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5"/>
  </p:notesMasterIdLst>
  <p:handoutMasterIdLst>
    <p:handoutMasterId r:id="rId16"/>
  </p:handoutMasterIdLst>
  <p:sldIdLst>
    <p:sldId id="256" r:id="rId5"/>
    <p:sldId id="258" r:id="rId6"/>
    <p:sldId id="259" r:id="rId7"/>
    <p:sldId id="260" r:id="rId8"/>
    <p:sldId id="261" r:id="rId9"/>
    <p:sldId id="262" r:id="rId10"/>
    <p:sldId id="263" r:id="rId11"/>
    <p:sldId id="264" r:id="rId12"/>
    <p:sldId id="265" r:id="rId13"/>
    <p:sldId id="266" r:id="rId14"/>
  </p:sldIdLst>
  <p:sldSz cx="10058400" cy="7772400"/>
  <p:notesSz cx="9144000" cy="6858000"/>
  <p:defaultTextStyle>
    <a:defPPr rtl="0">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717" autoAdjust="0"/>
  </p:normalViewPr>
  <p:slideViewPr>
    <p:cSldViewPr snapToGrid="0">
      <p:cViewPr varScale="1">
        <p:scale>
          <a:sx n="64" d="100"/>
          <a:sy n="64" d="100"/>
        </p:scale>
        <p:origin x="1404" y="7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112" d="100"/>
          <a:sy n="112" d="100"/>
        </p:scale>
        <p:origin x="249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48B781B1-5297-4BAF-A025-C2B593471DDB}"/>
              </a:ext>
            </a:extLst>
          </p:cNvPr>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pPr rtl="0"/>
            <a:endParaRPr lang="es-ES"/>
          </a:p>
        </p:txBody>
      </p:sp>
      <p:sp>
        <p:nvSpPr>
          <p:cNvPr id="3" name="Marcador de fecha 2">
            <a:extLst>
              <a:ext uri="{FF2B5EF4-FFF2-40B4-BE49-F238E27FC236}">
                <a16:creationId xmlns:a16="http://schemas.microsoft.com/office/drawing/2014/main" id="{1EA995A8-0921-42F9-8A73-842DE4A9B7EF}"/>
              </a:ext>
            </a:extLst>
          </p:cNvPr>
          <p:cNvSpPr>
            <a:spLocks noGrp="1"/>
          </p:cNvSpPr>
          <p:nvPr>
            <p:ph type="dt" sz="quarter" idx="1"/>
          </p:nvPr>
        </p:nvSpPr>
        <p:spPr>
          <a:xfrm>
            <a:off x="5180013" y="0"/>
            <a:ext cx="3962400" cy="344488"/>
          </a:xfrm>
          <a:prstGeom prst="rect">
            <a:avLst/>
          </a:prstGeom>
        </p:spPr>
        <p:txBody>
          <a:bodyPr vert="horz" lIns="91440" tIns="45720" rIns="91440" bIns="45720" rtlCol="0"/>
          <a:lstStyle>
            <a:lvl1pPr algn="r">
              <a:defRPr sz="1200"/>
            </a:lvl1pPr>
          </a:lstStyle>
          <a:p>
            <a:pPr rtl="0"/>
            <a:fld id="{EBCB3B4A-8F00-4B5D-80C4-BAEE8F474D2C}" type="datetime1">
              <a:rPr lang="es-ES" smtClean="0"/>
              <a:t>03/07/2023</a:t>
            </a:fld>
            <a:endParaRPr lang="es-ES"/>
          </a:p>
        </p:txBody>
      </p:sp>
      <p:sp>
        <p:nvSpPr>
          <p:cNvPr id="4" name="Marcador de pie de página 3">
            <a:extLst>
              <a:ext uri="{FF2B5EF4-FFF2-40B4-BE49-F238E27FC236}">
                <a16:creationId xmlns:a16="http://schemas.microsoft.com/office/drawing/2014/main" id="{6350D070-216C-4DA6-8327-E32D56F0F243}"/>
              </a:ext>
            </a:extLst>
          </p:cNvPr>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pPr rtl="0"/>
            <a:endParaRPr lang="es-ES"/>
          </a:p>
        </p:txBody>
      </p:sp>
      <p:sp>
        <p:nvSpPr>
          <p:cNvPr id="5" name="Marcador de número de diapositiva 4">
            <a:extLst>
              <a:ext uri="{FF2B5EF4-FFF2-40B4-BE49-F238E27FC236}">
                <a16:creationId xmlns:a16="http://schemas.microsoft.com/office/drawing/2014/main" id="{75E23923-2AB8-4C59-AE0B-5840EBDCA97F}"/>
              </a:ext>
            </a:extLst>
          </p:cNvPr>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pPr rtl="0"/>
            <a:fld id="{3F9BD983-07C3-42F4-B2AA-85B787547DD4}" type="slidenum">
              <a:rPr lang="es-ES" smtClean="0"/>
              <a:t>‹Nº›</a:t>
            </a:fld>
            <a:endParaRPr lang="es-ES"/>
          </a:p>
        </p:txBody>
      </p:sp>
    </p:spTree>
    <p:extLst>
      <p:ext uri="{BB962C8B-B14F-4D97-AF65-F5344CB8AC3E}">
        <p14:creationId xmlns:p14="http://schemas.microsoft.com/office/powerpoint/2010/main" val="217049826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pPr rtl="0"/>
            <a:endParaRPr lang="es-ES" noProof="0"/>
          </a:p>
        </p:txBody>
      </p:sp>
      <p:sp>
        <p:nvSpPr>
          <p:cNvPr id="3" name="Marcador de fecha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pPr rtl="0"/>
            <a:fld id="{E887D08F-4141-4FCA-B4B4-EB7F34EC8755}" type="datetime1">
              <a:rPr lang="es-ES" noProof="0" smtClean="0"/>
              <a:t>03/07/2023</a:t>
            </a:fld>
            <a:endParaRPr lang="es-ES" noProof="0"/>
          </a:p>
        </p:txBody>
      </p:sp>
      <p:sp>
        <p:nvSpPr>
          <p:cNvPr id="4" name="Marcador de imagen de diapositiva 3"/>
          <p:cNvSpPr>
            <a:spLocks noGrp="1" noRot="1" noChangeAspect="1"/>
          </p:cNvSpPr>
          <p:nvPr>
            <p:ph type="sldImg" idx="2"/>
          </p:nvPr>
        </p:nvSpPr>
        <p:spPr>
          <a:xfrm>
            <a:off x="3074988" y="857250"/>
            <a:ext cx="2994025" cy="2314575"/>
          </a:xfrm>
          <a:prstGeom prst="rect">
            <a:avLst/>
          </a:prstGeom>
          <a:noFill/>
          <a:ln w="12700">
            <a:solidFill>
              <a:prstClr val="black"/>
            </a:solidFill>
          </a:ln>
        </p:spPr>
        <p:txBody>
          <a:bodyPr vert="horz" lIns="91440" tIns="45720" rIns="91440" bIns="45720" rtlCol="0" anchor="ctr"/>
          <a:lstStyle/>
          <a:p>
            <a:pPr rtl="0"/>
            <a:endParaRPr lang="es-ES" noProof="0"/>
          </a:p>
        </p:txBody>
      </p:sp>
      <p:sp>
        <p:nvSpPr>
          <p:cNvPr id="5" name="Marcador de notas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6" name="Marcador de pie de página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pPr rtl="0"/>
            <a:endParaRPr lang="es-ES" noProof="0"/>
          </a:p>
        </p:txBody>
      </p:sp>
      <p:sp>
        <p:nvSpPr>
          <p:cNvPr id="7" name="Marcador de número de diapositiva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pPr rtl="0"/>
            <a:fld id="{4F034CB0-0C3A-490E-BB3B-E81788911F64}" type="slidenum">
              <a:rPr lang="es-ES" noProof="0" smtClean="0"/>
              <a:t>‹Nº›</a:t>
            </a:fld>
            <a:endParaRPr lang="es-ES" noProof="0"/>
          </a:p>
        </p:txBody>
      </p:sp>
    </p:spTree>
    <p:extLst>
      <p:ext uri="{BB962C8B-B14F-4D97-AF65-F5344CB8AC3E}">
        <p14:creationId xmlns:p14="http://schemas.microsoft.com/office/powerpoint/2010/main" val="245642866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4F034CB0-0C3A-490E-BB3B-E81788911F64}" type="slidenum">
              <a:rPr lang="es-ES" smtClean="0"/>
              <a:t>1</a:t>
            </a:fld>
            <a:endParaRPr lang="es-ES"/>
          </a:p>
        </p:txBody>
      </p:sp>
    </p:spTree>
    <p:extLst>
      <p:ext uri="{BB962C8B-B14F-4D97-AF65-F5344CB8AC3E}">
        <p14:creationId xmlns:p14="http://schemas.microsoft.com/office/powerpoint/2010/main" val="4286663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a:p>
        </p:txBody>
      </p:sp>
      <p:sp>
        <p:nvSpPr>
          <p:cNvPr id="4" name="Marcador de número de diapositiva 3"/>
          <p:cNvSpPr>
            <a:spLocks noGrp="1"/>
          </p:cNvSpPr>
          <p:nvPr>
            <p:ph type="sldNum" sz="quarter" idx="5"/>
          </p:nvPr>
        </p:nvSpPr>
        <p:spPr/>
        <p:txBody>
          <a:bodyPr rtlCol="0"/>
          <a:lstStyle/>
          <a:p>
            <a:pPr rtl="0"/>
            <a:fld id="{4F034CB0-0C3A-490E-BB3B-E81788911F64}" type="slidenum">
              <a:rPr lang="es-ES" smtClean="0"/>
              <a:t>2</a:t>
            </a:fld>
            <a:endParaRPr lang="es-ES"/>
          </a:p>
        </p:txBody>
      </p:sp>
    </p:spTree>
    <p:extLst>
      <p:ext uri="{BB962C8B-B14F-4D97-AF65-F5344CB8AC3E}">
        <p14:creationId xmlns:p14="http://schemas.microsoft.com/office/powerpoint/2010/main" val="3749130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erecha">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BA155024-9BD6-4087-A661-0ECD4606C8CB}"/>
              </a:ext>
              <a:ext uri="{C183D7F6-B498-43B3-948B-1728B52AA6E4}">
                <adec:decorative xmlns:adec="http://schemas.microsoft.com/office/drawing/2017/decorative" val="1"/>
              </a:ext>
            </a:extLst>
          </p:cNvPr>
          <p:cNvSpPr/>
          <p:nvPr userDrawn="1"/>
        </p:nvSpPr>
        <p:spPr>
          <a:xfrm>
            <a:off x="527540" y="696686"/>
            <a:ext cx="3517200" cy="500743"/>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rtl="0"/>
            <a:endParaRPr lang="es-ES" noProof="1"/>
          </a:p>
        </p:txBody>
      </p:sp>
      <p:sp>
        <p:nvSpPr>
          <p:cNvPr id="4" name="Título 3">
            <a:extLst>
              <a:ext uri="{FF2B5EF4-FFF2-40B4-BE49-F238E27FC236}">
                <a16:creationId xmlns:a16="http://schemas.microsoft.com/office/drawing/2014/main" id="{B7C840AB-978A-4756-A5EE-EA5C3F0D2504}"/>
              </a:ext>
            </a:extLst>
          </p:cNvPr>
          <p:cNvSpPr>
            <a:spLocks noGrp="1"/>
          </p:cNvSpPr>
          <p:nvPr>
            <p:ph type="title" hasCustomPrompt="1"/>
          </p:nvPr>
        </p:nvSpPr>
        <p:spPr>
          <a:xfrm>
            <a:off x="527540" y="1897430"/>
            <a:ext cx="5189973" cy="507815"/>
          </a:xfrm>
          <a:prstGeom prst="rect">
            <a:avLst/>
          </a:prstGeom>
        </p:spPr>
        <p:txBody>
          <a:bodyPr rtlCol="0" anchor="ctr"/>
          <a:lstStyle>
            <a:lvl1pPr>
              <a:defRPr sz="2400" cap="all" spc="100" baseline="0">
                <a:solidFill>
                  <a:schemeClr val="accent2"/>
                </a:solidFill>
              </a:defRPr>
            </a:lvl1pPr>
          </a:lstStyle>
          <a:p>
            <a:pPr rtl="0"/>
            <a:r>
              <a:rPr lang="es-ES" noProof="1"/>
              <a:t>HAGA CLIC PARA AGREGAR UN TÍTULO </a:t>
            </a:r>
          </a:p>
        </p:txBody>
      </p:sp>
      <p:sp>
        <p:nvSpPr>
          <p:cNvPr id="10" name="Marcador de texto 9">
            <a:extLst>
              <a:ext uri="{FF2B5EF4-FFF2-40B4-BE49-F238E27FC236}">
                <a16:creationId xmlns:a16="http://schemas.microsoft.com/office/drawing/2014/main" id="{39C0AAB8-D90F-466B-A16F-38811A5E327D}"/>
              </a:ext>
            </a:extLst>
          </p:cNvPr>
          <p:cNvSpPr>
            <a:spLocks noGrp="1"/>
          </p:cNvSpPr>
          <p:nvPr>
            <p:ph type="body" sz="quarter" idx="10" hasCustomPrompt="1"/>
          </p:nvPr>
        </p:nvSpPr>
        <p:spPr>
          <a:xfrm>
            <a:off x="701728" y="805713"/>
            <a:ext cx="2558108" cy="282688"/>
          </a:xfrm>
          <a:prstGeom prst="rect">
            <a:avLst/>
          </a:prstGeom>
        </p:spPr>
        <p:txBody>
          <a:bodyPr rtlCol="0" anchor="ctr"/>
          <a:lstStyle>
            <a:lvl1pPr marL="0" indent="0" algn="ctr">
              <a:spcBef>
                <a:spcPts val="0"/>
              </a:spcBef>
              <a:buNone/>
              <a:defRPr sz="1800" b="1" spc="100" baseline="0">
                <a:solidFill>
                  <a:schemeClr val="accent1"/>
                </a:solidFill>
                <a:latin typeface="+mj-lt"/>
              </a:defRPr>
            </a:lvl1pPr>
          </a:lstStyle>
          <a:p>
            <a:pPr lvl="0" rtl="0"/>
            <a:r>
              <a:rPr lang="es-ES" noProof="1"/>
              <a:t>Haga clic para agregar texto</a:t>
            </a:r>
          </a:p>
        </p:txBody>
      </p:sp>
      <p:sp>
        <p:nvSpPr>
          <p:cNvPr id="13" name="Marcador de texto 9">
            <a:extLst>
              <a:ext uri="{FF2B5EF4-FFF2-40B4-BE49-F238E27FC236}">
                <a16:creationId xmlns:a16="http://schemas.microsoft.com/office/drawing/2014/main" id="{8C0105EB-E5CB-43D4-8F35-42C5DAC5CCD4}"/>
              </a:ext>
            </a:extLst>
          </p:cNvPr>
          <p:cNvSpPr>
            <a:spLocks noGrp="1"/>
          </p:cNvSpPr>
          <p:nvPr>
            <p:ph type="body" sz="quarter" idx="12" hasCustomPrompt="1"/>
          </p:nvPr>
        </p:nvSpPr>
        <p:spPr>
          <a:xfrm>
            <a:off x="527540" y="2929437"/>
            <a:ext cx="5189973" cy="304799"/>
          </a:xfrm>
          <a:prstGeom prst="rect">
            <a:avLst/>
          </a:prstGeom>
        </p:spPr>
        <p:txBody>
          <a:bodyPr rtlCol="0" anchor="ctr"/>
          <a:lstStyle>
            <a:lvl1pPr marL="0" indent="0" algn="l">
              <a:spcBef>
                <a:spcPts val="0"/>
              </a:spcBef>
              <a:buNone/>
              <a:defRPr sz="1800" b="0" spc="100" baseline="0">
                <a:solidFill>
                  <a:schemeClr val="accent6"/>
                </a:solidFill>
                <a:latin typeface="+mn-lt"/>
              </a:defRPr>
            </a:lvl1pPr>
          </a:lstStyle>
          <a:p>
            <a:pPr lvl="0" rtl="0"/>
            <a:r>
              <a:rPr lang="es-ES" noProof="1"/>
              <a:t>Haga clic para agregar texto</a:t>
            </a:r>
          </a:p>
        </p:txBody>
      </p:sp>
      <p:sp>
        <p:nvSpPr>
          <p:cNvPr id="14" name="Marcador de texto 9">
            <a:extLst>
              <a:ext uri="{FF2B5EF4-FFF2-40B4-BE49-F238E27FC236}">
                <a16:creationId xmlns:a16="http://schemas.microsoft.com/office/drawing/2014/main" id="{5BF57511-58AD-487C-8ECD-25246AA612EA}"/>
              </a:ext>
            </a:extLst>
          </p:cNvPr>
          <p:cNvSpPr>
            <a:spLocks noGrp="1"/>
          </p:cNvSpPr>
          <p:nvPr>
            <p:ph type="body" sz="quarter" idx="13" hasCustomPrompt="1"/>
          </p:nvPr>
        </p:nvSpPr>
        <p:spPr>
          <a:xfrm>
            <a:off x="527540" y="3333961"/>
            <a:ext cx="5863214" cy="1384160"/>
          </a:xfrm>
          <a:prstGeom prst="rect">
            <a:avLst/>
          </a:prstGeom>
        </p:spPr>
        <p:txBody>
          <a:bodyPr rtlCol="0" anchor="t"/>
          <a:lstStyle>
            <a:lvl1pPr marL="0" indent="0" algn="l">
              <a:lnSpc>
                <a:spcPct val="80000"/>
              </a:lnSpc>
              <a:spcBef>
                <a:spcPts val="0"/>
              </a:spcBef>
              <a:buNone/>
              <a:defRPr sz="6000" b="1" cap="all" spc="100" baseline="0">
                <a:solidFill>
                  <a:schemeClr val="accent2"/>
                </a:solidFill>
                <a:latin typeface="+mj-lt"/>
              </a:defRPr>
            </a:lvl1pPr>
          </a:lstStyle>
          <a:p>
            <a:pPr lvl="0" rtl="0"/>
            <a:r>
              <a:rPr lang="es-ES" noProof="1"/>
              <a:t>Haga clic para agregar un NOMBRE</a:t>
            </a:r>
          </a:p>
        </p:txBody>
      </p:sp>
      <p:sp>
        <p:nvSpPr>
          <p:cNvPr id="16" name="Marcador de texto 9">
            <a:extLst>
              <a:ext uri="{FF2B5EF4-FFF2-40B4-BE49-F238E27FC236}">
                <a16:creationId xmlns:a16="http://schemas.microsoft.com/office/drawing/2014/main" id="{9139E55D-FAA9-4D27-ADF6-B7DDAF59A939}"/>
              </a:ext>
            </a:extLst>
          </p:cNvPr>
          <p:cNvSpPr>
            <a:spLocks noGrp="1"/>
          </p:cNvSpPr>
          <p:nvPr>
            <p:ph type="body" sz="quarter" idx="14" hasCustomPrompt="1"/>
          </p:nvPr>
        </p:nvSpPr>
        <p:spPr>
          <a:xfrm>
            <a:off x="527540" y="4810481"/>
            <a:ext cx="5189973" cy="673408"/>
          </a:xfrm>
          <a:prstGeom prst="rect">
            <a:avLst/>
          </a:prstGeom>
        </p:spPr>
        <p:txBody>
          <a:bodyPr rtlCol="0" anchor="ctr"/>
          <a:lstStyle>
            <a:lvl1pPr marL="0" indent="0" algn="l">
              <a:spcBef>
                <a:spcPts val="0"/>
              </a:spcBef>
              <a:buNone/>
              <a:defRPr sz="1800" b="0" spc="100" baseline="0">
                <a:solidFill>
                  <a:schemeClr val="accent6"/>
                </a:solidFill>
                <a:latin typeface="+mn-lt"/>
              </a:defRPr>
            </a:lvl1pPr>
          </a:lstStyle>
          <a:p>
            <a:pPr lvl="0" rtl="0"/>
            <a:r>
              <a:rPr lang="es-ES" noProof="1"/>
              <a:t>Haga clic para agregar texto</a:t>
            </a:r>
          </a:p>
        </p:txBody>
      </p:sp>
      <p:sp>
        <p:nvSpPr>
          <p:cNvPr id="3" name="Marcador de posición de imagen 2">
            <a:extLst>
              <a:ext uri="{FF2B5EF4-FFF2-40B4-BE49-F238E27FC236}">
                <a16:creationId xmlns:a16="http://schemas.microsoft.com/office/drawing/2014/main" id="{4E3CDB53-46CF-4568-95E3-57063CC41860}"/>
              </a:ext>
            </a:extLst>
          </p:cNvPr>
          <p:cNvSpPr>
            <a:spLocks noGrp="1"/>
          </p:cNvSpPr>
          <p:nvPr>
            <p:ph type="pic" sz="quarter" idx="17" hasCustomPrompt="1"/>
          </p:nvPr>
        </p:nvSpPr>
        <p:spPr>
          <a:xfrm>
            <a:off x="1115511" y="6052953"/>
            <a:ext cx="1382166" cy="746126"/>
          </a:xfrm>
          <a:prstGeom prst="rect">
            <a:avLst/>
          </a:prstGeom>
        </p:spPr>
        <p:txBody>
          <a:bodyPr rtlCol="0"/>
          <a:lstStyle>
            <a:lvl1pPr marL="0" indent="0" algn="ctr">
              <a:buNone/>
              <a:defRPr sz="1400"/>
            </a:lvl1pPr>
          </a:lstStyle>
          <a:p>
            <a:pPr rtl="0"/>
            <a:r>
              <a:rPr lang="es-ES" noProof="1"/>
              <a:t>Haga clic para agregar firma</a:t>
            </a:r>
          </a:p>
        </p:txBody>
      </p:sp>
      <p:cxnSp>
        <p:nvCxnSpPr>
          <p:cNvPr id="18" name="Conector recto 17">
            <a:extLst>
              <a:ext uri="{FF2B5EF4-FFF2-40B4-BE49-F238E27FC236}">
                <a16:creationId xmlns:a16="http://schemas.microsoft.com/office/drawing/2014/main" id="{47FF899F-8A1A-4994-81D8-D34179E577B5}"/>
              </a:ext>
              <a:ext uri="{C183D7F6-B498-43B3-948B-1728B52AA6E4}">
                <adec:decorative xmlns:adec="http://schemas.microsoft.com/office/drawing/2017/decorative" val="1"/>
              </a:ext>
            </a:extLst>
          </p:cNvPr>
          <p:cNvCxnSpPr>
            <a:cxnSpLocks/>
          </p:cNvCxnSpPr>
          <p:nvPr userDrawn="1"/>
        </p:nvCxnSpPr>
        <p:spPr>
          <a:xfrm>
            <a:off x="527540" y="6742444"/>
            <a:ext cx="2558108"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0" name="Conector recto 19">
            <a:extLst>
              <a:ext uri="{FF2B5EF4-FFF2-40B4-BE49-F238E27FC236}">
                <a16:creationId xmlns:a16="http://schemas.microsoft.com/office/drawing/2014/main" id="{D32B4448-E226-4C59-9FF3-FF3515FAC139}"/>
              </a:ext>
              <a:ext uri="{C183D7F6-B498-43B3-948B-1728B52AA6E4}">
                <adec:decorative xmlns:adec="http://schemas.microsoft.com/office/drawing/2017/decorative" val="1"/>
              </a:ext>
            </a:extLst>
          </p:cNvPr>
          <p:cNvCxnSpPr>
            <a:cxnSpLocks/>
          </p:cNvCxnSpPr>
          <p:nvPr userDrawn="1"/>
        </p:nvCxnSpPr>
        <p:spPr>
          <a:xfrm>
            <a:off x="3259836" y="6742444"/>
            <a:ext cx="2558108"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21" name="Marcador de texto 9">
            <a:extLst>
              <a:ext uri="{FF2B5EF4-FFF2-40B4-BE49-F238E27FC236}">
                <a16:creationId xmlns:a16="http://schemas.microsoft.com/office/drawing/2014/main" id="{354C15A0-4B91-4F6B-893A-A14D5B1B0677}"/>
              </a:ext>
            </a:extLst>
          </p:cNvPr>
          <p:cNvSpPr>
            <a:spLocks noGrp="1"/>
          </p:cNvSpPr>
          <p:nvPr>
            <p:ph type="body" sz="quarter" idx="15" hasCustomPrompt="1"/>
          </p:nvPr>
        </p:nvSpPr>
        <p:spPr>
          <a:xfrm>
            <a:off x="527540" y="6753005"/>
            <a:ext cx="2558108" cy="512126"/>
          </a:xfrm>
          <a:prstGeom prst="rect">
            <a:avLst/>
          </a:prstGeom>
        </p:spPr>
        <p:txBody>
          <a:bodyPr rtlCol="0" anchor="t"/>
          <a:lstStyle>
            <a:lvl1pPr marL="0" indent="0" algn="ctr">
              <a:spcBef>
                <a:spcPts val="0"/>
              </a:spcBef>
              <a:buNone/>
              <a:defRPr sz="1400" b="1" cap="none" spc="100" baseline="0">
                <a:solidFill>
                  <a:schemeClr val="accent6"/>
                </a:solidFill>
                <a:latin typeface="+mj-lt"/>
              </a:defRPr>
            </a:lvl1pPr>
          </a:lstStyle>
          <a:p>
            <a:pPr lvl="0" rtl="0"/>
            <a:r>
              <a:rPr lang="es-ES" noProof="1"/>
              <a:t>Haga clic para agregar texto</a:t>
            </a:r>
          </a:p>
        </p:txBody>
      </p:sp>
      <p:sp>
        <p:nvSpPr>
          <p:cNvPr id="6" name="Marcador de texto 5">
            <a:extLst>
              <a:ext uri="{FF2B5EF4-FFF2-40B4-BE49-F238E27FC236}">
                <a16:creationId xmlns:a16="http://schemas.microsoft.com/office/drawing/2014/main" id="{6A980007-DEF6-4C7D-BBAA-24D952735687}"/>
              </a:ext>
            </a:extLst>
          </p:cNvPr>
          <p:cNvSpPr>
            <a:spLocks noGrp="1"/>
          </p:cNvSpPr>
          <p:nvPr>
            <p:ph type="body" sz="quarter" idx="18" hasCustomPrompt="1"/>
          </p:nvPr>
        </p:nvSpPr>
        <p:spPr>
          <a:xfrm>
            <a:off x="3649130" y="6353410"/>
            <a:ext cx="1779587" cy="369888"/>
          </a:xfrm>
          <a:prstGeom prst="rect">
            <a:avLst/>
          </a:prstGeom>
        </p:spPr>
        <p:txBody>
          <a:bodyPr rtlCol="0"/>
          <a:lstStyle>
            <a:lvl1pPr marL="0" indent="0" algn="ctr">
              <a:buNone/>
              <a:defRPr sz="1800">
                <a:solidFill>
                  <a:schemeClr val="accent6"/>
                </a:solidFill>
              </a:defRPr>
            </a:lvl1pPr>
            <a:lvl2pPr marL="502920" indent="0">
              <a:buNone/>
              <a:defRPr sz="1200"/>
            </a:lvl2pPr>
            <a:lvl3pPr marL="1005840" indent="0">
              <a:buNone/>
              <a:defRPr sz="1100"/>
            </a:lvl3pPr>
            <a:lvl4pPr marL="1508760" indent="0">
              <a:buNone/>
              <a:defRPr sz="1050" baseline="0"/>
            </a:lvl4pPr>
            <a:lvl5pPr marL="2011680" indent="0">
              <a:buNone/>
              <a:defRPr sz="1050"/>
            </a:lvl5pPr>
          </a:lstStyle>
          <a:p>
            <a:pPr lvl="0" rtl="0"/>
            <a:r>
              <a:rPr lang="es-ES" noProof="1"/>
              <a:t>Agregar fecha</a:t>
            </a:r>
          </a:p>
        </p:txBody>
      </p:sp>
      <p:sp>
        <p:nvSpPr>
          <p:cNvPr id="22" name="Marcador de texto 9">
            <a:extLst>
              <a:ext uri="{FF2B5EF4-FFF2-40B4-BE49-F238E27FC236}">
                <a16:creationId xmlns:a16="http://schemas.microsoft.com/office/drawing/2014/main" id="{D7D129B7-E7AB-4DBD-98C8-9EFD6D558EAD}"/>
              </a:ext>
            </a:extLst>
          </p:cNvPr>
          <p:cNvSpPr>
            <a:spLocks noGrp="1"/>
          </p:cNvSpPr>
          <p:nvPr>
            <p:ph type="body" sz="quarter" idx="16" hasCustomPrompt="1"/>
          </p:nvPr>
        </p:nvSpPr>
        <p:spPr>
          <a:xfrm>
            <a:off x="3259836" y="6752833"/>
            <a:ext cx="2558108" cy="512126"/>
          </a:xfrm>
          <a:prstGeom prst="rect">
            <a:avLst/>
          </a:prstGeom>
        </p:spPr>
        <p:txBody>
          <a:bodyPr rtlCol="0" anchor="t"/>
          <a:lstStyle>
            <a:lvl1pPr marL="0" indent="0" algn="ctr">
              <a:lnSpc>
                <a:spcPct val="100000"/>
              </a:lnSpc>
              <a:spcBef>
                <a:spcPts val="0"/>
              </a:spcBef>
              <a:buNone/>
              <a:defRPr sz="1400" b="1" cap="none" spc="100" baseline="0">
                <a:solidFill>
                  <a:schemeClr val="accent6"/>
                </a:solidFill>
                <a:latin typeface="+mj-lt"/>
              </a:defRPr>
            </a:lvl1pPr>
          </a:lstStyle>
          <a:p>
            <a:pPr lvl="0" rtl="0"/>
            <a:r>
              <a:rPr lang="es-ES" noProof="1"/>
              <a:t>Haga clic para agregar texto</a:t>
            </a:r>
          </a:p>
        </p:txBody>
      </p:sp>
      <p:grpSp>
        <p:nvGrpSpPr>
          <p:cNvPr id="15" name="Gráfico 4">
            <a:extLst>
              <a:ext uri="{FF2B5EF4-FFF2-40B4-BE49-F238E27FC236}">
                <a16:creationId xmlns:a16="http://schemas.microsoft.com/office/drawing/2014/main" id="{A1FEB497-3D06-4E0A-A800-E942894F9F84}"/>
              </a:ext>
            </a:extLst>
          </p:cNvPr>
          <p:cNvGrpSpPr/>
          <p:nvPr userDrawn="1"/>
        </p:nvGrpSpPr>
        <p:grpSpPr>
          <a:xfrm>
            <a:off x="6261017" y="-1"/>
            <a:ext cx="3797255" cy="7772388"/>
            <a:chOff x="6261017" y="-1"/>
            <a:chExt cx="3797255" cy="7772388"/>
          </a:xfrm>
        </p:grpSpPr>
        <p:sp>
          <p:nvSpPr>
            <p:cNvPr id="17" name="Freeform: Shape 16">
              <a:extLst>
                <a:ext uri="{FF2B5EF4-FFF2-40B4-BE49-F238E27FC236}">
                  <a16:creationId xmlns:a16="http://schemas.microsoft.com/office/drawing/2014/main" id="{2E5334D9-2DB0-44BA-A5E0-B5971A4E2A99}"/>
                </a:ext>
              </a:extLst>
            </p:cNvPr>
            <p:cNvSpPr/>
            <p:nvPr/>
          </p:nvSpPr>
          <p:spPr>
            <a:xfrm>
              <a:off x="8834121" y="6557380"/>
              <a:ext cx="1224024" cy="1030984"/>
            </a:xfrm>
            <a:custGeom>
              <a:avLst/>
              <a:gdLst>
                <a:gd name="connsiteX0" fmla="*/ 851026 w 1224024"/>
                <a:gd name="connsiteY0" fmla="*/ 0 h 1030984"/>
                <a:gd name="connsiteX1" fmla="*/ 542162 w 1224024"/>
                <a:gd name="connsiteY1" fmla="*/ 374141 h 1030984"/>
                <a:gd name="connsiteX2" fmla="*/ 525398 w 1224024"/>
                <a:gd name="connsiteY2" fmla="*/ 394461 h 1030984"/>
                <a:gd name="connsiteX3" fmla="*/ 487171 w 1224024"/>
                <a:gd name="connsiteY3" fmla="*/ 440816 h 1030984"/>
                <a:gd name="connsiteX4" fmla="*/ 473455 w 1224024"/>
                <a:gd name="connsiteY4" fmla="*/ 457453 h 1030984"/>
                <a:gd name="connsiteX5" fmla="*/ 355345 w 1224024"/>
                <a:gd name="connsiteY5" fmla="*/ 600582 h 1030984"/>
                <a:gd name="connsiteX6" fmla="*/ 338581 w 1224024"/>
                <a:gd name="connsiteY6" fmla="*/ 620775 h 1030984"/>
                <a:gd name="connsiteX7" fmla="*/ 332994 w 1224024"/>
                <a:gd name="connsiteY7" fmla="*/ 627506 h 1030984"/>
                <a:gd name="connsiteX8" fmla="*/ 319150 w 1224024"/>
                <a:gd name="connsiteY8" fmla="*/ 644270 h 1030984"/>
                <a:gd name="connsiteX9" fmla="*/ 178816 w 1224024"/>
                <a:gd name="connsiteY9" fmla="*/ 814323 h 1030984"/>
                <a:gd name="connsiteX10" fmla="*/ 168529 w 1224024"/>
                <a:gd name="connsiteY10" fmla="*/ 826896 h 1030984"/>
                <a:gd name="connsiteX11" fmla="*/ 164973 w 1224024"/>
                <a:gd name="connsiteY11" fmla="*/ 831087 h 1030984"/>
                <a:gd name="connsiteX12" fmla="*/ 0 w 1224024"/>
                <a:gd name="connsiteY12" fmla="*/ 1030984 h 1030984"/>
                <a:gd name="connsiteX13" fmla="*/ 1224025 w 1224024"/>
                <a:gd name="connsiteY13" fmla="*/ 321690 h 1030984"/>
                <a:gd name="connsiteX14" fmla="*/ 1224025 w 1224024"/>
                <a:gd name="connsiteY14" fmla="*/ 65024 h 1030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4024" h="1030984">
                  <a:moveTo>
                    <a:pt x="851026" y="0"/>
                  </a:moveTo>
                  <a:lnTo>
                    <a:pt x="542162" y="374141"/>
                  </a:lnTo>
                  <a:lnTo>
                    <a:pt x="525398" y="394461"/>
                  </a:lnTo>
                  <a:lnTo>
                    <a:pt x="487171" y="440816"/>
                  </a:lnTo>
                  <a:lnTo>
                    <a:pt x="473455" y="457453"/>
                  </a:lnTo>
                  <a:lnTo>
                    <a:pt x="355345" y="600582"/>
                  </a:lnTo>
                  <a:lnTo>
                    <a:pt x="338581" y="620775"/>
                  </a:lnTo>
                  <a:lnTo>
                    <a:pt x="332994" y="627506"/>
                  </a:lnTo>
                  <a:lnTo>
                    <a:pt x="319150" y="644270"/>
                  </a:lnTo>
                  <a:lnTo>
                    <a:pt x="178816" y="814323"/>
                  </a:lnTo>
                  <a:lnTo>
                    <a:pt x="168529" y="826896"/>
                  </a:lnTo>
                  <a:lnTo>
                    <a:pt x="164973" y="831087"/>
                  </a:lnTo>
                  <a:lnTo>
                    <a:pt x="0" y="1030984"/>
                  </a:lnTo>
                  <a:lnTo>
                    <a:pt x="1224025" y="321690"/>
                  </a:lnTo>
                  <a:lnTo>
                    <a:pt x="1224025" y="65024"/>
                  </a:lnTo>
                  <a:close/>
                </a:path>
              </a:pathLst>
            </a:custGeom>
            <a:solidFill>
              <a:schemeClr val="accent3"/>
            </a:solidFill>
            <a:ln w="12679" cap="flat">
              <a:noFill/>
              <a:prstDash val="solid"/>
              <a:miter/>
            </a:ln>
          </p:spPr>
          <p:txBody>
            <a:bodyPr rtlCol="0" anchor="ctr"/>
            <a:lstStyle/>
            <a:p>
              <a:pPr rtl="0"/>
              <a:endParaRPr lang="es-ES" noProof="1"/>
            </a:p>
          </p:txBody>
        </p:sp>
        <p:grpSp>
          <p:nvGrpSpPr>
            <p:cNvPr id="19" name="Gráfico 4">
              <a:extLst>
                <a:ext uri="{FF2B5EF4-FFF2-40B4-BE49-F238E27FC236}">
                  <a16:creationId xmlns:a16="http://schemas.microsoft.com/office/drawing/2014/main" id="{760A44F2-5E96-4739-A389-4DD3B5F2CE9A}"/>
                </a:ext>
              </a:extLst>
            </p:cNvPr>
            <p:cNvGrpSpPr/>
            <p:nvPr/>
          </p:nvGrpSpPr>
          <p:grpSpPr>
            <a:xfrm>
              <a:off x="6782471" y="-1"/>
              <a:ext cx="3275674" cy="7772388"/>
              <a:chOff x="6782471" y="-1"/>
              <a:chExt cx="3275674" cy="7772388"/>
            </a:xfrm>
            <a:solidFill>
              <a:srgbClr val="211B5A"/>
            </a:solidFill>
          </p:grpSpPr>
          <p:sp>
            <p:nvSpPr>
              <p:cNvPr id="210" name="Freeform: Shape 209">
                <a:extLst>
                  <a:ext uri="{FF2B5EF4-FFF2-40B4-BE49-F238E27FC236}">
                    <a16:creationId xmlns:a16="http://schemas.microsoft.com/office/drawing/2014/main" id="{920F2BCA-6493-4E1E-A613-11BFD7839D9D}"/>
                  </a:ext>
                </a:extLst>
              </p:cNvPr>
              <p:cNvSpPr/>
              <p:nvPr userDrawn="1"/>
            </p:nvSpPr>
            <p:spPr>
              <a:xfrm>
                <a:off x="7864985" y="-1"/>
                <a:ext cx="1511044" cy="1257298"/>
              </a:xfrm>
              <a:custGeom>
                <a:avLst/>
                <a:gdLst>
                  <a:gd name="connsiteX0" fmla="*/ 1108709 w 1511044"/>
                  <a:gd name="connsiteY0" fmla="*/ 680084 h 1257298"/>
                  <a:gd name="connsiteX1" fmla="*/ 950848 w 1511044"/>
                  <a:gd name="connsiteY1" fmla="*/ 680211 h 1257298"/>
                  <a:gd name="connsiteX2" fmla="*/ 950848 w 1511044"/>
                  <a:gd name="connsiteY2" fmla="*/ 510031 h 1257298"/>
                  <a:gd name="connsiteX3" fmla="*/ 1120901 w 1511044"/>
                  <a:gd name="connsiteY3" fmla="*/ 509904 h 1257298"/>
                  <a:gd name="connsiteX4" fmla="*/ 1120901 w 1511044"/>
                  <a:gd name="connsiteY4" fmla="*/ 669543 h 1257298"/>
                  <a:gd name="connsiteX5" fmla="*/ 1137538 w 1511044"/>
                  <a:gd name="connsiteY5" fmla="*/ 655192 h 1257298"/>
                  <a:gd name="connsiteX6" fmla="*/ 1137538 w 1511044"/>
                  <a:gd name="connsiteY6" fmla="*/ 510031 h 1257298"/>
                  <a:gd name="connsiteX7" fmla="*/ 1305812 w 1511044"/>
                  <a:gd name="connsiteY7" fmla="*/ 509904 h 1257298"/>
                  <a:gd name="connsiteX8" fmla="*/ 1307590 w 1511044"/>
                  <a:gd name="connsiteY8" fmla="*/ 508380 h 1257298"/>
                  <a:gd name="connsiteX9" fmla="*/ 1324227 w 1511044"/>
                  <a:gd name="connsiteY9" fmla="*/ 494029 h 1257298"/>
                  <a:gd name="connsiteX10" fmla="*/ 1324989 w 1511044"/>
                  <a:gd name="connsiteY10" fmla="*/ 493394 h 1257298"/>
                  <a:gd name="connsiteX11" fmla="*/ 1324227 w 1511044"/>
                  <a:gd name="connsiteY11" fmla="*/ 493394 h 1257298"/>
                  <a:gd name="connsiteX12" fmla="*/ 1324227 w 1511044"/>
                  <a:gd name="connsiteY12" fmla="*/ 323215 h 1257298"/>
                  <a:gd name="connsiteX13" fmla="*/ 1494407 w 1511044"/>
                  <a:gd name="connsiteY13" fmla="*/ 323342 h 1257298"/>
                  <a:gd name="connsiteX14" fmla="*/ 1494407 w 1511044"/>
                  <a:gd name="connsiteY14" fmla="*/ 347218 h 1257298"/>
                  <a:gd name="connsiteX15" fmla="*/ 1511044 w 1511044"/>
                  <a:gd name="connsiteY15" fmla="*/ 332867 h 1257298"/>
                  <a:gd name="connsiteX16" fmla="*/ 1511044 w 1511044"/>
                  <a:gd name="connsiteY16" fmla="*/ 323342 h 1257298"/>
                  <a:gd name="connsiteX17" fmla="*/ 1511044 w 1511044"/>
                  <a:gd name="connsiteY17" fmla="*/ 306705 h 1257298"/>
                  <a:gd name="connsiteX18" fmla="*/ 1511044 w 1511044"/>
                  <a:gd name="connsiteY18" fmla="*/ 136525 h 1257298"/>
                  <a:gd name="connsiteX19" fmla="*/ 1511044 w 1511044"/>
                  <a:gd name="connsiteY19" fmla="*/ 119761 h 1257298"/>
                  <a:gd name="connsiteX20" fmla="*/ 1511044 w 1511044"/>
                  <a:gd name="connsiteY20" fmla="*/ 0 h 1257298"/>
                  <a:gd name="connsiteX21" fmla="*/ 1494407 w 1511044"/>
                  <a:gd name="connsiteY21" fmla="*/ 0 h 1257298"/>
                  <a:gd name="connsiteX22" fmla="*/ 1494407 w 1511044"/>
                  <a:gd name="connsiteY22" fmla="*/ 119761 h 1257298"/>
                  <a:gd name="connsiteX23" fmla="*/ 1324227 w 1511044"/>
                  <a:gd name="connsiteY23" fmla="*/ 119761 h 1257298"/>
                  <a:gd name="connsiteX24" fmla="*/ 1324227 w 1511044"/>
                  <a:gd name="connsiteY24" fmla="*/ 0 h 1257298"/>
                  <a:gd name="connsiteX25" fmla="*/ 1307590 w 1511044"/>
                  <a:gd name="connsiteY25" fmla="*/ 0 h 1257298"/>
                  <a:gd name="connsiteX26" fmla="*/ 1307590 w 1511044"/>
                  <a:gd name="connsiteY26" fmla="*/ 119761 h 1257298"/>
                  <a:gd name="connsiteX27" fmla="*/ 1137411 w 1511044"/>
                  <a:gd name="connsiteY27" fmla="*/ 119761 h 1257298"/>
                  <a:gd name="connsiteX28" fmla="*/ 1137411 w 1511044"/>
                  <a:gd name="connsiteY28" fmla="*/ 0 h 1257298"/>
                  <a:gd name="connsiteX29" fmla="*/ 1120773 w 1511044"/>
                  <a:gd name="connsiteY29" fmla="*/ 0 h 1257298"/>
                  <a:gd name="connsiteX30" fmla="*/ 1120773 w 1511044"/>
                  <a:gd name="connsiteY30" fmla="*/ 119761 h 1257298"/>
                  <a:gd name="connsiteX31" fmla="*/ 950721 w 1511044"/>
                  <a:gd name="connsiteY31" fmla="*/ 119761 h 1257298"/>
                  <a:gd name="connsiteX32" fmla="*/ 950721 w 1511044"/>
                  <a:gd name="connsiteY32" fmla="*/ 0 h 1257298"/>
                  <a:gd name="connsiteX33" fmla="*/ 934084 w 1511044"/>
                  <a:gd name="connsiteY33" fmla="*/ 0 h 1257298"/>
                  <a:gd name="connsiteX34" fmla="*/ 934084 w 1511044"/>
                  <a:gd name="connsiteY34" fmla="*/ 119761 h 1257298"/>
                  <a:gd name="connsiteX35" fmla="*/ 763904 w 1511044"/>
                  <a:gd name="connsiteY35" fmla="*/ 119761 h 1257298"/>
                  <a:gd name="connsiteX36" fmla="*/ 763904 w 1511044"/>
                  <a:gd name="connsiteY36" fmla="*/ 0 h 1257298"/>
                  <a:gd name="connsiteX37" fmla="*/ 747267 w 1511044"/>
                  <a:gd name="connsiteY37" fmla="*/ 0 h 1257298"/>
                  <a:gd name="connsiteX38" fmla="*/ 747267 w 1511044"/>
                  <a:gd name="connsiteY38" fmla="*/ 119761 h 1257298"/>
                  <a:gd name="connsiteX39" fmla="*/ 577087 w 1511044"/>
                  <a:gd name="connsiteY39" fmla="*/ 119761 h 1257298"/>
                  <a:gd name="connsiteX40" fmla="*/ 577087 w 1511044"/>
                  <a:gd name="connsiteY40" fmla="*/ 0 h 1257298"/>
                  <a:gd name="connsiteX41" fmla="*/ 560450 w 1511044"/>
                  <a:gd name="connsiteY41" fmla="*/ 0 h 1257298"/>
                  <a:gd name="connsiteX42" fmla="*/ 560450 w 1511044"/>
                  <a:gd name="connsiteY42" fmla="*/ 119761 h 1257298"/>
                  <a:gd name="connsiteX43" fmla="*/ 390397 w 1511044"/>
                  <a:gd name="connsiteY43" fmla="*/ 119761 h 1257298"/>
                  <a:gd name="connsiteX44" fmla="*/ 390397 w 1511044"/>
                  <a:gd name="connsiteY44" fmla="*/ 0 h 1257298"/>
                  <a:gd name="connsiteX45" fmla="*/ 373634 w 1511044"/>
                  <a:gd name="connsiteY45" fmla="*/ 0 h 1257298"/>
                  <a:gd name="connsiteX46" fmla="*/ 373634 w 1511044"/>
                  <a:gd name="connsiteY46" fmla="*/ 119761 h 1257298"/>
                  <a:gd name="connsiteX47" fmla="*/ 203581 w 1511044"/>
                  <a:gd name="connsiteY47" fmla="*/ 119761 h 1257298"/>
                  <a:gd name="connsiteX48" fmla="*/ 203581 w 1511044"/>
                  <a:gd name="connsiteY48" fmla="*/ 0 h 1257298"/>
                  <a:gd name="connsiteX49" fmla="*/ 186817 w 1511044"/>
                  <a:gd name="connsiteY49" fmla="*/ 0 h 1257298"/>
                  <a:gd name="connsiteX50" fmla="*/ 186817 w 1511044"/>
                  <a:gd name="connsiteY50" fmla="*/ 119761 h 1257298"/>
                  <a:gd name="connsiteX51" fmla="*/ 16764 w 1511044"/>
                  <a:gd name="connsiteY51" fmla="*/ 119761 h 1257298"/>
                  <a:gd name="connsiteX52" fmla="*/ 16764 w 1511044"/>
                  <a:gd name="connsiteY52" fmla="*/ 6858 h 1257298"/>
                  <a:gd name="connsiteX53" fmla="*/ 0 w 1511044"/>
                  <a:gd name="connsiteY53" fmla="*/ 23622 h 1257298"/>
                  <a:gd name="connsiteX54" fmla="*/ 0 w 1511044"/>
                  <a:gd name="connsiteY54" fmla="*/ 119761 h 1257298"/>
                  <a:gd name="connsiteX55" fmla="*/ 0 w 1511044"/>
                  <a:gd name="connsiteY55" fmla="*/ 136398 h 1257298"/>
                  <a:gd name="connsiteX56" fmla="*/ 0 w 1511044"/>
                  <a:gd name="connsiteY56" fmla="*/ 306578 h 1257298"/>
                  <a:gd name="connsiteX57" fmla="*/ 0 w 1511044"/>
                  <a:gd name="connsiteY57" fmla="*/ 323215 h 1257298"/>
                  <a:gd name="connsiteX58" fmla="*/ 0 w 1511044"/>
                  <a:gd name="connsiteY58" fmla="*/ 493394 h 1257298"/>
                  <a:gd name="connsiteX59" fmla="*/ 0 w 1511044"/>
                  <a:gd name="connsiteY59" fmla="*/ 510031 h 1257298"/>
                  <a:gd name="connsiteX60" fmla="*/ 0 w 1511044"/>
                  <a:gd name="connsiteY60" fmla="*/ 680211 h 1257298"/>
                  <a:gd name="connsiteX61" fmla="*/ 0 w 1511044"/>
                  <a:gd name="connsiteY61" fmla="*/ 696848 h 1257298"/>
                  <a:gd name="connsiteX62" fmla="*/ 0 w 1511044"/>
                  <a:gd name="connsiteY62" fmla="*/ 867028 h 1257298"/>
                  <a:gd name="connsiteX63" fmla="*/ 0 w 1511044"/>
                  <a:gd name="connsiteY63" fmla="*/ 883665 h 1257298"/>
                  <a:gd name="connsiteX64" fmla="*/ 0 w 1511044"/>
                  <a:gd name="connsiteY64" fmla="*/ 1053718 h 1257298"/>
                  <a:gd name="connsiteX65" fmla="*/ 0 w 1511044"/>
                  <a:gd name="connsiteY65" fmla="*/ 1070482 h 1257298"/>
                  <a:gd name="connsiteX66" fmla="*/ 0 w 1511044"/>
                  <a:gd name="connsiteY66" fmla="*/ 1201418 h 1257298"/>
                  <a:gd name="connsiteX67" fmla="*/ 16764 w 1511044"/>
                  <a:gd name="connsiteY67" fmla="*/ 1218055 h 1257298"/>
                  <a:gd name="connsiteX68" fmla="*/ 16764 w 1511044"/>
                  <a:gd name="connsiteY68" fmla="*/ 1070482 h 1257298"/>
                  <a:gd name="connsiteX69" fmla="*/ 186690 w 1511044"/>
                  <a:gd name="connsiteY69" fmla="*/ 1070482 h 1257298"/>
                  <a:gd name="connsiteX70" fmla="*/ 186690 w 1511044"/>
                  <a:gd name="connsiteY70" fmla="*/ 1240407 h 1257298"/>
                  <a:gd name="connsiteX71" fmla="*/ 39116 w 1511044"/>
                  <a:gd name="connsiteY71" fmla="*/ 1240534 h 1257298"/>
                  <a:gd name="connsiteX72" fmla="*/ 56007 w 1511044"/>
                  <a:gd name="connsiteY72" fmla="*/ 1257171 h 1257298"/>
                  <a:gd name="connsiteX73" fmla="*/ 186563 w 1511044"/>
                  <a:gd name="connsiteY73" fmla="*/ 1257171 h 1257298"/>
                  <a:gd name="connsiteX74" fmla="*/ 203327 w 1511044"/>
                  <a:gd name="connsiteY74" fmla="*/ 1257171 h 1257298"/>
                  <a:gd name="connsiteX75" fmla="*/ 373761 w 1511044"/>
                  <a:gd name="connsiteY75" fmla="*/ 1257298 h 1257298"/>
                  <a:gd name="connsiteX76" fmla="*/ 390524 w 1511044"/>
                  <a:gd name="connsiteY76" fmla="*/ 1257171 h 1257298"/>
                  <a:gd name="connsiteX77" fmla="*/ 560577 w 1511044"/>
                  <a:gd name="connsiteY77" fmla="*/ 1257171 h 1257298"/>
                  <a:gd name="connsiteX78" fmla="*/ 577214 w 1511044"/>
                  <a:gd name="connsiteY78" fmla="*/ 1257171 h 1257298"/>
                  <a:gd name="connsiteX79" fmla="*/ 602487 w 1511044"/>
                  <a:gd name="connsiteY79" fmla="*/ 1257171 h 1257298"/>
                  <a:gd name="connsiteX80" fmla="*/ 600582 w 1511044"/>
                  <a:gd name="connsiteY80" fmla="*/ 1240407 h 1257298"/>
                  <a:gd name="connsiteX81" fmla="*/ 577214 w 1511044"/>
                  <a:gd name="connsiteY81" fmla="*/ 1240407 h 1257298"/>
                  <a:gd name="connsiteX82" fmla="*/ 577214 w 1511044"/>
                  <a:gd name="connsiteY82" fmla="*/ 1070482 h 1257298"/>
                  <a:gd name="connsiteX83" fmla="*/ 656335 w 1511044"/>
                  <a:gd name="connsiteY83" fmla="*/ 1070482 h 1257298"/>
                  <a:gd name="connsiteX84" fmla="*/ 675766 w 1511044"/>
                  <a:gd name="connsiteY84" fmla="*/ 1053718 h 1257298"/>
                  <a:gd name="connsiteX85" fmla="*/ 577214 w 1511044"/>
                  <a:gd name="connsiteY85" fmla="*/ 1053718 h 1257298"/>
                  <a:gd name="connsiteX86" fmla="*/ 577214 w 1511044"/>
                  <a:gd name="connsiteY86" fmla="*/ 883665 h 1257298"/>
                  <a:gd name="connsiteX87" fmla="*/ 747394 w 1511044"/>
                  <a:gd name="connsiteY87" fmla="*/ 883665 h 1257298"/>
                  <a:gd name="connsiteX88" fmla="*/ 747394 w 1511044"/>
                  <a:gd name="connsiteY88" fmla="*/ 991996 h 1257298"/>
                  <a:gd name="connsiteX89" fmla="*/ 764031 w 1511044"/>
                  <a:gd name="connsiteY89" fmla="*/ 977645 h 1257298"/>
                  <a:gd name="connsiteX90" fmla="*/ 764031 w 1511044"/>
                  <a:gd name="connsiteY90" fmla="*/ 883665 h 1257298"/>
                  <a:gd name="connsiteX91" fmla="*/ 872870 w 1511044"/>
                  <a:gd name="connsiteY91" fmla="*/ 883665 h 1257298"/>
                  <a:gd name="connsiteX92" fmla="*/ 892174 w 1511044"/>
                  <a:gd name="connsiteY92" fmla="*/ 867028 h 1257298"/>
                  <a:gd name="connsiteX93" fmla="*/ 763904 w 1511044"/>
                  <a:gd name="connsiteY93" fmla="*/ 867028 h 1257298"/>
                  <a:gd name="connsiteX94" fmla="*/ 763904 w 1511044"/>
                  <a:gd name="connsiteY94" fmla="*/ 696848 h 1257298"/>
                  <a:gd name="connsiteX95" fmla="*/ 934084 w 1511044"/>
                  <a:gd name="connsiteY95" fmla="*/ 696848 h 1257298"/>
                  <a:gd name="connsiteX96" fmla="*/ 934084 w 1511044"/>
                  <a:gd name="connsiteY96" fmla="*/ 830833 h 1257298"/>
                  <a:gd name="connsiteX97" fmla="*/ 950721 w 1511044"/>
                  <a:gd name="connsiteY97" fmla="*/ 816482 h 1257298"/>
                  <a:gd name="connsiteX98" fmla="*/ 950721 w 1511044"/>
                  <a:gd name="connsiteY98" fmla="*/ 696848 h 1257298"/>
                  <a:gd name="connsiteX99" fmla="*/ 1089278 w 1511044"/>
                  <a:gd name="connsiteY99" fmla="*/ 696848 h 1257298"/>
                  <a:gd name="connsiteX100" fmla="*/ 1108709 w 1511044"/>
                  <a:gd name="connsiteY100" fmla="*/ 680084 h 1257298"/>
                  <a:gd name="connsiteX101" fmla="*/ 1324481 w 1511044"/>
                  <a:gd name="connsiteY101" fmla="*/ 136525 h 1257298"/>
                  <a:gd name="connsiteX102" fmla="*/ 1494661 w 1511044"/>
                  <a:gd name="connsiteY102" fmla="*/ 136652 h 1257298"/>
                  <a:gd name="connsiteX103" fmla="*/ 1494661 w 1511044"/>
                  <a:gd name="connsiteY103" fmla="*/ 306578 h 1257298"/>
                  <a:gd name="connsiteX104" fmla="*/ 1324481 w 1511044"/>
                  <a:gd name="connsiteY104" fmla="*/ 306705 h 1257298"/>
                  <a:gd name="connsiteX105" fmla="*/ 1324481 w 1511044"/>
                  <a:gd name="connsiteY105" fmla="*/ 136525 h 1257298"/>
                  <a:gd name="connsiteX106" fmla="*/ 1137664 w 1511044"/>
                  <a:gd name="connsiteY106" fmla="*/ 136525 h 1257298"/>
                  <a:gd name="connsiteX107" fmla="*/ 1307844 w 1511044"/>
                  <a:gd name="connsiteY107" fmla="*/ 136398 h 1257298"/>
                  <a:gd name="connsiteX108" fmla="*/ 1307844 w 1511044"/>
                  <a:gd name="connsiteY108" fmla="*/ 306578 h 1257298"/>
                  <a:gd name="connsiteX109" fmla="*/ 1137664 w 1511044"/>
                  <a:gd name="connsiteY109" fmla="*/ 306451 h 1257298"/>
                  <a:gd name="connsiteX110" fmla="*/ 1137664 w 1511044"/>
                  <a:gd name="connsiteY110" fmla="*/ 136525 h 1257298"/>
                  <a:gd name="connsiteX111" fmla="*/ 1137664 w 1511044"/>
                  <a:gd name="connsiteY111" fmla="*/ 323342 h 1257298"/>
                  <a:gd name="connsiteX112" fmla="*/ 1307844 w 1511044"/>
                  <a:gd name="connsiteY112" fmla="*/ 323215 h 1257298"/>
                  <a:gd name="connsiteX113" fmla="*/ 1307844 w 1511044"/>
                  <a:gd name="connsiteY113" fmla="*/ 493394 h 1257298"/>
                  <a:gd name="connsiteX114" fmla="*/ 1137664 w 1511044"/>
                  <a:gd name="connsiteY114" fmla="*/ 493521 h 1257298"/>
                  <a:gd name="connsiteX115" fmla="*/ 1137664 w 1511044"/>
                  <a:gd name="connsiteY115" fmla="*/ 323342 h 1257298"/>
                  <a:gd name="connsiteX116" fmla="*/ 950848 w 1511044"/>
                  <a:gd name="connsiteY116" fmla="*/ 136525 h 1257298"/>
                  <a:gd name="connsiteX117" fmla="*/ 1120901 w 1511044"/>
                  <a:gd name="connsiteY117" fmla="*/ 136398 h 1257298"/>
                  <a:gd name="connsiteX118" fmla="*/ 1120901 w 1511044"/>
                  <a:gd name="connsiteY118" fmla="*/ 306578 h 1257298"/>
                  <a:gd name="connsiteX119" fmla="*/ 950848 w 1511044"/>
                  <a:gd name="connsiteY119" fmla="*/ 306451 h 1257298"/>
                  <a:gd name="connsiteX120" fmla="*/ 950848 w 1511044"/>
                  <a:gd name="connsiteY120" fmla="*/ 136525 h 1257298"/>
                  <a:gd name="connsiteX121" fmla="*/ 950848 w 1511044"/>
                  <a:gd name="connsiteY121" fmla="*/ 323342 h 1257298"/>
                  <a:gd name="connsiteX122" fmla="*/ 1120901 w 1511044"/>
                  <a:gd name="connsiteY122" fmla="*/ 323215 h 1257298"/>
                  <a:gd name="connsiteX123" fmla="*/ 1120901 w 1511044"/>
                  <a:gd name="connsiteY123" fmla="*/ 493394 h 1257298"/>
                  <a:gd name="connsiteX124" fmla="*/ 950848 w 1511044"/>
                  <a:gd name="connsiteY124" fmla="*/ 493521 h 1257298"/>
                  <a:gd name="connsiteX125" fmla="*/ 950848 w 1511044"/>
                  <a:gd name="connsiteY125" fmla="*/ 323342 h 1257298"/>
                  <a:gd name="connsiteX126" fmla="*/ 16891 w 1511044"/>
                  <a:gd name="connsiteY126" fmla="*/ 323215 h 1257298"/>
                  <a:gd name="connsiteX127" fmla="*/ 186817 w 1511044"/>
                  <a:gd name="connsiteY127" fmla="*/ 323215 h 1257298"/>
                  <a:gd name="connsiteX128" fmla="*/ 186817 w 1511044"/>
                  <a:gd name="connsiteY128" fmla="*/ 493394 h 1257298"/>
                  <a:gd name="connsiteX129" fmla="*/ 16891 w 1511044"/>
                  <a:gd name="connsiteY129" fmla="*/ 493394 h 1257298"/>
                  <a:gd name="connsiteX130" fmla="*/ 16891 w 1511044"/>
                  <a:gd name="connsiteY130" fmla="*/ 323215 h 1257298"/>
                  <a:gd name="connsiteX131" fmla="*/ 16891 w 1511044"/>
                  <a:gd name="connsiteY131" fmla="*/ 510031 h 1257298"/>
                  <a:gd name="connsiteX132" fmla="*/ 186817 w 1511044"/>
                  <a:gd name="connsiteY132" fmla="*/ 510031 h 1257298"/>
                  <a:gd name="connsiteX133" fmla="*/ 186817 w 1511044"/>
                  <a:gd name="connsiteY133" fmla="*/ 680211 h 1257298"/>
                  <a:gd name="connsiteX134" fmla="*/ 16891 w 1511044"/>
                  <a:gd name="connsiteY134" fmla="*/ 680211 h 1257298"/>
                  <a:gd name="connsiteX135" fmla="*/ 16891 w 1511044"/>
                  <a:gd name="connsiteY135" fmla="*/ 510031 h 1257298"/>
                  <a:gd name="connsiteX136" fmla="*/ 186944 w 1511044"/>
                  <a:gd name="connsiteY136" fmla="*/ 1053718 h 1257298"/>
                  <a:gd name="connsiteX137" fmla="*/ 17018 w 1511044"/>
                  <a:gd name="connsiteY137" fmla="*/ 1053718 h 1257298"/>
                  <a:gd name="connsiteX138" fmla="*/ 17018 w 1511044"/>
                  <a:gd name="connsiteY138" fmla="*/ 883665 h 1257298"/>
                  <a:gd name="connsiteX139" fmla="*/ 187071 w 1511044"/>
                  <a:gd name="connsiteY139" fmla="*/ 883665 h 1257298"/>
                  <a:gd name="connsiteX140" fmla="*/ 186944 w 1511044"/>
                  <a:gd name="connsiteY140" fmla="*/ 1053718 h 1257298"/>
                  <a:gd name="connsiteX141" fmla="*/ 186944 w 1511044"/>
                  <a:gd name="connsiteY141" fmla="*/ 866901 h 1257298"/>
                  <a:gd name="connsiteX142" fmla="*/ 17018 w 1511044"/>
                  <a:gd name="connsiteY142" fmla="*/ 866901 h 1257298"/>
                  <a:gd name="connsiteX143" fmla="*/ 17018 w 1511044"/>
                  <a:gd name="connsiteY143" fmla="*/ 696721 h 1257298"/>
                  <a:gd name="connsiteX144" fmla="*/ 187071 w 1511044"/>
                  <a:gd name="connsiteY144" fmla="*/ 696721 h 1257298"/>
                  <a:gd name="connsiteX145" fmla="*/ 186944 w 1511044"/>
                  <a:gd name="connsiteY145" fmla="*/ 866901 h 1257298"/>
                  <a:gd name="connsiteX146" fmla="*/ 16891 w 1511044"/>
                  <a:gd name="connsiteY146" fmla="*/ 306578 h 1257298"/>
                  <a:gd name="connsiteX147" fmla="*/ 16891 w 1511044"/>
                  <a:gd name="connsiteY147" fmla="*/ 136398 h 1257298"/>
                  <a:gd name="connsiteX148" fmla="*/ 186817 w 1511044"/>
                  <a:gd name="connsiteY148" fmla="*/ 136398 h 1257298"/>
                  <a:gd name="connsiteX149" fmla="*/ 186944 w 1511044"/>
                  <a:gd name="connsiteY149" fmla="*/ 306451 h 1257298"/>
                  <a:gd name="connsiteX150" fmla="*/ 16891 w 1511044"/>
                  <a:gd name="connsiteY150" fmla="*/ 306578 h 1257298"/>
                  <a:gd name="connsiteX151" fmla="*/ 373761 w 1511044"/>
                  <a:gd name="connsiteY151" fmla="*/ 1240534 h 1257298"/>
                  <a:gd name="connsiteX152" fmla="*/ 203708 w 1511044"/>
                  <a:gd name="connsiteY152" fmla="*/ 1240407 h 1257298"/>
                  <a:gd name="connsiteX153" fmla="*/ 203708 w 1511044"/>
                  <a:gd name="connsiteY153" fmla="*/ 1070482 h 1257298"/>
                  <a:gd name="connsiteX154" fmla="*/ 373761 w 1511044"/>
                  <a:gd name="connsiteY154" fmla="*/ 1070482 h 1257298"/>
                  <a:gd name="connsiteX155" fmla="*/ 373761 w 1511044"/>
                  <a:gd name="connsiteY155" fmla="*/ 1240534 h 1257298"/>
                  <a:gd name="connsiteX156" fmla="*/ 373761 w 1511044"/>
                  <a:gd name="connsiteY156" fmla="*/ 1053718 h 1257298"/>
                  <a:gd name="connsiteX157" fmla="*/ 203708 w 1511044"/>
                  <a:gd name="connsiteY157" fmla="*/ 1053591 h 1257298"/>
                  <a:gd name="connsiteX158" fmla="*/ 203708 w 1511044"/>
                  <a:gd name="connsiteY158" fmla="*/ 883665 h 1257298"/>
                  <a:gd name="connsiteX159" fmla="*/ 373761 w 1511044"/>
                  <a:gd name="connsiteY159" fmla="*/ 883665 h 1257298"/>
                  <a:gd name="connsiteX160" fmla="*/ 373761 w 1511044"/>
                  <a:gd name="connsiteY160" fmla="*/ 1053718 h 1257298"/>
                  <a:gd name="connsiteX161" fmla="*/ 373761 w 1511044"/>
                  <a:gd name="connsiteY161" fmla="*/ 866901 h 1257298"/>
                  <a:gd name="connsiteX162" fmla="*/ 203708 w 1511044"/>
                  <a:gd name="connsiteY162" fmla="*/ 866901 h 1257298"/>
                  <a:gd name="connsiteX163" fmla="*/ 203708 w 1511044"/>
                  <a:gd name="connsiteY163" fmla="*/ 696721 h 1257298"/>
                  <a:gd name="connsiteX164" fmla="*/ 373761 w 1511044"/>
                  <a:gd name="connsiteY164" fmla="*/ 696721 h 1257298"/>
                  <a:gd name="connsiteX165" fmla="*/ 373761 w 1511044"/>
                  <a:gd name="connsiteY165" fmla="*/ 866901 h 1257298"/>
                  <a:gd name="connsiteX166" fmla="*/ 373761 w 1511044"/>
                  <a:gd name="connsiteY166" fmla="*/ 680211 h 1257298"/>
                  <a:gd name="connsiteX167" fmla="*/ 203708 w 1511044"/>
                  <a:gd name="connsiteY167" fmla="*/ 680084 h 1257298"/>
                  <a:gd name="connsiteX168" fmla="*/ 203708 w 1511044"/>
                  <a:gd name="connsiteY168" fmla="*/ 509904 h 1257298"/>
                  <a:gd name="connsiteX169" fmla="*/ 373761 w 1511044"/>
                  <a:gd name="connsiteY169" fmla="*/ 510031 h 1257298"/>
                  <a:gd name="connsiteX170" fmla="*/ 373761 w 1511044"/>
                  <a:gd name="connsiteY170" fmla="*/ 680211 h 1257298"/>
                  <a:gd name="connsiteX171" fmla="*/ 373761 w 1511044"/>
                  <a:gd name="connsiteY171" fmla="*/ 493394 h 1257298"/>
                  <a:gd name="connsiteX172" fmla="*/ 203708 w 1511044"/>
                  <a:gd name="connsiteY172" fmla="*/ 493267 h 1257298"/>
                  <a:gd name="connsiteX173" fmla="*/ 203708 w 1511044"/>
                  <a:gd name="connsiteY173" fmla="*/ 323088 h 1257298"/>
                  <a:gd name="connsiteX174" fmla="*/ 373761 w 1511044"/>
                  <a:gd name="connsiteY174" fmla="*/ 323215 h 1257298"/>
                  <a:gd name="connsiteX175" fmla="*/ 373761 w 1511044"/>
                  <a:gd name="connsiteY175" fmla="*/ 493394 h 1257298"/>
                  <a:gd name="connsiteX176" fmla="*/ 373761 w 1511044"/>
                  <a:gd name="connsiteY176" fmla="*/ 306578 h 1257298"/>
                  <a:gd name="connsiteX177" fmla="*/ 203708 w 1511044"/>
                  <a:gd name="connsiteY177" fmla="*/ 306705 h 1257298"/>
                  <a:gd name="connsiteX178" fmla="*/ 203708 w 1511044"/>
                  <a:gd name="connsiteY178" fmla="*/ 136525 h 1257298"/>
                  <a:gd name="connsiteX179" fmla="*/ 373761 w 1511044"/>
                  <a:gd name="connsiteY179" fmla="*/ 136652 h 1257298"/>
                  <a:gd name="connsiteX180" fmla="*/ 373761 w 1511044"/>
                  <a:gd name="connsiteY180" fmla="*/ 306578 h 1257298"/>
                  <a:gd name="connsiteX181" fmla="*/ 560577 w 1511044"/>
                  <a:gd name="connsiteY181" fmla="*/ 1240407 h 1257298"/>
                  <a:gd name="connsiteX182" fmla="*/ 390524 w 1511044"/>
                  <a:gd name="connsiteY182" fmla="*/ 1240407 h 1257298"/>
                  <a:gd name="connsiteX183" fmla="*/ 390524 w 1511044"/>
                  <a:gd name="connsiteY183" fmla="*/ 1070482 h 1257298"/>
                  <a:gd name="connsiteX184" fmla="*/ 560577 w 1511044"/>
                  <a:gd name="connsiteY184" fmla="*/ 1070482 h 1257298"/>
                  <a:gd name="connsiteX185" fmla="*/ 560577 w 1511044"/>
                  <a:gd name="connsiteY185" fmla="*/ 1240407 h 1257298"/>
                  <a:gd name="connsiteX186" fmla="*/ 560577 w 1511044"/>
                  <a:gd name="connsiteY186" fmla="*/ 1053718 h 1257298"/>
                  <a:gd name="connsiteX187" fmla="*/ 390524 w 1511044"/>
                  <a:gd name="connsiteY187" fmla="*/ 1053718 h 1257298"/>
                  <a:gd name="connsiteX188" fmla="*/ 390524 w 1511044"/>
                  <a:gd name="connsiteY188" fmla="*/ 883665 h 1257298"/>
                  <a:gd name="connsiteX189" fmla="*/ 560577 w 1511044"/>
                  <a:gd name="connsiteY189" fmla="*/ 883665 h 1257298"/>
                  <a:gd name="connsiteX190" fmla="*/ 560577 w 1511044"/>
                  <a:gd name="connsiteY190" fmla="*/ 1053718 h 1257298"/>
                  <a:gd name="connsiteX191" fmla="*/ 560577 w 1511044"/>
                  <a:gd name="connsiteY191" fmla="*/ 866901 h 1257298"/>
                  <a:gd name="connsiteX192" fmla="*/ 390524 w 1511044"/>
                  <a:gd name="connsiteY192" fmla="*/ 866901 h 1257298"/>
                  <a:gd name="connsiteX193" fmla="*/ 390524 w 1511044"/>
                  <a:gd name="connsiteY193" fmla="*/ 696721 h 1257298"/>
                  <a:gd name="connsiteX194" fmla="*/ 560577 w 1511044"/>
                  <a:gd name="connsiteY194" fmla="*/ 696721 h 1257298"/>
                  <a:gd name="connsiteX195" fmla="*/ 560577 w 1511044"/>
                  <a:gd name="connsiteY195" fmla="*/ 866901 h 1257298"/>
                  <a:gd name="connsiteX196" fmla="*/ 560577 w 1511044"/>
                  <a:gd name="connsiteY196" fmla="*/ 680084 h 1257298"/>
                  <a:gd name="connsiteX197" fmla="*/ 390524 w 1511044"/>
                  <a:gd name="connsiteY197" fmla="*/ 680084 h 1257298"/>
                  <a:gd name="connsiteX198" fmla="*/ 390524 w 1511044"/>
                  <a:gd name="connsiteY198" fmla="*/ 509904 h 1257298"/>
                  <a:gd name="connsiteX199" fmla="*/ 560577 w 1511044"/>
                  <a:gd name="connsiteY199" fmla="*/ 509904 h 1257298"/>
                  <a:gd name="connsiteX200" fmla="*/ 560577 w 1511044"/>
                  <a:gd name="connsiteY200" fmla="*/ 680084 h 1257298"/>
                  <a:gd name="connsiteX201" fmla="*/ 560577 w 1511044"/>
                  <a:gd name="connsiteY201" fmla="*/ 493394 h 1257298"/>
                  <a:gd name="connsiteX202" fmla="*/ 390524 w 1511044"/>
                  <a:gd name="connsiteY202" fmla="*/ 493394 h 1257298"/>
                  <a:gd name="connsiteX203" fmla="*/ 390524 w 1511044"/>
                  <a:gd name="connsiteY203" fmla="*/ 323215 h 1257298"/>
                  <a:gd name="connsiteX204" fmla="*/ 560577 w 1511044"/>
                  <a:gd name="connsiteY204" fmla="*/ 323215 h 1257298"/>
                  <a:gd name="connsiteX205" fmla="*/ 560577 w 1511044"/>
                  <a:gd name="connsiteY205" fmla="*/ 493394 h 1257298"/>
                  <a:gd name="connsiteX206" fmla="*/ 560577 w 1511044"/>
                  <a:gd name="connsiteY206" fmla="*/ 306578 h 1257298"/>
                  <a:gd name="connsiteX207" fmla="*/ 390524 w 1511044"/>
                  <a:gd name="connsiteY207" fmla="*/ 306578 h 1257298"/>
                  <a:gd name="connsiteX208" fmla="*/ 390524 w 1511044"/>
                  <a:gd name="connsiteY208" fmla="*/ 136398 h 1257298"/>
                  <a:gd name="connsiteX209" fmla="*/ 560577 w 1511044"/>
                  <a:gd name="connsiteY209" fmla="*/ 136398 h 1257298"/>
                  <a:gd name="connsiteX210" fmla="*/ 560577 w 1511044"/>
                  <a:gd name="connsiteY210" fmla="*/ 306578 h 1257298"/>
                  <a:gd name="connsiteX211" fmla="*/ 747394 w 1511044"/>
                  <a:gd name="connsiteY211" fmla="*/ 866901 h 1257298"/>
                  <a:gd name="connsiteX212" fmla="*/ 577214 w 1511044"/>
                  <a:gd name="connsiteY212" fmla="*/ 866901 h 1257298"/>
                  <a:gd name="connsiteX213" fmla="*/ 577214 w 1511044"/>
                  <a:gd name="connsiteY213" fmla="*/ 696721 h 1257298"/>
                  <a:gd name="connsiteX214" fmla="*/ 747394 w 1511044"/>
                  <a:gd name="connsiteY214" fmla="*/ 696721 h 1257298"/>
                  <a:gd name="connsiteX215" fmla="*/ 747394 w 1511044"/>
                  <a:gd name="connsiteY215" fmla="*/ 866901 h 1257298"/>
                  <a:gd name="connsiteX216" fmla="*/ 747394 w 1511044"/>
                  <a:gd name="connsiteY216" fmla="*/ 680084 h 1257298"/>
                  <a:gd name="connsiteX217" fmla="*/ 577214 w 1511044"/>
                  <a:gd name="connsiteY217" fmla="*/ 680084 h 1257298"/>
                  <a:gd name="connsiteX218" fmla="*/ 577214 w 1511044"/>
                  <a:gd name="connsiteY218" fmla="*/ 509904 h 1257298"/>
                  <a:gd name="connsiteX219" fmla="*/ 747394 w 1511044"/>
                  <a:gd name="connsiteY219" fmla="*/ 509904 h 1257298"/>
                  <a:gd name="connsiteX220" fmla="*/ 747394 w 1511044"/>
                  <a:gd name="connsiteY220" fmla="*/ 680084 h 1257298"/>
                  <a:gd name="connsiteX221" fmla="*/ 747394 w 1511044"/>
                  <a:gd name="connsiteY221" fmla="*/ 493394 h 1257298"/>
                  <a:gd name="connsiteX222" fmla="*/ 577214 w 1511044"/>
                  <a:gd name="connsiteY222" fmla="*/ 493394 h 1257298"/>
                  <a:gd name="connsiteX223" fmla="*/ 577214 w 1511044"/>
                  <a:gd name="connsiteY223" fmla="*/ 323215 h 1257298"/>
                  <a:gd name="connsiteX224" fmla="*/ 747394 w 1511044"/>
                  <a:gd name="connsiteY224" fmla="*/ 323215 h 1257298"/>
                  <a:gd name="connsiteX225" fmla="*/ 747394 w 1511044"/>
                  <a:gd name="connsiteY225" fmla="*/ 493394 h 1257298"/>
                  <a:gd name="connsiteX226" fmla="*/ 747394 w 1511044"/>
                  <a:gd name="connsiteY226" fmla="*/ 306578 h 1257298"/>
                  <a:gd name="connsiteX227" fmla="*/ 577214 w 1511044"/>
                  <a:gd name="connsiteY227" fmla="*/ 306578 h 1257298"/>
                  <a:gd name="connsiteX228" fmla="*/ 577214 w 1511044"/>
                  <a:gd name="connsiteY228" fmla="*/ 136398 h 1257298"/>
                  <a:gd name="connsiteX229" fmla="*/ 747394 w 1511044"/>
                  <a:gd name="connsiteY229" fmla="*/ 136398 h 1257298"/>
                  <a:gd name="connsiteX230" fmla="*/ 747394 w 1511044"/>
                  <a:gd name="connsiteY230" fmla="*/ 306578 h 1257298"/>
                  <a:gd name="connsiteX231" fmla="*/ 934211 w 1511044"/>
                  <a:gd name="connsiteY231" fmla="*/ 680084 h 1257298"/>
                  <a:gd name="connsiteX232" fmla="*/ 764031 w 1511044"/>
                  <a:gd name="connsiteY232" fmla="*/ 680084 h 1257298"/>
                  <a:gd name="connsiteX233" fmla="*/ 764031 w 1511044"/>
                  <a:gd name="connsiteY233" fmla="*/ 509904 h 1257298"/>
                  <a:gd name="connsiteX234" fmla="*/ 934211 w 1511044"/>
                  <a:gd name="connsiteY234" fmla="*/ 509904 h 1257298"/>
                  <a:gd name="connsiteX235" fmla="*/ 934211 w 1511044"/>
                  <a:gd name="connsiteY235" fmla="*/ 680084 h 1257298"/>
                  <a:gd name="connsiteX236" fmla="*/ 934211 w 1511044"/>
                  <a:gd name="connsiteY236" fmla="*/ 493394 h 1257298"/>
                  <a:gd name="connsiteX237" fmla="*/ 764031 w 1511044"/>
                  <a:gd name="connsiteY237" fmla="*/ 493394 h 1257298"/>
                  <a:gd name="connsiteX238" fmla="*/ 764031 w 1511044"/>
                  <a:gd name="connsiteY238" fmla="*/ 323215 h 1257298"/>
                  <a:gd name="connsiteX239" fmla="*/ 934211 w 1511044"/>
                  <a:gd name="connsiteY239" fmla="*/ 323215 h 1257298"/>
                  <a:gd name="connsiteX240" fmla="*/ 934211 w 1511044"/>
                  <a:gd name="connsiteY240" fmla="*/ 493394 h 1257298"/>
                  <a:gd name="connsiteX241" fmla="*/ 934211 w 1511044"/>
                  <a:gd name="connsiteY241" fmla="*/ 306578 h 1257298"/>
                  <a:gd name="connsiteX242" fmla="*/ 764031 w 1511044"/>
                  <a:gd name="connsiteY242" fmla="*/ 306578 h 1257298"/>
                  <a:gd name="connsiteX243" fmla="*/ 764031 w 1511044"/>
                  <a:gd name="connsiteY243" fmla="*/ 136398 h 1257298"/>
                  <a:gd name="connsiteX244" fmla="*/ 934211 w 1511044"/>
                  <a:gd name="connsiteY244" fmla="*/ 136398 h 1257298"/>
                  <a:gd name="connsiteX245" fmla="*/ 934211 w 1511044"/>
                  <a:gd name="connsiteY245" fmla="*/ 306578 h 1257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Lst>
                <a:rect l="l" t="t" r="r" b="b"/>
                <a:pathLst>
                  <a:path w="1511044" h="1257298">
                    <a:moveTo>
                      <a:pt x="1108709" y="680084"/>
                    </a:moveTo>
                    <a:lnTo>
                      <a:pt x="950848" y="680211"/>
                    </a:lnTo>
                    <a:lnTo>
                      <a:pt x="950848" y="510031"/>
                    </a:lnTo>
                    <a:lnTo>
                      <a:pt x="1120901" y="509904"/>
                    </a:lnTo>
                    <a:lnTo>
                      <a:pt x="1120901" y="669543"/>
                    </a:lnTo>
                    <a:lnTo>
                      <a:pt x="1137538" y="655192"/>
                    </a:lnTo>
                    <a:lnTo>
                      <a:pt x="1137538" y="510031"/>
                    </a:lnTo>
                    <a:lnTo>
                      <a:pt x="1305812" y="509904"/>
                    </a:lnTo>
                    <a:lnTo>
                      <a:pt x="1307590" y="508380"/>
                    </a:lnTo>
                    <a:lnTo>
                      <a:pt x="1324227" y="494029"/>
                    </a:lnTo>
                    <a:lnTo>
                      <a:pt x="1324989" y="493394"/>
                    </a:lnTo>
                    <a:lnTo>
                      <a:pt x="1324227" y="493394"/>
                    </a:lnTo>
                    <a:lnTo>
                      <a:pt x="1324227" y="323215"/>
                    </a:lnTo>
                    <a:lnTo>
                      <a:pt x="1494407" y="323342"/>
                    </a:lnTo>
                    <a:lnTo>
                      <a:pt x="1494407" y="347218"/>
                    </a:lnTo>
                    <a:lnTo>
                      <a:pt x="1511044" y="332867"/>
                    </a:lnTo>
                    <a:lnTo>
                      <a:pt x="1511044" y="323342"/>
                    </a:lnTo>
                    <a:lnTo>
                      <a:pt x="1511044" y="306705"/>
                    </a:lnTo>
                    <a:lnTo>
                      <a:pt x="1511044" y="136525"/>
                    </a:lnTo>
                    <a:lnTo>
                      <a:pt x="1511044" y="119761"/>
                    </a:lnTo>
                    <a:lnTo>
                      <a:pt x="1511044" y="0"/>
                    </a:lnTo>
                    <a:lnTo>
                      <a:pt x="1494407" y="0"/>
                    </a:lnTo>
                    <a:lnTo>
                      <a:pt x="1494407" y="119761"/>
                    </a:lnTo>
                    <a:lnTo>
                      <a:pt x="1324227" y="119761"/>
                    </a:lnTo>
                    <a:lnTo>
                      <a:pt x="1324227" y="0"/>
                    </a:lnTo>
                    <a:lnTo>
                      <a:pt x="1307590" y="0"/>
                    </a:lnTo>
                    <a:lnTo>
                      <a:pt x="1307590" y="119761"/>
                    </a:lnTo>
                    <a:lnTo>
                      <a:pt x="1137411" y="119761"/>
                    </a:lnTo>
                    <a:lnTo>
                      <a:pt x="1137411" y="0"/>
                    </a:lnTo>
                    <a:lnTo>
                      <a:pt x="1120773" y="0"/>
                    </a:lnTo>
                    <a:lnTo>
                      <a:pt x="1120773" y="119761"/>
                    </a:lnTo>
                    <a:lnTo>
                      <a:pt x="950721" y="119761"/>
                    </a:lnTo>
                    <a:lnTo>
                      <a:pt x="950721" y="0"/>
                    </a:lnTo>
                    <a:lnTo>
                      <a:pt x="934084" y="0"/>
                    </a:lnTo>
                    <a:lnTo>
                      <a:pt x="934084" y="119761"/>
                    </a:lnTo>
                    <a:lnTo>
                      <a:pt x="763904" y="119761"/>
                    </a:lnTo>
                    <a:lnTo>
                      <a:pt x="763904" y="0"/>
                    </a:lnTo>
                    <a:lnTo>
                      <a:pt x="747267" y="0"/>
                    </a:lnTo>
                    <a:lnTo>
                      <a:pt x="747267" y="119761"/>
                    </a:lnTo>
                    <a:lnTo>
                      <a:pt x="577087" y="119761"/>
                    </a:lnTo>
                    <a:lnTo>
                      <a:pt x="577087" y="0"/>
                    </a:lnTo>
                    <a:lnTo>
                      <a:pt x="560450" y="0"/>
                    </a:lnTo>
                    <a:lnTo>
                      <a:pt x="560450" y="119761"/>
                    </a:lnTo>
                    <a:lnTo>
                      <a:pt x="390397" y="119761"/>
                    </a:lnTo>
                    <a:lnTo>
                      <a:pt x="390397" y="0"/>
                    </a:lnTo>
                    <a:lnTo>
                      <a:pt x="373634" y="0"/>
                    </a:lnTo>
                    <a:lnTo>
                      <a:pt x="373634" y="119761"/>
                    </a:lnTo>
                    <a:lnTo>
                      <a:pt x="203581" y="119761"/>
                    </a:lnTo>
                    <a:lnTo>
                      <a:pt x="203581" y="0"/>
                    </a:lnTo>
                    <a:lnTo>
                      <a:pt x="186817" y="0"/>
                    </a:lnTo>
                    <a:lnTo>
                      <a:pt x="186817" y="119761"/>
                    </a:lnTo>
                    <a:lnTo>
                      <a:pt x="16764" y="119761"/>
                    </a:lnTo>
                    <a:lnTo>
                      <a:pt x="16764" y="6858"/>
                    </a:lnTo>
                    <a:lnTo>
                      <a:pt x="0" y="23622"/>
                    </a:lnTo>
                    <a:lnTo>
                      <a:pt x="0" y="119761"/>
                    </a:lnTo>
                    <a:lnTo>
                      <a:pt x="0" y="136398"/>
                    </a:lnTo>
                    <a:lnTo>
                      <a:pt x="0" y="306578"/>
                    </a:lnTo>
                    <a:lnTo>
                      <a:pt x="0" y="323215"/>
                    </a:lnTo>
                    <a:lnTo>
                      <a:pt x="0" y="493394"/>
                    </a:lnTo>
                    <a:lnTo>
                      <a:pt x="0" y="510031"/>
                    </a:lnTo>
                    <a:lnTo>
                      <a:pt x="0" y="680211"/>
                    </a:lnTo>
                    <a:lnTo>
                      <a:pt x="0" y="696848"/>
                    </a:lnTo>
                    <a:lnTo>
                      <a:pt x="0" y="867028"/>
                    </a:lnTo>
                    <a:lnTo>
                      <a:pt x="0" y="883665"/>
                    </a:lnTo>
                    <a:lnTo>
                      <a:pt x="0" y="1053718"/>
                    </a:lnTo>
                    <a:lnTo>
                      <a:pt x="0" y="1070482"/>
                    </a:lnTo>
                    <a:lnTo>
                      <a:pt x="0" y="1201418"/>
                    </a:lnTo>
                    <a:lnTo>
                      <a:pt x="16764" y="1218055"/>
                    </a:lnTo>
                    <a:lnTo>
                      <a:pt x="16764" y="1070482"/>
                    </a:lnTo>
                    <a:lnTo>
                      <a:pt x="186690" y="1070482"/>
                    </a:lnTo>
                    <a:lnTo>
                      <a:pt x="186690" y="1240407"/>
                    </a:lnTo>
                    <a:lnTo>
                      <a:pt x="39116" y="1240534"/>
                    </a:lnTo>
                    <a:lnTo>
                      <a:pt x="56007" y="1257171"/>
                    </a:lnTo>
                    <a:lnTo>
                      <a:pt x="186563" y="1257171"/>
                    </a:lnTo>
                    <a:lnTo>
                      <a:pt x="203327" y="1257171"/>
                    </a:lnTo>
                    <a:lnTo>
                      <a:pt x="373761" y="1257298"/>
                    </a:lnTo>
                    <a:lnTo>
                      <a:pt x="390524" y="1257171"/>
                    </a:lnTo>
                    <a:lnTo>
                      <a:pt x="560577" y="1257171"/>
                    </a:lnTo>
                    <a:lnTo>
                      <a:pt x="577214" y="1257171"/>
                    </a:lnTo>
                    <a:lnTo>
                      <a:pt x="602487" y="1257171"/>
                    </a:lnTo>
                    <a:lnTo>
                      <a:pt x="600582" y="1240407"/>
                    </a:lnTo>
                    <a:lnTo>
                      <a:pt x="577214" y="1240407"/>
                    </a:lnTo>
                    <a:lnTo>
                      <a:pt x="577214" y="1070482"/>
                    </a:lnTo>
                    <a:lnTo>
                      <a:pt x="656335" y="1070482"/>
                    </a:lnTo>
                    <a:lnTo>
                      <a:pt x="675766" y="1053718"/>
                    </a:lnTo>
                    <a:lnTo>
                      <a:pt x="577214" y="1053718"/>
                    </a:lnTo>
                    <a:lnTo>
                      <a:pt x="577214" y="883665"/>
                    </a:lnTo>
                    <a:lnTo>
                      <a:pt x="747394" y="883665"/>
                    </a:lnTo>
                    <a:lnTo>
                      <a:pt x="747394" y="991996"/>
                    </a:lnTo>
                    <a:lnTo>
                      <a:pt x="764031" y="977645"/>
                    </a:lnTo>
                    <a:lnTo>
                      <a:pt x="764031" y="883665"/>
                    </a:lnTo>
                    <a:lnTo>
                      <a:pt x="872870" y="883665"/>
                    </a:lnTo>
                    <a:lnTo>
                      <a:pt x="892174" y="867028"/>
                    </a:lnTo>
                    <a:lnTo>
                      <a:pt x="763904" y="867028"/>
                    </a:lnTo>
                    <a:lnTo>
                      <a:pt x="763904" y="696848"/>
                    </a:lnTo>
                    <a:lnTo>
                      <a:pt x="934084" y="696848"/>
                    </a:lnTo>
                    <a:lnTo>
                      <a:pt x="934084" y="830833"/>
                    </a:lnTo>
                    <a:lnTo>
                      <a:pt x="950721" y="816482"/>
                    </a:lnTo>
                    <a:lnTo>
                      <a:pt x="950721" y="696848"/>
                    </a:lnTo>
                    <a:lnTo>
                      <a:pt x="1089278" y="696848"/>
                    </a:lnTo>
                    <a:lnTo>
                      <a:pt x="1108709" y="680084"/>
                    </a:lnTo>
                    <a:close/>
                    <a:moveTo>
                      <a:pt x="1324481" y="136525"/>
                    </a:moveTo>
                    <a:lnTo>
                      <a:pt x="1494661" y="136652"/>
                    </a:lnTo>
                    <a:lnTo>
                      <a:pt x="1494661" y="306578"/>
                    </a:lnTo>
                    <a:lnTo>
                      <a:pt x="1324481" y="306705"/>
                    </a:lnTo>
                    <a:lnTo>
                      <a:pt x="1324481" y="136525"/>
                    </a:lnTo>
                    <a:close/>
                    <a:moveTo>
                      <a:pt x="1137664" y="136525"/>
                    </a:moveTo>
                    <a:lnTo>
                      <a:pt x="1307844" y="136398"/>
                    </a:lnTo>
                    <a:lnTo>
                      <a:pt x="1307844" y="306578"/>
                    </a:lnTo>
                    <a:lnTo>
                      <a:pt x="1137664" y="306451"/>
                    </a:lnTo>
                    <a:lnTo>
                      <a:pt x="1137664" y="136525"/>
                    </a:lnTo>
                    <a:close/>
                    <a:moveTo>
                      <a:pt x="1137664" y="323342"/>
                    </a:moveTo>
                    <a:lnTo>
                      <a:pt x="1307844" y="323215"/>
                    </a:lnTo>
                    <a:lnTo>
                      <a:pt x="1307844" y="493394"/>
                    </a:lnTo>
                    <a:lnTo>
                      <a:pt x="1137664" y="493521"/>
                    </a:lnTo>
                    <a:lnTo>
                      <a:pt x="1137664" y="323342"/>
                    </a:lnTo>
                    <a:close/>
                    <a:moveTo>
                      <a:pt x="950848" y="136525"/>
                    </a:moveTo>
                    <a:lnTo>
                      <a:pt x="1120901" y="136398"/>
                    </a:lnTo>
                    <a:lnTo>
                      <a:pt x="1120901" y="306578"/>
                    </a:lnTo>
                    <a:lnTo>
                      <a:pt x="950848" y="306451"/>
                    </a:lnTo>
                    <a:lnTo>
                      <a:pt x="950848" y="136525"/>
                    </a:lnTo>
                    <a:close/>
                    <a:moveTo>
                      <a:pt x="950848" y="323342"/>
                    </a:moveTo>
                    <a:lnTo>
                      <a:pt x="1120901" y="323215"/>
                    </a:lnTo>
                    <a:lnTo>
                      <a:pt x="1120901" y="493394"/>
                    </a:lnTo>
                    <a:lnTo>
                      <a:pt x="950848" y="493521"/>
                    </a:lnTo>
                    <a:lnTo>
                      <a:pt x="950848" y="323342"/>
                    </a:lnTo>
                    <a:close/>
                    <a:moveTo>
                      <a:pt x="16891" y="323215"/>
                    </a:moveTo>
                    <a:lnTo>
                      <a:pt x="186817" y="323215"/>
                    </a:lnTo>
                    <a:lnTo>
                      <a:pt x="186817" y="493394"/>
                    </a:lnTo>
                    <a:lnTo>
                      <a:pt x="16891" y="493394"/>
                    </a:lnTo>
                    <a:lnTo>
                      <a:pt x="16891" y="323215"/>
                    </a:lnTo>
                    <a:close/>
                    <a:moveTo>
                      <a:pt x="16891" y="510031"/>
                    </a:moveTo>
                    <a:lnTo>
                      <a:pt x="186817" y="510031"/>
                    </a:lnTo>
                    <a:lnTo>
                      <a:pt x="186817" y="680211"/>
                    </a:lnTo>
                    <a:lnTo>
                      <a:pt x="16891" y="680211"/>
                    </a:lnTo>
                    <a:lnTo>
                      <a:pt x="16891" y="510031"/>
                    </a:lnTo>
                    <a:close/>
                    <a:moveTo>
                      <a:pt x="186944" y="1053718"/>
                    </a:moveTo>
                    <a:lnTo>
                      <a:pt x="17018" y="1053718"/>
                    </a:lnTo>
                    <a:lnTo>
                      <a:pt x="17018" y="883665"/>
                    </a:lnTo>
                    <a:lnTo>
                      <a:pt x="187071" y="883665"/>
                    </a:lnTo>
                    <a:lnTo>
                      <a:pt x="186944" y="1053718"/>
                    </a:lnTo>
                    <a:close/>
                    <a:moveTo>
                      <a:pt x="186944" y="866901"/>
                    </a:moveTo>
                    <a:lnTo>
                      <a:pt x="17018" y="866901"/>
                    </a:lnTo>
                    <a:lnTo>
                      <a:pt x="17018" y="696721"/>
                    </a:lnTo>
                    <a:lnTo>
                      <a:pt x="187071" y="696721"/>
                    </a:lnTo>
                    <a:lnTo>
                      <a:pt x="186944" y="866901"/>
                    </a:lnTo>
                    <a:close/>
                    <a:moveTo>
                      <a:pt x="16891" y="306578"/>
                    </a:moveTo>
                    <a:lnTo>
                      <a:pt x="16891" y="136398"/>
                    </a:lnTo>
                    <a:lnTo>
                      <a:pt x="186817" y="136398"/>
                    </a:lnTo>
                    <a:lnTo>
                      <a:pt x="186944" y="306451"/>
                    </a:lnTo>
                    <a:lnTo>
                      <a:pt x="16891" y="306578"/>
                    </a:lnTo>
                    <a:close/>
                    <a:moveTo>
                      <a:pt x="373761" y="1240534"/>
                    </a:moveTo>
                    <a:lnTo>
                      <a:pt x="203708" y="1240407"/>
                    </a:lnTo>
                    <a:lnTo>
                      <a:pt x="203708" y="1070482"/>
                    </a:lnTo>
                    <a:lnTo>
                      <a:pt x="373761" y="1070482"/>
                    </a:lnTo>
                    <a:lnTo>
                      <a:pt x="373761" y="1240534"/>
                    </a:lnTo>
                    <a:close/>
                    <a:moveTo>
                      <a:pt x="373761" y="1053718"/>
                    </a:moveTo>
                    <a:lnTo>
                      <a:pt x="203708" y="1053591"/>
                    </a:lnTo>
                    <a:lnTo>
                      <a:pt x="203708" y="883665"/>
                    </a:lnTo>
                    <a:lnTo>
                      <a:pt x="373761" y="883665"/>
                    </a:lnTo>
                    <a:lnTo>
                      <a:pt x="373761" y="1053718"/>
                    </a:lnTo>
                    <a:close/>
                    <a:moveTo>
                      <a:pt x="373761" y="866901"/>
                    </a:moveTo>
                    <a:lnTo>
                      <a:pt x="203708" y="866901"/>
                    </a:lnTo>
                    <a:lnTo>
                      <a:pt x="203708" y="696721"/>
                    </a:lnTo>
                    <a:lnTo>
                      <a:pt x="373761" y="696721"/>
                    </a:lnTo>
                    <a:lnTo>
                      <a:pt x="373761" y="866901"/>
                    </a:lnTo>
                    <a:close/>
                    <a:moveTo>
                      <a:pt x="373761" y="680211"/>
                    </a:moveTo>
                    <a:lnTo>
                      <a:pt x="203708" y="680084"/>
                    </a:lnTo>
                    <a:lnTo>
                      <a:pt x="203708" y="509904"/>
                    </a:lnTo>
                    <a:lnTo>
                      <a:pt x="373761" y="510031"/>
                    </a:lnTo>
                    <a:lnTo>
                      <a:pt x="373761" y="680211"/>
                    </a:lnTo>
                    <a:close/>
                    <a:moveTo>
                      <a:pt x="373761" y="493394"/>
                    </a:moveTo>
                    <a:lnTo>
                      <a:pt x="203708" y="493267"/>
                    </a:lnTo>
                    <a:lnTo>
                      <a:pt x="203708" y="323088"/>
                    </a:lnTo>
                    <a:lnTo>
                      <a:pt x="373761" y="323215"/>
                    </a:lnTo>
                    <a:lnTo>
                      <a:pt x="373761" y="493394"/>
                    </a:lnTo>
                    <a:close/>
                    <a:moveTo>
                      <a:pt x="373761" y="306578"/>
                    </a:moveTo>
                    <a:lnTo>
                      <a:pt x="203708" y="306705"/>
                    </a:lnTo>
                    <a:lnTo>
                      <a:pt x="203708" y="136525"/>
                    </a:lnTo>
                    <a:lnTo>
                      <a:pt x="373761" y="136652"/>
                    </a:lnTo>
                    <a:lnTo>
                      <a:pt x="373761" y="306578"/>
                    </a:lnTo>
                    <a:close/>
                    <a:moveTo>
                      <a:pt x="560577" y="1240407"/>
                    </a:moveTo>
                    <a:lnTo>
                      <a:pt x="390524" y="1240407"/>
                    </a:lnTo>
                    <a:lnTo>
                      <a:pt x="390524" y="1070482"/>
                    </a:lnTo>
                    <a:lnTo>
                      <a:pt x="560577" y="1070482"/>
                    </a:lnTo>
                    <a:lnTo>
                      <a:pt x="560577" y="1240407"/>
                    </a:lnTo>
                    <a:close/>
                    <a:moveTo>
                      <a:pt x="560577" y="1053718"/>
                    </a:moveTo>
                    <a:lnTo>
                      <a:pt x="390524" y="1053718"/>
                    </a:lnTo>
                    <a:lnTo>
                      <a:pt x="390524" y="883665"/>
                    </a:lnTo>
                    <a:lnTo>
                      <a:pt x="560577" y="883665"/>
                    </a:lnTo>
                    <a:lnTo>
                      <a:pt x="560577" y="1053718"/>
                    </a:lnTo>
                    <a:close/>
                    <a:moveTo>
                      <a:pt x="560577" y="866901"/>
                    </a:moveTo>
                    <a:lnTo>
                      <a:pt x="390524" y="866901"/>
                    </a:lnTo>
                    <a:lnTo>
                      <a:pt x="390524" y="696721"/>
                    </a:lnTo>
                    <a:lnTo>
                      <a:pt x="560577" y="696721"/>
                    </a:lnTo>
                    <a:lnTo>
                      <a:pt x="560577" y="866901"/>
                    </a:lnTo>
                    <a:close/>
                    <a:moveTo>
                      <a:pt x="560577" y="680084"/>
                    </a:moveTo>
                    <a:lnTo>
                      <a:pt x="390524" y="680084"/>
                    </a:lnTo>
                    <a:lnTo>
                      <a:pt x="390524" y="509904"/>
                    </a:lnTo>
                    <a:lnTo>
                      <a:pt x="560577" y="509904"/>
                    </a:lnTo>
                    <a:lnTo>
                      <a:pt x="560577" y="680084"/>
                    </a:lnTo>
                    <a:close/>
                    <a:moveTo>
                      <a:pt x="560577" y="493394"/>
                    </a:moveTo>
                    <a:lnTo>
                      <a:pt x="390524" y="493394"/>
                    </a:lnTo>
                    <a:lnTo>
                      <a:pt x="390524" y="323215"/>
                    </a:lnTo>
                    <a:lnTo>
                      <a:pt x="560577" y="323215"/>
                    </a:lnTo>
                    <a:lnTo>
                      <a:pt x="560577" y="493394"/>
                    </a:lnTo>
                    <a:close/>
                    <a:moveTo>
                      <a:pt x="560577" y="306578"/>
                    </a:moveTo>
                    <a:lnTo>
                      <a:pt x="390524" y="306578"/>
                    </a:lnTo>
                    <a:lnTo>
                      <a:pt x="390524" y="136398"/>
                    </a:lnTo>
                    <a:lnTo>
                      <a:pt x="560577" y="136398"/>
                    </a:lnTo>
                    <a:lnTo>
                      <a:pt x="560577" y="306578"/>
                    </a:lnTo>
                    <a:close/>
                    <a:moveTo>
                      <a:pt x="747394" y="866901"/>
                    </a:moveTo>
                    <a:lnTo>
                      <a:pt x="577214" y="866901"/>
                    </a:lnTo>
                    <a:lnTo>
                      <a:pt x="577214" y="696721"/>
                    </a:lnTo>
                    <a:lnTo>
                      <a:pt x="747394" y="696721"/>
                    </a:lnTo>
                    <a:lnTo>
                      <a:pt x="747394" y="866901"/>
                    </a:lnTo>
                    <a:close/>
                    <a:moveTo>
                      <a:pt x="747394" y="680084"/>
                    </a:moveTo>
                    <a:lnTo>
                      <a:pt x="577214" y="680084"/>
                    </a:lnTo>
                    <a:lnTo>
                      <a:pt x="577214" y="509904"/>
                    </a:lnTo>
                    <a:lnTo>
                      <a:pt x="747394" y="509904"/>
                    </a:lnTo>
                    <a:lnTo>
                      <a:pt x="747394" y="680084"/>
                    </a:lnTo>
                    <a:close/>
                    <a:moveTo>
                      <a:pt x="747394" y="493394"/>
                    </a:moveTo>
                    <a:lnTo>
                      <a:pt x="577214" y="493394"/>
                    </a:lnTo>
                    <a:lnTo>
                      <a:pt x="577214" y="323215"/>
                    </a:lnTo>
                    <a:lnTo>
                      <a:pt x="747394" y="323215"/>
                    </a:lnTo>
                    <a:lnTo>
                      <a:pt x="747394" y="493394"/>
                    </a:lnTo>
                    <a:close/>
                    <a:moveTo>
                      <a:pt x="747394" y="306578"/>
                    </a:moveTo>
                    <a:lnTo>
                      <a:pt x="577214" y="306578"/>
                    </a:lnTo>
                    <a:lnTo>
                      <a:pt x="577214" y="136398"/>
                    </a:lnTo>
                    <a:lnTo>
                      <a:pt x="747394" y="136398"/>
                    </a:lnTo>
                    <a:lnTo>
                      <a:pt x="747394" y="306578"/>
                    </a:lnTo>
                    <a:close/>
                    <a:moveTo>
                      <a:pt x="934211" y="680084"/>
                    </a:moveTo>
                    <a:lnTo>
                      <a:pt x="764031" y="680084"/>
                    </a:lnTo>
                    <a:lnTo>
                      <a:pt x="764031" y="509904"/>
                    </a:lnTo>
                    <a:lnTo>
                      <a:pt x="934211" y="509904"/>
                    </a:lnTo>
                    <a:lnTo>
                      <a:pt x="934211" y="680084"/>
                    </a:lnTo>
                    <a:close/>
                    <a:moveTo>
                      <a:pt x="934211" y="493394"/>
                    </a:moveTo>
                    <a:lnTo>
                      <a:pt x="764031" y="493394"/>
                    </a:lnTo>
                    <a:lnTo>
                      <a:pt x="764031" y="323215"/>
                    </a:lnTo>
                    <a:lnTo>
                      <a:pt x="934211" y="323215"/>
                    </a:lnTo>
                    <a:lnTo>
                      <a:pt x="934211" y="493394"/>
                    </a:lnTo>
                    <a:close/>
                    <a:moveTo>
                      <a:pt x="934211" y="306578"/>
                    </a:moveTo>
                    <a:lnTo>
                      <a:pt x="764031" y="306578"/>
                    </a:lnTo>
                    <a:lnTo>
                      <a:pt x="764031" y="136398"/>
                    </a:lnTo>
                    <a:lnTo>
                      <a:pt x="934211" y="136398"/>
                    </a:lnTo>
                    <a:lnTo>
                      <a:pt x="934211" y="306578"/>
                    </a:lnTo>
                    <a:close/>
                  </a:path>
                </a:pathLst>
              </a:custGeom>
              <a:solidFill>
                <a:schemeClr val="accent6"/>
              </a:solidFill>
              <a:ln w="12679" cap="flat">
                <a:noFill/>
                <a:prstDash val="solid"/>
                <a:miter/>
              </a:ln>
            </p:spPr>
            <p:txBody>
              <a:bodyPr rtlCol="0" anchor="ctr"/>
              <a:lstStyle/>
              <a:p>
                <a:pPr rtl="0"/>
                <a:endParaRPr lang="es-ES" noProof="1"/>
              </a:p>
            </p:txBody>
          </p:sp>
          <p:sp>
            <p:nvSpPr>
              <p:cNvPr id="211" name="Freeform: Shape 210">
                <a:extLst>
                  <a:ext uri="{FF2B5EF4-FFF2-40B4-BE49-F238E27FC236}">
                    <a16:creationId xmlns:a16="http://schemas.microsoft.com/office/drawing/2014/main" id="{7842E85E-D769-4667-980C-0404903A1B97}"/>
                  </a:ext>
                </a:extLst>
              </p:cNvPr>
              <p:cNvSpPr/>
              <p:nvPr/>
            </p:nvSpPr>
            <p:spPr>
              <a:xfrm>
                <a:off x="8611109" y="1053716"/>
                <a:ext cx="45084" cy="16763"/>
              </a:xfrm>
              <a:custGeom>
                <a:avLst/>
                <a:gdLst>
                  <a:gd name="connsiteX0" fmla="*/ 17907 w 45084"/>
                  <a:gd name="connsiteY0" fmla="*/ 10033 h 16763"/>
                  <a:gd name="connsiteX1" fmla="*/ 1270 w 45084"/>
                  <a:gd name="connsiteY1" fmla="*/ 16256 h 16763"/>
                  <a:gd name="connsiteX2" fmla="*/ 0 w 45084"/>
                  <a:gd name="connsiteY2" fmla="*/ 16764 h 16763"/>
                  <a:gd name="connsiteX3" fmla="*/ 0 w 45084"/>
                  <a:gd name="connsiteY3" fmla="*/ 16764 h 16763"/>
                  <a:gd name="connsiteX4" fmla="*/ 1270 w 45084"/>
                  <a:gd name="connsiteY4" fmla="*/ 16256 h 16763"/>
                  <a:gd name="connsiteX5" fmla="*/ 17907 w 45084"/>
                  <a:gd name="connsiteY5" fmla="*/ 10160 h 16763"/>
                  <a:gd name="connsiteX6" fmla="*/ 44323 w 45084"/>
                  <a:gd name="connsiteY6" fmla="*/ 254 h 16763"/>
                  <a:gd name="connsiteX7" fmla="*/ 45085 w 45084"/>
                  <a:gd name="connsiteY7" fmla="*/ 0 h 16763"/>
                  <a:gd name="connsiteX8" fmla="*/ 45085 w 45084"/>
                  <a:gd name="connsiteY8" fmla="*/ 0 h 16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5084" h="16763">
                    <a:moveTo>
                      <a:pt x="17907" y="10033"/>
                    </a:moveTo>
                    <a:lnTo>
                      <a:pt x="1270" y="16256"/>
                    </a:lnTo>
                    <a:lnTo>
                      <a:pt x="0" y="16764"/>
                    </a:lnTo>
                    <a:lnTo>
                      <a:pt x="0" y="16764"/>
                    </a:lnTo>
                    <a:lnTo>
                      <a:pt x="1270" y="16256"/>
                    </a:lnTo>
                    <a:lnTo>
                      <a:pt x="17907" y="10160"/>
                    </a:lnTo>
                    <a:lnTo>
                      <a:pt x="44323" y="254"/>
                    </a:lnTo>
                    <a:lnTo>
                      <a:pt x="45085" y="0"/>
                    </a:lnTo>
                    <a:lnTo>
                      <a:pt x="45085" y="0"/>
                    </a:lnTo>
                    <a:close/>
                  </a:path>
                </a:pathLst>
              </a:custGeom>
              <a:solidFill>
                <a:srgbClr val="211B5A"/>
              </a:solidFill>
              <a:ln w="12679" cap="flat">
                <a:noFill/>
                <a:prstDash val="solid"/>
                <a:miter/>
              </a:ln>
            </p:spPr>
            <p:txBody>
              <a:bodyPr rtlCol="0" anchor="ctr"/>
              <a:lstStyle/>
              <a:p>
                <a:pPr rtl="0"/>
                <a:endParaRPr lang="es-ES" noProof="1"/>
              </a:p>
            </p:txBody>
          </p:sp>
          <p:sp>
            <p:nvSpPr>
              <p:cNvPr id="212" name="Freeform: Shape 211">
                <a:extLst>
                  <a:ext uri="{FF2B5EF4-FFF2-40B4-BE49-F238E27FC236}">
                    <a16:creationId xmlns:a16="http://schemas.microsoft.com/office/drawing/2014/main" id="{7779F58C-7B8A-4CBC-8D67-6524F51E0B75}"/>
                  </a:ext>
                </a:extLst>
              </p:cNvPr>
              <p:cNvSpPr/>
              <p:nvPr/>
            </p:nvSpPr>
            <p:spPr>
              <a:xfrm>
                <a:off x="8834121" y="6879070"/>
                <a:ext cx="1224024" cy="893317"/>
              </a:xfrm>
              <a:custGeom>
                <a:avLst/>
                <a:gdLst>
                  <a:gd name="connsiteX0" fmla="*/ 1183131 w 1224024"/>
                  <a:gd name="connsiteY0" fmla="*/ 23623 h 893317"/>
                  <a:gd name="connsiteX1" fmla="*/ 1146046 w 1224024"/>
                  <a:gd name="connsiteY1" fmla="*/ 45212 h 893317"/>
                  <a:gd name="connsiteX2" fmla="*/ 991234 w 1224024"/>
                  <a:gd name="connsiteY2" fmla="*/ 134875 h 893317"/>
                  <a:gd name="connsiteX3" fmla="*/ 954150 w 1224024"/>
                  <a:gd name="connsiteY3" fmla="*/ 156337 h 893317"/>
                  <a:gd name="connsiteX4" fmla="*/ 799337 w 1224024"/>
                  <a:gd name="connsiteY4" fmla="*/ 246126 h 893317"/>
                  <a:gd name="connsiteX5" fmla="*/ 762253 w 1224024"/>
                  <a:gd name="connsiteY5" fmla="*/ 267589 h 893317"/>
                  <a:gd name="connsiteX6" fmla="*/ 607440 w 1224024"/>
                  <a:gd name="connsiteY6" fmla="*/ 357251 h 893317"/>
                  <a:gd name="connsiteX7" fmla="*/ 570356 w 1224024"/>
                  <a:gd name="connsiteY7" fmla="*/ 378714 h 893317"/>
                  <a:gd name="connsiteX8" fmla="*/ 415670 w 1224024"/>
                  <a:gd name="connsiteY8" fmla="*/ 468375 h 893317"/>
                  <a:gd name="connsiteX9" fmla="*/ 378459 w 1224024"/>
                  <a:gd name="connsiteY9" fmla="*/ 489966 h 893317"/>
                  <a:gd name="connsiteX10" fmla="*/ 223774 w 1224024"/>
                  <a:gd name="connsiteY10" fmla="*/ 579627 h 893317"/>
                  <a:gd name="connsiteX11" fmla="*/ 186563 w 1224024"/>
                  <a:gd name="connsiteY11" fmla="*/ 601218 h 893317"/>
                  <a:gd name="connsiteX12" fmla="*/ 31750 w 1224024"/>
                  <a:gd name="connsiteY12" fmla="*/ 690879 h 893317"/>
                  <a:gd name="connsiteX13" fmla="*/ 0 w 1224024"/>
                  <a:gd name="connsiteY13" fmla="*/ 709294 h 893317"/>
                  <a:gd name="connsiteX14" fmla="*/ 52832 w 1224024"/>
                  <a:gd name="connsiteY14" fmla="*/ 893317 h 893317"/>
                  <a:gd name="connsiteX15" fmla="*/ 795273 w 1224024"/>
                  <a:gd name="connsiteY15" fmla="*/ 893317 h 893317"/>
                  <a:gd name="connsiteX16" fmla="*/ 856106 w 1224024"/>
                  <a:gd name="connsiteY16" fmla="*/ 858138 h 893317"/>
                  <a:gd name="connsiteX17" fmla="*/ 893190 w 1224024"/>
                  <a:gd name="connsiteY17" fmla="*/ 836549 h 893317"/>
                  <a:gd name="connsiteX18" fmla="*/ 1047875 w 1224024"/>
                  <a:gd name="connsiteY18" fmla="*/ 746886 h 893317"/>
                  <a:gd name="connsiteX19" fmla="*/ 1085087 w 1224024"/>
                  <a:gd name="connsiteY19" fmla="*/ 725424 h 893317"/>
                  <a:gd name="connsiteX20" fmla="*/ 1224025 w 1224024"/>
                  <a:gd name="connsiteY20" fmla="*/ 644905 h 893317"/>
                  <a:gd name="connsiteX21" fmla="*/ 1224025 w 1224024"/>
                  <a:gd name="connsiteY21" fmla="*/ 0 h 893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24024" h="893317">
                    <a:moveTo>
                      <a:pt x="1183131" y="23623"/>
                    </a:moveTo>
                    <a:lnTo>
                      <a:pt x="1146046" y="45212"/>
                    </a:lnTo>
                    <a:lnTo>
                      <a:pt x="991234" y="134875"/>
                    </a:lnTo>
                    <a:lnTo>
                      <a:pt x="954150" y="156337"/>
                    </a:lnTo>
                    <a:lnTo>
                      <a:pt x="799337" y="246126"/>
                    </a:lnTo>
                    <a:lnTo>
                      <a:pt x="762253" y="267589"/>
                    </a:lnTo>
                    <a:lnTo>
                      <a:pt x="607440" y="357251"/>
                    </a:lnTo>
                    <a:lnTo>
                      <a:pt x="570356" y="378714"/>
                    </a:lnTo>
                    <a:lnTo>
                      <a:pt x="415670" y="468375"/>
                    </a:lnTo>
                    <a:lnTo>
                      <a:pt x="378459" y="489966"/>
                    </a:lnTo>
                    <a:lnTo>
                      <a:pt x="223774" y="579627"/>
                    </a:lnTo>
                    <a:lnTo>
                      <a:pt x="186563" y="601218"/>
                    </a:lnTo>
                    <a:lnTo>
                      <a:pt x="31750" y="690879"/>
                    </a:lnTo>
                    <a:lnTo>
                      <a:pt x="0" y="709294"/>
                    </a:lnTo>
                    <a:lnTo>
                      <a:pt x="52832" y="893317"/>
                    </a:lnTo>
                    <a:lnTo>
                      <a:pt x="795273" y="893317"/>
                    </a:lnTo>
                    <a:lnTo>
                      <a:pt x="856106" y="858138"/>
                    </a:lnTo>
                    <a:lnTo>
                      <a:pt x="893190" y="836549"/>
                    </a:lnTo>
                    <a:lnTo>
                      <a:pt x="1047875" y="746886"/>
                    </a:lnTo>
                    <a:lnTo>
                      <a:pt x="1085087" y="725424"/>
                    </a:lnTo>
                    <a:lnTo>
                      <a:pt x="1224025" y="644905"/>
                    </a:lnTo>
                    <a:lnTo>
                      <a:pt x="1224025" y="0"/>
                    </a:lnTo>
                    <a:close/>
                  </a:path>
                </a:pathLst>
              </a:custGeom>
              <a:solidFill>
                <a:schemeClr val="accent6"/>
              </a:solidFill>
              <a:ln w="12679" cap="flat">
                <a:noFill/>
                <a:prstDash val="solid"/>
                <a:miter/>
              </a:ln>
            </p:spPr>
            <p:txBody>
              <a:bodyPr rtlCol="0" anchor="ctr"/>
              <a:lstStyle/>
              <a:p>
                <a:pPr rtl="0"/>
                <a:endParaRPr lang="es-ES" noProof="1"/>
              </a:p>
            </p:txBody>
          </p:sp>
          <p:sp>
            <p:nvSpPr>
              <p:cNvPr id="213" name="Freeform: Shape 212">
                <a:extLst>
                  <a:ext uri="{FF2B5EF4-FFF2-40B4-BE49-F238E27FC236}">
                    <a16:creationId xmlns:a16="http://schemas.microsoft.com/office/drawing/2014/main" id="{9021D1CC-8BFC-43D6-BED0-5E1CED7B722E}"/>
                  </a:ext>
                </a:extLst>
              </p:cNvPr>
              <p:cNvSpPr/>
              <p:nvPr/>
            </p:nvSpPr>
            <p:spPr>
              <a:xfrm>
                <a:off x="6986540" y="691767"/>
                <a:ext cx="409783" cy="409796"/>
              </a:xfrm>
              <a:custGeom>
                <a:avLst/>
                <a:gdLst>
                  <a:gd name="connsiteX0" fmla="*/ 14719 w 409783"/>
                  <a:gd name="connsiteY0" fmla="*/ 87376 h 409796"/>
                  <a:gd name="connsiteX1" fmla="*/ 50787 w 409783"/>
                  <a:gd name="connsiteY1" fmla="*/ 123444 h 409796"/>
                  <a:gd name="connsiteX2" fmla="*/ 83553 w 409783"/>
                  <a:gd name="connsiteY2" fmla="*/ 156210 h 409796"/>
                  <a:gd name="connsiteX3" fmla="*/ 126479 w 409783"/>
                  <a:gd name="connsiteY3" fmla="*/ 199136 h 409796"/>
                  <a:gd name="connsiteX4" fmla="*/ 159245 w 409783"/>
                  <a:gd name="connsiteY4" fmla="*/ 231902 h 409796"/>
                  <a:gd name="connsiteX5" fmla="*/ 322186 w 409783"/>
                  <a:gd name="connsiteY5" fmla="*/ 394842 h 409796"/>
                  <a:gd name="connsiteX6" fmla="*/ 394830 w 409783"/>
                  <a:gd name="connsiteY6" fmla="*/ 394842 h 409796"/>
                  <a:gd name="connsiteX7" fmla="*/ 394830 w 409783"/>
                  <a:gd name="connsiteY7" fmla="*/ 322199 h 409796"/>
                  <a:gd name="connsiteX8" fmla="*/ 274180 w 409783"/>
                  <a:gd name="connsiteY8" fmla="*/ 201549 h 409796"/>
                  <a:gd name="connsiteX9" fmla="*/ 271640 w 409783"/>
                  <a:gd name="connsiteY9" fmla="*/ 199009 h 409796"/>
                  <a:gd name="connsiteX10" fmla="*/ 228714 w 409783"/>
                  <a:gd name="connsiteY10" fmla="*/ 156083 h 409796"/>
                  <a:gd name="connsiteX11" fmla="*/ 195948 w 409783"/>
                  <a:gd name="connsiteY11" fmla="*/ 123317 h 409796"/>
                  <a:gd name="connsiteX12" fmla="*/ 153149 w 409783"/>
                  <a:gd name="connsiteY12" fmla="*/ 80518 h 409796"/>
                  <a:gd name="connsiteX13" fmla="*/ 120383 w 409783"/>
                  <a:gd name="connsiteY13" fmla="*/ 47752 h 409796"/>
                  <a:gd name="connsiteX14" fmla="*/ 87363 w 409783"/>
                  <a:gd name="connsiteY14" fmla="*/ 14732 h 409796"/>
                  <a:gd name="connsiteX15" fmla="*/ 73139 w 409783"/>
                  <a:gd name="connsiteY15" fmla="*/ 4953 h 409796"/>
                  <a:gd name="connsiteX16" fmla="*/ 29070 w 409783"/>
                  <a:gd name="connsiteY16" fmla="*/ 4953 h 409796"/>
                  <a:gd name="connsiteX17" fmla="*/ 14846 w 409783"/>
                  <a:gd name="connsiteY17" fmla="*/ 14732 h 409796"/>
                  <a:gd name="connsiteX18" fmla="*/ 114 w 409783"/>
                  <a:gd name="connsiteY18" fmla="*/ 47752 h 409796"/>
                  <a:gd name="connsiteX19" fmla="*/ 9258 w 409783"/>
                  <a:gd name="connsiteY19" fmla="*/ 80518 h 409796"/>
                  <a:gd name="connsiteX20" fmla="*/ 14719 w 409783"/>
                  <a:gd name="connsiteY20" fmla="*/ 87376 h 409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783" h="409796">
                    <a:moveTo>
                      <a:pt x="14719" y="87376"/>
                    </a:moveTo>
                    <a:lnTo>
                      <a:pt x="50787" y="123444"/>
                    </a:lnTo>
                    <a:lnTo>
                      <a:pt x="83553" y="156210"/>
                    </a:lnTo>
                    <a:lnTo>
                      <a:pt x="126479" y="199136"/>
                    </a:lnTo>
                    <a:lnTo>
                      <a:pt x="159245" y="231902"/>
                    </a:lnTo>
                    <a:lnTo>
                      <a:pt x="322186" y="394842"/>
                    </a:lnTo>
                    <a:cubicBezTo>
                      <a:pt x="342125" y="414781"/>
                      <a:pt x="374891" y="414781"/>
                      <a:pt x="394830" y="394842"/>
                    </a:cubicBezTo>
                    <a:cubicBezTo>
                      <a:pt x="414769" y="374903"/>
                      <a:pt x="414769" y="342138"/>
                      <a:pt x="394830" y="322199"/>
                    </a:cubicBezTo>
                    <a:lnTo>
                      <a:pt x="274180" y="201549"/>
                    </a:lnTo>
                    <a:lnTo>
                      <a:pt x="271640" y="199009"/>
                    </a:lnTo>
                    <a:lnTo>
                      <a:pt x="228714" y="156083"/>
                    </a:lnTo>
                    <a:lnTo>
                      <a:pt x="195948" y="123317"/>
                    </a:lnTo>
                    <a:lnTo>
                      <a:pt x="153149" y="80518"/>
                    </a:lnTo>
                    <a:lnTo>
                      <a:pt x="120383" y="47752"/>
                    </a:lnTo>
                    <a:lnTo>
                      <a:pt x="87363" y="14732"/>
                    </a:lnTo>
                    <a:cubicBezTo>
                      <a:pt x="83172" y="10541"/>
                      <a:pt x="78219" y="7366"/>
                      <a:pt x="73139" y="4953"/>
                    </a:cubicBezTo>
                    <a:cubicBezTo>
                      <a:pt x="59169" y="-1651"/>
                      <a:pt x="43040" y="-1651"/>
                      <a:pt x="29070" y="4953"/>
                    </a:cubicBezTo>
                    <a:cubicBezTo>
                      <a:pt x="23863" y="7366"/>
                      <a:pt x="19037" y="10541"/>
                      <a:pt x="14846" y="14732"/>
                    </a:cubicBezTo>
                    <a:cubicBezTo>
                      <a:pt x="5702" y="23876"/>
                      <a:pt x="876" y="35687"/>
                      <a:pt x="114" y="47752"/>
                    </a:cubicBezTo>
                    <a:cubicBezTo>
                      <a:pt x="-648" y="59182"/>
                      <a:pt x="2400" y="70739"/>
                      <a:pt x="9258" y="80518"/>
                    </a:cubicBezTo>
                    <a:cubicBezTo>
                      <a:pt x="10909" y="82931"/>
                      <a:pt x="12560" y="85217"/>
                      <a:pt x="14719" y="87376"/>
                    </a:cubicBezTo>
                    <a:close/>
                  </a:path>
                </a:pathLst>
              </a:custGeom>
              <a:solidFill>
                <a:schemeClr val="accent6"/>
              </a:solidFill>
              <a:ln w="12679" cap="flat">
                <a:noFill/>
                <a:prstDash val="solid"/>
                <a:miter/>
              </a:ln>
            </p:spPr>
            <p:txBody>
              <a:bodyPr rtlCol="0" anchor="ctr"/>
              <a:lstStyle/>
              <a:p>
                <a:pPr rtl="0"/>
                <a:endParaRPr lang="es-ES" noProof="1"/>
              </a:p>
            </p:txBody>
          </p:sp>
          <p:sp>
            <p:nvSpPr>
              <p:cNvPr id="214" name="Freeform: Shape 213">
                <a:extLst>
                  <a:ext uri="{FF2B5EF4-FFF2-40B4-BE49-F238E27FC236}">
                    <a16:creationId xmlns:a16="http://schemas.microsoft.com/office/drawing/2014/main" id="{7CCB7C50-11E9-4BF5-B38C-AC0DF269B8C6}"/>
                  </a:ext>
                </a:extLst>
              </p:cNvPr>
              <p:cNvSpPr/>
              <p:nvPr/>
            </p:nvSpPr>
            <p:spPr>
              <a:xfrm>
                <a:off x="8218648" y="4511508"/>
                <a:ext cx="413955" cy="413956"/>
              </a:xfrm>
              <a:custGeom>
                <a:avLst/>
                <a:gdLst>
                  <a:gd name="connsiteX0" fmla="*/ 88424 w 413955"/>
                  <a:gd name="connsiteY0" fmla="*/ 15145 h 413956"/>
                  <a:gd name="connsiteX1" fmla="*/ 15145 w 413955"/>
                  <a:gd name="connsiteY1" fmla="*/ 15145 h 413956"/>
                  <a:gd name="connsiteX2" fmla="*/ 15145 w 413955"/>
                  <a:gd name="connsiteY2" fmla="*/ 88424 h 413956"/>
                  <a:gd name="connsiteX3" fmla="*/ 325532 w 413955"/>
                  <a:gd name="connsiteY3" fmla="*/ 398811 h 413956"/>
                  <a:gd name="connsiteX4" fmla="*/ 398811 w 413955"/>
                  <a:gd name="connsiteY4" fmla="*/ 398811 h 413956"/>
                  <a:gd name="connsiteX5" fmla="*/ 398811 w 413955"/>
                  <a:gd name="connsiteY5" fmla="*/ 325532 h 413956"/>
                  <a:gd name="connsiteX6" fmla="*/ 88424 w 413955"/>
                  <a:gd name="connsiteY6" fmla="*/ 15145 h 413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3955" h="413956">
                    <a:moveTo>
                      <a:pt x="88424" y="15145"/>
                    </a:moveTo>
                    <a:cubicBezTo>
                      <a:pt x="68231" y="-5048"/>
                      <a:pt x="35338" y="-5048"/>
                      <a:pt x="15145" y="15145"/>
                    </a:cubicBezTo>
                    <a:cubicBezTo>
                      <a:pt x="-5048" y="35338"/>
                      <a:pt x="-5048" y="68231"/>
                      <a:pt x="15145" y="88424"/>
                    </a:cubicBezTo>
                    <a:lnTo>
                      <a:pt x="325532" y="398811"/>
                    </a:lnTo>
                    <a:cubicBezTo>
                      <a:pt x="345725" y="419004"/>
                      <a:pt x="378618" y="419004"/>
                      <a:pt x="398811" y="398811"/>
                    </a:cubicBezTo>
                    <a:cubicBezTo>
                      <a:pt x="419004" y="378618"/>
                      <a:pt x="419004" y="345725"/>
                      <a:pt x="398811" y="325532"/>
                    </a:cubicBezTo>
                    <a:lnTo>
                      <a:pt x="88424" y="15145"/>
                    </a:lnTo>
                    <a:close/>
                  </a:path>
                </a:pathLst>
              </a:custGeom>
              <a:solidFill>
                <a:schemeClr val="accent6"/>
              </a:solidFill>
              <a:ln w="12679" cap="flat">
                <a:noFill/>
                <a:prstDash val="solid"/>
                <a:miter/>
              </a:ln>
            </p:spPr>
            <p:txBody>
              <a:bodyPr rtlCol="0" anchor="ctr"/>
              <a:lstStyle/>
              <a:p>
                <a:pPr rtl="0"/>
                <a:endParaRPr lang="es-ES" noProof="1"/>
              </a:p>
            </p:txBody>
          </p:sp>
          <p:sp>
            <p:nvSpPr>
              <p:cNvPr id="215" name="Freeform: Shape 214">
                <a:extLst>
                  <a:ext uri="{FF2B5EF4-FFF2-40B4-BE49-F238E27FC236}">
                    <a16:creationId xmlns:a16="http://schemas.microsoft.com/office/drawing/2014/main" id="{97F9B4D9-525B-4197-927E-C8EACC077442}"/>
                  </a:ext>
                </a:extLst>
              </p:cNvPr>
              <p:cNvSpPr/>
              <p:nvPr/>
            </p:nvSpPr>
            <p:spPr>
              <a:xfrm>
                <a:off x="6782471" y="6466099"/>
                <a:ext cx="690561" cy="690561"/>
              </a:xfrm>
              <a:custGeom>
                <a:avLst/>
                <a:gdLst>
                  <a:gd name="connsiteX0" fmla="*/ 147542 w 690561"/>
                  <a:gd name="connsiteY0" fmla="*/ 25241 h 690561"/>
                  <a:gd name="connsiteX1" fmla="*/ 25241 w 690561"/>
                  <a:gd name="connsiteY1" fmla="*/ 25241 h 690561"/>
                  <a:gd name="connsiteX2" fmla="*/ 25241 w 690561"/>
                  <a:gd name="connsiteY2" fmla="*/ 147542 h 690561"/>
                  <a:gd name="connsiteX3" fmla="*/ 543020 w 690561"/>
                  <a:gd name="connsiteY3" fmla="*/ 665321 h 690561"/>
                  <a:gd name="connsiteX4" fmla="*/ 665320 w 690561"/>
                  <a:gd name="connsiteY4" fmla="*/ 665321 h 690561"/>
                  <a:gd name="connsiteX5" fmla="*/ 665320 w 690561"/>
                  <a:gd name="connsiteY5" fmla="*/ 543020 h 690561"/>
                  <a:gd name="connsiteX6" fmla="*/ 147542 w 690561"/>
                  <a:gd name="connsiteY6" fmla="*/ 25241 h 69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90561" h="690561">
                    <a:moveTo>
                      <a:pt x="147542" y="25241"/>
                    </a:moveTo>
                    <a:cubicBezTo>
                      <a:pt x="113887" y="-8414"/>
                      <a:pt x="58896" y="-8414"/>
                      <a:pt x="25241" y="25241"/>
                    </a:cubicBezTo>
                    <a:cubicBezTo>
                      <a:pt x="-8414" y="58896"/>
                      <a:pt x="-8414" y="113887"/>
                      <a:pt x="25241" y="147542"/>
                    </a:cubicBezTo>
                    <a:lnTo>
                      <a:pt x="543020" y="665321"/>
                    </a:lnTo>
                    <a:cubicBezTo>
                      <a:pt x="576675" y="698975"/>
                      <a:pt x="631665" y="698975"/>
                      <a:pt x="665320" y="665321"/>
                    </a:cubicBezTo>
                    <a:cubicBezTo>
                      <a:pt x="698975" y="631665"/>
                      <a:pt x="698975" y="576674"/>
                      <a:pt x="665320" y="543020"/>
                    </a:cubicBezTo>
                    <a:lnTo>
                      <a:pt x="147542" y="25241"/>
                    </a:lnTo>
                    <a:close/>
                  </a:path>
                </a:pathLst>
              </a:custGeom>
              <a:solidFill>
                <a:schemeClr val="accent6"/>
              </a:solidFill>
              <a:ln w="12679" cap="flat">
                <a:noFill/>
                <a:prstDash val="solid"/>
                <a:miter/>
              </a:ln>
            </p:spPr>
            <p:txBody>
              <a:bodyPr rtlCol="0" anchor="ctr"/>
              <a:lstStyle/>
              <a:p>
                <a:pPr rtl="0"/>
                <a:endParaRPr lang="es-ES" noProof="1"/>
              </a:p>
            </p:txBody>
          </p:sp>
        </p:grpSp>
        <p:sp>
          <p:nvSpPr>
            <p:cNvPr id="23" name="Freeform: Shape 22">
              <a:extLst>
                <a:ext uri="{FF2B5EF4-FFF2-40B4-BE49-F238E27FC236}">
                  <a16:creationId xmlns:a16="http://schemas.microsoft.com/office/drawing/2014/main" id="{9D827928-66A2-4F66-B89C-14D18129CC69}"/>
                </a:ext>
              </a:extLst>
            </p:cNvPr>
            <p:cNvSpPr/>
            <p:nvPr userDrawn="1"/>
          </p:nvSpPr>
          <p:spPr>
            <a:xfrm>
              <a:off x="9260205" y="5894187"/>
              <a:ext cx="99440" cy="100965"/>
            </a:xfrm>
            <a:custGeom>
              <a:avLst/>
              <a:gdLst>
                <a:gd name="connsiteX0" fmla="*/ 0 w 99440"/>
                <a:gd name="connsiteY0" fmla="*/ 65786 h 100965"/>
                <a:gd name="connsiteX1" fmla="*/ 35179 w 99440"/>
                <a:gd name="connsiteY1" fmla="*/ 100965 h 100965"/>
                <a:gd name="connsiteX2" fmla="*/ 99441 w 99440"/>
                <a:gd name="connsiteY2" fmla="*/ 100965 h 100965"/>
                <a:gd name="connsiteX3" fmla="*/ 99441 w 99440"/>
                <a:gd name="connsiteY3" fmla="*/ 30734 h 100965"/>
                <a:gd name="connsiteX4" fmla="*/ 70358 w 99440"/>
                <a:gd name="connsiteY4" fmla="*/ 30734 h 100965"/>
                <a:gd name="connsiteX5" fmla="*/ 70358 w 99440"/>
                <a:gd name="connsiteY5" fmla="*/ 0 h 100965"/>
                <a:gd name="connsiteX6" fmla="*/ 127 w 99440"/>
                <a:gd name="connsiteY6" fmla="*/ 0 h 100965"/>
                <a:gd name="connsiteX7" fmla="*/ 127 w 99440"/>
                <a:gd name="connsiteY7" fmla="*/ 65786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440" h="100965">
                  <a:moveTo>
                    <a:pt x="0" y="65786"/>
                  </a:moveTo>
                  <a:cubicBezTo>
                    <a:pt x="0" y="85217"/>
                    <a:pt x="15748" y="100965"/>
                    <a:pt x="35179" y="100965"/>
                  </a:cubicBezTo>
                  <a:lnTo>
                    <a:pt x="99441" y="100965"/>
                  </a:lnTo>
                  <a:lnTo>
                    <a:pt x="99441" y="30734"/>
                  </a:lnTo>
                  <a:lnTo>
                    <a:pt x="70358" y="30734"/>
                  </a:lnTo>
                  <a:lnTo>
                    <a:pt x="70358" y="0"/>
                  </a:lnTo>
                  <a:lnTo>
                    <a:pt x="127" y="0"/>
                  </a:lnTo>
                  <a:lnTo>
                    <a:pt x="127" y="65786"/>
                  </a:lnTo>
                  <a:close/>
                </a:path>
              </a:pathLst>
            </a:custGeom>
            <a:solidFill>
              <a:schemeClr val="accent1"/>
            </a:solidFill>
            <a:ln w="12679" cap="flat">
              <a:noFill/>
              <a:prstDash val="solid"/>
              <a:miter/>
            </a:ln>
          </p:spPr>
          <p:txBody>
            <a:bodyPr rtlCol="0" anchor="ctr"/>
            <a:lstStyle/>
            <a:p>
              <a:pPr rtl="0"/>
              <a:endParaRPr lang="es-ES" noProof="1"/>
            </a:p>
          </p:txBody>
        </p:sp>
        <p:sp>
          <p:nvSpPr>
            <p:cNvPr id="24" name="Freeform: Shape 23">
              <a:extLst>
                <a:ext uri="{FF2B5EF4-FFF2-40B4-BE49-F238E27FC236}">
                  <a16:creationId xmlns:a16="http://schemas.microsoft.com/office/drawing/2014/main" id="{630AEC08-566E-4109-91C8-EC8F66562D8D}"/>
                </a:ext>
              </a:extLst>
            </p:cNvPr>
            <p:cNvSpPr/>
            <p:nvPr userDrawn="1"/>
          </p:nvSpPr>
          <p:spPr>
            <a:xfrm>
              <a:off x="9372854" y="5924921"/>
              <a:ext cx="406272" cy="70230"/>
            </a:xfrm>
            <a:custGeom>
              <a:avLst/>
              <a:gdLst>
                <a:gd name="connsiteX0" fmla="*/ 3429 w 406272"/>
                <a:gd name="connsiteY0" fmla="*/ 3302 h 70230"/>
                <a:gd name="connsiteX1" fmla="*/ 3429 w 406272"/>
                <a:gd name="connsiteY1" fmla="*/ 70231 h 70230"/>
                <a:gd name="connsiteX2" fmla="*/ 406273 w 406272"/>
                <a:gd name="connsiteY2" fmla="*/ 70231 h 70230"/>
                <a:gd name="connsiteX3" fmla="*/ 406273 w 406272"/>
                <a:gd name="connsiteY3" fmla="*/ 0 h 70230"/>
                <a:gd name="connsiteX4" fmla="*/ 0 w 406272"/>
                <a:gd name="connsiteY4" fmla="*/ 0 h 702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6272" h="70230">
                  <a:moveTo>
                    <a:pt x="3429" y="3302"/>
                  </a:moveTo>
                  <a:lnTo>
                    <a:pt x="3429" y="70231"/>
                  </a:lnTo>
                  <a:lnTo>
                    <a:pt x="406273" y="70231"/>
                  </a:lnTo>
                  <a:lnTo>
                    <a:pt x="406273" y="0"/>
                  </a:lnTo>
                  <a:lnTo>
                    <a:pt x="0" y="0"/>
                  </a:lnTo>
                  <a:close/>
                </a:path>
              </a:pathLst>
            </a:custGeom>
            <a:solidFill>
              <a:schemeClr val="accent1"/>
            </a:solidFill>
            <a:ln w="12679" cap="flat">
              <a:noFill/>
              <a:prstDash val="solid"/>
              <a:miter/>
            </a:ln>
          </p:spPr>
          <p:txBody>
            <a:bodyPr rtlCol="0" anchor="ctr"/>
            <a:lstStyle/>
            <a:p>
              <a:pPr rtl="0"/>
              <a:endParaRPr lang="es-ES" noProof="1"/>
            </a:p>
          </p:txBody>
        </p:sp>
        <p:sp>
          <p:nvSpPr>
            <p:cNvPr id="25" name="Freeform: Shape 24">
              <a:extLst>
                <a:ext uri="{FF2B5EF4-FFF2-40B4-BE49-F238E27FC236}">
                  <a16:creationId xmlns:a16="http://schemas.microsoft.com/office/drawing/2014/main" id="{724FFCEA-CFB7-426D-8569-12F3A83DFF2C}"/>
                </a:ext>
              </a:extLst>
            </p:cNvPr>
            <p:cNvSpPr/>
            <p:nvPr userDrawn="1"/>
          </p:nvSpPr>
          <p:spPr>
            <a:xfrm>
              <a:off x="9260205" y="5275190"/>
              <a:ext cx="70230" cy="607313"/>
            </a:xfrm>
            <a:custGeom>
              <a:avLst/>
              <a:gdLst>
                <a:gd name="connsiteX0" fmla="*/ 65151 w 70230"/>
                <a:gd name="connsiteY0" fmla="*/ 602106 h 607313"/>
                <a:gd name="connsiteX1" fmla="*/ 70231 w 70230"/>
                <a:gd name="connsiteY1" fmla="*/ 607313 h 607313"/>
                <a:gd name="connsiteX2" fmla="*/ 70231 w 70230"/>
                <a:gd name="connsiteY2" fmla="*/ 0 h 607313"/>
                <a:gd name="connsiteX3" fmla="*/ 0 w 70230"/>
                <a:gd name="connsiteY3" fmla="*/ 0 h 607313"/>
                <a:gd name="connsiteX4" fmla="*/ 0 w 70230"/>
                <a:gd name="connsiteY4" fmla="*/ 602106 h 6073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30" h="607313">
                  <a:moveTo>
                    <a:pt x="65151" y="602106"/>
                  </a:moveTo>
                  <a:lnTo>
                    <a:pt x="70231" y="607313"/>
                  </a:lnTo>
                  <a:lnTo>
                    <a:pt x="70231" y="0"/>
                  </a:lnTo>
                  <a:lnTo>
                    <a:pt x="0" y="0"/>
                  </a:lnTo>
                  <a:lnTo>
                    <a:pt x="0" y="602106"/>
                  </a:lnTo>
                  <a:close/>
                </a:path>
              </a:pathLst>
            </a:custGeom>
            <a:solidFill>
              <a:schemeClr val="accent1"/>
            </a:solidFill>
            <a:ln w="12679" cap="flat">
              <a:noFill/>
              <a:prstDash val="solid"/>
              <a:miter/>
            </a:ln>
          </p:spPr>
          <p:txBody>
            <a:bodyPr rtlCol="0" anchor="ctr"/>
            <a:lstStyle/>
            <a:p>
              <a:pPr rtl="0"/>
              <a:endParaRPr lang="es-ES" noProof="1"/>
            </a:p>
          </p:txBody>
        </p:sp>
        <p:sp>
          <p:nvSpPr>
            <p:cNvPr id="26" name="Freeform: Shape 25">
              <a:extLst>
                <a:ext uri="{FF2B5EF4-FFF2-40B4-BE49-F238E27FC236}">
                  <a16:creationId xmlns:a16="http://schemas.microsoft.com/office/drawing/2014/main" id="{203BBB91-BF0E-4E99-924F-F33722A9CECE}"/>
                </a:ext>
              </a:extLst>
            </p:cNvPr>
            <p:cNvSpPr/>
            <p:nvPr userDrawn="1"/>
          </p:nvSpPr>
          <p:spPr>
            <a:xfrm>
              <a:off x="9260205" y="4990075"/>
              <a:ext cx="797813" cy="214884"/>
            </a:xfrm>
            <a:custGeom>
              <a:avLst/>
              <a:gdLst>
                <a:gd name="connsiteX0" fmla="*/ 0 w 797813"/>
                <a:gd name="connsiteY0" fmla="*/ 35052 h 214884"/>
                <a:gd name="connsiteX1" fmla="*/ 0 w 797813"/>
                <a:gd name="connsiteY1" fmla="*/ 214884 h 214884"/>
                <a:gd name="connsiteX2" fmla="*/ 70231 w 797813"/>
                <a:gd name="connsiteY2" fmla="*/ 214884 h 214884"/>
                <a:gd name="connsiteX3" fmla="*/ 70231 w 797813"/>
                <a:gd name="connsiteY3" fmla="*/ 70232 h 214884"/>
                <a:gd name="connsiteX4" fmla="*/ 797813 w 797813"/>
                <a:gd name="connsiteY4" fmla="*/ 70232 h 214884"/>
                <a:gd name="connsiteX5" fmla="*/ 797813 w 797813"/>
                <a:gd name="connsiteY5" fmla="*/ 1 h 214884"/>
                <a:gd name="connsiteX6" fmla="*/ 35052 w 797813"/>
                <a:gd name="connsiteY6" fmla="*/ 1 h 214884"/>
                <a:gd name="connsiteX7" fmla="*/ 0 w 797813"/>
                <a:gd name="connsiteY7" fmla="*/ 35052 h 214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97813" h="214884">
                  <a:moveTo>
                    <a:pt x="0" y="35052"/>
                  </a:moveTo>
                  <a:lnTo>
                    <a:pt x="0" y="214884"/>
                  </a:lnTo>
                  <a:lnTo>
                    <a:pt x="70231" y="214884"/>
                  </a:lnTo>
                  <a:lnTo>
                    <a:pt x="70231" y="70232"/>
                  </a:lnTo>
                  <a:lnTo>
                    <a:pt x="797813" y="70232"/>
                  </a:lnTo>
                  <a:lnTo>
                    <a:pt x="797813" y="1"/>
                  </a:lnTo>
                  <a:lnTo>
                    <a:pt x="35052" y="1"/>
                  </a:lnTo>
                  <a:cubicBezTo>
                    <a:pt x="15748" y="-126"/>
                    <a:pt x="0" y="15621"/>
                    <a:pt x="0" y="35052"/>
                  </a:cubicBezTo>
                  <a:close/>
                </a:path>
              </a:pathLst>
            </a:custGeom>
            <a:solidFill>
              <a:schemeClr val="accent1"/>
            </a:solidFill>
            <a:ln w="12679" cap="flat">
              <a:noFill/>
              <a:prstDash val="solid"/>
              <a:miter/>
            </a:ln>
          </p:spPr>
          <p:txBody>
            <a:bodyPr rtlCol="0" anchor="ctr"/>
            <a:lstStyle/>
            <a:p>
              <a:pPr rtl="0"/>
              <a:endParaRPr lang="es-ES" noProof="1"/>
            </a:p>
          </p:txBody>
        </p:sp>
        <p:sp>
          <p:nvSpPr>
            <p:cNvPr id="27" name="Freeform: Shape 26">
              <a:extLst>
                <a:ext uri="{FF2B5EF4-FFF2-40B4-BE49-F238E27FC236}">
                  <a16:creationId xmlns:a16="http://schemas.microsoft.com/office/drawing/2014/main" id="{F66F68E0-29E7-4B8C-9DAF-291751D58D3F}"/>
                </a:ext>
              </a:extLst>
            </p:cNvPr>
            <p:cNvSpPr/>
            <p:nvPr userDrawn="1"/>
          </p:nvSpPr>
          <p:spPr>
            <a:xfrm>
              <a:off x="9849358" y="5924921"/>
              <a:ext cx="208660" cy="70230"/>
            </a:xfrm>
            <a:custGeom>
              <a:avLst/>
              <a:gdLst>
                <a:gd name="connsiteX0" fmla="*/ 0 w 208660"/>
                <a:gd name="connsiteY0" fmla="*/ 0 h 70230"/>
                <a:gd name="connsiteX1" fmla="*/ 208661 w 208660"/>
                <a:gd name="connsiteY1" fmla="*/ 0 h 70230"/>
                <a:gd name="connsiteX2" fmla="*/ 208661 w 208660"/>
                <a:gd name="connsiteY2" fmla="*/ 70231 h 70230"/>
                <a:gd name="connsiteX3" fmla="*/ 0 w 208660"/>
                <a:gd name="connsiteY3" fmla="*/ 70231 h 70230"/>
              </a:gdLst>
              <a:ahLst/>
              <a:cxnLst>
                <a:cxn ang="0">
                  <a:pos x="connsiteX0" y="connsiteY0"/>
                </a:cxn>
                <a:cxn ang="0">
                  <a:pos x="connsiteX1" y="connsiteY1"/>
                </a:cxn>
                <a:cxn ang="0">
                  <a:pos x="connsiteX2" y="connsiteY2"/>
                </a:cxn>
                <a:cxn ang="0">
                  <a:pos x="connsiteX3" y="connsiteY3"/>
                </a:cxn>
              </a:cxnLst>
              <a:rect l="l" t="t" r="r" b="b"/>
              <a:pathLst>
                <a:path w="208660" h="70230">
                  <a:moveTo>
                    <a:pt x="0" y="0"/>
                  </a:moveTo>
                  <a:lnTo>
                    <a:pt x="208661" y="0"/>
                  </a:lnTo>
                  <a:lnTo>
                    <a:pt x="208661" y="70231"/>
                  </a:lnTo>
                  <a:lnTo>
                    <a:pt x="0" y="70231"/>
                  </a:lnTo>
                  <a:close/>
                </a:path>
              </a:pathLst>
            </a:custGeom>
            <a:solidFill>
              <a:schemeClr val="accent1"/>
            </a:solidFill>
            <a:ln w="12679" cap="flat">
              <a:noFill/>
              <a:prstDash val="solid"/>
              <a:miter/>
            </a:ln>
          </p:spPr>
          <p:txBody>
            <a:bodyPr rtlCol="0" anchor="ctr"/>
            <a:lstStyle/>
            <a:p>
              <a:pPr rtl="0"/>
              <a:endParaRPr lang="es-ES" noProof="1"/>
            </a:p>
          </p:txBody>
        </p:sp>
        <p:sp>
          <p:nvSpPr>
            <p:cNvPr id="28" name="Freeform: Shape 27">
              <a:extLst>
                <a:ext uri="{FF2B5EF4-FFF2-40B4-BE49-F238E27FC236}">
                  <a16:creationId xmlns:a16="http://schemas.microsoft.com/office/drawing/2014/main" id="{1CF64C96-9037-4DFF-9246-6D4F22FC0374}"/>
                </a:ext>
              </a:extLst>
            </p:cNvPr>
            <p:cNvSpPr/>
            <p:nvPr userDrawn="1"/>
          </p:nvSpPr>
          <p:spPr>
            <a:xfrm>
              <a:off x="9260205" y="5877296"/>
              <a:ext cx="70230" cy="16764"/>
            </a:xfrm>
            <a:custGeom>
              <a:avLst/>
              <a:gdLst>
                <a:gd name="connsiteX0" fmla="*/ 70231 w 70230"/>
                <a:gd name="connsiteY0" fmla="*/ 16764 h 16764"/>
                <a:gd name="connsiteX1" fmla="*/ 70231 w 70230"/>
                <a:gd name="connsiteY1" fmla="*/ 5207 h 16764"/>
                <a:gd name="connsiteX2" fmla="*/ 65151 w 70230"/>
                <a:gd name="connsiteY2" fmla="*/ 0 h 16764"/>
                <a:gd name="connsiteX3" fmla="*/ 0 w 70230"/>
                <a:gd name="connsiteY3" fmla="*/ 0 h 16764"/>
                <a:gd name="connsiteX4" fmla="*/ 0 w 70230"/>
                <a:gd name="connsiteY4" fmla="*/ 16764 h 167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230" h="16764">
                  <a:moveTo>
                    <a:pt x="70231" y="16764"/>
                  </a:moveTo>
                  <a:lnTo>
                    <a:pt x="70231" y="5207"/>
                  </a:lnTo>
                  <a:lnTo>
                    <a:pt x="65151" y="0"/>
                  </a:lnTo>
                  <a:lnTo>
                    <a:pt x="0" y="0"/>
                  </a:lnTo>
                  <a:lnTo>
                    <a:pt x="0" y="16764"/>
                  </a:lnTo>
                  <a:close/>
                </a:path>
              </a:pathLst>
            </a:custGeom>
            <a:solidFill>
              <a:schemeClr val="accent1"/>
            </a:solidFill>
            <a:ln w="12679" cap="flat">
              <a:noFill/>
              <a:prstDash val="solid"/>
              <a:miter/>
            </a:ln>
          </p:spPr>
          <p:txBody>
            <a:bodyPr rtlCol="0" anchor="ctr"/>
            <a:lstStyle/>
            <a:p>
              <a:pPr rtl="0"/>
              <a:endParaRPr lang="es-ES" noProof="1"/>
            </a:p>
          </p:txBody>
        </p:sp>
        <p:sp>
          <p:nvSpPr>
            <p:cNvPr id="29" name="Freeform: Shape 28">
              <a:extLst>
                <a:ext uri="{FF2B5EF4-FFF2-40B4-BE49-F238E27FC236}">
                  <a16:creationId xmlns:a16="http://schemas.microsoft.com/office/drawing/2014/main" id="{BF72520D-1A8F-4B46-86CD-8D80F35F7AA4}"/>
                </a:ext>
              </a:extLst>
            </p:cNvPr>
            <p:cNvSpPr/>
            <p:nvPr userDrawn="1"/>
          </p:nvSpPr>
          <p:spPr>
            <a:xfrm>
              <a:off x="9359519" y="5924921"/>
              <a:ext cx="16763" cy="70230"/>
            </a:xfrm>
            <a:custGeom>
              <a:avLst/>
              <a:gdLst>
                <a:gd name="connsiteX0" fmla="*/ 16764 w 16763"/>
                <a:gd name="connsiteY0" fmla="*/ 70231 h 70230"/>
                <a:gd name="connsiteX1" fmla="*/ 16764 w 16763"/>
                <a:gd name="connsiteY1" fmla="*/ 3302 h 70230"/>
                <a:gd name="connsiteX2" fmla="*/ 13335 w 16763"/>
                <a:gd name="connsiteY2" fmla="*/ 0 h 70230"/>
                <a:gd name="connsiteX3" fmla="*/ 0 w 16763"/>
                <a:gd name="connsiteY3" fmla="*/ 0 h 70230"/>
                <a:gd name="connsiteX4" fmla="*/ 0 w 16763"/>
                <a:gd name="connsiteY4" fmla="*/ 70231 h 702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763" h="70230">
                  <a:moveTo>
                    <a:pt x="16764" y="70231"/>
                  </a:moveTo>
                  <a:lnTo>
                    <a:pt x="16764" y="3302"/>
                  </a:lnTo>
                  <a:lnTo>
                    <a:pt x="13335" y="0"/>
                  </a:lnTo>
                  <a:lnTo>
                    <a:pt x="0" y="0"/>
                  </a:lnTo>
                  <a:lnTo>
                    <a:pt x="0" y="70231"/>
                  </a:lnTo>
                  <a:close/>
                </a:path>
              </a:pathLst>
            </a:custGeom>
            <a:solidFill>
              <a:schemeClr val="accent1"/>
            </a:solidFill>
            <a:ln w="12679" cap="flat">
              <a:noFill/>
              <a:prstDash val="solid"/>
              <a:miter/>
            </a:ln>
          </p:spPr>
          <p:txBody>
            <a:bodyPr rtlCol="0" anchor="ctr"/>
            <a:lstStyle/>
            <a:p>
              <a:pPr rtl="0"/>
              <a:endParaRPr lang="es-ES" noProof="1"/>
            </a:p>
          </p:txBody>
        </p:sp>
        <p:sp>
          <p:nvSpPr>
            <p:cNvPr id="30" name="Freeform: Shape 29">
              <a:extLst>
                <a:ext uri="{FF2B5EF4-FFF2-40B4-BE49-F238E27FC236}">
                  <a16:creationId xmlns:a16="http://schemas.microsoft.com/office/drawing/2014/main" id="{A924A8A8-1729-4EC4-86C8-41F196098C23}"/>
                </a:ext>
              </a:extLst>
            </p:cNvPr>
            <p:cNvSpPr/>
            <p:nvPr userDrawn="1"/>
          </p:nvSpPr>
          <p:spPr>
            <a:xfrm>
              <a:off x="8844154" y="5204959"/>
              <a:ext cx="1005203" cy="1005330"/>
            </a:xfrm>
            <a:custGeom>
              <a:avLst/>
              <a:gdLst>
                <a:gd name="connsiteX0" fmla="*/ 970152 w 1005203"/>
                <a:gd name="connsiteY0" fmla="*/ 0 h 1005330"/>
                <a:gd name="connsiteX1" fmla="*/ 486282 w 1005203"/>
                <a:gd name="connsiteY1" fmla="*/ 0 h 1005330"/>
                <a:gd name="connsiteX2" fmla="*/ 416051 w 1005203"/>
                <a:gd name="connsiteY2" fmla="*/ 0 h 1005330"/>
                <a:gd name="connsiteX3" fmla="*/ 35179 w 1005203"/>
                <a:gd name="connsiteY3" fmla="*/ 0 h 1005330"/>
                <a:gd name="connsiteX4" fmla="*/ 0 w 1005203"/>
                <a:gd name="connsiteY4" fmla="*/ 35179 h 1005330"/>
                <a:gd name="connsiteX5" fmla="*/ 0 w 1005203"/>
                <a:gd name="connsiteY5" fmla="*/ 672591 h 1005330"/>
                <a:gd name="connsiteX6" fmla="*/ 0 w 1005203"/>
                <a:gd name="connsiteY6" fmla="*/ 689355 h 1005330"/>
                <a:gd name="connsiteX7" fmla="*/ 0 w 1005203"/>
                <a:gd name="connsiteY7" fmla="*/ 859408 h 1005330"/>
                <a:gd name="connsiteX8" fmla="*/ 0 w 1005203"/>
                <a:gd name="connsiteY8" fmla="*/ 876172 h 1005330"/>
                <a:gd name="connsiteX9" fmla="*/ 0 w 1005203"/>
                <a:gd name="connsiteY9" fmla="*/ 970152 h 1005330"/>
                <a:gd name="connsiteX10" fmla="*/ 35179 w 1005203"/>
                <a:gd name="connsiteY10" fmla="*/ 1005331 h 1005330"/>
                <a:gd name="connsiteX11" fmla="*/ 141732 w 1005203"/>
                <a:gd name="connsiteY11" fmla="*/ 1005331 h 1005330"/>
                <a:gd name="connsiteX12" fmla="*/ 158369 w 1005203"/>
                <a:gd name="connsiteY12" fmla="*/ 1005331 h 1005330"/>
                <a:gd name="connsiteX13" fmla="*/ 328549 w 1005203"/>
                <a:gd name="connsiteY13" fmla="*/ 1005331 h 1005330"/>
                <a:gd name="connsiteX14" fmla="*/ 345186 w 1005203"/>
                <a:gd name="connsiteY14" fmla="*/ 1005331 h 1005330"/>
                <a:gd name="connsiteX15" fmla="*/ 515365 w 1005203"/>
                <a:gd name="connsiteY15" fmla="*/ 1005331 h 1005330"/>
                <a:gd name="connsiteX16" fmla="*/ 532002 w 1005203"/>
                <a:gd name="connsiteY16" fmla="*/ 1005331 h 1005330"/>
                <a:gd name="connsiteX17" fmla="*/ 970025 w 1005203"/>
                <a:gd name="connsiteY17" fmla="*/ 1005331 h 1005330"/>
                <a:gd name="connsiteX18" fmla="*/ 1005204 w 1005203"/>
                <a:gd name="connsiteY18" fmla="*/ 970152 h 1005330"/>
                <a:gd name="connsiteX19" fmla="*/ 1005204 w 1005203"/>
                <a:gd name="connsiteY19" fmla="*/ 790320 h 1005330"/>
                <a:gd name="connsiteX20" fmla="*/ 1005204 w 1005203"/>
                <a:gd name="connsiteY20" fmla="*/ 720089 h 1005330"/>
                <a:gd name="connsiteX21" fmla="*/ 1005204 w 1005203"/>
                <a:gd name="connsiteY21" fmla="*/ 35052 h 1005330"/>
                <a:gd name="connsiteX22" fmla="*/ 970152 w 1005203"/>
                <a:gd name="connsiteY22" fmla="*/ 0 h 1005330"/>
                <a:gd name="connsiteX23" fmla="*/ 934973 w 1005203"/>
                <a:gd name="connsiteY23" fmla="*/ 719962 h 1005330"/>
                <a:gd name="connsiteX24" fmla="*/ 934973 w 1005203"/>
                <a:gd name="connsiteY24" fmla="*/ 790193 h 1005330"/>
                <a:gd name="connsiteX25" fmla="*/ 934973 w 1005203"/>
                <a:gd name="connsiteY25" fmla="*/ 934846 h 1005330"/>
                <a:gd name="connsiteX26" fmla="*/ 532002 w 1005203"/>
                <a:gd name="connsiteY26" fmla="*/ 934846 h 1005330"/>
                <a:gd name="connsiteX27" fmla="*/ 515365 w 1005203"/>
                <a:gd name="connsiteY27" fmla="*/ 934846 h 1005330"/>
                <a:gd name="connsiteX28" fmla="*/ 345186 w 1005203"/>
                <a:gd name="connsiteY28" fmla="*/ 934846 h 1005330"/>
                <a:gd name="connsiteX29" fmla="*/ 328549 w 1005203"/>
                <a:gd name="connsiteY29" fmla="*/ 934846 h 1005330"/>
                <a:gd name="connsiteX30" fmla="*/ 158369 w 1005203"/>
                <a:gd name="connsiteY30" fmla="*/ 934846 h 1005330"/>
                <a:gd name="connsiteX31" fmla="*/ 141732 w 1005203"/>
                <a:gd name="connsiteY31" fmla="*/ 934846 h 1005330"/>
                <a:gd name="connsiteX32" fmla="*/ 70358 w 1005203"/>
                <a:gd name="connsiteY32" fmla="*/ 934846 h 1005330"/>
                <a:gd name="connsiteX33" fmla="*/ 70358 w 1005203"/>
                <a:gd name="connsiteY33" fmla="*/ 876045 h 1005330"/>
                <a:gd name="connsiteX34" fmla="*/ 70358 w 1005203"/>
                <a:gd name="connsiteY34" fmla="*/ 859281 h 1005330"/>
                <a:gd name="connsiteX35" fmla="*/ 70358 w 1005203"/>
                <a:gd name="connsiteY35" fmla="*/ 689101 h 1005330"/>
                <a:gd name="connsiteX36" fmla="*/ 70358 w 1005203"/>
                <a:gd name="connsiteY36" fmla="*/ 672337 h 1005330"/>
                <a:gd name="connsiteX37" fmla="*/ 70358 w 1005203"/>
                <a:gd name="connsiteY37" fmla="*/ 70104 h 1005330"/>
                <a:gd name="connsiteX38" fmla="*/ 416051 w 1005203"/>
                <a:gd name="connsiteY38" fmla="*/ 70104 h 1005330"/>
                <a:gd name="connsiteX39" fmla="*/ 486282 w 1005203"/>
                <a:gd name="connsiteY39" fmla="*/ 70104 h 1005330"/>
                <a:gd name="connsiteX40" fmla="*/ 934973 w 1005203"/>
                <a:gd name="connsiteY40" fmla="*/ 70104 h 1005330"/>
                <a:gd name="connsiteX41" fmla="*/ 934973 w 1005203"/>
                <a:gd name="connsiteY41" fmla="*/ 719962 h 1005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005203" h="1005330">
                  <a:moveTo>
                    <a:pt x="970152" y="0"/>
                  </a:moveTo>
                  <a:lnTo>
                    <a:pt x="486282" y="0"/>
                  </a:lnTo>
                  <a:lnTo>
                    <a:pt x="416051" y="0"/>
                  </a:lnTo>
                  <a:lnTo>
                    <a:pt x="35179" y="0"/>
                  </a:lnTo>
                  <a:cubicBezTo>
                    <a:pt x="15748" y="0"/>
                    <a:pt x="0" y="15748"/>
                    <a:pt x="0" y="35179"/>
                  </a:cubicBezTo>
                  <a:lnTo>
                    <a:pt x="0" y="672591"/>
                  </a:lnTo>
                  <a:lnTo>
                    <a:pt x="0" y="689355"/>
                  </a:lnTo>
                  <a:lnTo>
                    <a:pt x="0" y="859408"/>
                  </a:lnTo>
                  <a:lnTo>
                    <a:pt x="0" y="876172"/>
                  </a:lnTo>
                  <a:lnTo>
                    <a:pt x="0" y="970152"/>
                  </a:lnTo>
                  <a:cubicBezTo>
                    <a:pt x="0" y="989583"/>
                    <a:pt x="15748" y="1005331"/>
                    <a:pt x="35179" y="1005331"/>
                  </a:cubicBezTo>
                  <a:lnTo>
                    <a:pt x="141732" y="1005331"/>
                  </a:lnTo>
                  <a:lnTo>
                    <a:pt x="158369" y="1005331"/>
                  </a:lnTo>
                  <a:lnTo>
                    <a:pt x="328549" y="1005331"/>
                  </a:lnTo>
                  <a:lnTo>
                    <a:pt x="345186" y="1005331"/>
                  </a:lnTo>
                  <a:lnTo>
                    <a:pt x="515365" y="1005331"/>
                  </a:lnTo>
                  <a:lnTo>
                    <a:pt x="532002" y="1005331"/>
                  </a:lnTo>
                  <a:lnTo>
                    <a:pt x="970025" y="1005331"/>
                  </a:lnTo>
                  <a:cubicBezTo>
                    <a:pt x="989456" y="1005331"/>
                    <a:pt x="1005204" y="989583"/>
                    <a:pt x="1005204" y="970152"/>
                  </a:cubicBezTo>
                  <a:lnTo>
                    <a:pt x="1005204" y="790320"/>
                  </a:lnTo>
                  <a:lnTo>
                    <a:pt x="1005204" y="720089"/>
                  </a:lnTo>
                  <a:lnTo>
                    <a:pt x="1005204" y="35052"/>
                  </a:lnTo>
                  <a:cubicBezTo>
                    <a:pt x="1005204" y="15621"/>
                    <a:pt x="989583" y="0"/>
                    <a:pt x="970152" y="0"/>
                  </a:cubicBezTo>
                  <a:close/>
                  <a:moveTo>
                    <a:pt x="934973" y="719962"/>
                  </a:moveTo>
                  <a:lnTo>
                    <a:pt x="934973" y="790193"/>
                  </a:lnTo>
                  <a:lnTo>
                    <a:pt x="934973" y="934846"/>
                  </a:lnTo>
                  <a:lnTo>
                    <a:pt x="532002" y="934846"/>
                  </a:lnTo>
                  <a:lnTo>
                    <a:pt x="515365" y="934846"/>
                  </a:lnTo>
                  <a:lnTo>
                    <a:pt x="345186" y="934846"/>
                  </a:lnTo>
                  <a:lnTo>
                    <a:pt x="328549" y="934846"/>
                  </a:lnTo>
                  <a:lnTo>
                    <a:pt x="158369" y="934846"/>
                  </a:lnTo>
                  <a:lnTo>
                    <a:pt x="141732" y="934846"/>
                  </a:lnTo>
                  <a:lnTo>
                    <a:pt x="70358" y="934846"/>
                  </a:lnTo>
                  <a:lnTo>
                    <a:pt x="70358" y="876045"/>
                  </a:lnTo>
                  <a:lnTo>
                    <a:pt x="70358" y="859281"/>
                  </a:lnTo>
                  <a:lnTo>
                    <a:pt x="70358" y="689101"/>
                  </a:lnTo>
                  <a:lnTo>
                    <a:pt x="70358" y="672337"/>
                  </a:lnTo>
                  <a:lnTo>
                    <a:pt x="70358" y="70104"/>
                  </a:lnTo>
                  <a:lnTo>
                    <a:pt x="416051" y="70104"/>
                  </a:lnTo>
                  <a:lnTo>
                    <a:pt x="486282" y="70104"/>
                  </a:lnTo>
                  <a:lnTo>
                    <a:pt x="934973" y="70104"/>
                  </a:lnTo>
                  <a:lnTo>
                    <a:pt x="934973" y="719962"/>
                  </a:lnTo>
                  <a:close/>
                </a:path>
              </a:pathLst>
            </a:custGeom>
            <a:solidFill>
              <a:schemeClr val="accent5"/>
            </a:solidFill>
            <a:ln w="12679" cap="flat">
              <a:noFill/>
              <a:prstDash val="solid"/>
              <a:miter/>
            </a:ln>
          </p:spPr>
          <p:txBody>
            <a:bodyPr rtlCol="0" anchor="ctr"/>
            <a:lstStyle/>
            <a:p>
              <a:pPr rtl="0"/>
              <a:endParaRPr lang="es-ES" noProof="1"/>
            </a:p>
          </p:txBody>
        </p:sp>
        <p:grpSp>
          <p:nvGrpSpPr>
            <p:cNvPr id="31" name="Gráfico 4">
              <a:extLst>
                <a:ext uri="{FF2B5EF4-FFF2-40B4-BE49-F238E27FC236}">
                  <a16:creationId xmlns:a16="http://schemas.microsoft.com/office/drawing/2014/main" id="{9D04BDF9-609F-4D42-9627-A801FC456038}"/>
                </a:ext>
              </a:extLst>
            </p:cNvPr>
            <p:cNvGrpSpPr/>
            <p:nvPr/>
          </p:nvGrpSpPr>
          <p:grpSpPr>
            <a:xfrm>
              <a:off x="6626007" y="1680238"/>
              <a:ext cx="2757134" cy="5707847"/>
              <a:chOff x="6626007" y="1680238"/>
              <a:chExt cx="2757134" cy="5707847"/>
            </a:xfrm>
            <a:solidFill>
              <a:srgbClr val="BB5BA3"/>
            </a:solidFill>
          </p:grpSpPr>
          <p:sp>
            <p:nvSpPr>
              <p:cNvPr id="204" name="Freeform: Shape 203">
                <a:extLst>
                  <a:ext uri="{FF2B5EF4-FFF2-40B4-BE49-F238E27FC236}">
                    <a16:creationId xmlns:a16="http://schemas.microsoft.com/office/drawing/2014/main" id="{20C07A5D-D4A2-4C32-B33A-0DE12EC42891}"/>
                  </a:ext>
                </a:extLst>
              </p:cNvPr>
              <p:cNvSpPr/>
              <p:nvPr userDrawn="1"/>
            </p:nvSpPr>
            <p:spPr>
              <a:xfrm>
                <a:off x="9330436" y="5882503"/>
                <a:ext cx="11684" cy="11557"/>
              </a:xfrm>
              <a:custGeom>
                <a:avLst/>
                <a:gdLst>
                  <a:gd name="connsiteX0" fmla="*/ 11684 w 11684"/>
                  <a:gd name="connsiteY0" fmla="*/ 11557 h 11557"/>
                  <a:gd name="connsiteX1" fmla="*/ 0 w 11684"/>
                  <a:gd name="connsiteY1" fmla="*/ 0 h 11557"/>
                  <a:gd name="connsiteX2" fmla="*/ 0 w 11684"/>
                  <a:gd name="connsiteY2" fmla="*/ 11557 h 11557"/>
                </a:gdLst>
                <a:ahLst/>
                <a:cxnLst>
                  <a:cxn ang="0">
                    <a:pos x="connsiteX0" y="connsiteY0"/>
                  </a:cxn>
                  <a:cxn ang="0">
                    <a:pos x="connsiteX1" y="connsiteY1"/>
                  </a:cxn>
                  <a:cxn ang="0">
                    <a:pos x="connsiteX2" y="connsiteY2"/>
                  </a:cxn>
                </a:cxnLst>
                <a:rect l="l" t="t" r="r" b="b"/>
                <a:pathLst>
                  <a:path w="11684" h="11557">
                    <a:moveTo>
                      <a:pt x="11684" y="11557"/>
                    </a:moveTo>
                    <a:lnTo>
                      <a:pt x="0" y="0"/>
                    </a:lnTo>
                    <a:lnTo>
                      <a:pt x="0" y="11557"/>
                    </a:lnTo>
                    <a:close/>
                  </a:path>
                </a:pathLst>
              </a:custGeom>
              <a:solidFill>
                <a:schemeClr val="accent5"/>
              </a:solidFill>
              <a:ln w="12679" cap="flat">
                <a:noFill/>
                <a:prstDash val="solid"/>
                <a:miter/>
              </a:ln>
            </p:spPr>
            <p:txBody>
              <a:bodyPr rtlCol="0" anchor="ctr"/>
              <a:lstStyle/>
              <a:p>
                <a:pPr rtl="0"/>
                <a:endParaRPr lang="es-ES" noProof="1"/>
              </a:p>
            </p:txBody>
          </p:sp>
          <p:sp>
            <p:nvSpPr>
              <p:cNvPr id="205" name="Freeform: Shape 204">
                <a:extLst>
                  <a:ext uri="{FF2B5EF4-FFF2-40B4-BE49-F238E27FC236}">
                    <a16:creationId xmlns:a16="http://schemas.microsoft.com/office/drawing/2014/main" id="{C90A0701-5703-4D93-B9B9-9D9EB2AA1070}"/>
                  </a:ext>
                </a:extLst>
              </p:cNvPr>
              <p:cNvSpPr/>
              <p:nvPr userDrawn="1"/>
            </p:nvSpPr>
            <p:spPr>
              <a:xfrm>
                <a:off x="9359519" y="5911586"/>
                <a:ext cx="13335" cy="13334"/>
              </a:xfrm>
              <a:custGeom>
                <a:avLst/>
                <a:gdLst>
                  <a:gd name="connsiteX0" fmla="*/ 13335 w 13335"/>
                  <a:gd name="connsiteY0" fmla="*/ 13335 h 13334"/>
                  <a:gd name="connsiteX1" fmla="*/ 0 w 13335"/>
                  <a:gd name="connsiteY1" fmla="*/ 0 h 13334"/>
                  <a:gd name="connsiteX2" fmla="*/ 0 w 13335"/>
                  <a:gd name="connsiteY2" fmla="*/ 13335 h 13334"/>
                </a:gdLst>
                <a:ahLst/>
                <a:cxnLst>
                  <a:cxn ang="0">
                    <a:pos x="connsiteX0" y="connsiteY0"/>
                  </a:cxn>
                  <a:cxn ang="0">
                    <a:pos x="connsiteX1" y="connsiteY1"/>
                  </a:cxn>
                  <a:cxn ang="0">
                    <a:pos x="connsiteX2" y="connsiteY2"/>
                  </a:cxn>
                </a:cxnLst>
                <a:rect l="l" t="t" r="r" b="b"/>
                <a:pathLst>
                  <a:path w="13335" h="13334">
                    <a:moveTo>
                      <a:pt x="13335" y="13335"/>
                    </a:moveTo>
                    <a:lnTo>
                      <a:pt x="0" y="0"/>
                    </a:lnTo>
                    <a:lnTo>
                      <a:pt x="0" y="13335"/>
                    </a:lnTo>
                    <a:close/>
                  </a:path>
                </a:pathLst>
              </a:custGeom>
              <a:solidFill>
                <a:schemeClr val="accent5"/>
              </a:solidFill>
              <a:ln w="12679" cap="flat">
                <a:noFill/>
                <a:prstDash val="solid"/>
                <a:miter/>
              </a:ln>
            </p:spPr>
            <p:txBody>
              <a:bodyPr rtlCol="0" anchor="ctr"/>
              <a:lstStyle/>
              <a:p>
                <a:pPr rtl="0"/>
                <a:endParaRPr lang="es-ES" noProof="1"/>
              </a:p>
            </p:txBody>
          </p:sp>
          <p:sp>
            <p:nvSpPr>
              <p:cNvPr id="206" name="Freeform: Shape 205">
                <a:extLst>
                  <a:ext uri="{FF2B5EF4-FFF2-40B4-BE49-F238E27FC236}">
                    <a16:creationId xmlns:a16="http://schemas.microsoft.com/office/drawing/2014/main" id="{9D5CB336-2FCB-43AA-8C31-74EE17305F76}"/>
                  </a:ext>
                </a:extLst>
              </p:cNvPr>
              <p:cNvSpPr/>
              <p:nvPr userDrawn="1"/>
            </p:nvSpPr>
            <p:spPr>
              <a:xfrm>
                <a:off x="8914512" y="5877296"/>
                <a:ext cx="461644" cy="262381"/>
              </a:xfrm>
              <a:custGeom>
                <a:avLst/>
                <a:gdLst>
                  <a:gd name="connsiteX0" fmla="*/ 445008 w 461644"/>
                  <a:gd name="connsiteY0" fmla="*/ 186817 h 262381"/>
                  <a:gd name="connsiteX1" fmla="*/ 274828 w 461644"/>
                  <a:gd name="connsiteY1" fmla="*/ 186817 h 262381"/>
                  <a:gd name="connsiteX2" fmla="*/ 274828 w 461644"/>
                  <a:gd name="connsiteY2" fmla="*/ 16764 h 262381"/>
                  <a:gd name="connsiteX3" fmla="*/ 345567 w 461644"/>
                  <a:gd name="connsiteY3" fmla="*/ 16764 h 262381"/>
                  <a:gd name="connsiteX4" fmla="*/ 345567 w 461644"/>
                  <a:gd name="connsiteY4" fmla="*/ 0 h 262381"/>
                  <a:gd name="connsiteX5" fmla="*/ 274828 w 461644"/>
                  <a:gd name="connsiteY5" fmla="*/ 0 h 262381"/>
                  <a:gd name="connsiteX6" fmla="*/ 258191 w 461644"/>
                  <a:gd name="connsiteY6" fmla="*/ 0 h 262381"/>
                  <a:gd name="connsiteX7" fmla="*/ 88011 w 461644"/>
                  <a:gd name="connsiteY7" fmla="*/ 127 h 262381"/>
                  <a:gd name="connsiteX8" fmla="*/ 71374 w 461644"/>
                  <a:gd name="connsiteY8" fmla="*/ 0 h 262381"/>
                  <a:gd name="connsiteX9" fmla="*/ 0 w 461644"/>
                  <a:gd name="connsiteY9" fmla="*/ 0 h 262381"/>
                  <a:gd name="connsiteX10" fmla="*/ 0 w 461644"/>
                  <a:gd name="connsiteY10" fmla="*/ 16764 h 262381"/>
                  <a:gd name="connsiteX11" fmla="*/ 71374 w 461644"/>
                  <a:gd name="connsiteY11" fmla="*/ 16764 h 262381"/>
                  <a:gd name="connsiteX12" fmla="*/ 71374 w 461644"/>
                  <a:gd name="connsiteY12" fmla="*/ 186817 h 262381"/>
                  <a:gd name="connsiteX13" fmla="*/ 0 w 461644"/>
                  <a:gd name="connsiteY13" fmla="*/ 186817 h 262381"/>
                  <a:gd name="connsiteX14" fmla="*/ 0 w 461644"/>
                  <a:gd name="connsiteY14" fmla="*/ 203581 h 262381"/>
                  <a:gd name="connsiteX15" fmla="*/ 71374 w 461644"/>
                  <a:gd name="connsiteY15" fmla="*/ 203581 h 262381"/>
                  <a:gd name="connsiteX16" fmla="*/ 71374 w 461644"/>
                  <a:gd name="connsiteY16" fmla="*/ 262382 h 262381"/>
                  <a:gd name="connsiteX17" fmla="*/ 88011 w 461644"/>
                  <a:gd name="connsiteY17" fmla="*/ 262382 h 262381"/>
                  <a:gd name="connsiteX18" fmla="*/ 88011 w 461644"/>
                  <a:gd name="connsiteY18" fmla="*/ 203581 h 262381"/>
                  <a:gd name="connsiteX19" fmla="*/ 258191 w 461644"/>
                  <a:gd name="connsiteY19" fmla="*/ 203581 h 262381"/>
                  <a:gd name="connsiteX20" fmla="*/ 258191 w 461644"/>
                  <a:gd name="connsiteY20" fmla="*/ 262382 h 262381"/>
                  <a:gd name="connsiteX21" fmla="*/ 274828 w 461644"/>
                  <a:gd name="connsiteY21" fmla="*/ 262382 h 262381"/>
                  <a:gd name="connsiteX22" fmla="*/ 274828 w 461644"/>
                  <a:gd name="connsiteY22" fmla="*/ 203581 h 262381"/>
                  <a:gd name="connsiteX23" fmla="*/ 445008 w 461644"/>
                  <a:gd name="connsiteY23" fmla="*/ 203581 h 262381"/>
                  <a:gd name="connsiteX24" fmla="*/ 445008 w 461644"/>
                  <a:gd name="connsiteY24" fmla="*/ 262382 h 262381"/>
                  <a:gd name="connsiteX25" fmla="*/ 461644 w 461644"/>
                  <a:gd name="connsiteY25" fmla="*/ 262382 h 262381"/>
                  <a:gd name="connsiteX26" fmla="*/ 461644 w 461644"/>
                  <a:gd name="connsiteY26" fmla="*/ 203581 h 262381"/>
                  <a:gd name="connsiteX27" fmla="*/ 461644 w 461644"/>
                  <a:gd name="connsiteY27" fmla="*/ 186817 h 262381"/>
                  <a:gd name="connsiteX28" fmla="*/ 461644 w 461644"/>
                  <a:gd name="connsiteY28" fmla="*/ 117729 h 262381"/>
                  <a:gd name="connsiteX29" fmla="*/ 445008 w 461644"/>
                  <a:gd name="connsiteY29" fmla="*/ 117729 h 262381"/>
                  <a:gd name="connsiteX30" fmla="*/ 445008 w 461644"/>
                  <a:gd name="connsiteY30" fmla="*/ 186817 h 262381"/>
                  <a:gd name="connsiteX31" fmla="*/ 258191 w 461644"/>
                  <a:gd name="connsiteY31" fmla="*/ 186817 h 262381"/>
                  <a:gd name="connsiteX32" fmla="*/ 88011 w 461644"/>
                  <a:gd name="connsiteY32" fmla="*/ 186817 h 262381"/>
                  <a:gd name="connsiteX33" fmla="*/ 88011 w 461644"/>
                  <a:gd name="connsiteY33" fmla="*/ 16764 h 262381"/>
                  <a:gd name="connsiteX34" fmla="*/ 258191 w 461644"/>
                  <a:gd name="connsiteY34" fmla="*/ 16764 h 262381"/>
                  <a:gd name="connsiteX35" fmla="*/ 258191 w 461644"/>
                  <a:gd name="connsiteY35" fmla="*/ 186817 h 262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61644" h="262381">
                    <a:moveTo>
                      <a:pt x="445008" y="186817"/>
                    </a:moveTo>
                    <a:lnTo>
                      <a:pt x="274828" y="186817"/>
                    </a:lnTo>
                    <a:lnTo>
                      <a:pt x="274828" y="16764"/>
                    </a:lnTo>
                    <a:lnTo>
                      <a:pt x="345567" y="16764"/>
                    </a:lnTo>
                    <a:lnTo>
                      <a:pt x="345567" y="0"/>
                    </a:lnTo>
                    <a:lnTo>
                      <a:pt x="274828" y="0"/>
                    </a:lnTo>
                    <a:lnTo>
                      <a:pt x="258191" y="0"/>
                    </a:lnTo>
                    <a:lnTo>
                      <a:pt x="88011" y="127"/>
                    </a:lnTo>
                    <a:lnTo>
                      <a:pt x="71374" y="0"/>
                    </a:lnTo>
                    <a:lnTo>
                      <a:pt x="0" y="0"/>
                    </a:lnTo>
                    <a:lnTo>
                      <a:pt x="0" y="16764"/>
                    </a:lnTo>
                    <a:lnTo>
                      <a:pt x="71374" y="16764"/>
                    </a:lnTo>
                    <a:lnTo>
                      <a:pt x="71374" y="186817"/>
                    </a:lnTo>
                    <a:lnTo>
                      <a:pt x="0" y="186817"/>
                    </a:lnTo>
                    <a:lnTo>
                      <a:pt x="0" y="203581"/>
                    </a:lnTo>
                    <a:lnTo>
                      <a:pt x="71374" y="203581"/>
                    </a:lnTo>
                    <a:lnTo>
                      <a:pt x="71374" y="262382"/>
                    </a:lnTo>
                    <a:lnTo>
                      <a:pt x="88011" y="262382"/>
                    </a:lnTo>
                    <a:lnTo>
                      <a:pt x="88011" y="203581"/>
                    </a:lnTo>
                    <a:lnTo>
                      <a:pt x="258191" y="203581"/>
                    </a:lnTo>
                    <a:lnTo>
                      <a:pt x="258191" y="262382"/>
                    </a:lnTo>
                    <a:lnTo>
                      <a:pt x="274828" y="262382"/>
                    </a:lnTo>
                    <a:lnTo>
                      <a:pt x="274828" y="203581"/>
                    </a:lnTo>
                    <a:lnTo>
                      <a:pt x="445008" y="203581"/>
                    </a:lnTo>
                    <a:lnTo>
                      <a:pt x="445008" y="262382"/>
                    </a:lnTo>
                    <a:lnTo>
                      <a:pt x="461644" y="262382"/>
                    </a:lnTo>
                    <a:lnTo>
                      <a:pt x="461644" y="203581"/>
                    </a:lnTo>
                    <a:lnTo>
                      <a:pt x="461644" y="186817"/>
                    </a:lnTo>
                    <a:lnTo>
                      <a:pt x="461644" y="117729"/>
                    </a:lnTo>
                    <a:lnTo>
                      <a:pt x="445008" y="117729"/>
                    </a:lnTo>
                    <a:lnTo>
                      <a:pt x="445008" y="186817"/>
                    </a:lnTo>
                    <a:close/>
                    <a:moveTo>
                      <a:pt x="258191" y="186817"/>
                    </a:moveTo>
                    <a:lnTo>
                      <a:pt x="88011" y="186817"/>
                    </a:lnTo>
                    <a:lnTo>
                      <a:pt x="88011" y="16764"/>
                    </a:lnTo>
                    <a:lnTo>
                      <a:pt x="258191" y="16764"/>
                    </a:lnTo>
                    <a:lnTo>
                      <a:pt x="258191" y="186817"/>
                    </a:lnTo>
                    <a:close/>
                  </a:path>
                </a:pathLst>
              </a:custGeom>
              <a:solidFill>
                <a:schemeClr val="accent5"/>
              </a:solidFill>
              <a:ln w="12679" cap="flat">
                <a:noFill/>
                <a:prstDash val="solid"/>
                <a:miter/>
              </a:ln>
            </p:spPr>
            <p:txBody>
              <a:bodyPr rtlCol="0" anchor="ctr"/>
              <a:lstStyle/>
              <a:p>
                <a:pPr rtl="0"/>
                <a:endParaRPr lang="es-ES" noProof="1"/>
              </a:p>
            </p:txBody>
          </p:sp>
          <p:sp>
            <p:nvSpPr>
              <p:cNvPr id="207" name="Freeform: Shape 206">
                <a:extLst>
                  <a:ext uri="{FF2B5EF4-FFF2-40B4-BE49-F238E27FC236}">
                    <a16:creationId xmlns:a16="http://schemas.microsoft.com/office/drawing/2014/main" id="{6A430AFF-BB25-461D-BAE8-C9C567F604B0}"/>
                  </a:ext>
                </a:extLst>
              </p:cNvPr>
              <p:cNvSpPr/>
              <p:nvPr userDrawn="1"/>
            </p:nvSpPr>
            <p:spPr>
              <a:xfrm>
                <a:off x="7865366" y="5877169"/>
                <a:ext cx="1511044" cy="1510916"/>
              </a:xfrm>
              <a:custGeom>
                <a:avLst/>
                <a:gdLst>
                  <a:gd name="connsiteX0" fmla="*/ 1494153 w 1511044"/>
                  <a:gd name="connsiteY0" fmla="*/ 373888 h 1510916"/>
                  <a:gd name="connsiteX1" fmla="*/ 1323973 w 1511044"/>
                  <a:gd name="connsiteY1" fmla="*/ 373888 h 1510916"/>
                  <a:gd name="connsiteX2" fmla="*/ 1323973 w 1511044"/>
                  <a:gd name="connsiteY2" fmla="*/ 332994 h 1510916"/>
                  <a:gd name="connsiteX3" fmla="*/ 1307336 w 1511044"/>
                  <a:gd name="connsiteY3" fmla="*/ 332994 h 1510916"/>
                  <a:gd name="connsiteX4" fmla="*/ 1307336 w 1511044"/>
                  <a:gd name="connsiteY4" fmla="*/ 373888 h 1510916"/>
                  <a:gd name="connsiteX5" fmla="*/ 1137157 w 1511044"/>
                  <a:gd name="connsiteY5" fmla="*/ 373888 h 1510916"/>
                  <a:gd name="connsiteX6" fmla="*/ 1137157 w 1511044"/>
                  <a:gd name="connsiteY6" fmla="*/ 332994 h 1510916"/>
                  <a:gd name="connsiteX7" fmla="*/ 1120520 w 1511044"/>
                  <a:gd name="connsiteY7" fmla="*/ 332994 h 1510916"/>
                  <a:gd name="connsiteX8" fmla="*/ 1120520 w 1511044"/>
                  <a:gd name="connsiteY8" fmla="*/ 373888 h 1510916"/>
                  <a:gd name="connsiteX9" fmla="*/ 950467 w 1511044"/>
                  <a:gd name="connsiteY9" fmla="*/ 373888 h 1510916"/>
                  <a:gd name="connsiteX10" fmla="*/ 950467 w 1511044"/>
                  <a:gd name="connsiteY10" fmla="*/ 203835 h 1510916"/>
                  <a:gd name="connsiteX11" fmla="*/ 978915 w 1511044"/>
                  <a:gd name="connsiteY11" fmla="*/ 203835 h 1510916"/>
                  <a:gd name="connsiteX12" fmla="*/ 978915 w 1511044"/>
                  <a:gd name="connsiteY12" fmla="*/ 187071 h 1510916"/>
                  <a:gd name="connsiteX13" fmla="*/ 950467 w 1511044"/>
                  <a:gd name="connsiteY13" fmla="*/ 187071 h 1510916"/>
                  <a:gd name="connsiteX14" fmla="*/ 950467 w 1511044"/>
                  <a:gd name="connsiteY14" fmla="*/ 16891 h 1510916"/>
                  <a:gd name="connsiteX15" fmla="*/ 978915 w 1511044"/>
                  <a:gd name="connsiteY15" fmla="*/ 16891 h 1510916"/>
                  <a:gd name="connsiteX16" fmla="*/ 978915 w 1511044"/>
                  <a:gd name="connsiteY16" fmla="*/ 127 h 1510916"/>
                  <a:gd name="connsiteX17" fmla="*/ 950467 w 1511044"/>
                  <a:gd name="connsiteY17" fmla="*/ 127 h 1510916"/>
                  <a:gd name="connsiteX18" fmla="*/ 933830 w 1511044"/>
                  <a:gd name="connsiteY18" fmla="*/ 0 h 1510916"/>
                  <a:gd name="connsiteX19" fmla="*/ 763650 w 1511044"/>
                  <a:gd name="connsiteY19" fmla="*/ 0 h 1510916"/>
                  <a:gd name="connsiteX20" fmla="*/ 747013 w 1511044"/>
                  <a:gd name="connsiteY20" fmla="*/ 0 h 1510916"/>
                  <a:gd name="connsiteX21" fmla="*/ 576833 w 1511044"/>
                  <a:gd name="connsiteY21" fmla="*/ 0 h 1510916"/>
                  <a:gd name="connsiteX22" fmla="*/ 560196 w 1511044"/>
                  <a:gd name="connsiteY22" fmla="*/ 0 h 1510916"/>
                  <a:gd name="connsiteX23" fmla="*/ 390143 w 1511044"/>
                  <a:gd name="connsiteY23" fmla="*/ 0 h 1510916"/>
                  <a:gd name="connsiteX24" fmla="*/ 373380 w 1511044"/>
                  <a:gd name="connsiteY24" fmla="*/ 127 h 1510916"/>
                  <a:gd name="connsiteX25" fmla="*/ 277241 w 1511044"/>
                  <a:gd name="connsiteY25" fmla="*/ 0 h 1510916"/>
                  <a:gd name="connsiteX26" fmla="*/ 260477 w 1511044"/>
                  <a:gd name="connsiteY26" fmla="*/ 16764 h 1510916"/>
                  <a:gd name="connsiteX27" fmla="*/ 373380 w 1511044"/>
                  <a:gd name="connsiteY27" fmla="*/ 16764 h 1510916"/>
                  <a:gd name="connsiteX28" fmla="*/ 373380 w 1511044"/>
                  <a:gd name="connsiteY28" fmla="*/ 186817 h 1510916"/>
                  <a:gd name="connsiteX29" fmla="*/ 203327 w 1511044"/>
                  <a:gd name="connsiteY29" fmla="*/ 186817 h 1510916"/>
                  <a:gd name="connsiteX30" fmla="*/ 203327 w 1511044"/>
                  <a:gd name="connsiteY30" fmla="*/ 73914 h 1510916"/>
                  <a:gd name="connsiteX31" fmla="*/ 186690 w 1511044"/>
                  <a:gd name="connsiteY31" fmla="*/ 90551 h 1510916"/>
                  <a:gd name="connsiteX32" fmla="*/ 186690 w 1511044"/>
                  <a:gd name="connsiteY32" fmla="*/ 186690 h 1510916"/>
                  <a:gd name="connsiteX33" fmla="*/ 90551 w 1511044"/>
                  <a:gd name="connsiteY33" fmla="*/ 186690 h 1510916"/>
                  <a:gd name="connsiteX34" fmla="*/ 73787 w 1511044"/>
                  <a:gd name="connsiteY34" fmla="*/ 203454 h 1510916"/>
                  <a:gd name="connsiteX35" fmla="*/ 186690 w 1511044"/>
                  <a:gd name="connsiteY35" fmla="*/ 203454 h 1510916"/>
                  <a:gd name="connsiteX36" fmla="*/ 186817 w 1511044"/>
                  <a:gd name="connsiteY36" fmla="*/ 373507 h 1510916"/>
                  <a:gd name="connsiteX37" fmla="*/ 16764 w 1511044"/>
                  <a:gd name="connsiteY37" fmla="*/ 373507 h 1510916"/>
                  <a:gd name="connsiteX38" fmla="*/ 16764 w 1511044"/>
                  <a:gd name="connsiteY38" fmla="*/ 260604 h 1510916"/>
                  <a:gd name="connsiteX39" fmla="*/ 0 w 1511044"/>
                  <a:gd name="connsiteY39" fmla="*/ 277368 h 1510916"/>
                  <a:gd name="connsiteX40" fmla="*/ 0 w 1511044"/>
                  <a:gd name="connsiteY40" fmla="*/ 373507 h 1510916"/>
                  <a:gd name="connsiteX41" fmla="*/ 0 w 1511044"/>
                  <a:gd name="connsiteY41" fmla="*/ 390143 h 1510916"/>
                  <a:gd name="connsiteX42" fmla="*/ 0 w 1511044"/>
                  <a:gd name="connsiteY42" fmla="*/ 560324 h 1510916"/>
                  <a:gd name="connsiteX43" fmla="*/ 0 w 1511044"/>
                  <a:gd name="connsiteY43" fmla="*/ 576961 h 1510916"/>
                  <a:gd name="connsiteX44" fmla="*/ 0 w 1511044"/>
                  <a:gd name="connsiteY44" fmla="*/ 747140 h 1510916"/>
                  <a:gd name="connsiteX45" fmla="*/ 0 w 1511044"/>
                  <a:gd name="connsiteY45" fmla="*/ 763777 h 1510916"/>
                  <a:gd name="connsiteX46" fmla="*/ 0 w 1511044"/>
                  <a:gd name="connsiteY46" fmla="*/ 933957 h 1510916"/>
                  <a:gd name="connsiteX47" fmla="*/ 0 w 1511044"/>
                  <a:gd name="connsiteY47" fmla="*/ 950594 h 1510916"/>
                  <a:gd name="connsiteX48" fmla="*/ 0 w 1511044"/>
                  <a:gd name="connsiteY48" fmla="*/ 1120774 h 1510916"/>
                  <a:gd name="connsiteX49" fmla="*/ 0 w 1511044"/>
                  <a:gd name="connsiteY49" fmla="*/ 1137411 h 1510916"/>
                  <a:gd name="connsiteX50" fmla="*/ 0 w 1511044"/>
                  <a:gd name="connsiteY50" fmla="*/ 1307463 h 1510916"/>
                  <a:gd name="connsiteX51" fmla="*/ 0 w 1511044"/>
                  <a:gd name="connsiteY51" fmla="*/ 1324227 h 1510916"/>
                  <a:gd name="connsiteX52" fmla="*/ 0 w 1511044"/>
                  <a:gd name="connsiteY52" fmla="*/ 1455164 h 1510916"/>
                  <a:gd name="connsiteX53" fmla="*/ 16764 w 1511044"/>
                  <a:gd name="connsiteY53" fmla="*/ 1471801 h 1510916"/>
                  <a:gd name="connsiteX54" fmla="*/ 16764 w 1511044"/>
                  <a:gd name="connsiteY54" fmla="*/ 1324101 h 1510916"/>
                  <a:gd name="connsiteX55" fmla="*/ 186690 w 1511044"/>
                  <a:gd name="connsiteY55" fmla="*/ 1324101 h 1510916"/>
                  <a:gd name="connsiteX56" fmla="*/ 186690 w 1511044"/>
                  <a:gd name="connsiteY56" fmla="*/ 1494026 h 1510916"/>
                  <a:gd name="connsiteX57" fmla="*/ 39116 w 1511044"/>
                  <a:gd name="connsiteY57" fmla="*/ 1494153 h 1510916"/>
                  <a:gd name="connsiteX58" fmla="*/ 56007 w 1511044"/>
                  <a:gd name="connsiteY58" fmla="*/ 1510790 h 1510916"/>
                  <a:gd name="connsiteX59" fmla="*/ 186563 w 1511044"/>
                  <a:gd name="connsiteY59" fmla="*/ 1510790 h 1510916"/>
                  <a:gd name="connsiteX60" fmla="*/ 203327 w 1511044"/>
                  <a:gd name="connsiteY60" fmla="*/ 1510790 h 1510916"/>
                  <a:gd name="connsiteX61" fmla="*/ 373380 w 1511044"/>
                  <a:gd name="connsiteY61" fmla="*/ 1510917 h 1510916"/>
                  <a:gd name="connsiteX62" fmla="*/ 390143 w 1511044"/>
                  <a:gd name="connsiteY62" fmla="*/ 1510790 h 1510916"/>
                  <a:gd name="connsiteX63" fmla="*/ 560196 w 1511044"/>
                  <a:gd name="connsiteY63" fmla="*/ 1510790 h 1510916"/>
                  <a:gd name="connsiteX64" fmla="*/ 576833 w 1511044"/>
                  <a:gd name="connsiteY64" fmla="*/ 1510790 h 1510916"/>
                  <a:gd name="connsiteX65" fmla="*/ 747013 w 1511044"/>
                  <a:gd name="connsiteY65" fmla="*/ 1510790 h 1510916"/>
                  <a:gd name="connsiteX66" fmla="*/ 763650 w 1511044"/>
                  <a:gd name="connsiteY66" fmla="*/ 1510790 h 1510916"/>
                  <a:gd name="connsiteX67" fmla="*/ 933830 w 1511044"/>
                  <a:gd name="connsiteY67" fmla="*/ 1510790 h 1510916"/>
                  <a:gd name="connsiteX68" fmla="*/ 950467 w 1511044"/>
                  <a:gd name="connsiteY68" fmla="*/ 1510917 h 1510916"/>
                  <a:gd name="connsiteX69" fmla="*/ 1120520 w 1511044"/>
                  <a:gd name="connsiteY69" fmla="*/ 1510790 h 1510916"/>
                  <a:gd name="connsiteX70" fmla="*/ 1133728 w 1511044"/>
                  <a:gd name="connsiteY70" fmla="*/ 1510917 h 1510916"/>
                  <a:gd name="connsiteX71" fmla="*/ 1137284 w 1511044"/>
                  <a:gd name="connsiteY71" fmla="*/ 1506726 h 1510916"/>
                  <a:gd name="connsiteX72" fmla="*/ 1147570 w 1511044"/>
                  <a:gd name="connsiteY72" fmla="*/ 1494153 h 1510916"/>
                  <a:gd name="connsiteX73" fmla="*/ 1137284 w 1511044"/>
                  <a:gd name="connsiteY73" fmla="*/ 1494153 h 1510916"/>
                  <a:gd name="connsiteX74" fmla="*/ 1137284 w 1511044"/>
                  <a:gd name="connsiteY74" fmla="*/ 1324101 h 1510916"/>
                  <a:gd name="connsiteX75" fmla="*/ 1288032 w 1511044"/>
                  <a:gd name="connsiteY75" fmla="*/ 1324101 h 1510916"/>
                  <a:gd name="connsiteX76" fmla="*/ 1301875 w 1511044"/>
                  <a:gd name="connsiteY76" fmla="*/ 1307337 h 1510916"/>
                  <a:gd name="connsiteX77" fmla="*/ 1137284 w 1511044"/>
                  <a:gd name="connsiteY77" fmla="*/ 1307463 h 1510916"/>
                  <a:gd name="connsiteX78" fmla="*/ 1137284 w 1511044"/>
                  <a:gd name="connsiteY78" fmla="*/ 1137284 h 1510916"/>
                  <a:gd name="connsiteX79" fmla="*/ 1307463 w 1511044"/>
                  <a:gd name="connsiteY79" fmla="*/ 1137284 h 1510916"/>
                  <a:gd name="connsiteX80" fmla="*/ 1307463 w 1511044"/>
                  <a:gd name="connsiteY80" fmla="*/ 1300605 h 1510916"/>
                  <a:gd name="connsiteX81" fmla="*/ 1324100 w 1511044"/>
                  <a:gd name="connsiteY81" fmla="*/ 1280413 h 1510916"/>
                  <a:gd name="connsiteX82" fmla="*/ 1324100 w 1511044"/>
                  <a:gd name="connsiteY82" fmla="*/ 1137284 h 1510916"/>
                  <a:gd name="connsiteX83" fmla="*/ 1442210 w 1511044"/>
                  <a:gd name="connsiteY83" fmla="*/ 1137284 h 1510916"/>
                  <a:gd name="connsiteX84" fmla="*/ 1456053 w 1511044"/>
                  <a:gd name="connsiteY84" fmla="*/ 1120647 h 1510916"/>
                  <a:gd name="connsiteX85" fmla="*/ 1324227 w 1511044"/>
                  <a:gd name="connsiteY85" fmla="*/ 1120647 h 1510916"/>
                  <a:gd name="connsiteX86" fmla="*/ 1324227 w 1511044"/>
                  <a:gd name="connsiteY86" fmla="*/ 950467 h 1510916"/>
                  <a:gd name="connsiteX87" fmla="*/ 1494407 w 1511044"/>
                  <a:gd name="connsiteY87" fmla="*/ 950467 h 1510916"/>
                  <a:gd name="connsiteX88" fmla="*/ 1494407 w 1511044"/>
                  <a:gd name="connsiteY88" fmla="*/ 1074291 h 1510916"/>
                  <a:gd name="connsiteX89" fmla="*/ 1511044 w 1511044"/>
                  <a:gd name="connsiteY89" fmla="*/ 1054099 h 1510916"/>
                  <a:gd name="connsiteX90" fmla="*/ 1511044 w 1511044"/>
                  <a:gd name="connsiteY90" fmla="*/ 950594 h 1510916"/>
                  <a:gd name="connsiteX91" fmla="*/ 1511044 w 1511044"/>
                  <a:gd name="connsiteY91" fmla="*/ 933957 h 1510916"/>
                  <a:gd name="connsiteX92" fmla="*/ 1511044 w 1511044"/>
                  <a:gd name="connsiteY92" fmla="*/ 763777 h 1510916"/>
                  <a:gd name="connsiteX93" fmla="*/ 1511044 w 1511044"/>
                  <a:gd name="connsiteY93" fmla="*/ 747140 h 1510916"/>
                  <a:gd name="connsiteX94" fmla="*/ 1511044 w 1511044"/>
                  <a:gd name="connsiteY94" fmla="*/ 576961 h 1510916"/>
                  <a:gd name="connsiteX95" fmla="*/ 1511044 w 1511044"/>
                  <a:gd name="connsiteY95" fmla="*/ 560324 h 1510916"/>
                  <a:gd name="connsiteX96" fmla="*/ 1511044 w 1511044"/>
                  <a:gd name="connsiteY96" fmla="*/ 390143 h 1510916"/>
                  <a:gd name="connsiteX97" fmla="*/ 1511044 w 1511044"/>
                  <a:gd name="connsiteY97" fmla="*/ 373507 h 1510916"/>
                  <a:gd name="connsiteX98" fmla="*/ 1511044 w 1511044"/>
                  <a:gd name="connsiteY98" fmla="*/ 332613 h 1510916"/>
                  <a:gd name="connsiteX99" fmla="*/ 1494407 w 1511044"/>
                  <a:gd name="connsiteY99" fmla="*/ 332613 h 1510916"/>
                  <a:gd name="connsiteX100" fmla="*/ 1494407 w 1511044"/>
                  <a:gd name="connsiteY100" fmla="*/ 373888 h 1510916"/>
                  <a:gd name="connsiteX101" fmla="*/ 16510 w 1511044"/>
                  <a:gd name="connsiteY101" fmla="*/ 577214 h 1510916"/>
                  <a:gd name="connsiteX102" fmla="*/ 186436 w 1511044"/>
                  <a:gd name="connsiteY102" fmla="*/ 577214 h 1510916"/>
                  <a:gd name="connsiteX103" fmla="*/ 186436 w 1511044"/>
                  <a:gd name="connsiteY103" fmla="*/ 747394 h 1510916"/>
                  <a:gd name="connsiteX104" fmla="*/ 16510 w 1511044"/>
                  <a:gd name="connsiteY104" fmla="*/ 747394 h 1510916"/>
                  <a:gd name="connsiteX105" fmla="*/ 16510 w 1511044"/>
                  <a:gd name="connsiteY105" fmla="*/ 577214 h 1510916"/>
                  <a:gd name="connsiteX106" fmla="*/ 16510 w 1511044"/>
                  <a:gd name="connsiteY106" fmla="*/ 764031 h 1510916"/>
                  <a:gd name="connsiteX107" fmla="*/ 186436 w 1511044"/>
                  <a:gd name="connsiteY107" fmla="*/ 764031 h 1510916"/>
                  <a:gd name="connsiteX108" fmla="*/ 186436 w 1511044"/>
                  <a:gd name="connsiteY108" fmla="*/ 934211 h 1510916"/>
                  <a:gd name="connsiteX109" fmla="*/ 16510 w 1511044"/>
                  <a:gd name="connsiteY109" fmla="*/ 934211 h 1510916"/>
                  <a:gd name="connsiteX110" fmla="*/ 16510 w 1511044"/>
                  <a:gd name="connsiteY110" fmla="*/ 764031 h 1510916"/>
                  <a:gd name="connsiteX111" fmla="*/ 186563 w 1511044"/>
                  <a:gd name="connsiteY111" fmla="*/ 1307717 h 1510916"/>
                  <a:gd name="connsiteX112" fmla="*/ 16637 w 1511044"/>
                  <a:gd name="connsiteY112" fmla="*/ 1307717 h 1510916"/>
                  <a:gd name="connsiteX113" fmla="*/ 16637 w 1511044"/>
                  <a:gd name="connsiteY113" fmla="*/ 1137664 h 1510916"/>
                  <a:gd name="connsiteX114" fmla="*/ 186690 w 1511044"/>
                  <a:gd name="connsiteY114" fmla="*/ 1137664 h 1510916"/>
                  <a:gd name="connsiteX115" fmla="*/ 186563 w 1511044"/>
                  <a:gd name="connsiteY115" fmla="*/ 1307717 h 1510916"/>
                  <a:gd name="connsiteX116" fmla="*/ 186563 w 1511044"/>
                  <a:gd name="connsiteY116" fmla="*/ 1121027 h 1510916"/>
                  <a:gd name="connsiteX117" fmla="*/ 16637 w 1511044"/>
                  <a:gd name="connsiteY117" fmla="*/ 1121027 h 1510916"/>
                  <a:gd name="connsiteX118" fmla="*/ 16637 w 1511044"/>
                  <a:gd name="connsiteY118" fmla="*/ 950848 h 1510916"/>
                  <a:gd name="connsiteX119" fmla="*/ 186690 w 1511044"/>
                  <a:gd name="connsiteY119" fmla="*/ 950848 h 1510916"/>
                  <a:gd name="connsiteX120" fmla="*/ 186563 w 1511044"/>
                  <a:gd name="connsiteY120" fmla="*/ 1121027 h 1510916"/>
                  <a:gd name="connsiteX121" fmla="*/ 16510 w 1511044"/>
                  <a:gd name="connsiteY121" fmla="*/ 560705 h 1510916"/>
                  <a:gd name="connsiteX122" fmla="*/ 16510 w 1511044"/>
                  <a:gd name="connsiteY122" fmla="*/ 390524 h 1510916"/>
                  <a:gd name="connsiteX123" fmla="*/ 186436 w 1511044"/>
                  <a:gd name="connsiteY123" fmla="*/ 390524 h 1510916"/>
                  <a:gd name="connsiteX124" fmla="*/ 186563 w 1511044"/>
                  <a:gd name="connsiteY124" fmla="*/ 560577 h 1510916"/>
                  <a:gd name="connsiteX125" fmla="*/ 16510 w 1511044"/>
                  <a:gd name="connsiteY125" fmla="*/ 560705 h 1510916"/>
                  <a:gd name="connsiteX126" fmla="*/ 373380 w 1511044"/>
                  <a:gd name="connsiteY126" fmla="*/ 1494534 h 1510916"/>
                  <a:gd name="connsiteX127" fmla="*/ 203327 w 1511044"/>
                  <a:gd name="connsiteY127" fmla="*/ 1494407 h 1510916"/>
                  <a:gd name="connsiteX128" fmla="*/ 203327 w 1511044"/>
                  <a:gd name="connsiteY128" fmla="*/ 1324481 h 1510916"/>
                  <a:gd name="connsiteX129" fmla="*/ 373380 w 1511044"/>
                  <a:gd name="connsiteY129" fmla="*/ 1324481 h 1510916"/>
                  <a:gd name="connsiteX130" fmla="*/ 373380 w 1511044"/>
                  <a:gd name="connsiteY130" fmla="*/ 1494534 h 1510916"/>
                  <a:gd name="connsiteX131" fmla="*/ 373380 w 1511044"/>
                  <a:gd name="connsiteY131" fmla="*/ 1307844 h 1510916"/>
                  <a:gd name="connsiteX132" fmla="*/ 203327 w 1511044"/>
                  <a:gd name="connsiteY132" fmla="*/ 1307717 h 1510916"/>
                  <a:gd name="connsiteX133" fmla="*/ 203327 w 1511044"/>
                  <a:gd name="connsiteY133" fmla="*/ 1137664 h 1510916"/>
                  <a:gd name="connsiteX134" fmla="*/ 373380 w 1511044"/>
                  <a:gd name="connsiteY134" fmla="*/ 1137664 h 1510916"/>
                  <a:gd name="connsiteX135" fmla="*/ 373380 w 1511044"/>
                  <a:gd name="connsiteY135" fmla="*/ 1307844 h 1510916"/>
                  <a:gd name="connsiteX136" fmla="*/ 373380 w 1511044"/>
                  <a:gd name="connsiteY136" fmla="*/ 1121027 h 1510916"/>
                  <a:gd name="connsiteX137" fmla="*/ 203327 w 1511044"/>
                  <a:gd name="connsiteY137" fmla="*/ 1121027 h 1510916"/>
                  <a:gd name="connsiteX138" fmla="*/ 203327 w 1511044"/>
                  <a:gd name="connsiteY138" fmla="*/ 950848 h 1510916"/>
                  <a:gd name="connsiteX139" fmla="*/ 373380 w 1511044"/>
                  <a:gd name="connsiteY139" fmla="*/ 950848 h 1510916"/>
                  <a:gd name="connsiteX140" fmla="*/ 373380 w 1511044"/>
                  <a:gd name="connsiteY140" fmla="*/ 1121027 h 1510916"/>
                  <a:gd name="connsiteX141" fmla="*/ 373380 w 1511044"/>
                  <a:gd name="connsiteY141" fmla="*/ 934211 h 1510916"/>
                  <a:gd name="connsiteX142" fmla="*/ 203327 w 1511044"/>
                  <a:gd name="connsiteY142" fmla="*/ 934084 h 1510916"/>
                  <a:gd name="connsiteX143" fmla="*/ 203327 w 1511044"/>
                  <a:gd name="connsiteY143" fmla="*/ 763904 h 1510916"/>
                  <a:gd name="connsiteX144" fmla="*/ 373380 w 1511044"/>
                  <a:gd name="connsiteY144" fmla="*/ 764031 h 1510916"/>
                  <a:gd name="connsiteX145" fmla="*/ 373380 w 1511044"/>
                  <a:gd name="connsiteY145" fmla="*/ 934211 h 1510916"/>
                  <a:gd name="connsiteX146" fmla="*/ 373380 w 1511044"/>
                  <a:gd name="connsiteY146" fmla="*/ 747521 h 1510916"/>
                  <a:gd name="connsiteX147" fmla="*/ 203327 w 1511044"/>
                  <a:gd name="connsiteY147" fmla="*/ 747394 h 1510916"/>
                  <a:gd name="connsiteX148" fmla="*/ 203327 w 1511044"/>
                  <a:gd name="connsiteY148" fmla="*/ 577214 h 1510916"/>
                  <a:gd name="connsiteX149" fmla="*/ 373380 w 1511044"/>
                  <a:gd name="connsiteY149" fmla="*/ 577341 h 1510916"/>
                  <a:gd name="connsiteX150" fmla="*/ 373380 w 1511044"/>
                  <a:gd name="connsiteY150" fmla="*/ 747521 h 1510916"/>
                  <a:gd name="connsiteX151" fmla="*/ 373380 w 1511044"/>
                  <a:gd name="connsiteY151" fmla="*/ 560577 h 1510916"/>
                  <a:gd name="connsiteX152" fmla="*/ 203327 w 1511044"/>
                  <a:gd name="connsiteY152" fmla="*/ 560705 h 1510916"/>
                  <a:gd name="connsiteX153" fmla="*/ 203327 w 1511044"/>
                  <a:gd name="connsiteY153" fmla="*/ 390524 h 1510916"/>
                  <a:gd name="connsiteX154" fmla="*/ 373380 w 1511044"/>
                  <a:gd name="connsiteY154" fmla="*/ 390652 h 1510916"/>
                  <a:gd name="connsiteX155" fmla="*/ 373380 w 1511044"/>
                  <a:gd name="connsiteY155" fmla="*/ 560577 h 1510916"/>
                  <a:gd name="connsiteX156" fmla="*/ 373380 w 1511044"/>
                  <a:gd name="connsiteY156" fmla="*/ 373888 h 1510916"/>
                  <a:gd name="connsiteX157" fmla="*/ 203327 w 1511044"/>
                  <a:gd name="connsiteY157" fmla="*/ 373888 h 1510916"/>
                  <a:gd name="connsiteX158" fmla="*/ 203327 w 1511044"/>
                  <a:gd name="connsiteY158" fmla="*/ 203835 h 1510916"/>
                  <a:gd name="connsiteX159" fmla="*/ 373380 w 1511044"/>
                  <a:gd name="connsiteY159" fmla="*/ 203835 h 1510916"/>
                  <a:gd name="connsiteX160" fmla="*/ 373380 w 1511044"/>
                  <a:gd name="connsiteY160" fmla="*/ 373888 h 1510916"/>
                  <a:gd name="connsiteX161" fmla="*/ 560196 w 1511044"/>
                  <a:gd name="connsiteY161" fmla="*/ 1494534 h 1510916"/>
                  <a:gd name="connsiteX162" fmla="*/ 390143 w 1511044"/>
                  <a:gd name="connsiteY162" fmla="*/ 1494534 h 1510916"/>
                  <a:gd name="connsiteX163" fmla="*/ 390143 w 1511044"/>
                  <a:gd name="connsiteY163" fmla="*/ 1324608 h 1510916"/>
                  <a:gd name="connsiteX164" fmla="*/ 560196 w 1511044"/>
                  <a:gd name="connsiteY164" fmla="*/ 1324608 h 1510916"/>
                  <a:gd name="connsiteX165" fmla="*/ 560196 w 1511044"/>
                  <a:gd name="connsiteY165" fmla="*/ 1494534 h 1510916"/>
                  <a:gd name="connsiteX166" fmla="*/ 560196 w 1511044"/>
                  <a:gd name="connsiteY166" fmla="*/ 1307717 h 1510916"/>
                  <a:gd name="connsiteX167" fmla="*/ 390143 w 1511044"/>
                  <a:gd name="connsiteY167" fmla="*/ 1307717 h 1510916"/>
                  <a:gd name="connsiteX168" fmla="*/ 390143 w 1511044"/>
                  <a:gd name="connsiteY168" fmla="*/ 1137664 h 1510916"/>
                  <a:gd name="connsiteX169" fmla="*/ 560196 w 1511044"/>
                  <a:gd name="connsiteY169" fmla="*/ 1137664 h 1510916"/>
                  <a:gd name="connsiteX170" fmla="*/ 560196 w 1511044"/>
                  <a:gd name="connsiteY170" fmla="*/ 1307717 h 1510916"/>
                  <a:gd name="connsiteX171" fmla="*/ 560196 w 1511044"/>
                  <a:gd name="connsiteY171" fmla="*/ 1121027 h 1510916"/>
                  <a:gd name="connsiteX172" fmla="*/ 390143 w 1511044"/>
                  <a:gd name="connsiteY172" fmla="*/ 1121027 h 1510916"/>
                  <a:gd name="connsiteX173" fmla="*/ 390143 w 1511044"/>
                  <a:gd name="connsiteY173" fmla="*/ 950848 h 1510916"/>
                  <a:gd name="connsiteX174" fmla="*/ 560196 w 1511044"/>
                  <a:gd name="connsiteY174" fmla="*/ 950848 h 1510916"/>
                  <a:gd name="connsiteX175" fmla="*/ 560196 w 1511044"/>
                  <a:gd name="connsiteY175" fmla="*/ 1121027 h 1510916"/>
                  <a:gd name="connsiteX176" fmla="*/ 560196 w 1511044"/>
                  <a:gd name="connsiteY176" fmla="*/ 934211 h 1510916"/>
                  <a:gd name="connsiteX177" fmla="*/ 390143 w 1511044"/>
                  <a:gd name="connsiteY177" fmla="*/ 934211 h 1510916"/>
                  <a:gd name="connsiteX178" fmla="*/ 390143 w 1511044"/>
                  <a:gd name="connsiteY178" fmla="*/ 764031 h 1510916"/>
                  <a:gd name="connsiteX179" fmla="*/ 560196 w 1511044"/>
                  <a:gd name="connsiteY179" fmla="*/ 764031 h 1510916"/>
                  <a:gd name="connsiteX180" fmla="*/ 560196 w 1511044"/>
                  <a:gd name="connsiteY180" fmla="*/ 934211 h 1510916"/>
                  <a:gd name="connsiteX181" fmla="*/ 560196 w 1511044"/>
                  <a:gd name="connsiteY181" fmla="*/ 747394 h 1510916"/>
                  <a:gd name="connsiteX182" fmla="*/ 390143 w 1511044"/>
                  <a:gd name="connsiteY182" fmla="*/ 747394 h 1510916"/>
                  <a:gd name="connsiteX183" fmla="*/ 390143 w 1511044"/>
                  <a:gd name="connsiteY183" fmla="*/ 577214 h 1510916"/>
                  <a:gd name="connsiteX184" fmla="*/ 560196 w 1511044"/>
                  <a:gd name="connsiteY184" fmla="*/ 577214 h 1510916"/>
                  <a:gd name="connsiteX185" fmla="*/ 560196 w 1511044"/>
                  <a:gd name="connsiteY185" fmla="*/ 747394 h 1510916"/>
                  <a:gd name="connsiteX186" fmla="*/ 560196 w 1511044"/>
                  <a:gd name="connsiteY186" fmla="*/ 560705 h 1510916"/>
                  <a:gd name="connsiteX187" fmla="*/ 390143 w 1511044"/>
                  <a:gd name="connsiteY187" fmla="*/ 560705 h 1510916"/>
                  <a:gd name="connsiteX188" fmla="*/ 390143 w 1511044"/>
                  <a:gd name="connsiteY188" fmla="*/ 390524 h 1510916"/>
                  <a:gd name="connsiteX189" fmla="*/ 560196 w 1511044"/>
                  <a:gd name="connsiteY189" fmla="*/ 390524 h 1510916"/>
                  <a:gd name="connsiteX190" fmla="*/ 560196 w 1511044"/>
                  <a:gd name="connsiteY190" fmla="*/ 560705 h 1510916"/>
                  <a:gd name="connsiteX191" fmla="*/ 560196 w 1511044"/>
                  <a:gd name="connsiteY191" fmla="*/ 373888 h 1510916"/>
                  <a:gd name="connsiteX192" fmla="*/ 390143 w 1511044"/>
                  <a:gd name="connsiteY192" fmla="*/ 373888 h 1510916"/>
                  <a:gd name="connsiteX193" fmla="*/ 390143 w 1511044"/>
                  <a:gd name="connsiteY193" fmla="*/ 203835 h 1510916"/>
                  <a:gd name="connsiteX194" fmla="*/ 560196 w 1511044"/>
                  <a:gd name="connsiteY194" fmla="*/ 203835 h 1510916"/>
                  <a:gd name="connsiteX195" fmla="*/ 560196 w 1511044"/>
                  <a:gd name="connsiteY195" fmla="*/ 373888 h 1510916"/>
                  <a:gd name="connsiteX196" fmla="*/ 560196 w 1511044"/>
                  <a:gd name="connsiteY196" fmla="*/ 186944 h 1510916"/>
                  <a:gd name="connsiteX197" fmla="*/ 390143 w 1511044"/>
                  <a:gd name="connsiteY197" fmla="*/ 186944 h 1510916"/>
                  <a:gd name="connsiteX198" fmla="*/ 390143 w 1511044"/>
                  <a:gd name="connsiteY198" fmla="*/ 16891 h 1510916"/>
                  <a:gd name="connsiteX199" fmla="*/ 560196 w 1511044"/>
                  <a:gd name="connsiteY199" fmla="*/ 16891 h 1510916"/>
                  <a:gd name="connsiteX200" fmla="*/ 560196 w 1511044"/>
                  <a:gd name="connsiteY200" fmla="*/ 186944 h 1510916"/>
                  <a:gd name="connsiteX201" fmla="*/ 747013 w 1511044"/>
                  <a:gd name="connsiteY201" fmla="*/ 1494534 h 1510916"/>
                  <a:gd name="connsiteX202" fmla="*/ 576833 w 1511044"/>
                  <a:gd name="connsiteY202" fmla="*/ 1494534 h 1510916"/>
                  <a:gd name="connsiteX203" fmla="*/ 576833 w 1511044"/>
                  <a:gd name="connsiteY203" fmla="*/ 1324608 h 1510916"/>
                  <a:gd name="connsiteX204" fmla="*/ 747013 w 1511044"/>
                  <a:gd name="connsiteY204" fmla="*/ 1324608 h 1510916"/>
                  <a:gd name="connsiteX205" fmla="*/ 747013 w 1511044"/>
                  <a:gd name="connsiteY205" fmla="*/ 1494534 h 1510916"/>
                  <a:gd name="connsiteX206" fmla="*/ 747013 w 1511044"/>
                  <a:gd name="connsiteY206" fmla="*/ 1307717 h 1510916"/>
                  <a:gd name="connsiteX207" fmla="*/ 576833 w 1511044"/>
                  <a:gd name="connsiteY207" fmla="*/ 1307717 h 1510916"/>
                  <a:gd name="connsiteX208" fmla="*/ 576833 w 1511044"/>
                  <a:gd name="connsiteY208" fmla="*/ 1137664 h 1510916"/>
                  <a:gd name="connsiteX209" fmla="*/ 747013 w 1511044"/>
                  <a:gd name="connsiteY209" fmla="*/ 1137664 h 1510916"/>
                  <a:gd name="connsiteX210" fmla="*/ 747013 w 1511044"/>
                  <a:gd name="connsiteY210" fmla="*/ 1307717 h 1510916"/>
                  <a:gd name="connsiteX211" fmla="*/ 747013 w 1511044"/>
                  <a:gd name="connsiteY211" fmla="*/ 1121027 h 1510916"/>
                  <a:gd name="connsiteX212" fmla="*/ 576833 w 1511044"/>
                  <a:gd name="connsiteY212" fmla="*/ 1121027 h 1510916"/>
                  <a:gd name="connsiteX213" fmla="*/ 576833 w 1511044"/>
                  <a:gd name="connsiteY213" fmla="*/ 950848 h 1510916"/>
                  <a:gd name="connsiteX214" fmla="*/ 747013 w 1511044"/>
                  <a:gd name="connsiteY214" fmla="*/ 950848 h 1510916"/>
                  <a:gd name="connsiteX215" fmla="*/ 747013 w 1511044"/>
                  <a:gd name="connsiteY215" fmla="*/ 1121027 h 1510916"/>
                  <a:gd name="connsiteX216" fmla="*/ 747013 w 1511044"/>
                  <a:gd name="connsiteY216" fmla="*/ 934211 h 1510916"/>
                  <a:gd name="connsiteX217" fmla="*/ 576833 w 1511044"/>
                  <a:gd name="connsiteY217" fmla="*/ 934211 h 1510916"/>
                  <a:gd name="connsiteX218" fmla="*/ 576833 w 1511044"/>
                  <a:gd name="connsiteY218" fmla="*/ 764031 h 1510916"/>
                  <a:gd name="connsiteX219" fmla="*/ 747013 w 1511044"/>
                  <a:gd name="connsiteY219" fmla="*/ 764031 h 1510916"/>
                  <a:gd name="connsiteX220" fmla="*/ 747013 w 1511044"/>
                  <a:gd name="connsiteY220" fmla="*/ 934211 h 1510916"/>
                  <a:gd name="connsiteX221" fmla="*/ 747013 w 1511044"/>
                  <a:gd name="connsiteY221" fmla="*/ 747394 h 1510916"/>
                  <a:gd name="connsiteX222" fmla="*/ 576833 w 1511044"/>
                  <a:gd name="connsiteY222" fmla="*/ 747394 h 1510916"/>
                  <a:gd name="connsiteX223" fmla="*/ 576833 w 1511044"/>
                  <a:gd name="connsiteY223" fmla="*/ 577214 h 1510916"/>
                  <a:gd name="connsiteX224" fmla="*/ 747013 w 1511044"/>
                  <a:gd name="connsiteY224" fmla="*/ 577214 h 1510916"/>
                  <a:gd name="connsiteX225" fmla="*/ 747013 w 1511044"/>
                  <a:gd name="connsiteY225" fmla="*/ 747394 h 1510916"/>
                  <a:gd name="connsiteX226" fmla="*/ 747013 w 1511044"/>
                  <a:gd name="connsiteY226" fmla="*/ 560705 h 1510916"/>
                  <a:gd name="connsiteX227" fmla="*/ 576833 w 1511044"/>
                  <a:gd name="connsiteY227" fmla="*/ 560705 h 1510916"/>
                  <a:gd name="connsiteX228" fmla="*/ 576833 w 1511044"/>
                  <a:gd name="connsiteY228" fmla="*/ 390524 h 1510916"/>
                  <a:gd name="connsiteX229" fmla="*/ 747013 w 1511044"/>
                  <a:gd name="connsiteY229" fmla="*/ 390524 h 1510916"/>
                  <a:gd name="connsiteX230" fmla="*/ 747013 w 1511044"/>
                  <a:gd name="connsiteY230" fmla="*/ 560705 h 1510916"/>
                  <a:gd name="connsiteX231" fmla="*/ 747013 w 1511044"/>
                  <a:gd name="connsiteY231" fmla="*/ 373888 h 1510916"/>
                  <a:gd name="connsiteX232" fmla="*/ 576833 w 1511044"/>
                  <a:gd name="connsiteY232" fmla="*/ 373888 h 1510916"/>
                  <a:gd name="connsiteX233" fmla="*/ 576833 w 1511044"/>
                  <a:gd name="connsiteY233" fmla="*/ 203835 h 1510916"/>
                  <a:gd name="connsiteX234" fmla="*/ 747013 w 1511044"/>
                  <a:gd name="connsiteY234" fmla="*/ 203835 h 1510916"/>
                  <a:gd name="connsiteX235" fmla="*/ 747013 w 1511044"/>
                  <a:gd name="connsiteY235" fmla="*/ 373888 h 1510916"/>
                  <a:gd name="connsiteX236" fmla="*/ 747013 w 1511044"/>
                  <a:gd name="connsiteY236" fmla="*/ 186944 h 1510916"/>
                  <a:gd name="connsiteX237" fmla="*/ 576833 w 1511044"/>
                  <a:gd name="connsiteY237" fmla="*/ 186944 h 1510916"/>
                  <a:gd name="connsiteX238" fmla="*/ 576833 w 1511044"/>
                  <a:gd name="connsiteY238" fmla="*/ 16891 h 1510916"/>
                  <a:gd name="connsiteX239" fmla="*/ 747013 w 1511044"/>
                  <a:gd name="connsiteY239" fmla="*/ 16891 h 1510916"/>
                  <a:gd name="connsiteX240" fmla="*/ 747013 w 1511044"/>
                  <a:gd name="connsiteY240" fmla="*/ 186944 h 1510916"/>
                  <a:gd name="connsiteX241" fmla="*/ 933830 w 1511044"/>
                  <a:gd name="connsiteY241" fmla="*/ 1494534 h 1510916"/>
                  <a:gd name="connsiteX242" fmla="*/ 763650 w 1511044"/>
                  <a:gd name="connsiteY242" fmla="*/ 1494534 h 1510916"/>
                  <a:gd name="connsiteX243" fmla="*/ 763650 w 1511044"/>
                  <a:gd name="connsiteY243" fmla="*/ 1324608 h 1510916"/>
                  <a:gd name="connsiteX244" fmla="*/ 933830 w 1511044"/>
                  <a:gd name="connsiteY244" fmla="*/ 1324608 h 1510916"/>
                  <a:gd name="connsiteX245" fmla="*/ 933830 w 1511044"/>
                  <a:gd name="connsiteY245" fmla="*/ 1494534 h 1510916"/>
                  <a:gd name="connsiteX246" fmla="*/ 933830 w 1511044"/>
                  <a:gd name="connsiteY246" fmla="*/ 1307717 h 1510916"/>
                  <a:gd name="connsiteX247" fmla="*/ 763650 w 1511044"/>
                  <a:gd name="connsiteY247" fmla="*/ 1307717 h 1510916"/>
                  <a:gd name="connsiteX248" fmla="*/ 763650 w 1511044"/>
                  <a:gd name="connsiteY248" fmla="*/ 1137664 h 1510916"/>
                  <a:gd name="connsiteX249" fmla="*/ 933830 w 1511044"/>
                  <a:gd name="connsiteY249" fmla="*/ 1137664 h 1510916"/>
                  <a:gd name="connsiteX250" fmla="*/ 933830 w 1511044"/>
                  <a:gd name="connsiteY250" fmla="*/ 1307717 h 1510916"/>
                  <a:gd name="connsiteX251" fmla="*/ 933830 w 1511044"/>
                  <a:gd name="connsiteY251" fmla="*/ 1121027 h 1510916"/>
                  <a:gd name="connsiteX252" fmla="*/ 763650 w 1511044"/>
                  <a:gd name="connsiteY252" fmla="*/ 1121027 h 1510916"/>
                  <a:gd name="connsiteX253" fmla="*/ 763650 w 1511044"/>
                  <a:gd name="connsiteY253" fmla="*/ 950848 h 1510916"/>
                  <a:gd name="connsiteX254" fmla="*/ 933830 w 1511044"/>
                  <a:gd name="connsiteY254" fmla="*/ 950848 h 1510916"/>
                  <a:gd name="connsiteX255" fmla="*/ 933830 w 1511044"/>
                  <a:gd name="connsiteY255" fmla="*/ 1121027 h 1510916"/>
                  <a:gd name="connsiteX256" fmla="*/ 933830 w 1511044"/>
                  <a:gd name="connsiteY256" fmla="*/ 934211 h 1510916"/>
                  <a:gd name="connsiteX257" fmla="*/ 763650 w 1511044"/>
                  <a:gd name="connsiteY257" fmla="*/ 934211 h 1510916"/>
                  <a:gd name="connsiteX258" fmla="*/ 763650 w 1511044"/>
                  <a:gd name="connsiteY258" fmla="*/ 764031 h 1510916"/>
                  <a:gd name="connsiteX259" fmla="*/ 933830 w 1511044"/>
                  <a:gd name="connsiteY259" fmla="*/ 764031 h 1510916"/>
                  <a:gd name="connsiteX260" fmla="*/ 933830 w 1511044"/>
                  <a:gd name="connsiteY260" fmla="*/ 934211 h 1510916"/>
                  <a:gd name="connsiteX261" fmla="*/ 933830 w 1511044"/>
                  <a:gd name="connsiteY261" fmla="*/ 747394 h 1510916"/>
                  <a:gd name="connsiteX262" fmla="*/ 763650 w 1511044"/>
                  <a:gd name="connsiteY262" fmla="*/ 747394 h 1510916"/>
                  <a:gd name="connsiteX263" fmla="*/ 763650 w 1511044"/>
                  <a:gd name="connsiteY263" fmla="*/ 577214 h 1510916"/>
                  <a:gd name="connsiteX264" fmla="*/ 933830 w 1511044"/>
                  <a:gd name="connsiteY264" fmla="*/ 577214 h 1510916"/>
                  <a:gd name="connsiteX265" fmla="*/ 933830 w 1511044"/>
                  <a:gd name="connsiteY265" fmla="*/ 747394 h 1510916"/>
                  <a:gd name="connsiteX266" fmla="*/ 933830 w 1511044"/>
                  <a:gd name="connsiteY266" fmla="*/ 560705 h 1510916"/>
                  <a:gd name="connsiteX267" fmla="*/ 763650 w 1511044"/>
                  <a:gd name="connsiteY267" fmla="*/ 560705 h 1510916"/>
                  <a:gd name="connsiteX268" fmla="*/ 763650 w 1511044"/>
                  <a:gd name="connsiteY268" fmla="*/ 390524 h 1510916"/>
                  <a:gd name="connsiteX269" fmla="*/ 933830 w 1511044"/>
                  <a:gd name="connsiteY269" fmla="*/ 390524 h 1510916"/>
                  <a:gd name="connsiteX270" fmla="*/ 933830 w 1511044"/>
                  <a:gd name="connsiteY270" fmla="*/ 560705 h 1510916"/>
                  <a:gd name="connsiteX271" fmla="*/ 933830 w 1511044"/>
                  <a:gd name="connsiteY271" fmla="*/ 373888 h 1510916"/>
                  <a:gd name="connsiteX272" fmla="*/ 763650 w 1511044"/>
                  <a:gd name="connsiteY272" fmla="*/ 373888 h 1510916"/>
                  <a:gd name="connsiteX273" fmla="*/ 763650 w 1511044"/>
                  <a:gd name="connsiteY273" fmla="*/ 203835 h 1510916"/>
                  <a:gd name="connsiteX274" fmla="*/ 933830 w 1511044"/>
                  <a:gd name="connsiteY274" fmla="*/ 203835 h 1510916"/>
                  <a:gd name="connsiteX275" fmla="*/ 933830 w 1511044"/>
                  <a:gd name="connsiteY275" fmla="*/ 373888 h 1510916"/>
                  <a:gd name="connsiteX276" fmla="*/ 933830 w 1511044"/>
                  <a:gd name="connsiteY276" fmla="*/ 186944 h 1510916"/>
                  <a:gd name="connsiteX277" fmla="*/ 763650 w 1511044"/>
                  <a:gd name="connsiteY277" fmla="*/ 186944 h 1510916"/>
                  <a:gd name="connsiteX278" fmla="*/ 763650 w 1511044"/>
                  <a:gd name="connsiteY278" fmla="*/ 16891 h 1510916"/>
                  <a:gd name="connsiteX279" fmla="*/ 933830 w 1511044"/>
                  <a:gd name="connsiteY279" fmla="*/ 16891 h 1510916"/>
                  <a:gd name="connsiteX280" fmla="*/ 933830 w 1511044"/>
                  <a:gd name="connsiteY280" fmla="*/ 186944 h 1510916"/>
                  <a:gd name="connsiteX281" fmla="*/ 1120520 w 1511044"/>
                  <a:gd name="connsiteY281" fmla="*/ 1494534 h 1510916"/>
                  <a:gd name="connsiteX282" fmla="*/ 950467 w 1511044"/>
                  <a:gd name="connsiteY282" fmla="*/ 1494661 h 1510916"/>
                  <a:gd name="connsiteX283" fmla="*/ 950467 w 1511044"/>
                  <a:gd name="connsiteY283" fmla="*/ 1324608 h 1510916"/>
                  <a:gd name="connsiteX284" fmla="*/ 1120520 w 1511044"/>
                  <a:gd name="connsiteY284" fmla="*/ 1324608 h 1510916"/>
                  <a:gd name="connsiteX285" fmla="*/ 1120520 w 1511044"/>
                  <a:gd name="connsiteY285" fmla="*/ 1494534 h 1510916"/>
                  <a:gd name="connsiteX286" fmla="*/ 1120520 w 1511044"/>
                  <a:gd name="connsiteY286" fmla="*/ 1307717 h 1510916"/>
                  <a:gd name="connsiteX287" fmla="*/ 950467 w 1511044"/>
                  <a:gd name="connsiteY287" fmla="*/ 1307844 h 1510916"/>
                  <a:gd name="connsiteX288" fmla="*/ 950467 w 1511044"/>
                  <a:gd name="connsiteY288" fmla="*/ 1137664 h 1510916"/>
                  <a:gd name="connsiteX289" fmla="*/ 1120520 w 1511044"/>
                  <a:gd name="connsiteY289" fmla="*/ 1137664 h 1510916"/>
                  <a:gd name="connsiteX290" fmla="*/ 1120520 w 1511044"/>
                  <a:gd name="connsiteY290" fmla="*/ 1307717 h 1510916"/>
                  <a:gd name="connsiteX291" fmla="*/ 1120520 w 1511044"/>
                  <a:gd name="connsiteY291" fmla="*/ 1121027 h 1510916"/>
                  <a:gd name="connsiteX292" fmla="*/ 950467 w 1511044"/>
                  <a:gd name="connsiteY292" fmla="*/ 1121027 h 1510916"/>
                  <a:gd name="connsiteX293" fmla="*/ 950467 w 1511044"/>
                  <a:gd name="connsiteY293" fmla="*/ 950848 h 1510916"/>
                  <a:gd name="connsiteX294" fmla="*/ 1120520 w 1511044"/>
                  <a:gd name="connsiteY294" fmla="*/ 950848 h 1510916"/>
                  <a:gd name="connsiteX295" fmla="*/ 1120520 w 1511044"/>
                  <a:gd name="connsiteY295" fmla="*/ 1121027 h 1510916"/>
                  <a:gd name="connsiteX296" fmla="*/ 1120520 w 1511044"/>
                  <a:gd name="connsiteY296" fmla="*/ 934211 h 1510916"/>
                  <a:gd name="connsiteX297" fmla="*/ 950467 w 1511044"/>
                  <a:gd name="connsiteY297" fmla="*/ 934338 h 1510916"/>
                  <a:gd name="connsiteX298" fmla="*/ 950467 w 1511044"/>
                  <a:gd name="connsiteY298" fmla="*/ 764158 h 1510916"/>
                  <a:gd name="connsiteX299" fmla="*/ 1120520 w 1511044"/>
                  <a:gd name="connsiteY299" fmla="*/ 764031 h 1510916"/>
                  <a:gd name="connsiteX300" fmla="*/ 1120520 w 1511044"/>
                  <a:gd name="connsiteY300" fmla="*/ 934211 h 1510916"/>
                  <a:gd name="connsiteX301" fmla="*/ 1120520 w 1511044"/>
                  <a:gd name="connsiteY301" fmla="*/ 747394 h 1510916"/>
                  <a:gd name="connsiteX302" fmla="*/ 950467 w 1511044"/>
                  <a:gd name="connsiteY302" fmla="*/ 747521 h 1510916"/>
                  <a:gd name="connsiteX303" fmla="*/ 950467 w 1511044"/>
                  <a:gd name="connsiteY303" fmla="*/ 577341 h 1510916"/>
                  <a:gd name="connsiteX304" fmla="*/ 1120520 w 1511044"/>
                  <a:gd name="connsiteY304" fmla="*/ 577214 h 1510916"/>
                  <a:gd name="connsiteX305" fmla="*/ 1120520 w 1511044"/>
                  <a:gd name="connsiteY305" fmla="*/ 747394 h 1510916"/>
                  <a:gd name="connsiteX306" fmla="*/ 1120520 w 1511044"/>
                  <a:gd name="connsiteY306" fmla="*/ 560705 h 1510916"/>
                  <a:gd name="connsiteX307" fmla="*/ 950467 w 1511044"/>
                  <a:gd name="connsiteY307" fmla="*/ 560577 h 1510916"/>
                  <a:gd name="connsiteX308" fmla="*/ 950467 w 1511044"/>
                  <a:gd name="connsiteY308" fmla="*/ 390652 h 1510916"/>
                  <a:gd name="connsiteX309" fmla="*/ 1120520 w 1511044"/>
                  <a:gd name="connsiteY309" fmla="*/ 390524 h 1510916"/>
                  <a:gd name="connsiteX310" fmla="*/ 1120520 w 1511044"/>
                  <a:gd name="connsiteY310" fmla="*/ 560705 h 1510916"/>
                  <a:gd name="connsiteX311" fmla="*/ 1307336 w 1511044"/>
                  <a:gd name="connsiteY311" fmla="*/ 1121027 h 1510916"/>
                  <a:gd name="connsiteX312" fmla="*/ 1137157 w 1511044"/>
                  <a:gd name="connsiteY312" fmla="*/ 1121027 h 1510916"/>
                  <a:gd name="connsiteX313" fmla="*/ 1137157 w 1511044"/>
                  <a:gd name="connsiteY313" fmla="*/ 950848 h 1510916"/>
                  <a:gd name="connsiteX314" fmla="*/ 1307336 w 1511044"/>
                  <a:gd name="connsiteY314" fmla="*/ 950848 h 1510916"/>
                  <a:gd name="connsiteX315" fmla="*/ 1307336 w 1511044"/>
                  <a:gd name="connsiteY315" fmla="*/ 1121027 h 1510916"/>
                  <a:gd name="connsiteX316" fmla="*/ 1307336 w 1511044"/>
                  <a:gd name="connsiteY316" fmla="*/ 934211 h 1510916"/>
                  <a:gd name="connsiteX317" fmla="*/ 1137157 w 1511044"/>
                  <a:gd name="connsiteY317" fmla="*/ 934338 h 1510916"/>
                  <a:gd name="connsiteX318" fmla="*/ 1137157 w 1511044"/>
                  <a:gd name="connsiteY318" fmla="*/ 764158 h 1510916"/>
                  <a:gd name="connsiteX319" fmla="*/ 1307336 w 1511044"/>
                  <a:gd name="connsiteY319" fmla="*/ 764031 h 1510916"/>
                  <a:gd name="connsiteX320" fmla="*/ 1307336 w 1511044"/>
                  <a:gd name="connsiteY320" fmla="*/ 934211 h 1510916"/>
                  <a:gd name="connsiteX321" fmla="*/ 1307336 w 1511044"/>
                  <a:gd name="connsiteY321" fmla="*/ 747394 h 1510916"/>
                  <a:gd name="connsiteX322" fmla="*/ 1137157 w 1511044"/>
                  <a:gd name="connsiteY322" fmla="*/ 747521 h 1510916"/>
                  <a:gd name="connsiteX323" fmla="*/ 1137157 w 1511044"/>
                  <a:gd name="connsiteY323" fmla="*/ 577341 h 1510916"/>
                  <a:gd name="connsiteX324" fmla="*/ 1307336 w 1511044"/>
                  <a:gd name="connsiteY324" fmla="*/ 577214 h 1510916"/>
                  <a:gd name="connsiteX325" fmla="*/ 1307336 w 1511044"/>
                  <a:gd name="connsiteY325" fmla="*/ 747394 h 1510916"/>
                  <a:gd name="connsiteX326" fmla="*/ 1307336 w 1511044"/>
                  <a:gd name="connsiteY326" fmla="*/ 560705 h 1510916"/>
                  <a:gd name="connsiteX327" fmla="*/ 1137157 w 1511044"/>
                  <a:gd name="connsiteY327" fmla="*/ 560577 h 1510916"/>
                  <a:gd name="connsiteX328" fmla="*/ 1137157 w 1511044"/>
                  <a:gd name="connsiteY328" fmla="*/ 390652 h 1510916"/>
                  <a:gd name="connsiteX329" fmla="*/ 1307336 w 1511044"/>
                  <a:gd name="connsiteY329" fmla="*/ 390524 h 1510916"/>
                  <a:gd name="connsiteX330" fmla="*/ 1307336 w 1511044"/>
                  <a:gd name="connsiteY330" fmla="*/ 560705 h 1510916"/>
                  <a:gd name="connsiteX331" fmla="*/ 1494153 w 1511044"/>
                  <a:gd name="connsiteY331" fmla="*/ 934211 h 1510916"/>
                  <a:gd name="connsiteX332" fmla="*/ 1323973 w 1511044"/>
                  <a:gd name="connsiteY332" fmla="*/ 934084 h 1510916"/>
                  <a:gd name="connsiteX333" fmla="*/ 1323973 w 1511044"/>
                  <a:gd name="connsiteY333" fmla="*/ 763904 h 1510916"/>
                  <a:gd name="connsiteX334" fmla="*/ 1494153 w 1511044"/>
                  <a:gd name="connsiteY334" fmla="*/ 764031 h 1510916"/>
                  <a:gd name="connsiteX335" fmla="*/ 1494153 w 1511044"/>
                  <a:gd name="connsiteY335" fmla="*/ 934211 h 1510916"/>
                  <a:gd name="connsiteX336" fmla="*/ 1494153 w 1511044"/>
                  <a:gd name="connsiteY336" fmla="*/ 747521 h 1510916"/>
                  <a:gd name="connsiteX337" fmla="*/ 1323973 w 1511044"/>
                  <a:gd name="connsiteY337" fmla="*/ 747394 h 1510916"/>
                  <a:gd name="connsiteX338" fmla="*/ 1323973 w 1511044"/>
                  <a:gd name="connsiteY338" fmla="*/ 577214 h 1510916"/>
                  <a:gd name="connsiteX339" fmla="*/ 1494153 w 1511044"/>
                  <a:gd name="connsiteY339" fmla="*/ 577341 h 1510916"/>
                  <a:gd name="connsiteX340" fmla="*/ 1494153 w 1511044"/>
                  <a:gd name="connsiteY340" fmla="*/ 747521 h 1510916"/>
                  <a:gd name="connsiteX341" fmla="*/ 1494153 w 1511044"/>
                  <a:gd name="connsiteY341" fmla="*/ 560577 h 1510916"/>
                  <a:gd name="connsiteX342" fmla="*/ 1323973 w 1511044"/>
                  <a:gd name="connsiteY342" fmla="*/ 560705 h 1510916"/>
                  <a:gd name="connsiteX343" fmla="*/ 1323973 w 1511044"/>
                  <a:gd name="connsiteY343" fmla="*/ 390524 h 1510916"/>
                  <a:gd name="connsiteX344" fmla="*/ 1494153 w 1511044"/>
                  <a:gd name="connsiteY344" fmla="*/ 390652 h 1510916"/>
                  <a:gd name="connsiteX345" fmla="*/ 1494153 w 1511044"/>
                  <a:gd name="connsiteY345" fmla="*/ 560577 h 1510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Lst>
                <a:rect l="l" t="t" r="r" b="b"/>
                <a:pathLst>
                  <a:path w="1511044" h="1510916">
                    <a:moveTo>
                      <a:pt x="1494153" y="373888"/>
                    </a:moveTo>
                    <a:lnTo>
                      <a:pt x="1323973" y="373888"/>
                    </a:lnTo>
                    <a:lnTo>
                      <a:pt x="1323973" y="332994"/>
                    </a:lnTo>
                    <a:lnTo>
                      <a:pt x="1307336" y="332994"/>
                    </a:lnTo>
                    <a:lnTo>
                      <a:pt x="1307336" y="373888"/>
                    </a:lnTo>
                    <a:lnTo>
                      <a:pt x="1137157" y="373888"/>
                    </a:lnTo>
                    <a:lnTo>
                      <a:pt x="1137157" y="332994"/>
                    </a:lnTo>
                    <a:lnTo>
                      <a:pt x="1120520" y="332994"/>
                    </a:lnTo>
                    <a:lnTo>
                      <a:pt x="1120520" y="373888"/>
                    </a:lnTo>
                    <a:lnTo>
                      <a:pt x="950467" y="373888"/>
                    </a:lnTo>
                    <a:lnTo>
                      <a:pt x="950467" y="203835"/>
                    </a:lnTo>
                    <a:lnTo>
                      <a:pt x="978915" y="203835"/>
                    </a:lnTo>
                    <a:lnTo>
                      <a:pt x="978915" y="187071"/>
                    </a:lnTo>
                    <a:lnTo>
                      <a:pt x="950467" y="187071"/>
                    </a:lnTo>
                    <a:lnTo>
                      <a:pt x="950467" y="16891"/>
                    </a:lnTo>
                    <a:lnTo>
                      <a:pt x="978915" y="16891"/>
                    </a:lnTo>
                    <a:lnTo>
                      <a:pt x="978915" y="127"/>
                    </a:lnTo>
                    <a:lnTo>
                      <a:pt x="950467" y="127"/>
                    </a:lnTo>
                    <a:lnTo>
                      <a:pt x="933830" y="0"/>
                    </a:lnTo>
                    <a:lnTo>
                      <a:pt x="763650" y="0"/>
                    </a:lnTo>
                    <a:lnTo>
                      <a:pt x="747013" y="0"/>
                    </a:lnTo>
                    <a:lnTo>
                      <a:pt x="576833" y="0"/>
                    </a:lnTo>
                    <a:lnTo>
                      <a:pt x="560196" y="0"/>
                    </a:lnTo>
                    <a:lnTo>
                      <a:pt x="390143" y="0"/>
                    </a:lnTo>
                    <a:lnTo>
                      <a:pt x="373380" y="127"/>
                    </a:lnTo>
                    <a:lnTo>
                      <a:pt x="277241" y="0"/>
                    </a:lnTo>
                    <a:lnTo>
                      <a:pt x="260477" y="16764"/>
                    </a:lnTo>
                    <a:lnTo>
                      <a:pt x="373380" y="16764"/>
                    </a:lnTo>
                    <a:lnTo>
                      <a:pt x="373380" y="186817"/>
                    </a:lnTo>
                    <a:lnTo>
                      <a:pt x="203327" y="186817"/>
                    </a:lnTo>
                    <a:lnTo>
                      <a:pt x="203327" y="73914"/>
                    </a:lnTo>
                    <a:lnTo>
                      <a:pt x="186690" y="90551"/>
                    </a:lnTo>
                    <a:lnTo>
                      <a:pt x="186690" y="186690"/>
                    </a:lnTo>
                    <a:lnTo>
                      <a:pt x="90551" y="186690"/>
                    </a:lnTo>
                    <a:lnTo>
                      <a:pt x="73787" y="203454"/>
                    </a:lnTo>
                    <a:lnTo>
                      <a:pt x="186690" y="203454"/>
                    </a:lnTo>
                    <a:lnTo>
                      <a:pt x="186817" y="373507"/>
                    </a:lnTo>
                    <a:lnTo>
                      <a:pt x="16764" y="373507"/>
                    </a:lnTo>
                    <a:lnTo>
                      <a:pt x="16764" y="260604"/>
                    </a:lnTo>
                    <a:lnTo>
                      <a:pt x="0" y="277368"/>
                    </a:lnTo>
                    <a:lnTo>
                      <a:pt x="0" y="373507"/>
                    </a:lnTo>
                    <a:lnTo>
                      <a:pt x="0" y="390143"/>
                    </a:lnTo>
                    <a:lnTo>
                      <a:pt x="0" y="560324"/>
                    </a:lnTo>
                    <a:lnTo>
                      <a:pt x="0" y="576961"/>
                    </a:lnTo>
                    <a:lnTo>
                      <a:pt x="0" y="747140"/>
                    </a:lnTo>
                    <a:lnTo>
                      <a:pt x="0" y="763777"/>
                    </a:lnTo>
                    <a:lnTo>
                      <a:pt x="0" y="933957"/>
                    </a:lnTo>
                    <a:lnTo>
                      <a:pt x="0" y="950594"/>
                    </a:lnTo>
                    <a:lnTo>
                      <a:pt x="0" y="1120774"/>
                    </a:lnTo>
                    <a:lnTo>
                      <a:pt x="0" y="1137411"/>
                    </a:lnTo>
                    <a:lnTo>
                      <a:pt x="0" y="1307463"/>
                    </a:lnTo>
                    <a:lnTo>
                      <a:pt x="0" y="1324227"/>
                    </a:lnTo>
                    <a:lnTo>
                      <a:pt x="0" y="1455164"/>
                    </a:lnTo>
                    <a:lnTo>
                      <a:pt x="16764" y="1471801"/>
                    </a:lnTo>
                    <a:lnTo>
                      <a:pt x="16764" y="1324101"/>
                    </a:lnTo>
                    <a:lnTo>
                      <a:pt x="186690" y="1324101"/>
                    </a:lnTo>
                    <a:lnTo>
                      <a:pt x="186690" y="1494026"/>
                    </a:lnTo>
                    <a:lnTo>
                      <a:pt x="39116" y="1494153"/>
                    </a:lnTo>
                    <a:lnTo>
                      <a:pt x="56007" y="1510790"/>
                    </a:lnTo>
                    <a:lnTo>
                      <a:pt x="186563" y="1510790"/>
                    </a:lnTo>
                    <a:lnTo>
                      <a:pt x="203327" y="1510790"/>
                    </a:lnTo>
                    <a:lnTo>
                      <a:pt x="373380" y="1510917"/>
                    </a:lnTo>
                    <a:lnTo>
                      <a:pt x="390143" y="1510790"/>
                    </a:lnTo>
                    <a:lnTo>
                      <a:pt x="560196" y="1510790"/>
                    </a:lnTo>
                    <a:lnTo>
                      <a:pt x="576833" y="1510790"/>
                    </a:lnTo>
                    <a:lnTo>
                      <a:pt x="747013" y="1510790"/>
                    </a:lnTo>
                    <a:lnTo>
                      <a:pt x="763650" y="1510790"/>
                    </a:lnTo>
                    <a:lnTo>
                      <a:pt x="933830" y="1510790"/>
                    </a:lnTo>
                    <a:lnTo>
                      <a:pt x="950467" y="1510917"/>
                    </a:lnTo>
                    <a:lnTo>
                      <a:pt x="1120520" y="1510790"/>
                    </a:lnTo>
                    <a:lnTo>
                      <a:pt x="1133728" y="1510917"/>
                    </a:lnTo>
                    <a:lnTo>
                      <a:pt x="1137284" y="1506726"/>
                    </a:lnTo>
                    <a:lnTo>
                      <a:pt x="1147570" y="1494153"/>
                    </a:lnTo>
                    <a:lnTo>
                      <a:pt x="1137284" y="1494153"/>
                    </a:lnTo>
                    <a:lnTo>
                      <a:pt x="1137284" y="1324101"/>
                    </a:lnTo>
                    <a:lnTo>
                      <a:pt x="1288032" y="1324101"/>
                    </a:lnTo>
                    <a:lnTo>
                      <a:pt x="1301875" y="1307337"/>
                    </a:lnTo>
                    <a:lnTo>
                      <a:pt x="1137284" y="1307463"/>
                    </a:lnTo>
                    <a:lnTo>
                      <a:pt x="1137284" y="1137284"/>
                    </a:lnTo>
                    <a:lnTo>
                      <a:pt x="1307463" y="1137284"/>
                    </a:lnTo>
                    <a:lnTo>
                      <a:pt x="1307463" y="1300605"/>
                    </a:lnTo>
                    <a:lnTo>
                      <a:pt x="1324100" y="1280413"/>
                    </a:lnTo>
                    <a:lnTo>
                      <a:pt x="1324100" y="1137284"/>
                    </a:lnTo>
                    <a:lnTo>
                      <a:pt x="1442210" y="1137284"/>
                    </a:lnTo>
                    <a:lnTo>
                      <a:pt x="1456053" y="1120647"/>
                    </a:lnTo>
                    <a:lnTo>
                      <a:pt x="1324227" y="1120647"/>
                    </a:lnTo>
                    <a:lnTo>
                      <a:pt x="1324227" y="950467"/>
                    </a:lnTo>
                    <a:lnTo>
                      <a:pt x="1494407" y="950467"/>
                    </a:lnTo>
                    <a:lnTo>
                      <a:pt x="1494407" y="1074291"/>
                    </a:lnTo>
                    <a:lnTo>
                      <a:pt x="1511044" y="1054099"/>
                    </a:lnTo>
                    <a:lnTo>
                      <a:pt x="1511044" y="950594"/>
                    </a:lnTo>
                    <a:lnTo>
                      <a:pt x="1511044" y="933957"/>
                    </a:lnTo>
                    <a:lnTo>
                      <a:pt x="1511044" y="763777"/>
                    </a:lnTo>
                    <a:lnTo>
                      <a:pt x="1511044" y="747140"/>
                    </a:lnTo>
                    <a:lnTo>
                      <a:pt x="1511044" y="576961"/>
                    </a:lnTo>
                    <a:lnTo>
                      <a:pt x="1511044" y="560324"/>
                    </a:lnTo>
                    <a:lnTo>
                      <a:pt x="1511044" y="390143"/>
                    </a:lnTo>
                    <a:lnTo>
                      <a:pt x="1511044" y="373507"/>
                    </a:lnTo>
                    <a:lnTo>
                      <a:pt x="1511044" y="332613"/>
                    </a:lnTo>
                    <a:lnTo>
                      <a:pt x="1494407" y="332613"/>
                    </a:lnTo>
                    <a:lnTo>
                      <a:pt x="1494407" y="373888"/>
                    </a:lnTo>
                    <a:close/>
                    <a:moveTo>
                      <a:pt x="16510" y="577214"/>
                    </a:moveTo>
                    <a:lnTo>
                      <a:pt x="186436" y="577214"/>
                    </a:lnTo>
                    <a:lnTo>
                      <a:pt x="186436" y="747394"/>
                    </a:lnTo>
                    <a:lnTo>
                      <a:pt x="16510" y="747394"/>
                    </a:lnTo>
                    <a:lnTo>
                      <a:pt x="16510" y="577214"/>
                    </a:lnTo>
                    <a:close/>
                    <a:moveTo>
                      <a:pt x="16510" y="764031"/>
                    </a:moveTo>
                    <a:lnTo>
                      <a:pt x="186436" y="764031"/>
                    </a:lnTo>
                    <a:lnTo>
                      <a:pt x="186436" y="934211"/>
                    </a:lnTo>
                    <a:lnTo>
                      <a:pt x="16510" y="934211"/>
                    </a:lnTo>
                    <a:lnTo>
                      <a:pt x="16510" y="764031"/>
                    </a:lnTo>
                    <a:close/>
                    <a:moveTo>
                      <a:pt x="186563" y="1307717"/>
                    </a:moveTo>
                    <a:lnTo>
                      <a:pt x="16637" y="1307717"/>
                    </a:lnTo>
                    <a:lnTo>
                      <a:pt x="16637" y="1137664"/>
                    </a:lnTo>
                    <a:lnTo>
                      <a:pt x="186690" y="1137664"/>
                    </a:lnTo>
                    <a:lnTo>
                      <a:pt x="186563" y="1307717"/>
                    </a:lnTo>
                    <a:close/>
                    <a:moveTo>
                      <a:pt x="186563" y="1121027"/>
                    </a:moveTo>
                    <a:lnTo>
                      <a:pt x="16637" y="1121027"/>
                    </a:lnTo>
                    <a:lnTo>
                      <a:pt x="16637" y="950848"/>
                    </a:lnTo>
                    <a:lnTo>
                      <a:pt x="186690" y="950848"/>
                    </a:lnTo>
                    <a:lnTo>
                      <a:pt x="186563" y="1121027"/>
                    </a:lnTo>
                    <a:close/>
                    <a:moveTo>
                      <a:pt x="16510" y="560705"/>
                    </a:moveTo>
                    <a:lnTo>
                      <a:pt x="16510" y="390524"/>
                    </a:lnTo>
                    <a:lnTo>
                      <a:pt x="186436" y="390524"/>
                    </a:lnTo>
                    <a:lnTo>
                      <a:pt x="186563" y="560577"/>
                    </a:lnTo>
                    <a:lnTo>
                      <a:pt x="16510" y="560705"/>
                    </a:lnTo>
                    <a:close/>
                    <a:moveTo>
                      <a:pt x="373380" y="1494534"/>
                    </a:moveTo>
                    <a:lnTo>
                      <a:pt x="203327" y="1494407"/>
                    </a:lnTo>
                    <a:lnTo>
                      <a:pt x="203327" y="1324481"/>
                    </a:lnTo>
                    <a:lnTo>
                      <a:pt x="373380" y="1324481"/>
                    </a:lnTo>
                    <a:lnTo>
                      <a:pt x="373380" y="1494534"/>
                    </a:lnTo>
                    <a:close/>
                    <a:moveTo>
                      <a:pt x="373380" y="1307844"/>
                    </a:moveTo>
                    <a:lnTo>
                      <a:pt x="203327" y="1307717"/>
                    </a:lnTo>
                    <a:lnTo>
                      <a:pt x="203327" y="1137664"/>
                    </a:lnTo>
                    <a:lnTo>
                      <a:pt x="373380" y="1137664"/>
                    </a:lnTo>
                    <a:lnTo>
                      <a:pt x="373380" y="1307844"/>
                    </a:lnTo>
                    <a:close/>
                    <a:moveTo>
                      <a:pt x="373380" y="1121027"/>
                    </a:moveTo>
                    <a:lnTo>
                      <a:pt x="203327" y="1121027"/>
                    </a:lnTo>
                    <a:lnTo>
                      <a:pt x="203327" y="950848"/>
                    </a:lnTo>
                    <a:lnTo>
                      <a:pt x="373380" y="950848"/>
                    </a:lnTo>
                    <a:lnTo>
                      <a:pt x="373380" y="1121027"/>
                    </a:lnTo>
                    <a:close/>
                    <a:moveTo>
                      <a:pt x="373380" y="934211"/>
                    </a:moveTo>
                    <a:lnTo>
                      <a:pt x="203327" y="934084"/>
                    </a:lnTo>
                    <a:lnTo>
                      <a:pt x="203327" y="763904"/>
                    </a:lnTo>
                    <a:lnTo>
                      <a:pt x="373380" y="764031"/>
                    </a:lnTo>
                    <a:lnTo>
                      <a:pt x="373380" y="934211"/>
                    </a:lnTo>
                    <a:close/>
                    <a:moveTo>
                      <a:pt x="373380" y="747521"/>
                    </a:moveTo>
                    <a:lnTo>
                      <a:pt x="203327" y="747394"/>
                    </a:lnTo>
                    <a:lnTo>
                      <a:pt x="203327" y="577214"/>
                    </a:lnTo>
                    <a:lnTo>
                      <a:pt x="373380" y="577341"/>
                    </a:lnTo>
                    <a:lnTo>
                      <a:pt x="373380" y="747521"/>
                    </a:lnTo>
                    <a:close/>
                    <a:moveTo>
                      <a:pt x="373380" y="560577"/>
                    </a:moveTo>
                    <a:lnTo>
                      <a:pt x="203327" y="560705"/>
                    </a:lnTo>
                    <a:lnTo>
                      <a:pt x="203327" y="390524"/>
                    </a:lnTo>
                    <a:lnTo>
                      <a:pt x="373380" y="390652"/>
                    </a:lnTo>
                    <a:lnTo>
                      <a:pt x="373380" y="560577"/>
                    </a:lnTo>
                    <a:close/>
                    <a:moveTo>
                      <a:pt x="373380" y="373888"/>
                    </a:moveTo>
                    <a:lnTo>
                      <a:pt x="203327" y="373888"/>
                    </a:lnTo>
                    <a:lnTo>
                      <a:pt x="203327" y="203835"/>
                    </a:lnTo>
                    <a:lnTo>
                      <a:pt x="373380" y="203835"/>
                    </a:lnTo>
                    <a:lnTo>
                      <a:pt x="373380" y="373888"/>
                    </a:lnTo>
                    <a:close/>
                    <a:moveTo>
                      <a:pt x="560196" y="1494534"/>
                    </a:moveTo>
                    <a:lnTo>
                      <a:pt x="390143" y="1494534"/>
                    </a:lnTo>
                    <a:lnTo>
                      <a:pt x="390143" y="1324608"/>
                    </a:lnTo>
                    <a:lnTo>
                      <a:pt x="560196" y="1324608"/>
                    </a:lnTo>
                    <a:lnTo>
                      <a:pt x="560196" y="1494534"/>
                    </a:lnTo>
                    <a:close/>
                    <a:moveTo>
                      <a:pt x="560196" y="1307717"/>
                    </a:moveTo>
                    <a:lnTo>
                      <a:pt x="390143" y="1307717"/>
                    </a:lnTo>
                    <a:lnTo>
                      <a:pt x="390143" y="1137664"/>
                    </a:lnTo>
                    <a:lnTo>
                      <a:pt x="560196" y="1137664"/>
                    </a:lnTo>
                    <a:lnTo>
                      <a:pt x="560196" y="1307717"/>
                    </a:lnTo>
                    <a:close/>
                    <a:moveTo>
                      <a:pt x="560196" y="1121027"/>
                    </a:moveTo>
                    <a:lnTo>
                      <a:pt x="390143" y="1121027"/>
                    </a:lnTo>
                    <a:lnTo>
                      <a:pt x="390143" y="950848"/>
                    </a:lnTo>
                    <a:lnTo>
                      <a:pt x="560196" y="950848"/>
                    </a:lnTo>
                    <a:lnTo>
                      <a:pt x="560196" y="1121027"/>
                    </a:lnTo>
                    <a:close/>
                    <a:moveTo>
                      <a:pt x="560196" y="934211"/>
                    </a:moveTo>
                    <a:lnTo>
                      <a:pt x="390143" y="934211"/>
                    </a:lnTo>
                    <a:lnTo>
                      <a:pt x="390143" y="764031"/>
                    </a:lnTo>
                    <a:lnTo>
                      <a:pt x="560196" y="764031"/>
                    </a:lnTo>
                    <a:lnTo>
                      <a:pt x="560196" y="934211"/>
                    </a:lnTo>
                    <a:close/>
                    <a:moveTo>
                      <a:pt x="560196" y="747394"/>
                    </a:moveTo>
                    <a:lnTo>
                      <a:pt x="390143" y="747394"/>
                    </a:lnTo>
                    <a:lnTo>
                      <a:pt x="390143" y="577214"/>
                    </a:lnTo>
                    <a:lnTo>
                      <a:pt x="560196" y="577214"/>
                    </a:lnTo>
                    <a:lnTo>
                      <a:pt x="560196" y="747394"/>
                    </a:lnTo>
                    <a:close/>
                    <a:moveTo>
                      <a:pt x="560196" y="560705"/>
                    </a:moveTo>
                    <a:lnTo>
                      <a:pt x="390143" y="560705"/>
                    </a:lnTo>
                    <a:lnTo>
                      <a:pt x="390143" y="390524"/>
                    </a:lnTo>
                    <a:lnTo>
                      <a:pt x="560196" y="390524"/>
                    </a:lnTo>
                    <a:lnTo>
                      <a:pt x="560196" y="560705"/>
                    </a:lnTo>
                    <a:close/>
                    <a:moveTo>
                      <a:pt x="560196" y="373888"/>
                    </a:moveTo>
                    <a:lnTo>
                      <a:pt x="390143" y="373888"/>
                    </a:lnTo>
                    <a:lnTo>
                      <a:pt x="390143" y="203835"/>
                    </a:lnTo>
                    <a:lnTo>
                      <a:pt x="560196" y="203835"/>
                    </a:lnTo>
                    <a:lnTo>
                      <a:pt x="560196" y="373888"/>
                    </a:lnTo>
                    <a:close/>
                    <a:moveTo>
                      <a:pt x="560196" y="186944"/>
                    </a:moveTo>
                    <a:lnTo>
                      <a:pt x="390143" y="186944"/>
                    </a:lnTo>
                    <a:lnTo>
                      <a:pt x="390143" y="16891"/>
                    </a:lnTo>
                    <a:lnTo>
                      <a:pt x="560196" y="16891"/>
                    </a:lnTo>
                    <a:lnTo>
                      <a:pt x="560196" y="186944"/>
                    </a:lnTo>
                    <a:close/>
                    <a:moveTo>
                      <a:pt x="747013" y="1494534"/>
                    </a:moveTo>
                    <a:lnTo>
                      <a:pt x="576833" y="1494534"/>
                    </a:lnTo>
                    <a:lnTo>
                      <a:pt x="576833" y="1324608"/>
                    </a:lnTo>
                    <a:lnTo>
                      <a:pt x="747013" y="1324608"/>
                    </a:lnTo>
                    <a:lnTo>
                      <a:pt x="747013" y="1494534"/>
                    </a:lnTo>
                    <a:close/>
                    <a:moveTo>
                      <a:pt x="747013" y="1307717"/>
                    </a:moveTo>
                    <a:lnTo>
                      <a:pt x="576833" y="1307717"/>
                    </a:lnTo>
                    <a:lnTo>
                      <a:pt x="576833" y="1137664"/>
                    </a:lnTo>
                    <a:lnTo>
                      <a:pt x="747013" y="1137664"/>
                    </a:lnTo>
                    <a:lnTo>
                      <a:pt x="747013" y="1307717"/>
                    </a:lnTo>
                    <a:close/>
                    <a:moveTo>
                      <a:pt x="747013" y="1121027"/>
                    </a:moveTo>
                    <a:lnTo>
                      <a:pt x="576833" y="1121027"/>
                    </a:lnTo>
                    <a:lnTo>
                      <a:pt x="576833" y="950848"/>
                    </a:lnTo>
                    <a:lnTo>
                      <a:pt x="747013" y="950848"/>
                    </a:lnTo>
                    <a:lnTo>
                      <a:pt x="747013" y="1121027"/>
                    </a:lnTo>
                    <a:close/>
                    <a:moveTo>
                      <a:pt x="747013" y="934211"/>
                    </a:moveTo>
                    <a:lnTo>
                      <a:pt x="576833" y="934211"/>
                    </a:lnTo>
                    <a:lnTo>
                      <a:pt x="576833" y="764031"/>
                    </a:lnTo>
                    <a:lnTo>
                      <a:pt x="747013" y="764031"/>
                    </a:lnTo>
                    <a:lnTo>
                      <a:pt x="747013" y="934211"/>
                    </a:lnTo>
                    <a:close/>
                    <a:moveTo>
                      <a:pt x="747013" y="747394"/>
                    </a:moveTo>
                    <a:lnTo>
                      <a:pt x="576833" y="747394"/>
                    </a:lnTo>
                    <a:lnTo>
                      <a:pt x="576833" y="577214"/>
                    </a:lnTo>
                    <a:lnTo>
                      <a:pt x="747013" y="577214"/>
                    </a:lnTo>
                    <a:lnTo>
                      <a:pt x="747013" y="747394"/>
                    </a:lnTo>
                    <a:close/>
                    <a:moveTo>
                      <a:pt x="747013" y="560705"/>
                    </a:moveTo>
                    <a:lnTo>
                      <a:pt x="576833" y="560705"/>
                    </a:lnTo>
                    <a:lnTo>
                      <a:pt x="576833" y="390524"/>
                    </a:lnTo>
                    <a:lnTo>
                      <a:pt x="747013" y="390524"/>
                    </a:lnTo>
                    <a:lnTo>
                      <a:pt x="747013" y="560705"/>
                    </a:lnTo>
                    <a:close/>
                    <a:moveTo>
                      <a:pt x="747013" y="373888"/>
                    </a:moveTo>
                    <a:lnTo>
                      <a:pt x="576833" y="373888"/>
                    </a:lnTo>
                    <a:lnTo>
                      <a:pt x="576833" y="203835"/>
                    </a:lnTo>
                    <a:lnTo>
                      <a:pt x="747013" y="203835"/>
                    </a:lnTo>
                    <a:lnTo>
                      <a:pt x="747013" y="373888"/>
                    </a:lnTo>
                    <a:close/>
                    <a:moveTo>
                      <a:pt x="747013" y="186944"/>
                    </a:moveTo>
                    <a:lnTo>
                      <a:pt x="576833" y="186944"/>
                    </a:lnTo>
                    <a:lnTo>
                      <a:pt x="576833" y="16891"/>
                    </a:lnTo>
                    <a:lnTo>
                      <a:pt x="747013" y="16891"/>
                    </a:lnTo>
                    <a:lnTo>
                      <a:pt x="747013" y="186944"/>
                    </a:lnTo>
                    <a:close/>
                    <a:moveTo>
                      <a:pt x="933830" y="1494534"/>
                    </a:moveTo>
                    <a:lnTo>
                      <a:pt x="763650" y="1494534"/>
                    </a:lnTo>
                    <a:lnTo>
                      <a:pt x="763650" y="1324608"/>
                    </a:lnTo>
                    <a:lnTo>
                      <a:pt x="933830" y="1324608"/>
                    </a:lnTo>
                    <a:lnTo>
                      <a:pt x="933830" y="1494534"/>
                    </a:lnTo>
                    <a:close/>
                    <a:moveTo>
                      <a:pt x="933830" y="1307717"/>
                    </a:moveTo>
                    <a:lnTo>
                      <a:pt x="763650" y="1307717"/>
                    </a:lnTo>
                    <a:lnTo>
                      <a:pt x="763650" y="1137664"/>
                    </a:lnTo>
                    <a:lnTo>
                      <a:pt x="933830" y="1137664"/>
                    </a:lnTo>
                    <a:lnTo>
                      <a:pt x="933830" y="1307717"/>
                    </a:lnTo>
                    <a:close/>
                    <a:moveTo>
                      <a:pt x="933830" y="1121027"/>
                    </a:moveTo>
                    <a:lnTo>
                      <a:pt x="763650" y="1121027"/>
                    </a:lnTo>
                    <a:lnTo>
                      <a:pt x="763650" y="950848"/>
                    </a:lnTo>
                    <a:lnTo>
                      <a:pt x="933830" y="950848"/>
                    </a:lnTo>
                    <a:lnTo>
                      <a:pt x="933830" y="1121027"/>
                    </a:lnTo>
                    <a:close/>
                    <a:moveTo>
                      <a:pt x="933830" y="934211"/>
                    </a:moveTo>
                    <a:lnTo>
                      <a:pt x="763650" y="934211"/>
                    </a:lnTo>
                    <a:lnTo>
                      <a:pt x="763650" y="764031"/>
                    </a:lnTo>
                    <a:lnTo>
                      <a:pt x="933830" y="764031"/>
                    </a:lnTo>
                    <a:lnTo>
                      <a:pt x="933830" y="934211"/>
                    </a:lnTo>
                    <a:close/>
                    <a:moveTo>
                      <a:pt x="933830" y="747394"/>
                    </a:moveTo>
                    <a:lnTo>
                      <a:pt x="763650" y="747394"/>
                    </a:lnTo>
                    <a:lnTo>
                      <a:pt x="763650" y="577214"/>
                    </a:lnTo>
                    <a:lnTo>
                      <a:pt x="933830" y="577214"/>
                    </a:lnTo>
                    <a:lnTo>
                      <a:pt x="933830" y="747394"/>
                    </a:lnTo>
                    <a:close/>
                    <a:moveTo>
                      <a:pt x="933830" y="560705"/>
                    </a:moveTo>
                    <a:lnTo>
                      <a:pt x="763650" y="560705"/>
                    </a:lnTo>
                    <a:lnTo>
                      <a:pt x="763650" y="390524"/>
                    </a:lnTo>
                    <a:lnTo>
                      <a:pt x="933830" y="390524"/>
                    </a:lnTo>
                    <a:lnTo>
                      <a:pt x="933830" y="560705"/>
                    </a:lnTo>
                    <a:close/>
                    <a:moveTo>
                      <a:pt x="933830" y="373888"/>
                    </a:moveTo>
                    <a:lnTo>
                      <a:pt x="763650" y="373888"/>
                    </a:lnTo>
                    <a:lnTo>
                      <a:pt x="763650" y="203835"/>
                    </a:lnTo>
                    <a:lnTo>
                      <a:pt x="933830" y="203835"/>
                    </a:lnTo>
                    <a:lnTo>
                      <a:pt x="933830" y="373888"/>
                    </a:lnTo>
                    <a:close/>
                    <a:moveTo>
                      <a:pt x="933830" y="186944"/>
                    </a:moveTo>
                    <a:lnTo>
                      <a:pt x="763650" y="186944"/>
                    </a:lnTo>
                    <a:lnTo>
                      <a:pt x="763650" y="16891"/>
                    </a:lnTo>
                    <a:lnTo>
                      <a:pt x="933830" y="16891"/>
                    </a:lnTo>
                    <a:lnTo>
                      <a:pt x="933830" y="186944"/>
                    </a:lnTo>
                    <a:close/>
                    <a:moveTo>
                      <a:pt x="1120520" y="1494534"/>
                    </a:moveTo>
                    <a:lnTo>
                      <a:pt x="950467" y="1494661"/>
                    </a:lnTo>
                    <a:lnTo>
                      <a:pt x="950467" y="1324608"/>
                    </a:lnTo>
                    <a:lnTo>
                      <a:pt x="1120520" y="1324608"/>
                    </a:lnTo>
                    <a:lnTo>
                      <a:pt x="1120520" y="1494534"/>
                    </a:lnTo>
                    <a:close/>
                    <a:moveTo>
                      <a:pt x="1120520" y="1307717"/>
                    </a:moveTo>
                    <a:lnTo>
                      <a:pt x="950467" y="1307844"/>
                    </a:lnTo>
                    <a:lnTo>
                      <a:pt x="950467" y="1137664"/>
                    </a:lnTo>
                    <a:lnTo>
                      <a:pt x="1120520" y="1137664"/>
                    </a:lnTo>
                    <a:lnTo>
                      <a:pt x="1120520" y="1307717"/>
                    </a:lnTo>
                    <a:close/>
                    <a:moveTo>
                      <a:pt x="1120520" y="1121027"/>
                    </a:moveTo>
                    <a:lnTo>
                      <a:pt x="950467" y="1121027"/>
                    </a:lnTo>
                    <a:lnTo>
                      <a:pt x="950467" y="950848"/>
                    </a:lnTo>
                    <a:lnTo>
                      <a:pt x="1120520" y="950848"/>
                    </a:lnTo>
                    <a:lnTo>
                      <a:pt x="1120520" y="1121027"/>
                    </a:lnTo>
                    <a:close/>
                    <a:moveTo>
                      <a:pt x="1120520" y="934211"/>
                    </a:moveTo>
                    <a:lnTo>
                      <a:pt x="950467" y="934338"/>
                    </a:lnTo>
                    <a:lnTo>
                      <a:pt x="950467" y="764158"/>
                    </a:lnTo>
                    <a:lnTo>
                      <a:pt x="1120520" y="764031"/>
                    </a:lnTo>
                    <a:lnTo>
                      <a:pt x="1120520" y="934211"/>
                    </a:lnTo>
                    <a:close/>
                    <a:moveTo>
                      <a:pt x="1120520" y="747394"/>
                    </a:moveTo>
                    <a:lnTo>
                      <a:pt x="950467" y="747521"/>
                    </a:lnTo>
                    <a:lnTo>
                      <a:pt x="950467" y="577341"/>
                    </a:lnTo>
                    <a:lnTo>
                      <a:pt x="1120520" y="577214"/>
                    </a:lnTo>
                    <a:lnTo>
                      <a:pt x="1120520" y="747394"/>
                    </a:lnTo>
                    <a:close/>
                    <a:moveTo>
                      <a:pt x="1120520" y="560705"/>
                    </a:moveTo>
                    <a:lnTo>
                      <a:pt x="950467" y="560577"/>
                    </a:lnTo>
                    <a:lnTo>
                      <a:pt x="950467" y="390652"/>
                    </a:lnTo>
                    <a:lnTo>
                      <a:pt x="1120520" y="390524"/>
                    </a:lnTo>
                    <a:lnTo>
                      <a:pt x="1120520" y="560705"/>
                    </a:lnTo>
                    <a:close/>
                    <a:moveTo>
                      <a:pt x="1307336" y="1121027"/>
                    </a:moveTo>
                    <a:lnTo>
                      <a:pt x="1137157" y="1121027"/>
                    </a:lnTo>
                    <a:lnTo>
                      <a:pt x="1137157" y="950848"/>
                    </a:lnTo>
                    <a:lnTo>
                      <a:pt x="1307336" y="950848"/>
                    </a:lnTo>
                    <a:lnTo>
                      <a:pt x="1307336" y="1121027"/>
                    </a:lnTo>
                    <a:close/>
                    <a:moveTo>
                      <a:pt x="1307336" y="934211"/>
                    </a:moveTo>
                    <a:lnTo>
                      <a:pt x="1137157" y="934338"/>
                    </a:lnTo>
                    <a:lnTo>
                      <a:pt x="1137157" y="764158"/>
                    </a:lnTo>
                    <a:lnTo>
                      <a:pt x="1307336" y="764031"/>
                    </a:lnTo>
                    <a:lnTo>
                      <a:pt x="1307336" y="934211"/>
                    </a:lnTo>
                    <a:close/>
                    <a:moveTo>
                      <a:pt x="1307336" y="747394"/>
                    </a:moveTo>
                    <a:lnTo>
                      <a:pt x="1137157" y="747521"/>
                    </a:lnTo>
                    <a:lnTo>
                      <a:pt x="1137157" y="577341"/>
                    </a:lnTo>
                    <a:lnTo>
                      <a:pt x="1307336" y="577214"/>
                    </a:lnTo>
                    <a:lnTo>
                      <a:pt x="1307336" y="747394"/>
                    </a:lnTo>
                    <a:close/>
                    <a:moveTo>
                      <a:pt x="1307336" y="560705"/>
                    </a:moveTo>
                    <a:lnTo>
                      <a:pt x="1137157" y="560577"/>
                    </a:lnTo>
                    <a:lnTo>
                      <a:pt x="1137157" y="390652"/>
                    </a:lnTo>
                    <a:lnTo>
                      <a:pt x="1307336" y="390524"/>
                    </a:lnTo>
                    <a:lnTo>
                      <a:pt x="1307336" y="560705"/>
                    </a:lnTo>
                    <a:close/>
                    <a:moveTo>
                      <a:pt x="1494153" y="934211"/>
                    </a:moveTo>
                    <a:lnTo>
                      <a:pt x="1323973" y="934084"/>
                    </a:lnTo>
                    <a:lnTo>
                      <a:pt x="1323973" y="763904"/>
                    </a:lnTo>
                    <a:lnTo>
                      <a:pt x="1494153" y="764031"/>
                    </a:lnTo>
                    <a:lnTo>
                      <a:pt x="1494153" y="934211"/>
                    </a:lnTo>
                    <a:close/>
                    <a:moveTo>
                      <a:pt x="1494153" y="747521"/>
                    </a:moveTo>
                    <a:lnTo>
                      <a:pt x="1323973" y="747394"/>
                    </a:lnTo>
                    <a:lnTo>
                      <a:pt x="1323973" y="577214"/>
                    </a:lnTo>
                    <a:lnTo>
                      <a:pt x="1494153" y="577341"/>
                    </a:lnTo>
                    <a:lnTo>
                      <a:pt x="1494153" y="747521"/>
                    </a:lnTo>
                    <a:close/>
                    <a:moveTo>
                      <a:pt x="1494153" y="560577"/>
                    </a:moveTo>
                    <a:lnTo>
                      <a:pt x="1323973" y="560705"/>
                    </a:lnTo>
                    <a:lnTo>
                      <a:pt x="1323973" y="390524"/>
                    </a:lnTo>
                    <a:lnTo>
                      <a:pt x="1494153" y="390652"/>
                    </a:lnTo>
                    <a:lnTo>
                      <a:pt x="1494153" y="560577"/>
                    </a:lnTo>
                    <a:close/>
                  </a:path>
                </a:pathLst>
              </a:custGeom>
              <a:solidFill>
                <a:schemeClr val="accent5"/>
              </a:solidFill>
              <a:ln w="12679" cap="flat">
                <a:noFill/>
                <a:prstDash val="solid"/>
                <a:miter/>
              </a:ln>
            </p:spPr>
            <p:txBody>
              <a:bodyPr rtlCol="0" anchor="ctr"/>
              <a:lstStyle/>
              <a:p>
                <a:pPr rtl="0"/>
                <a:endParaRPr lang="es-ES" noProof="1"/>
              </a:p>
            </p:txBody>
          </p:sp>
          <p:sp>
            <p:nvSpPr>
              <p:cNvPr id="208" name="Freeform: Shape 207">
                <a:extLst>
                  <a:ext uri="{FF2B5EF4-FFF2-40B4-BE49-F238E27FC236}">
                    <a16:creationId xmlns:a16="http://schemas.microsoft.com/office/drawing/2014/main" id="{0BB08A43-12EC-4D95-8926-6DCED12517FF}"/>
                  </a:ext>
                </a:extLst>
              </p:cNvPr>
              <p:cNvSpPr/>
              <p:nvPr userDrawn="1"/>
            </p:nvSpPr>
            <p:spPr>
              <a:xfrm>
                <a:off x="6626007" y="1680238"/>
                <a:ext cx="690509" cy="690438"/>
              </a:xfrm>
              <a:custGeom>
                <a:avLst/>
                <a:gdLst>
                  <a:gd name="connsiteX0" fmla="*/ 665193 w 690509"/>
                  <a:gd name="connsiteY0" fmla="*/ 542893 h 690438"/>
                  <a:gd name="connsiteX1" fmla="*/ 648429 w 690509"/>
                  <a:gd name="connsiteY1" fmla="*/ 526129 h 690438"/>
                  <a:gd name="connsiteX2" fmla="*/ 540099 w 690509"/>
                  <a:gd name="connsiteY2" fmla="*/ 417798 h 690438"/>
                  <a:gd name="connsiteX3" fmla="*/ 503015 w 690509"/>
                  <a:gd name="connsiteY3" fmla="*/ 380714 h 690438"/>
                  <a:gd name="connsiteX4" fmla="*/ 382492 w 690509"/>
                  <a:gd name="connsiteY4" fmla="*/ 260191 h 690438"/>
                  <a:gd name="connsiteX5" fmla="*/ 361156 w 690509"/>
                  <a:gd name="connsiteY5" fmla="*/ 238855 h 690438"/>
                  <a:gd name="connsiteX6" fmla="*/ 147542 w 690509"/>
                  <a:gd name="connsiteY6" fmla="*/ 25241 h 690438"/>
                  <a:gd name="connsiteX7" fmla="*/ 25241 w 690509"/>
                  <a:gd name="connsiteY7" fmla="*/ 25241 h 690438"/>
                  <a:gd name="connsiteX8" fmla="*/ 25241 w 690509"/>
                  <a:gd name="connsiteY8" fmla="*/ 147542 h 690438"/>
                  <a:gd name="connsiteX9" fmla="*/ 153384 w 690509"/>
                  <a:gd name="connsiteY9" fmla="*/ 275685 h 690438"/>
                  <a:gd name="connsiteX10" fmla="*/ 190722 w 690509"/>
                  <a:gd name="connsiteY10" fmla="*/ 313023 h 690438"/>
                  <a:gd name="connsiteX11" fmla="*/ 310991 w 690509"/>
                  <a:gd name="connsiteY11" fmla="*/ 433292 h 690438"/>
                  <a:gd name="connsiteX12" fmla="*/ 332835 w 690509"/>
                  <a:gd name="connsiteY12" fmla="*/ 455136 h 690438"/>
                  <a:gd name="connsiteX13" fmla="*/ 543020 w 690509"/>
                  <a:gd name="connsiteY13" fmla="*/ 665320 h 690438"/>
                  <a:gd name="connsiteX14" fmla="*/ 624299 w 690509"/>
                  <a:gd name="connsiteY14" fmla="*/ 688053 h 690438"/>
                  <a:gd name="connsiteX15" fmla="*/ 659732 w 690509"/>
                  <a:gd name="connsiteY15" fmla="*/ 670273 h 690438"/>
                  <a:gd name="connsiteX16" fmla="*/ 665320 w 690509"/>
                  <a:gd name="connsiteY16" fmla="*/ 665193 h 690438"/>
                  <a:gd name="connsiteX17" fmla="*/ 688561 w 690509"/>
                  <a:gd name="connsiteY17" fmla="*/ 585691 h 690438"/>
                  <a:gd name="connsiteX18" fmla="*/ 665193 w 690509"/>
                  <a:gd name="connsiteY18" fmla="*/ 542893 h 690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90509" h="690438">
                    <a:moveTo>
                      <a:pt x="665193" y="542893"/>
                    </a:moveTo>
                    <a:lnTo>
                      <a:pt x="648429" y="526129"/>
                    </a:lnTo>
                    <a:lnTo>
                      <a:pt x="540099" y="417798"/>
                    </a:lnTo>
                    <a:lnTo>
                      <a:pt x="503015" y="380714"/>
                    </a:lnTo>
                    <a:lnTo>
                      <a:pt x="382492" y="260191"/>
                    </a:lnTo>
                    <a:lnTo>
                      <a:pt x="361156" y="238855"/>
                    </a:lnTo>
                    <a:lnTo>
                      <a:pt x="147542" y="25241"/>
                    </a:lnTo>
                    <a:cubicBezTo>
                      <a:pt x="113887" y="-8414"/>
                      <a:pt x="58896" y="-8414"/>
                      <a:pt x="25241" y="25241"/>
                    </a:cubicBezTo>
                    <a:cubicBezTo>
                      <a:pt x="-8414" y="58896"/>
                      <a:pt x="-8414" y="113887"/>
                      <a:pt x="25241" y="147542"/>
                    </a:cubicBezTo>
                    <a:lnTo>
                      <a:pt x="153384" y="275685"/>
                    </a:lnTo>
                    <a:lnTo>
                      <a:pt x="190722" y="313023"/>
                    </a:lnTo>
                    <a:lnTo>
                      <a:pt x="310991" y="433292"/>
                    </a:lnTo>
                    <a:lnTo>
                      <a:pt x="332835" y="455136"/>
                    </a:lnTo>
                    <a:lnTo>
                      <a:pt x="543020" y="665320"/>
                    </a:lnTo>
                    <a:cubicBezTo>
                      <a:pt x="564991" y="687291"/>
                      <a:pt x="595979" y="694784"/>
                      <a:pt x="624299" y="688053"/>
                    </a:cubicBezTo>
                    <a:cubicBezTo>
                      <a:pt x="636999" y="685005"/>
                      <a:pt x="649191" y="679163"/>
                      <a:pt x="659732" y="670273"/>
                    </a:cubicBezTo>
                    <a:cubicBezTo>
                      <a:pt x="661637" y="668622"/>
                      <a:pt x="663542" y="666971"/>
                      <a:pt x="665320" y="665193"/>
                    </a:cubicBezTo>
                    <a:cubicBezTo>
                      <a:pt x="686783" y="643730"/>
                      <a:pt x="694530" y="613504"/>
                      <a:pt x="688561" y="585691"/>
                    </a:cubicBezTo>
                    <a:cubicBezTo>
                      <a:pt x="685005" y="570071"/>
                      <a:pt x="677385" y="555084"/>
                      <a:pt x="665193" y="542893"/>
                    </a:cubicBezTo>
                    <a:close/>
                  </a:path>
                </a:pathLst>
              </a:custGeom>
              <a:solidFill>
                <a:schemeClr val="accent5"/>
              </a:solidFill>
              <a:ln w="12679" cap="flat">
                <a:noFill/>
                <a:prstDash val="solid"/>
                <a:miter/>
              </a:ln>
            </p:spPr>
            <p:txBody>
              <a:bodyPr rtlCol="0" anchor="ctr"/>
              <a:lstStyle/>
              <a:p>
                <a:pPr rtl="0"/>
                <a:endParaRPr lang="es-ES" noProof="1"/>
              </a:p>
            </p:txBody>
          </p:sp>
          <p:sp>
            <p:nvSpPr>
              <p:cNvPr id="209" name="Freeform: Shape 208">
                <a:extLst>
                  <a:ext uri="{FF2B5EF4-FFF2-40B4-BE49-F238E27FC236}">
                    <a16:creationId xmlns:a16="http://schemas.microsoft.com/office/drawing/2014/main" id="{6C4A4C6A-DBAF-4938-9B0D-911FEC7D2E12}"/>
                  </a:ext>
                </a:extLst>
              </p:cNvPr>
              <p:cNvSpPr/>
              <p:nvPr userDrawn="1"/>
            </p:nvSpPr>
            <p:spPr>
              <a:xfrm>
                <a:off x="8733315" y="2460525"/>
                <a:ext cx="649826" cy="686148"/>
              </a:xfrm>
              <a:custGeom>
                <a:avLst/>
                <a:gdLst>
                  <a:gd name="connsiteX0" fmla="*/ 543020 w 649826"/>
                  <a:gd name="connsiteY0" fmla="*/ 665320 h 686148"/>
                  <a:gd name="connsiteX1" fmla="*/ 577183 w 649826"/>
                  <a:gd name="connsiteY1" fmla="*/ 686148 h 686148"/>
                  <a:gd name="connsiteX2" fmla="*/ 649826 w 649826"/>
                  <a:gd name="connsiteY2" fmla="*/ 527526 h 686148"/>
                  <a:gd name="connsiteX3" fmla="*/ 147542 w 649826"/>
                  <a:gd name="connsiteY3" fmla="*/ 25241 h 686148"/>
                  <a:gd name="connsiteX4" fmla="*/ 25241 w 649826"/>
                  <a:gd name="connsiteY4" fmla="*/ 25241 h 686148"/>
                  <a:gd name="connsiteX5" fmla="*/ 25241 w 649826"/>
                  <a:gd name="connsiteY5" fmla="*/ 147542 h 686148"/>
                  <a:gd name="connsiteX6" fmla="*/ 543020 w 649826"/>
                  <a:gd name="connsiteY6" fmla="*/ 665320 h 686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49826" h="686148">
                    <a:moveTo>
                      <a:pt x="543020" y="665320"/>
                    </a:moveTo>
                    <a:cubicBezTo>
                      <a:pt x="552926" y="675226"/>
                      <a:pt x="564737" y="682084"/>
                      <a:pt x="577183" y="686148"/>
                    </a:cubicBezTo>
                    <a:lnTo>
                      <a:pt x="649826" y="527526"/>
                    </a:lnTo>
                    <a:lnTo>
                      <a:pt x="147542" y="25241"/>
                    </a:lnTo>
                    <a:cubicBezTo>
                      <a:pt x="113887" y="-8414"/>
                      <a:pt x="58896" y="-8414"/>
                      <a:pt x="25241" y="25241"/>
                    </a:cubicBezTo>
                    <a:cubicBezTo>
                      <a:pt x="-8414" y="58896"/>
                      <a:pt x="-8414" y="113887"/>
                      <a:pt x="25241" y="147542"/>
                    </a:cubicBezTo>
                    <a:lnTo>
                      <a:pt x="543020" y="665320"/>
                    </a:lnTo>
                    <a:close/>
                  </a:path>
                </a:pathLst>
              </a:custGeom>
              <a:solidFill>
                <a:schemeClr val="accent5"/>
              </a:solidFill>
              <a:ln w="12679" cap="flat">
                <a:noFill/>
                <a:prstDash val="solid"/>
                <a:miter/>
              </a:ln>
            </p:spPr>
            <p:txBody>
              <a:bodyPr rtlCol="0" anchor="ctr"/>
              <a:lstStyle/>
              <a:p>
                <a:pPr rtl="0"/>
                <a:endParaRPr lang="es-ES" noProof="1"/>
              </a:p>
            </p:txBody>
          </p:sp>
        </p:grpSp>
        <p:grpSp>
          <p:nvGrpSpPr>
            <p:cNvPr id="32" name="Gráfico 4">
              <a:extLst>
                <a:ext uri="{FF2B5EF4-FFF2-40B4-BE49-F238E27FC236}">
                  <a16:creationId xmlns:a16="http://schemas.microsoft.com/office/drawing/2014/main" id="{BABB233E-17DE-41CD-AAF2-387B1FB723E3}"/>
                </a:ext>
              </a:extLst>
            </p:cNvPr>
            <p:cNvGrpSpPr/>
            <p:nvPr/>
          </p:nvGrpSpPr>
          <p:grpSpPr>
            <a:xfrm>
              <a:off x="6779137" y="255903"/>
              <a:ext cx="3279009" cy="4084028"/>
              <a:chOff x="6779137" y="255903"/>
              <a:chExt cx="3279009" cy="4084028"/>
            </a:xfrm>
            <a:solidFill>
              <a:srgbClr val="FBAE43"/>
            </a:solidFill>
          </p:grpSpPr>
          <p:sp>
            <p:nvSpPr>
              <p:cNvPr id="81" name="Freeform: Shape 80">
                <a:extLst>
                  <a:ext uri="{FF2B5EF4-FFF2-40B4-BE49-F238E27FC236}">
                    <a16:creationId xmlns:a16="http://schemas.microsoft.com/office/drawing/2014/main" id="{8BCA5246-B99E-4C44-AA1F-E8D7FCBDBBCC}"/>
                  </a:ext>
                </a:extLst>
              </p:cNvPr>
              <p:cNvSpPr/>
              <p:nvPr userDrawn="1"/>
            </p:nvSpPr>
            <p:spPr>
              <a:xfrm>
                <a:off x="8453249" y="255903"/>
                <a:ext cx="1604897" cy="873377"/>
              </a:xfrm>
              <a:custGeom>
                <a:avLst/>
                <a:gdLst>
                  <a:gd name="connsiteX0" fmla="*/ 1012189 w 1604897"/>
                  <a:gd name="connsiteY0" fmla="*/ 0 h 873377"/>
                  <a:gd name="connsiteX1" fmla="*/ 923035 w 1604897"/>
                  <a:gd name="connsiteY1" fmla="*/ 76835 h 873377"/>
                  <a:gd name="connsiteX2" fmla="*/ 906271 w 1604897"/>
                  <a:gd name="connsiteY2" fmla="*/ 91313 h 873377"/>
                  <a:gd name="connsiteX3" fmla="*/ 736853 w 1604897"/>
                  <a:gd name="connsiteY3" fmla="*/ 237490 h 873377"/>
                  <a:gd name="connsiteX4" fmla="*/ 736218 w 1604897"/>
                  <a:gd name="connsiteY4" fmla="*/ 238125 h 873377"/>
                  <a:gd name="connsiteX5" fmla="*/ 719454 w 1604897"/>
                  <a:gd name="connsiteY5" fmla="*/ 252476 h 873377"/>
                  <a:gd name="connsiteX6" fmla="*/ 717676 w 1604897"/>
                  <a:gd name="connsiteY6" fmla="*/ 254127 h 873377"/>
                  <a:gd name="connsiteX7" fmla="*/ 549401 w 1604897"/>
                  <a:gd name="connsiteY7" fmla="*/ 399287 h 873377"/>
                  <a:gd name="connsiteX8" fmla="*/ 532637 w 1604897"/>
                  <a:gd name="connsiteY8" fmla="*/ 413765 h 873377"/>
                  <a:gd name="connsiteX9" fmla="*/ 520445 w 1604897"/>
                  <a:gd name="connsiteY9" fmla="*/ 424179 h 873377"/>
                  <a:gd name="connsiteX10" fmla="*/ 501141 w 1604897"/>
                  <a:gd name="connsiteY10" fmla="*/ 440943 h 873377"/>
                  <a:gd name="connsiteX11" fmla="*/ 362585 w 1604897"/>
                  <a:gd name="connsiteY11" fmla="*/ 560450 h 873377"/>
                  <a:gd name="connsiteX12" fmla="*/ 345948 w 1604897"/>
                  <a:gd name="connsiteY12" fmla="*/ 574928 h 873377"/>
                  <a:gd name="connsiteX13" fmla="*/ 304038 w 1604897"/>
                  <a:gd name="connsiteY13" fmla="*/ 610996 h 873377"/>
                  <a:gd name="connsiteX14" fmla="*/ 284607 w 1604897"/>
                  <a:gd name="connsiteY14" fmla="*/ 627760 h 873377"/>
                  <a:gd name="connsiteX15" fmla="*/ 175768 w 1604897"/>
                  <a:gd name="connsiteY15" fmla="*/ 721740 h 873377"/>
                  <a:gd name="connsiteX16" fmla="*/ 159131 w 1604897"/>
                  <a:gd name="connsiteY16" fmla="*/ 736091 h 873377"/>
                  <a:gd name="connsiteX17" fmla="*/ 87630 w 1604897"/>
                  <a:gd name="connsiteY17" fmla="*/ 797813 h 873377"/>
                  <a:gd name="connsiteX18" fmla="*/ 68199 w 1604897"/>
                  <a:gd name="connsiteY18" fmla="*/ 814577 h 873377"/>
                  <a:gd name="connsiteX19" fmla="*/ 0 w 1604897"/>
                  <a:gd name="connsiteY19" fmla="*/ 873378 h 873377"/>
                  <a:gd name="connsiteX20" fmla="*/ 157861 w 1604897"/>
                  <a:gd name="connsiteY20" fmla="*/ 814577 h 873377"/>
                  <a:gd name="connsiteX21" fmla="*/ 159131 w 1604897"/>
                  <a:gd name="connsiteY21" fmla="*/ 814069 h 873377"/>
                  <a:gd name="connsiteX22" fmla="*/ 175768 w 1604897"/>
                  <a:gd name="connsiteY22" fmla="*/ 807846 h 873377"/>
                  <a:gd name="connsiteX23" fmla="*/ 202946 w 1604897"/>
                  <a:gd name="connsiteY23" fmla="*/ 797813 h 873377"/>
                  <a:gd name="connsiteX24" fmla="*/ 345948 w 1604897"/>
                  <a:gd name="connsiteY24" fmla="*/ 744600 h 873377"/>
                  <a:gd name="connsiteX25" fmla="*/ 362585 w 1604897"/>
                  <a:gd name="connsiteY25" fmla="*/ 738377 h 873377"/>
                  <a:gd name="connsiteX26" fmla="*/ 532637 w 1604897"/>
                  <a:gd name="connsiteY26" fmla="*/ 675004 h 873377"/>
                  <a:gd name="connsiteX27" fmla="*/ 549401 w 1604897"/>
                  <a:gd name="connsiteY27" fmla="*/ 668781 h 873377"/>
                  <a:gd name="connsiteX28" fmla="*/ 659637 w 1604897"/>
                  <a:gd name="connsiteY28" fmla="*/ 627760 h 873377"/>
                  <a:gd name="connsiteX29" fmla="*/ 704468 w 1604897"/>
                  <a:gd name="connsiteY29" fmla="*/ 610996 h 873377"/>
                  <a:gd name="connsiteX30" fmla="*/ 719454 w 1604897"/>
                  <a:gd name="connsiteY30" fmla="*/ 605408 h 873377"/>
                  <a:gd name="connsiteX31" fmla="*/ 736218 w 1604897"/>
                  <a:gd name="connsiteY31" fmla="*/ 599185 h 873377"/>
                  <a:gd name="connsiteX32" fmla="*/ 906271 w 1604897"/>
                  <a:gd name="connsiteY32" fmla="*/ 535939 h 873377"/>
                  <a:gd name="connsiteX33" fmla="*/ 923035 w 1604897"/>
                  <a:gd name="connsiteY33" fmla="*/ 529716 h 873377"/>
                  <a:gd name="connsiteX34" fmla="*/ 1604897 w 1604897"/>
                  <a:gd name="connsiteY34" fmla="*/ 275844 h 873377"/>
                  <a:gd name="connsiteX35" fmla="*/ 1604897 w 1604897"/>
                  <a:gd name="connsiteY35" fmla="*/ 210439 h 873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604897" h="873377">
                    <a:moveTo>
                      <a:pt x="1012189" y="0"/>
                    </a:moveTo>
                    <a:lnTo>
                      <a:pt x="923035" y="76835"/>
                    </a:lnTo>
                    <a:lnTo>
                      <a:pt x="906271" y="91313"/>
                    </a:lnTo>
                    <a:lnTo>
                      <a:pt x="736853" y="237490"/>
                    </a:lnTo>
                    <a:lnTo>
                      <a:pt x="736218" y="238125"/>
                    </a:lnTo>
                    <a:lnTo>
                      <a:pt x="719454" y="252476"/>
                    </a:lnTo>
                    <a:lnTo>
                      <a:pt x="717676" y="254127"/>
                    </a:lnTo>
                    <a:lnTo>
                      <a:pt x="549401" y="399287"/>
                    </a:lnTo>
                    <a:lnTo>
                      <a:pt x="532637" y="413765"/>
                    </a:lnTo>
                    <a:lnTo>
                      <a:pt x="520445" y="424179"/>
                    </a:lnTo>
                    <a:lnTo>
                      <a:pt x="501141" y="440943"/>
                    </a:lnTo>
                    <a:lnTo>
                      <a:pt x="362585" y="560450"/>
                    </a:lnTo>
                    <a:lnTo>
                      <a:pt x="345948" y="574928"/>
                    </a:lnTo>
                    <a:lnTo>
                      <a:pt x="304038" y="610996"/>
                    </a:lnTo>
                    <a:lnTo>
                      <a:pt x="284607" y="627760"/>
                    </a:lnTo>
                    <a:lnTo>
                      <a:pt x="175768" y="721740"/>
                    </a:lnTo>
                    <a:lnTo>
                      <a:pt x="159131" y="736091"/>
                    </a:lnTo>
                    <a:lnTo>
                      <a:pt x="87630" y="797813"/>
                    </a:lnTo>
                    <a:lnTo>
                      <a:pt x="68199" y="814577"/>
                    </a:lnTo>
                    <a:lnTo>
                      <a:pt x="0" y="873378"/>
                    </a:lnTo>
                    <a:lnTo>
                      <a:pt x="157861" y="814577"/>
                    </a:lnTo>
                    <a:lnTo>
                      <a:pt x="159131" y="814069"/>
                    </a:lnTo>
                    <a:lnTo>
                      <a:pt x="175768" y="807846"/>
                    </a:lnTo>
                    <a:lnTo>
                      <a:pt x="202946" y="797813"/>
                    </a:lnTo>
                    <a:lnTo>
                      <a:pt x="345948" y="744600"/>
                    </a:lnTo>
                    <a:lnTo>
                      <a:pt x="362585" y="738377"/>
                    </a:lnTo>
                    <a:lnTo>
                      <a:pt x="532637" y="675004"/>
                    </a:lnTo>
                    <a:lnTo>
                      <a:pt x="549401" y="668781"/>
                    </a:lnTo>
                    <a:lnTo>
                      <a:pt x="659637" y="627760"/>
                    </a:lnTo>
                    <a:lnTo>
                      <a:pt x="704468" y="610996"/>
                    </a:lnTo>
                    <a:lnTo>
                      <a:pt x="719454" y="605408"/>
                    </a:lnTo>
                    <a:lnTo>
                      <a:pt x="736218" y="599185"/>
                    </a:lnTo>
                    <a:lnTo>
                      <a:pt x="906271" y="535939"/>
                    </a:lnTo>
                    <a:lnTo>
                      <a:pt x="923035" y="529716"/>
                    </a:lnTo>
                    <a:lnTo>
                      <a:pt x="1604897" y="275844"/>
                    </a:lnTo>
                    <a:lnTo>
                      <a:pt x="1604897" y="210439"/>
                    </a:lnTo>
                    <a:close/>
                  </a:path>
                </a:pathLst>
              </a:custGeom>
              <a:solidFill>
                <a:schemeClr val="accent4"/>
              </a:solidFill>
              <a:ln w="12679" cap="flat">
                <a:noFill/>
                <a:prstDash val="solid"/>
                <a:miter/>
              </a:ln>
            </p:spPr>
            <p:txBody>
              <a:bodyPr rtlCol="0" anchor="ctr"/>
              <a:lstStyle/>
              <a:p>
                <a:pPr rtl="0"/>
                <a:endParaRPr lang="es-ES" noProof="1"/>
              </a:p>
            </p:txBody>
          </p:sp>
          <p:sp>
            <p:nvSpPr>
              <p:cNvPr id="82" name="Freeform: Shape 81">
                <a:extLst>
                  <a:ext uri="{FF2B5EF4-FFF2-40B4-BE49-F238E27FC236}">
                    <a16:creationId xmlns:a16="http://schemas.microsoft.com/office/drawing/2014/main" id="{37E7BE7C-8EA1-49BF-A166-086819D33D00}"/>
                  </a:ext>
                </a:extLst>
              </p:cNvPr>
              <p:cNvSpPr/>
              <p:nvPr/>
            </p:nvSpPr>
            <p:spPr>
              <a:xfrm>
                <a:off x="8328916" y="1916299"/>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83" name="Freeform: Shape 82">
                <a:extLst>
                  <a:ext uri="{FF2B5EF4-FFF2-40B4-BE49-F238E27FC236}">
                    <a16:creationId xmlns:a16="http://schemas.microsoft.com/office/drawing/2014/main" id="{9ABBDC16-B3FF-4012-B636-58959135B9E8}"/>
                  </a:ext>
                </a:extLst>
              </p:cNvPr>
              <p:cNvSpPr/>
              <p:nvPr/>
            </p:nvSpPr>
            <p:spPr>
              <a:xfrm>
                <a:off x="8173976" y="1916299"/>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089" y="17272"/>
                      <a:pt x="59817"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84" name="Freeform: Shape 83">
                <a:extLst>
                  <a:ext uri="{FF2B5EF4-FFF2-40B4-BE49-F238E27FC236}">
                    <a16:creationId xmlns:a16="http://schemas.microsoft.com/office/drawing/2014/main" id="{CACFFF56-D543-413E-9A38-287AD714EF95}"/>
                  </a:ext>
                </a:extLst>
              </p:cNvPr>
              <p:cNvSpPr/>
              <p:nvPr/>
            </p:nvSpPr>
            <p:spPr>
              <a:xfrm>
                <a:off x="8018909" y="1916172"/>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127" y="59944"/>
                      <a:pt x="17399"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85" name="Freeform: Shape 84">
                <a:extLst>
                  <a:ext uri="{FF2B5EF4-FFF2-40B4-BE49-F238E27FC236}">
                    <a16:creationId xmlns:a16="http://schemas.microsoft.com/office/drawing/2014/main" id="{FBC628B6-DA21-4824-BAE4-F95EDBA5D960}"/>
                  </a:ext>
                </a:extLst>
              </p:cNvPr>
              <p:cNvSpPr/>
              <p:nvPr/>
            </p:nvSpPr>
            <p:spPr>
              <a:xfrm>
                <a:off x="7863969" y="1916299"/>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86" name="Freeform: Shape 85">
                <a:extLst>
                  <a:ext uri="{FF2B5EF4-FFF2-40B4-BE49-F238E27FC236}">
                    <a16:creationId xmlns:a16="http://schemas.microsoft.com/office/drawing/2014/main" id="{3F5F81FC-D339-451C-9211-F9EFA4C7E3CA}"/>
                  </a:ext>
                </a:extLst>
              </p:cNvPr>
              <p:cNvSpPr/>
              <p:nvPr/>
            </p:nvSpPr>
            <p:spPr>
              <a:xfrm>
                <a:off x="7709030" y="1916172"/>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272"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87" name="Freeform: Shape 86">
                <a:extLst>
                  <a:ext uri="{FF2B5EF4-FFF2-40B4-BE49-F238E27FC236}">
                    <a16:creationId xmlns:a16="http://schemas.microsoft.com/office/drawing/2014/main" id="{6097F0A5-F7AB-46D5-88D1-869F1E3E9563}"/>
                  </a:ext>
                </a:extLst>
              </p:cNvPr>
              <p:cNvSpPr/>
              <p:nvPr/>
            </p:nvSpPr>
            <p:spPr>
              <a:xfrm>
                <a:off x="7554090" y="1916172"/>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272"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88" name="Freeform: Shape 87">
                <a:extLst>
                  <a:ext uri="{FF2B5EF4-FFF2-40B4-BE49-F238E27FC236}">
                    <a16:creationId xmlns:a16="http://schemas.microsoft.com/office/drawing/2014/main" id="{F4858D1B-B23C-4187-AB46-9913841F1D90}"/>
                  </a:ext>
                </a:extLst>
              </p:cNvPr>
              <p:cNvSpPr/>
              <p:nvPr/>
            </p:nvSpPr>
            <p:spPr>
              <a:xfrm>
                <a:off x="7399023" y="1916172"/>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127" y="59944"/>
                      <a:pt x="17399"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89" name="Freeform: Shape 88">
                <a:extLst>
                  <a:ext uri="{FF2B5EF4-FFF2-40B4-BE49-F238E27FC236}">
                    <a16:creationId xmlns:a16="http://schemas.microsoft.com/office/drawing/2014/main" id="{5122C8BA-7B8B-4FC8-AE30-2133C4EE2365}"/>
                  </a:ext>
                </a:extLst>
              </p:cNvPr>
              <p:cNvSpPr/>
              <p:nvPr/>
            </p:nvSpPr>
            <p:spPr>
              <a:xfrm>
                <a:off x="7244083" y="1916172"/>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127" y="59944"/>
                      <a:pt x="17399"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90" name="Freeform: Shape 89">
                <a:extLst>
                  <a:ext uri="{FF2B5EF4-FFF2-40B4-BE49-F238E27FC236}">
                    <a16:creationId xmlns:a16="http://schemas.microsoft.com/office/drawing/2014/main" id="{C4BE2470-D2A3-40BC-B912-EC9125A86F0D}"/>
                  </a:ext>
                </a:extLst>
              </p:cNvPr>
              <p:cNvSpPr/>
              <p:nvPr/>
            </p:nvSpPr>
            <p:spPr>
              <a:xfrm>
                <a:off x="7089143" y="1916172"/>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272"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91" name="Freeform: Shape 90">
                <a:extLst>
                  <a:ext uri="{FF2B5EF4-FFF2-40B4-BE49-F238E27FC236}">
                    <a16:creationId xmlns:a16="http://schemas.microsoft.com/office/drawing/2014/main" id="{DA035C1C-1D5C-4E6F-9208-92FAC3BE7A77}"/>
                  </a:ext>
                </a:extLst>
              </p:cNvPr>
              <p:cNvSpPr/>
              <p:nvPr/>
            </p:nvSpPr>
            <p:spPr>
              <a:xfrm>
                <a:off x="6987163" y="1919093"/>
                <a:ext cx="21335" cy="21335"/>
              </a:xfrm>
              <a:custGeom>
                <a:avLst/>
                <a:gdLst>
                  <a:gd name="connsiteX0" fmla="*/ 0 w 21335"/>
                  <a:gd name="connsiteY0" fmla="*/ 0 h 21335"/>
                  <a:gd name="connsiteX1" fmla="*/ 21336 w 21335"/>
                  <a:gd name="connsiteY1" fmla="*/ 21336 h 21335"/>
                  <a:gd name="connsiteX2" fmla="*/ 0 w 21335"/>
                  <a:gd name="connsiteY2" fmla="*/ 0 h 21335"/>
                </a:gdLst>
                <a:ahLst/>
                <a:cxnLst>
                  <a:cxn ang="0">
                    <a:pos x="connsiteX0" y="connsiteY0"/>
                  </a:cxn>
                  <a:cxn ang="0">
                    <a:pos x="connsiteX1" y="connsiteY1"/>
                  </a:cxn>
                  <a:cxn ang="0">
                    <a:pos x="connsiteX2" y="connsiteY2"/>
                  </a:cxn>
                </a:cxnLst>
                <a:rect l="l" t="t" r="r" b="b"/>
                <a:pathLst>
                  <a:path w="21335" h="21335">
                    <a:moveTo>
                      <a:pt x="0" y="0"/>
                    </a:moveTo>
                    <a:lnTo>
                      <a:pt x="21336" y="21336"/>
                    </a:lnTo>
                    <a:cubicBezTo>
                      <a:pt x="17399" y="11684"/>
                      <a:pt x="9652" y="3937"/>
                      <a:pt x="0" y="0"/>
                    </a:cubicBezTo>
                    <a:close/>
                  </a:path>
                </a:pathLst>
              </a:custGeom>
              <a:solidFill>
                <a:srgbClr val="FBAE43"/>
              </a:solidFill>
              <a:ln w="12679" cap="flat">
                <a:noFill/>
                <a:prstDash val="solid"/>
                <a:miter/>
              </a:ln>
            </p:spPr>
            <p:txBody>
              <a:bodyPr rtlCol="0" anchor="ctr"/>
              <a:lstStyle/>
              <a:p>
                <a:pPr rtl="0"/>
                <a:endParaRPr lang="es-ES" noProof="1"/>
              </a:p>
            </p:txBody>
          </p:sp>
          <p:sp>
            <p:nvSpPr>
              <p:cNvPr id="92" name="Freeform: Shape 91">
                <a:extLst>
                  <a:ext uri="{FF2B5EF4-FFF2-40B4-BE49-F238E27FC236}">
                    <a16:creationId xmlns:a16="http://schemas.microsoft.com/office/drawing/2014/main" id="{D8600D07-264B-4D5E-912E-940CDCF8E93A}"/>
                  </a:ext>
                </a:extLst>
              </p:cNvPr>
              <p:cNvSpPr/>
              <p:nvPr/>
            </p:nvSpPr>
            <p:spPr>
              <a:xfrm>
                <a:off x="6779391" y="1955923"/>
                <a:ext cx="37337" cy="37337"/>
              </a:xfrm>
              <a:custGeom>
                <a:avLst/>
                <a:gdLst>
                  <a:gd name="connsiteX0" fmla="*/ 37338 w 37337"/>
                  <a:gd name="connsiteY0" fmla="*/ 37338 h 37337"/>
                  <a:gd name="connsiteX1" fmla="*/ 0 w 37337"/>
                  <a:gd name="connsiteY1" fmla="*/ 0 h 37337"/>
                  <a:gd name="connsiteX2" fmla="*/ 37338 w 37337"/>
                  <a:gd name="connsiteY2" fmla="*/ 37338 h 37337"/>
                </a:gdLst>
                <a:ahLst/>
                <a:cxnLst>
                  <a:cxn ang="0">
                    <a:pos x="connsiteX0" y="connsiteY0"/>
                  </a:cxn>
                  <a:cxn ang="0">
                    <a:pos x="connsiteX1" y="connsiteY1"/>
                  </a:cxn>
                  <a:cxn ang="0">
                    <a:pos x="connsiteX2" y="connsiteY2"/>
                  </a:cxn>
                </a:cxnLst>
                <a:rect l="l" t="t" r="r" b="b"/>
                <a:pathLst>
                  <a:path w="37337" h="37337">
                    <a:moveTo>
                      <a:pt x="37338" y="37338"/>
                    </a:moveTo>
                    <a:lnTo>
                      <a:pt x="0" y="0"/>
                    </a:lnTo>
                    <a:cubicBezTo>
                      <a:pt x="508" y="20447"/>
                      <a:pt x="16891" y="36830"/>
                      <a:pt x="37338" y="37338"/>
                    </a:cubicBezTo>
                    <a:close/>
                  </a:path>
                </a:pathLst>
              </a:custGeom>
              <a:solidFill>
                <a:schemeClr val="accent4"/>
              </a:solidFill>
              <a:ln w="12679" cap="flat">
                <a:noFill/>
                <a:prstDash val="solid"/>
                <a:miter/>
              </a:ln>
            </p:spPr>
            <p:txBody>
              <a:bodyPr rtlCol="0" anchor="ctr"/>
              <a:lstStyle/>
              <a:p>
                <a:pPr rtl="0"/>
                <a:endParaRPr lang="es-ES" noProof="1"/>
              </a:p>
            </p:txBody>
          </p:sp>
          <p:sp>
            <p:nvSpPr>
              <p:cNvPr id="93" name="Freeform: Shape 92">
                <a:extLst>
                  <a:ext uri="{FF2B5EF4-FFF2-40B4-BE49-F238E27FC236}">
                    <a16:creationId xmlns:a16="http://schemas.microsoft.com/office/drawing/2014/main" id="{AF348ACF-8E68-47B7-9D64-B42FAA5A89E4}"/>
                  </a:ext>
                </a:extLst>
              </p:cNvPr>
              <p:cNvSpPr/>
              <p:nvPr/>
            </p:nvSpPr>
            <p:spPr>
              <a:xfrm>
                <a:off x="8328916" y="2060952"/>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94" name="Freeform: Shape 93">
                <a:extLst>
                  <a:ext uri="{FF2B5EF4-FFF2-40B4-BE49-F238E27FC236}">
                    <a16:creationId xmlns:a16="http://schemas.microsoft.com/office/drawing/2014/main" id="{8B1E8E57-62B1-461F-8FC0-D347F00382C1}"/>
                  </a:ext>
                </a:extLst>
              </p:cNvPr>
              <p:cNvSpPr/>
              <p:nvPr/>
            </p:nvSpPr>
            <p:spPr>
              <a:xfrm>
                <a:off x="8173976" y="2060952"/>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089" y="17272"/>
                      <a:pt x="59817"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95" name="Freeform: Shape 94">
                <a:extLst>
                  <a:ext uri="{FF2B5EF4-FFF2-40B4-BE49-F238E27FC236}">
                    <a16:creationId xmlns:a16="http://schemas.microsoft.com/office/drawing/2014/main" id="{37A63257-C048-42E2-AD21-1C8052CA943D}"/>
                  </a:ext>
                </a:extLst>
              </p:cNvPr>
              <p:cNvSpPr/>
              <p:nvPr/>
            </p:nvSpPr>
            <p:spPr>
              <a:xfrm>
                <a:off x="8018909" y="2060952"/>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96" name="Freeform: Shape 95">
                <a:extLst>
                  <a:ext uri="{FF2B5EF4-FFF2-40B4-BE49-F238E27FC236}">
                    <a16:creationId xmlns:a16="http://schemas.microsoft.com/office/drawing/2014/main" id="{5DE7D592-459B-4BFC-8B37-301062CE6D55}"/>
                  </a:ext>
                </a:extLst>
              </p:cNvPr>
              <p:cNvSpPr/>
              <p:nvPr/>
            </p:nvSpPr>
            <p:spPr>
              <a:xfrm>
                <a:off x="7863969" y="2060825"/>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399"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97" name="Freeform: Shape 96">
                <a:extLst>
                  <a:ext uri="{FF2B5EF4-FFF2-40B4-BE49-F238E27FC236}">
                    <a16:creationId xmlns:a16="http://schemas.microsoft.com/office/drawing/2014/main" id="{2E36AEFD-D8C5-4AB4-9387-E4F28C8F773C}"/>
                  </a:ext>
                </a:extLst>
              </p:cNvPr>
              <p:cNvSpPr/>
              <p:nvPr/>
            </p:nvSpPr>
            <p:spPr>
              <a:xfrm>
                <a:off x="7709030" y="2060825"/>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272"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98" name="Freeform: Shape 97">
                <a:extLst>
                  <a:ext uri="{FF2B5EF4-FFF2-40B4-BE49-F238E27FC236}">
                    <a16:creationId xmlns:a16="http://schemas.microsoft.com/office/drawing/2014/main" id="{5BA84356-5BE4-4F84-92D0-233CB7B671A7}"/>
                  </a:ext>
                </a:extLst>
              </p:cNvPr>
              <p:cNvSpPr/>
              <p:nvPr/>
            </p:nvSpPr>
            <p:spPr>
              <a:xfrm>
                <a:off x="7554090" y="2060825"/>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272"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99" name="Freeform: Shape 98">
                <a:extLst>
                  <a:ext uri="{FF2B5EF4-FFF2-40B4-BE49-F238E27FC236}">
                    <a16:creationId xmlns:a16="http://schemas.microsoft.com/office/drawing/2014/main" id="{842F9793-952F-4F84-B995-20BB0E1B0E0C}"/>
                  </a:ext>
                </a:extLst>
              </p:cNvPr>
              <p:cNvSpPr/>
              <p:nvPr/>
            </p:nvSpPr>
            <p:spPr>
              <a:xfrm>
                <a:off x="7399023" y="2060825"/>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127" y="59944"/>
                      <a:pt x="17399"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00" name="Freeform: Shape 99">
                <a:extLst>
                  <a:ext uri="{FF2B5EF4-FFF2-40B4-BE49-F238E27FC236}">
                    <a16:creationId xmlns:a16="http://schemas.microsoft.com/office/drawing/2014/main" id="{F159EF9E-9213-4B81-835D-6D0BC4656980}"/>
                  </a:ext>
                </a:extLst>
              </p:cNvPr>
              <p:cNvSpPr/>
              <p:nvPr/>
            </p:nvSpPr>
            <p:spPr>
              <a:xfrm>
                <a:off x="7244083" y="2060825"/>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127" y="59944"/>
                      <a:pt x="17399"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01" name="Freeform: Shape 100">
                <a:extLst>
                  <a:ext uri="{FF2B5EF4-FFF2-40B4-BE49-F238E27FC236}">
                    <a16:creationId xmlns:a16="http://schemas.microsoft.com/office/drawing/2014/main" id="{62A6DC9B-0016-4F9C-88AD-4CF9D025E098}"/>
                  </a:ext>
                </a:extLst>
              </p:cNvPr>
              <p:cNvSpPr/>
              <p:nvPr/>
            </p:nvSpPr>
            <p:spPr>
              <a:xfrm>
                <a:off x="7129021" y="2061078"/>
                <a:ext cx="37084" cy="37084"/>
              </a:xfrm>
              <a:custGeom>
                <a:avLst/>
                <a:gdLst>
                  <a:gd name="connsiteX0" fmla="*/ 0 w 37084"/>
                  <a:gd name="connsiteY0" fmla="*/ 0 h 37084"/>
                  <a:gd name="connsiteX1" fmla="*/ 37084 w 37084"/>
                  <a:gd name="connsiteY1" fmla="*/ 37084 h 37084"/>
                  <a:gd name="connsiteX2" fmla="*/ 0 w 37084"/>
                  <a:gd name="connsiteY2" fmla="*/ 0 h 37084"/>
                </a:gdLst>
                <a:ahLst/>
                <a:cxnLst>
                  <a:cxn ang="0">
                    <a:pos x="connsiteX0" y="connsiteY0"/>
                  </a:cxn>
                  <a:cxn ang="0">
                    <a:pos x="connsiteX1" y="connsiteY1"/>
                  </a:cxn>
                  <a:cxn ang="0">
                    <a:pos x="connsiteX2" y="connsiteY2"/>
                  </a:cxn>
                </a:cxnLst>
                <a:rect l="l" t="t" r="r" b="b"/>
                <a:pathLst>
                  <a:path w="37084" h="37084">
                    <a:moveTo>
                      <a:pt x="0" y="0"/>
                    </a:moveTo>
                    <a:lnTo>
                      <a:pt x="37084" y="37084"/>
                    </a:lnTo>
                    <a:cubicBezTo>
                      <a:pt x="36449" y="16891"/>
                      <a:pt x="20320" y="635"/>
                      <a:pt x="0" y="0"/>
                    </a:cubicBezTo>
                    <a:close/>
                  </a:path>
                </a:pathLst>
              </a:custGeom>
              <a:solidFill>
                <a:schemeClr val="accent4"/>
              </a:solidFill>
              <a:ln w="12679" cap="flat">
                <a:noFill/>
                <a:prstDash val="solid"/>
                <a:miter/>
              </a:ln>
            </p:spPr>
            <p:txBody>
              <a:bodyPr rtlCol="0" anchor="ctr"/>
              <a:lstStyle/>
              <a:p>
                <a:pPr rtl="0"/>
                <a:endParaRPr lang="es-ES" noProof="1"/>
              </a:p>
            </p:txBody>
          </p:sp>
          <p:sp>
            <p:nvSpPr>
              <p:cNvPr id="102" name="Freeform: Shape 101">
                <a:extLst>
                  <a:ext uri="{FF2B5EF4-FFF2-40B4-BE49-F238E27FC236}">
                    <a16:creationId xmlns:a16="http://schemas.microsoft.com/office/drawing/2014/main" id="{6D921C1D-C077-43CF-AD36-C38EBEF53DF9}"/>
                  </a:ext>
                </a:extLst>
              </p:cNvPr>
              <p:cNvSpPr/>
              <p:nvPr/>
            </p:nvSpPr>
            <p:spPr>
              <a:xfrm>
                <a:off x="6936871" y="2113403"/>
                <a:ext cx="21843" cy="21843"/>
              </a:xfrm>
              <a:custGeom>
                <a:avLst/>
                <a:gdLst>
                  <a:gd name="connsiteX0" fmla="*/ 21844 w 21843"/>
                  <a:gd name="connsiteY0" fmla="*/ 21844 h 21843"/>
                  <a:gd name="connsiteX1" fmla="*/ 0 w 21843"/>
                  <a:gd name="connsiteY1" fmla="*/ 0 h 21843"/>
                  <a:gd name="connsiteX2" fmla="*/ 21844 w 21843"/>
                  <a:gd name="connsiteY2" fmla="*/ 21844 h 21843"/>
                </a:gdLst>
                <a:ahLst/>
                <a:cxnLst>
                  <a:cxn ang="0">
                    <a:pos x="connsiteX0" y="connsiteY0"/>
                  </a:cxn>
                  <a:cxn ang="0">
                    <a:pos x="connsiteX1" y="connsiteY1"/>
                  </a:cxn>
                  <a:cxn ang="0">
                    <a:pos x="connsiteX2" y="connsiteY2"/>
                  </a:cxn>
                </a:cxnLst>
                <a:rect l="l" t="t" r="r" b="b"/>
                <a:pathLst>
                  <a:path w="21843" h="21843">
                    <a:moveTo>
                      <a:pt x="21844" y="21844"/>
                    </a:moveTo>
                    <a:lnTo>
                      <a:pt x="0" y="0"/>
                    </a:lnTo>
                    <a:cubicBezTo>
                      <a:pt x="3937" y="10033"/>
                      <a:pt x="11938" y="18034"/>
                      <a:pt x="21844" y="21844"/>
                    </a:cubicBezTo>
                    <a:close/>
                  </a:path>
                </a:pathLst>
              </a:custGeom>
              <a:solidFill>
                <a:srgbClr val="FBAE43"/>
              </a:solidFill>
              <a:ln w="12679" cap="flat">
                <a:noFill/>
                <a:prstDash val="solid"/>
                <a:miter/>
              </a:ln>
            </p:spPr>
            <p:txBody>
              <a:bodyPr rtlCol="0" anchor="ctr"/>
              <a:lstStyle/>
              <a:p>
                <a:pPr rtl="0"/>
                <a:endParaRPr lang="es-ES" noProof="1"/>
              </a:p>
            </p:txBody>
          </p:sp>
          <p:sp>
            <p:nvSpPr>
              <p:cNvPr id="103" name="Freeform: Shape 102">
                <a:extLst>
                  <a:ext uri="{FF2B5EF4-FFF2-40B4-BE49-F238E27FC236}">
                    <a16:creationId xmlns:a16="http://schemas.microsoft.com/office/drawing/2014/main" id="{EC9D1AEB-DF35-4615-8BCD-EB6929C7DC94}"/>
                  </a:ext>
                </a:extLst>
              </p:cNvPr>
              <p:cNvSpPr/>
              <p:nvPr/>
            </p:nvSpPr>
            <p:spPr>
              <a:xfrm>
                <a:off x="6779137" y="2060825"/>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127" y="59944"/>
                      <a:pt x="17399"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04" name="Freeform: Shape 103">
                <a:extLst>
                  <a:ext uri="{FF2B5EF4-FFF2-40B4-BE49-F238E27FC236}">
                    <a16:creationId xmlns:a16="http://schemas.microsoft.com/office/drawing/2014/main" id="{5752BD98-8E3A-4357-9348-8BA007BFD8CC}"/>
                  </a:ext>
                </a:extLst>
              </p:cNvPr>
              <p:cNvSpPr/>
              <p:nvPr/>
            </p:nvSpPr>
            <p:spPr>
              <a:xfrm>
                <a:off x="8328916" y="2205604"/>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05" name="Freeform: Shape 104">
                <a:extLst>
                  <a:ext uri="{FF2B5EF4-FFF2-40B4-BE49-F238E27FC236}">
                    <a16:creationId xmlns:a16="http://schemas.microsoft.com/office/drawing/2014/main" id="{91E05DEF-5E4F-4934-9347-06CB8C2E8A19}"/>
                  </a:ext>
                </a:extLst>
              </p:cNvPr>
              <p:cNvSpPr/>
              <p:nvPr/>
            </p:nvSpPr>
            <p:spPr>
              <a:xfrm>
                <a:off x="8173849" y="2205477"/>
                <a:ext cx="77215" cy="77215"/>
              </a:xfrm>
              <a:custGeom>
                <a:avLst/>
                <a:gdLst>
                  <a:gd name="connsiteX0" fmla="*/ 77216 w 77215"/>
                  <a:gd name="connsiteY0" fmla="*/ 38608 h 77215"/>
                  <a:gd name="connsiteX1" fmla="*/ 38608 w 77215"/>
                  <a:gd name="connsiteY1" fmla="*/ 0 h 77215"/>
                  <a:gd name="connsiteX2" fmla="*/ 0 w 77215"/>
                  <a:gd name="connsiteY2" fmla="*/ 38608 h 77215"/>
                  <a:gd name="connsiteX3" fmla="*/ 38608 w 77215"/>
                  <a:gd name="connsiteY3" fmla="*/ 77216 h 77215"/>
                  <a:gd name="connsiteX4" fmla="*/ 77216 w 77215"/>
                  <a:gd name="connsiteY4" fmla="*/ 38608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77216" y="38608"/>
                    </a:moveTo>
                    <a:cubicBezTo>
                      <a:pt x="77216" y="17272"/>
                      <a:pt x="59944" y="0"/>
                      <a:pt x="38608" y="0"/>
                    </a:cubicBezTo>
                    <a:cubicBezTo>
                      <a:pt x="17272" y="0"/>
                      <a:pt x="0" y="17272"/>
                      <a:pt x="0" y="38608"/>
                    </a:cubicBezTo>
                    <a:cubicBezTo>
                      <a:pt x="0" y="59944"/>
                      <a:pt x="17272" y="77216"/>
                      <a:pt x="38608" y="77216"/>
                    </a:cubicBezTo>
                    <a:cubicBezTo>
                      <a:pt x="59944" y="77216"/>
                      <a:pt x="77216" y="59944"/>
                      <a:pt x="77216" y="38608"/>
                    </a:cubicBezTo>
                    <a:close/>
                  </a:path>
                </a:pathLst>
              </a:custGeom>
              <a:solidFill>
                <a:schemeClr val="accent4"/>
              </a:solidFill>
              <a:ln w="12679" cap="flat">
                <a:noFill/>
                <a:prstDash val="solid"/>
                <a:miter/>
              </a:ln>
            </p:spPr>
            <p:txBody>
              <a:bodyPr rtlCol="0" anchor="ctr"/>
              <a:lstStyle/>
              <a:p>
                <a:pPr rtl="0"/>
                <a:endParaRPr lang="es-ES" noProof="1"/>
              </a:p>
            </p:txBody>
          </p:sp>
          <p:sp>
            <p:nvSpPr>
              <p:cNvPr id="106" name="Freeform: Shape 105">
                <a:extLst>
                  <a:ext uri="{FF2B5EF4-FFF2-40B4-BE49-F238E27FC236}">
                    <a16:creationId xmlns:a16="http://schemas.microsoft.com/office/drawing/2014/main" id="{D505D950-A79F-4428-82C2-2012E93133F8}"/>
                  </a:ext>
                </a:extLst>
              </p:cNvPr>
              <p:cNvSpPr/>
              <p:nvPr/>
            </p:nvSpPr>
            <p:spPr>
              <a:xfrm>
                <a:off x="8018909" y="2205477"/>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127" y="59944"/>
                      <a:pt x="17399"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07" name="Freeform: Shape 106">
                <a:extLst>
                  <a:ext uri="{FF2B5EF4-FFF2-40B4-BE49-F238E27FC236}">
                    <a16:creationId xmlns:a16="http://schemas.microsoft.com/office/drawing/2014/main" id="{DB7294C7-C6B9-4B17-8A1E-D7BD46C3A9FB}"/>
                  </a:ext>
                </a:extLst>
              </p:cNvPr>
              <p:cNvSpPr/>
              <p:nvPr/>
            </p:nvSpPr>
            <p:spPr>
              <a:xfrm>
                <a:off x="7863969" y="2205604"/>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08" name="Freeform: Shape 107">
                <a:extLst>
                  <a:ext uri="{FF2B5EF4-FFF2-40B4-BE49-F238E27FC236}">
                    <a16:creationId xmlns:a16="http://schemas.microsoft.com/office/drawing/2014/main" id="{0946244E-C729-47AD-9453-AE4E86398B55}"/>
                  </a:ext>
                </a:extLst>
              </p:cNvPr>
              <p:cNvSpPr/>
              <p:nvPr/>
            </p:nvSpPr>
            <p:spPr>
              <a:xfrm>
                <a:off x="7709030" y="2205477"/>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272"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09" name="Freeform: Shape 108">
                <a:extLst>
                  <a:ext uri="{FF2B5EF4-FFF2-40B4-BE49-F238E27FC236}">
                    <a16:creationId xmlns:a16="http://schemas.microsoft.com/office/drawing/2014/main" id="{837CAE6A-F922-4D00-BC69-FDAAD635FF12}"/>
                  </a:ext>
                </a:extLst>
              </p:cNvPr>
              <p:cNvSpPr/>
              <p:nvPr/>
            </p:nvSpPr>
            <p:spPr>
              <a:xfrm>
                <a:off x="7554090" y="2205477"/>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272"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10" name="Freeform: Shape 109">
                <a:extLst>
                  <a:ext uri="{FF2B5EF4-FFF2-40B4-BE49-F238E27FC236}">
                    <a16:creationId xmlns:a16="http://schemas.microsoft.com/office/drawing/2014/main" id="{EF136D13-EBA7-4BE2-B0FB-C22221750E45}"/>
                  </a:ext>
                </a:extLst>
              </p:cNvPr>
              <p:cNvSpPr/>
              <p:nvPr/>
            </p:nvSpPr>
            <p:spPr>
              <a:xfrm>
                <a:off x="7399023" y="2205477"/>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127" y="59944"/>
                      <a:pt x="17399"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11" name="Freeform: Shape 110">
                <a:extLst>
                  <a:ext uri="{FF2B5EF4-FFF2-40B4-BE49-F238E27FC236}">
                    <a16:creationId xmlns:a16="http://schemas.microsoft.com/office/drawing/2014/main" id="{665D24F8-FFE5-46ED-A13F-26A923AC748A}"/>
                  </a:ext>
                </a:extLst>
              </p:cNvPr>
              <p:cNvSpPr/>
              <p:nvPr/>
            </p:nvSpPr>
            <p:spPr>
              <a:xfrm>
                <a:off x="7274436" y="2205604"/>
                <a:ext cx="46862" cy="60451"/>
              </a:xfrm>
              <a:custGeom>
                <a:avLst/>
                <a:gdLst>
                  <a:gd name="connsiteX0" fmla="*/ 8255 w 46862"/>
                  <a:gd name="connsiteY0" fmla="*/ 0 h 60451"/>
                  <a:gd name="connsiteX1" fmla="*/ 0 w 46862"/>
                  <a:gd name="connsiteY1" fmla="*/ 889 h 60451"/>
                  <a:gd name="connsiteX2" fmla="*/ 16764 w 46862"/>
                  <a:gd name="connsiteY2" fmla="*/ 17653 h 60451"/>
                  <a:gd name="connsiteX3" fmla="*/ 40005 w 46862"/>
                  <a:gd name="connsiteY3" fmla="*/ 60452 h 60451"/>
                  <a:gd name="connsiteX4" fmla="*/ 46863 w 46862"/>
                  <a:gd name="connsiteY4" fmla="*/ 38608 h 60451"/>
                  <a:gd name="connsiteX5" fmla="*/ 8255 w 46862"/>
                  <a:gd name="connsiteY5" fmla="*/ 0 h 60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862" h="60451">
                    <a:moveTo>
                      <a:pt x="8255" y="0"/>
                    </a:moveTo>
                    <a:cubicBezTo>
                      <a:pt x="5461" y="0"/>
                      <a:pt x="2667" y="381"/>
                      <a:pt x="0" y="889"/>
                    </a:cubicBezTo>
                    <a:lnTo>
                      <a:pt x="16764" y="17653"/>
                    </a:lnTo>
                    <a:cubicBezTo>
                      <a:pt x="28956" y="29845"/>
                      <a:pt x="36576" y="44704"/>
                      <a:pt x="40005" y="60452"/>
                    </a:cubicBezTo>
                    <a:cubicBezTo>
                      <a:pt x="44323" y="54229"/>
                      <a:pt x="46863" y="46736"/>
                      <a:pt x="46863" y="38608"/>
                    </a:cubicBezTo>
                    <a:cubicBezTo>
                      <a:pt x="46863" y="17272"/>
                      <a:pt x="29591" y="0"/>
                      <a:pt x="8255" y="0"/>
                    </a:cubicBezTo>
                    <a:close/>
                  </a:path>
                </a:pathLst>
              </a:custGeom>
              <a:solidFill>
                <a:schemeClr val="accent4"/>
              </a:solidFill>
              <a:ln w="12679" cap="flat">
                <a:noFill/>
                <a:prstDash val="solid"/>
                <a:miter/>
              </a:ln>
            </p:spPr>
            <p:txBody>
              <a:bodyPr rtlCol="0" anchor="ctr"/>
              <a:lstStyle/>
              <a:p>
                <a:pPr rtl="0"/>
                <a:endParaRPr lang="es-ES" noProof="1"/>
              </a:p>
            </p:txBody>
          </p:sp>
          <p:sp>
            <p:nvSpPr>
              <p:cNvPr id="112" name="Freeform: Shape 111">
                <a:extLst>
                  <a:ext uri="{FF2B5EF4-FFF2-40B4-BE49-F238E27FC236}">
                    <a16:creationId xmlns:a16="http://schemas.microsoft.com/office/drawing/2014/main" id="{310BC067-1B88-421C-BD27-97CEB0A628BB}"/>
                  </a:ext>
                </a:extLst>
              </p:cNvPr>
              <p:cNvSpPr/>
              <p:nvPr/>
            </p:nvSpPr>
            <p:spPr>
              <a:xfrm>
                <a:off x="6934204" y="2205604"/>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089" y="17272"/>
                      <a:pt x="59817"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13" name="Freeform: Shape 112">
                <a:extLst>
                  <a:ext uri="{FF2B5EF4-FFF2-40B4-BE49-F238E27FC236}">
                    <a16:creationId xmlns:a16="http://schemas.microsoft.com/office/drawing/2014/main" id="{4D4C958D-0D61-4BD0-8245-0AC750325714}"/>
                  </a:ext>
                </a:extLst>
              </p:cNvPr>
              <p:cNvSpPr/>
              <p:nvPr/>
            </p:nvSpPr>
            <p:spPr>
              <a:xfrm>
                <a:off x="6779137" y="2205477"/>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127" y="59944"/>
                      <a:pt x="17399"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14" name="Freeform: Shape 113">
                <a:extLst>
                  <a:ext uri="{FF2B5EF4-FFF2-40B4-BE49-F238E27FC236}">
                    <a16:creationId xmlns:a16="http://schemas.microsoft.com/office/drawing/2014/main" id="{1CB41E8B-6A48-4EC2-BC8A-61B88EB450CB}"/>
                  </a:ext>
                </a:extLst>
              </p:cNvPr>
              <p:cNvSpPr/>
              <p:nvPr/>
            </p:nvSpPr>
            <p:spPr>
              <a:xfrm>
                <a:off x="8328916" y="2350257"/>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145"/>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15" name="Freeform: Shape 114">
                <a:extLst>
                  <a:ext uri="{FF2B5EF4-FFF2-40B4-BE49-F238E27FC236}">
                    <a16:creationId xmlns:a16="http://schemas.microsoft.com/office/drawing/2014/main" id="{0E2BE201-AA70-415D-B408-558328B6212A}"/>
                  </a:ext>
                </a:extLst>
              </p:cNvPr>
              <p:cNvSpPr/>
              <p:nvPr/>
            </p:nvSpPr>
            <p:spPr>
              <a:xfrm>
                <a:off x="8173976" y="2350257"/>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817"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16" name="Freeform: Shape 115">
                <a:extLst>
                  <a:ext uri="{FF2B5EF4-FFF2-40B4-BE49-F238E27FC236}">
                    <a16:creationId xmlns:a16="http://schemas.microsoft.com/office/drawing/2014/main" id="{A9B2955D-E87F-4EC4-96A5-3A331DFE84DA}"/>
                  </a:ext>
                </a:extLst>
              </p:cNvPr>
              <p:cNvSpPr/>
              <p:nvPr/>
            </p:nvSpPr>
            <p:spPr>
              <a:xfrm>
                <a:off x="8018909" y="2350130"/>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399"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17" name="Freeform: Shape 116">
                <a:extLst>
                  <a:ext uri="{FF2B5EF4-FFF2-40B4-BE49-F238E27FC236}">
                    <a16:creationId xmlns:a16="http://schemas.microsoft.com/office/drawing/2014/main" id="{B36A78CF-D5A7-44F6-8AAC-57B5FC13E7A2}"/>
                  </a:ext>
                </a:extLst>
              </p:cNvPr>
              <p:cNvSpPr/>
              <p:nvPr/>
            </p:nvSpPr>
            <p:spPr>
              <a:xfrm>
                <a:off x="7863969" y="2350257"/>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145"/>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18" name="Freeform: Shape 117">
                <a:extLst>
                  <a:ext uri="{FF2B5EF4-FFF2-40B4-BE49-F238E27FC236}">
                    <a16:creationId xmlns:a16="http://schemas.microsoft.com/office/drawing/2014/main" id="{2563EEED-95C1-4133-B166-1B7C3C403164}"/>
                  </a:ext>
                </a:extLst>
              </p:cNvPr>
              <p:cNvSpPr/>
              <p:nvPr/>
            </p:nvSpPr>
            <p:spPr>
              <a:xfrm>
                <a:off x="7709030" y="2350130"/>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272"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19" name="Freeform: Shape 118">
                <a:extLst>
                  <a:ext uri="{FF2B5EF4-FFF2-40B4-BE49-F238E27FC236}">
                    <a16:creationId xmlns:a16="http://schemas.microsoft.com/office/drawing/2014/main" id="{FCB0627F-D782-4495-80D1-E451A81FDD6D}"/>
                  </a:ext>
                </a:extLst>
              </p:cNvPr>
              <p:cNvSpPr/>
              <p:nvPr/>
            </p:nvSpPr>
            <p:spPr>
              <a:xfrm>
                <a:off x="7554090" y="2350130"/>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272"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20" name="Freeform: Shape 119">
                <a:extLst>
                  <a:ext uri="{FF2B5EF4-FFF2-40B4-BE49-F238E27FC236}">
                    <a16:creationId xmlns:a16="http://schemas.microsoft.com/office/drawing/2014/main" id="{DDDA2E70-047D-43A8-8B2A-2972B4938732}"/>
                  </a:ext>
                </a:extLst>
              </p:cNvPr>
              <p:cNvSpPr/>
              <p:nvPr/>
            </p:nvSpPr>
            <p:spPr>
              <a:xfrm>
                <a:off x="7399023" y="2350130"/>
                <a:ext cx="77215" cy="77215"/>
              </a:xfrm>
              <a:custGeom>
                <a:avLst/>
                <a:gdLst>
                  <a:gd name="connsiteX0" fmla="*/ 77216 w 77215"/>
                  <a:gd name="connsiteY0" fmla="*/ 38608 h 77215"/>
                  <a:gd name="connsiteX1" fmla="*/ 38608 w 77215"/>
                  <a:gd name="connsiteY1" fmla="*/ 77216 h 77215"/>
                  <a:gd name="connsiteX2" fmla="*/ 0 w 77215"/>
                  <a:gd name="connsiteY2" fmla="*/ 38608 h 77215"/>
                  <a:gd name="connsiteX3" fmla="*/ 38608 w 77215"/>
                  <a:gd name="connsiteY3" fmla="*/ 0 h 77215"/>
                  <a:gd name="connsiteX4" fmla="*/ 77216 w 77215"/>
                  <a:gd name="connsiteY4" fmla="*/ 38608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77216" y="38608"/>
                    </a:moveTo>
                    <a:cubicBezTo>
                      <a:pt x="77216" y="59930"/>
                      <a:pt x="59931" y="77216"/>
                      <a:pt x="38608" y="77216"/>
                    </a:cubicBezTo>
                    <a:cubicBezTo>
                      <a:pt x="17285" y="77216"/>
                      <a:pt x="0" y="59930"/>
                      <a:pt x="0" y="38608"/>
                    </a:cubicBezTo>
                    <a:cubicBezTo>
                      <a:pt x="0" y="17285"/>
                      <a:pt x="17285" y="0"/>
                      <a:pt x="38608" y="0"/>
                    </a:cubicBezTo>
                    <a:cubicBezTo>
                      <a:pt x="59931" y="0"/>
                      <a:pt x="77216" y="17285"/>
                      <a:pt x="77216" y="38608"/>
                    </a:cubicBezTo>
                    <a:close/>
                  </a:path>
                </a:pathLst>
              </a:custGeom>
              <a:solidFill>
                <a:schemeClr val="accent4"/>
              </a:solidFill>
              <a:ln w="12679" cap="flat">
                <a:noFill/>
                <a:prstDash val="solid"/>
                <a:miter/>
              </a:ln>
            </p:spPr>
            <p:txBody>
              <a:bodyPr rtlCol="0" anchor="ctr"/>
              <a:lstStyle/>
              <a:p>
                <a:pPr rtl="0"/>
                <a:endParaRPr lang="es-ES" noProof="1"/>
              </a:p>
            </p:txBody>
          </p:sp>
          <p:sp>
            <p:nvSpPr>
              <p:cNvPr id="121" name="Freeform: Shape 120">
                <a:extLst>
                  <a:ext uri="{FF2B5EF4-FFF2-40B4-BE49-F238E27FC236}">
                    <a16:creationId xmlns:a16="http://schemas.microsoft.com/office/drawing/2014/main" id="{00EFAC61-16E8-46D0-8F3E-EDD39C90A3FA}"/>
                  </a:ext>
                </a:extLst>
              </p:cNvPr>
              <p:cNvSpPr/>
              <p:nvPr/>
            </p:nvSpPr>
            <p:spPr>
              <a:xfrm>
                <a:off x="7244210" y="2350511"/>
                <a:ext cx="77088" cy="76834"/>
              </a:xfrm>
              <a:custGeom>
                <a:avLst/>
                <a:gdLst>
                  <a:gd name="connsiteX0" fmla="*/ 38481 w 77088"/>
                  <a:gd name="connsiteY0" fmla="*/ 76835 h 76834"/>
                  <a:gd name="connsiteX1" fmla="*/ 77089 w 77088"/>
                  <a:gd name="connsiteY1" fmla="*/ 38227 h 76834"/>
                  <a:gd name="connsiteX2" fmla="*/ 41402 w 77088"/>
                  <a:gd name="connsiteY2" fmla="*/ 0 h 76834"/>
                  <a:gd name="connsiteX3" fmla="*/ 5969 w 77088"/>
                  <a:gd name="connsiteY3" fmla="*/ 17780 h 76834"/>
                  <a:gd name="connsiteX4" fmla="*/ 0 w 77088"/>
                  <a:gd name="connsiteY4" fmla="*/ 38354 h 76834"/>
                  <a:gd name="connsiteX5" fmla="*/ 38481 w 77088"/>
                  <a:gd name="connsiteY5" fmla="*/ 76835 h 76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7088" h="76834">
                    <a:moveTo>
                      <a:pt x="38481" y="76835"/>
                    </a:moveTo>
                    <a:cubicBezTo>
                      <a:pt x="59817" y="76835"/>
                      <a:pt x="77089" y="59563"/>
                      <a:pt x="77089" y="38227"/>
                    </a:cubicBezTo>
                    <a:cubicBezTo>
                      <a:pt x="77089" y="17907"/>
                      <a:pt x="61341" y="1524"/>
                      <a:pt x="41402" y="0"/>
                    </a:cubicBezTo>
                    <a:cubicBezTo>
                      <a:pt x="30861" y="8890"/>
                      <a:pt x="18669" y="14732"/>
                      <a:pt x="5969" y="17780"/>
                    </a:cubicBezTo>
                    <a:cubicBezTo>
                      <a:pt x="2159" y="23749"/>
                      <a:pt x="0" y="30734"/>
                      <a:pt x="0" y="38354"/>
                    </a:cubicBezTo>
                    <a:cubicBezTo>
                      <a:pt x="0" y="59563"/>
                      <a:pt x="17272" y="76835"/>
                      <a:pt x="38481" y="76835"/>
                    </a:cubicBezTo>
                    <a:close/>
                  </a:path>
                </a:pathLst>
              </a:custGeom>
              <a:solidFill>
                <a:schemeClr val="accent4"/>
              </a:solidFill>
              <a:ln w="12679" cap="flat">
                <a:noFill/>
                <a:prstDash val="solid"/>
                <a:miter/>
              </a:ln>
            </p:spPr>
            <p:txBody>
              <a:bodyPr rtlCol="0" anchor="ctr"/>
              <a:lstStyle/>
              <a:p>
                <a:pPr rtl="0"/>
                <a:endParaRPr lang="es-ES" noProof="1"/>
              </a:p>
            </p:txBody>
          </p:sp>
          <p:sp>
            <p:nvSpPr>
              <p:cNvPr id="122" name="Freeform: Shape 121">
                <a:extLst>
                  <a:ext uri="{FF2B5EF4-FFF2-40B4-BE49-F238E27FC236}">
                    <a16:creationId xmlns:a16="http://schemas.microsoft.com/office/drawing/2014/main" id="{CF2266D6-002E-4385-99C3-8FEA2C961A68}"/>
                  </a:ext>
                </a:extLst>
              </p:cNvPr>
              <p:cNvSpPr/>
              <p:nvPr/>
            </p:nvSpPr>
            <p:spPr>
              <a:xfrm>
                <a:off x="7089143" y="2350130"/>
                <a:ext cx="77215" cy="77215"/>
              </a:xfrm>
              <a:custGeom>
                <a:avLst/>
                <a:gdLst>
                  <a:gd name="connsiteX0" fmla="*/ 77216 w 77215"/>
                  <a:gd name="connsiteY0" fmla="*/ 38608 h 77215"/>
                  <a:gd name="connsiteX1" fmla="*/ 38608 w 77215"/>
                  <a:gd name="connsiteY1" fmla="*/ 77216 h 77215"/>
                  <a:gd name="connsiteX2" fmla="*/ 0 w 77215"/>
                  <a:gd name="connsiteY2" fmla="*/ 38608 h 77215"/>
                  <a:gd name="connsiteX3" fmla="*/ 38608 w 77215"/>
                  <a:gd name="connsiteY3" fmla="*/ 0 h 77215"/>
                  <a:gd name="connsiteX4" fmla="*/ 77216 w 77215"/>
                  <a:gd name="connsiteY4" fmla="*/ 38608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77216" y="38608"/>
                    </a:moveTo>
                    <a:cubicBezTo>
                      <a:pt x="77216" y="59930"/>
                      <a:pt x="59931" y="77216"/>
                      <a:pt x="38608" y="77216"/>
                    </a:cubicBezTo>
                    <a:cubicBezTo>
                      <a:pt x="17285" y="77216"/>
                      <a:pt x="0" y="59930"/>
                      <a:pt x="0" y="38608"/>
                    </a:cubicBezTo>
                    <a:cubicBezTo>
                      <a:pt x="0" y="17285"/>
                      <a:pt x="17285" y="0"/>
                      <a:pt x="38608" y="0"/>
                    </a:cubicBezTo>
                    <a:cubicBezTo>
                      <a:pt x="59931" y="0"/>
                      <a:pt x="77216" y="17285"/>
                      <a:pt x="77216" y="38608"/>
                    </a:cubicBezTo>
                    <a:close/>
                  </a:path>
                </a:pathLst>
              </a:custGeom>
              <a:solidFill>
                <a:schemeClr val="accent4"/>
              </a:solidFill>
              <a:ln w="12679" cap="flat">
                <a:noFill/>
                <a:prstDash val="solid"/>
                <a:miter/>
              </a:ln>
            </p:spPr>
            <p:txBody>
              <a:bodyPr rtlCol="0" anchor="ctr"/>
              <a:lstStyle/>
              <a:p>
                <a:pPr rtl="0"/>
                <a:endParaRPr lang="es-ES" noProof="1"/>
              </a:p>
            </p:txBody>
          </p:sp>
          <p:sp>
            <p:nvSpPr>
              <p:cNvPr id="123" name="Freeform: Shape 122">
                <a:extLst>
                  <a:ext uri="{FF2B5EF4-FFF2-40B4-BE49-F238E27FC236}">
                    <a16:creationId xmlns:a16="http://schemas.microsoft.com/office/drawing/2014/main" id="{16825DB0-572A-4EAA-95B0-AE9E1FC61BB2}"/>
                  </a:ext>
                </a:extLst>
              </p:cNvPr>
              <p:cNvSpPr/>
              <p:nvPr/>
            </p:nvSpPr>
            <p:spPr>
              <a:xfrm>
                <a:off x="6934204" y="2350257"/>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817"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24" name="Freeform: Shape 123">
                <a:extLst>
                  <a:ext uri="{FF2B5EF4-FFF2-40B4-BE49-F238E27FC236}">
                    <a16:creationId xmlns:a16="http://schemas.microsoft.com/office/drawing/2014/main" id="{C443E530-46D0-455F-8E57-4C47366721DD}"/>
                  </a:ext>
                </a:extLst>
              </p:cNvPr>
              <p:cNvSpPr/>
              <p:nvPr/>
            </p:nvSpPr>
            <p:spPr>
              <a:xfrm>
                <a:off x="6779137" y="2350257"/>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145"/>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25" name="Freeform: Shape 124">
                <a:extLst>
                  <a:ext uri="{FF2B5EF4-FFF2-40B4-BE49-F238E27FC236}">
                    <a16:creationId xmlns:a16="http://schemas.microsoft.com/office/drawing/2014/main" id="{BB8FD190-0CFB-4C71-8F11-3B42925398B9}"/>
                  </a:ext>
                </a:extLst>
              </p:cNvPr>
              <p:cNvSpPr/>
              <p:nvPr/>
            </p:nvSpPr>
            <p:spPr>
              <a:xfrm>
                <a:off x="8328916" y="2494783"/>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26" name="Freeform: Shape 125">
                <a:extLst>
                  <a:ext uri="{FF2B5EF4-FFF2-40B4-BE49-F238E27FC236}">
                    <a16:creationId xmlns:a16="http://schemas.microsoft.com/office/drawing/2014/main" id="{81CBE55D-EB77-4CD3-AA5D-509DFE5BE4F6}"/>
                  </a:ext>
                </a:extLst>
              </p:cNvPr>
              <p:cNvSpPr/>
              <p:nvPr/>
            </p:nvSpPr>
            <p:spPr>
              <a:xfrm>
                <a:off x="8173976" y="2494783"/>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272"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27" name="Freeform: Shape 126">
                <a:extLst>
                  <a:ext uri="{FF2B5EF4-FFF2-40B4-BE49-F238E27FC236}">
                    <a16:creationId xmlns:a16="http://schemas.microsoft.com/office/drawing/2014/main" id="{78B30280-625F-4AEF-BE63-6F7DCF262DC5}"/>
                  </a:ext>
                </a:extLst>
              </p:cNvPr>
              <p:cNvSpPr/>
              <p:nvPr/>
            </p:nvSpPr>
            <p:spPr>
              <a:xfrm>
                <a:off x="8018909" y="2494783"/>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399"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28" name="Freeform: Shape 127">
                <a:extLst>
                  <a:ext uri="{FF2B5EF4-FFF2-40B4-BE49-F238E27FC236}">
                    <a16:creationId xmlns:a16="http://schemas.microsoft.com/office/drawing/2014/main" id="{3EE97502-360A-40C4-9CE2-A0D4CE0B859F}"/>
                  </a:ext>
                </a:extLst>
              </p:cNvPr>
              <p:cNvSpPr/>
              <p:nvPr/>
            </p:nvSpPr>
            <p:spPr>
              <a:xfrm>
                <a:off x="7863969" y="2494783"/>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29" name="Freeform: Shape 128">
                <a:extLst>
                  <a:ext uri="{FF2B5EF4-FFF2-40B4-BE49-F238E27FC236}">
                    <a16:creationId xmlns:a16="http://schemas.microsoft.com/office/drawing/2014/main" id="{390BC8DB-46DF-4C0B-AC64-82335DE41E24}"/>
                  </a:ext>
                </a:extLst>
              </p:cNvPr>
              <p:cNvSpPr/>
              <p:nvPr/>
            </p:nvSpPr>
            <p:spPr>
              <a:xfrm>
                <a:off x="7709030" y="2494783"/>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30" name="Freeform: Shape 129">
                <a:extLst>
                  <a:ext uri="{FF2B5EF4-FFF2-40B4-BE49-F238E27FC236}">
                    <a16:creationId xmlns:a16="http://schemas.microsoft.com/office/drawing/2014/main" id="{CEE26068-DDD2-4615-AE1F-1823361900E9}"/>
                  </a:ext>
                </a:extLst>
              </p:cNvPr>
              <p:cNvSpPr/>
              <p:nvPr/>
            </p:nvSpPr>
            <p:spPr>
              <a:xfrm>
                <a:off x="7554090" y="2494783"/>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272"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31" name="Freeform: Shape 130">
                <a:extLst>
                  <a:ext uri="{FF2B5EF4-FFF2-40B4-BE49-F238E27FC236}">
                    <a16:creationId xmlns:a16="http://schemas.microsoft.com/office/drawing/2014/main" id="{E56CEFF6-437B-41A0-A1E2-33144E8DAD27}"/>
                  </a:ext>
                </a:extLst>
              </p:cNvPr>
              <p:cNvSpPr/>
              <p:nvPr/>
            </p:nvSpPr>
            <p:spPr>
              <a:xfrm>
                <a:off x="7399023" y="2494783"/>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399"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32" name="Freeform: Shape 131">
                <a:extLst>
                  <a:ext uri="{FF2B5EF4-FFF2-40B4-BE49-F238E27FC236}">
                    <a16:creationId xmlns:a16="http://schemas.microsoft.com/office/drawing/2014/main" id="{B4E7E464-008D-458C-A14D-ADB67F1FD785}"/>
                  </a:ext>
                </a:extLst>
              </p:cNvPr>
              <p:cNvSpPr/>
              <p:nvPr/>
            </p:nvSpPr>
            <p:spPr>
              <a:xfrm>
                <a:off x="7244083" y="2494783"/>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127" y="59944"/>
                      <a:pt x="17399"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33" name="Freeform: Shape 132">
                <a:extLst>
                  <a:ext uri="{FF2B5EF4-FFF2-40B4-BE49-F238E27FC236}">
                    <a16:creationId xmlns:a16="http://schemas.microsoft.com/office/drawing/2014/main" id="{1F8F582E-52DD-4562-9E6F-F37C5C894BC0}"/>
                  </a:ext>
                </a:extLst>
              </p:cNvPr>
              <p:cNvSpPr/>
              <p:nvPr/>
            </p:nvSpPr>
            <p:spPr>
              <a:xfrm>
                <a:off x="7089143" y="2494783"/>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272"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34" name="Freeform: Shape 133">
                <a:extLst>
                  <a:ext uri="{FF2B5EF4-FFF2-40B4-BE49-F238E27FC236}">
                    <a16:creationId xmlns:a16="http://schemas.microsoft.com/office/drawing/2014/main" id="{7EADA57F-1FC0-4BBC-93B2-2765A72406E9}"/>
                  </a:ext>
                </a:extLst>
              </p:cNvPr>
              <p:cNvSpPr/>
              <p:nvPr/>
            </p:nvSpPr>
            <p:spPr>
              <a:xfrm>
                <a:off x="6934204" y="2494783"/>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089" y="17272"/>
                      <a:pt x="59817"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35" name="Freeform: Shape 134">
                <a:extLst>
                  <a:ext uri="{FF2B5EF4-FFF2-40B4-BE49-F238E27FC236}">
                    <a16:creationId xmlns:a16="http://schemas.microsoft.com/office/drawing/2014/main" id="{B350308A-BA36-46EA-A3CF-9ED76E55F07C}"/>
                  </a:ext>
                </a:extLst>
              </p:cNvPr>
              <p:cNvSpPr/>
              <p:nvPr/>
            </p:nvSpPr>
            <p:spPr>
              <a:xfrm>
                <a:off x="6779137" y="2494783"/>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36" name="Freeform: Shape 135">
                <a:extLst>
                  <a:ext uri="{FF2B5EF4-FFF2-40B4-BE49-F238E27FC236}">
                    <a16:creationId xmlns:a16="http://schemas.microsoft.com/office/drawing/2014/main" id="{9A1346BE-CA74-4E03-82F6-0935CC2FF10F}"/>
                  </a:ext>
                </a:extLst>
              </p:cNvPr>
              <p:cNvSpPr/>
              <p:nvPr/>
            </p:nvSpPr>
            <p:spPr>
              <a:xfrm>
                <a:off x="8328916" y="2639436"/>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37" name="Freeform: Shape 136">
                <a:extLst>
                  <a:ext uri="{FF2B5EF4-FFF2-40B4-BE49-F238E27FC236}">
                    <a16:creationId xmlns:a16="http://schemas.microsoft.com/office/drawing/2014/main" id="{61A971C5-9018-4560-858E-402A92348772}"/>
                  </a:ext>
                </a:extLst>
              </p:cNvPr>
              <p:cNvSpPr/>
              <p:nvPr/>
            </p:nvSpPr>
            <p:spPr>
              <a:xfrm>
                <a:off x="8173976" y="2639436"/>
                <a:ext cx="77215" cy="77215"/>
              </a:xfrm>
              <a:custGeom>
                <a:avLst/>
                <a:gdLst>
                  <a:gd name="connsiteX0" fmla="*/ 77216 w 77215"/>
                  <a:gd name="connsiteY0" fmla="*/ 38608 h 77215"/>
                  <a:gd name="connsiteX1" fmla="*/ 38608 w 77215"/>
                  <a:gd name="connsiteY1" fmla="*/ 77216 h 77215"/>
                  <a:gd name="connsiteX2" fmla="*/ 0 w 77215"/>
                  <a:gd name="connsiteY2" fmla="*/ 38608 h 77215"/>
                  <a:gd name="connsiteX3" fmla="*/ 38608 w 77215"/>
                  <a:gd name="connsiteY3" fmla="*/ 0 h 77215"/>
                  <a:gd name="connsiteX4" fmla="*/ 77216 w 77215"/>
                  <a:gd name="connsiteY4" fmla="*/ 38608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77216" y="38608"/>
                    </a:moveTo>
                    <a:cubicBezTo>
                      <a:pt x="77216" y="59930"/>
                      <a:pt x="59931" y="77216"/>
                      <a:pt x="38608" y="77216"/>
                    </a:cubicBezTo>
                    <a:cubicBezTo>
                      <a:pt x="17285" y="77216"/>
                      <a:pt x="0" y="59930"/>
                      <a:pt x="0" y="38608"/>
                    </a:cubicBezTo>
                    <a:cubicBezTo>
                      <a:pt x="0" y="17285"/>
                      <a:pt x="17285" y="0"/>
                      <a:pt x="38608" y="0"/>
                    </a:cubicBezTo>
                    <a:cubicBezTo>
                      <a:pt x="59931" y="0"/>
                      <a:pt x="77216" y="17285"/>
                      <a:pt x="77216" y="38608"/>
                    </a:cubicBezTo>
                    <a:close/>
                  </a:path>
                </a:pathLst>
              </a:custGeom>
              <a:solidFill>
                <a:schemeClr val="accent4"/>
              </a:solidFill>
              <a:ln w="12679" cap="flat">
                <a:noFill/>
                <a:prstDash val="solid"/>
                <a:miter/>
              </a:ln>
            </p:spPr>
            <p:txBody>
              <a:bodyPr rtlCol="0" anchor="ctr"/>
              <a:lstStyle/>
              <a:p>
                <a:pPr rtl="0"/>
                <a:endParaRPr lang="es-ES" noProof="1"/>
              </a:p>
            </p:txBody>
          </p:sp>
          <p:sp>
            <p:nvSpPr>
              <p:cNvPr id="138" name="Freeform: Shape 137">
                <a:extLst>
                  <a:ext uri="{FF2B5EF4-FFF2-40B4-BE49-F238E27FC236}">
                    <a16:creationId xmlns:a16="http://schemas.microsoft.com/office/drawing/2014/main" id="{9EB79498-88EC-4D4D-BAA0-30118A11148D}"/>
                  </a:ext>
                </a:extLst>
              </p:cNvPr>
              <p:cNvSpPr/>
              <p:nvPr/>
            </p:nvSpPr>
            <p:spPr>
              <a:xfrm>
                <a:off x="8018909" y="2639436"/>
                <a:ext cx="77215" cy="77215"/>
              </a:xfrm>
              <a:custGeom>
                <a:avLst/>
                <a:gdLst>
                  <a:gd name="connsiteX0" fmla="*/ 77216 w 77215"/>
                  <a:gd name="connsiteY0" fmla="*/ 38608 h 77215"/>
                  <a:gd name="connsiteX1" fmla="*/ 38608 w 77215"/>
                  <a:gd name="connsiteY1" fmla="*/ 77216 h 77215"/>
                  <a:gd name="connsiteX2" fmla="*/ 0 w 77215"/>
                  <a:gd name="connsiteY2" fmla="*/ 38608 h 77215"/>
                  <a:gd name="connsiteX3" fmla="*/ 38608 w 77215"/>
                  <a:gd name="connsiteY3" fmla="*/ 0 h 77215"/>
                  <a:gd name="connsiteX4" fmla="*/ 77216 w 77215"/>
                  <a:gd name="connsiteY4" fmla="*/ 38608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77216" y="38608"/>
                    </a:moveTo>
                    <a:cubicBezTo>
                      <a:pt x="77216" y="59930"/>
                      <a:pt x="59931" y="77216"/>
                      <a:pt x="38608" y="77216"/>
                    </a:cubicBezTo>
                    <a:cubicBezTo>
                      <a:pt x="17286" y="77216"/>
                      <a:pt x="0" y="59930"/>
                      <a:pt x="0" y="38608"/>
                    </a:cubicBezTo>
                    <a:cubicBezTo>
                      <a:pt x="0" y="17285"/>
                      <a:pt x="17286" y="0"/>
                      <a:pt x="38608" y="0"/>
                    </a:cubicBezTo>
                    <a:cubicBezTo>
                      <a:pt x="59931" y="0"/>
                      <a:pt x="77216" y="17285"/>
                      <a:pt x="77216" y="38608"/>
                    </a:cubicBezTo>
                    <a:close/>
                  </a:path>
                </a:pathLst>
              </a:custGeom>
              <a:solidFill>
                <a:schemeClr val="accent4"/>
              </a:solidFill>
              <a:ln w="12679" cap="flat">
                <a:noFill/>
                <a:prstDash val="solid"/>
                <a:miter/>
              </a:ln>
            </p:spPr>
            <p:txBody>
              <a:bodyPr rtlCol="0" anchor="ctr"/>
              <a:lstStyle/>
              <a:p>
                <a:pPr rtl="0"/>
                <a:endParaRPr lang="es-ES" noProof="1"/>
              </a:p>
            </p:txBody>
          </p:sp>
          <p:sp>
            <p:nvSpPr>
              <p:cNvPr id="139" name="Freeform: Shape 138">
                <a:extLst>
                  <a:ext uri="{FF2B5EF4-FFF2-40B4-BE49-F238E27FC236}">
                    <a16:creationId xmlns:a16="http://schemas.microsoft.com/office/drawing/2014/main" id="{B6C1766A-4233-43E3-BFCE-34881677AACA}"/>
                  </a:ext>
                </a:extLst>
              </p:cNvPr>
              <p:cNvSpPr/>
              <p:nvPr/>
            </p:nvSpPr>
            <p:spPr>
              <a:xfrm>
                <a:off x="7863969" y="2639436"/>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40" name="Freeform: Shape 139">
                <a:extLst>
                  <a:ext uri="{FF2B5EF4-FFF2-40B4-BE49-F238E27FC236}">
                    <a16:creationId xmlns:a16="http://schemas.microsoft.com/office/drawing/2014/main" id="{6246A9FF-6F2C-486A-B916-1FFB8E760DDA}"/>
                  </a:ext>
                </a:extLst>
              </p:cNvPr>
              <p:cNvSpPr/>
              <p:nvPr/>
            </p:nvSpPr>
            <p:spPr>
              <a:xfrm>
                <a:off x="7709030" y="2639436"/>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272"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41" name="Freeform: Shape 140">
                <a:extLst>
                  <a:ext uri="{FF2B5EF4-FFF2-40B4-BE49-F238E27FC236}">
                    <a16:creationId xmlns:a16="http://schemas.microsoft.com/office/drawing/2014/main" id="{21E8C3B8-510B-4E61-8BAA-449530BF6873}"/>
                  </a:ext>
                </a:extLst>
              </p:cNvPr>
              <p:cNvSpPr/>
              <p:nvPr/>
            </p:nvSpPr>
            <p:spPr>
              <a:xfrm>
                <a:off x="7554090" y="2639436"/>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272"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42" name="Freeform: Shape 141">
                <a:extLst>
                  <a:ext uri="{FF2B5EF4-FFF2-40B4-BE49-F238E27FC236}">
                    <a16:creationId xmlns:a16="http://schemas.microsoft.com/office/drawing/2014/main" id="{4D978CE6-EF99-4DB8-9398-4D5F7DE26F14}"/>
                  </a:ext>
                </a:extLst>
              </p:cNvPr>
              <p:cNvSpPr/>
              <p:nvPr/>
            </p:nvSpPr>
            <p:spPr>
              <a:xfrm>
                <a:off x="7399023" y="2639436"/>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127" y="59944"/>
                      <a:pt x="17399"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43" name="Freeform: Shape 142">
                <a:extLst>
                  <a:ext uri="{FF2B5EF4-FFF2-40B4-BE49-F238E27FC236}">
                    <a16:creationId xmlns:a16="http://schemas.microsoft.com/office/drawing/2014/main" id="{B12E537F-B049-4C62-90A4-4CD6A7D6E3E2}"/>
                  </a:ext>
                </a:extLst>
              </p:cNvPr>
              <p:cNvSpPr/>
              <p:nvPr/>
            </p:nvSpPr>
            <p:spPr>
              <a:xfrm>
                <a:off x="7244083" y="2639436"/>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127" y="59944"/>
                      <a:pt x="17399"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44" name="Freeform: Shape 143">
                <a:extLst>
                  <a:ext uri="{FF2B5EF4-FFF2-40B4-BE49-F238E27FC236}">
                    <a16:creationId xmlns:a16="http://schemas.microsoft.com/office/drawing/2014/main" id="{0D3E0E96-E487-4B7C-8FD1-2FF919DE8036}"/>
                  </a:ext>
                </a:extLst>
              </p:cNvPr>
              <p:cNvSpPr/>
              <p:nvPr/>
            </p:nvSpPr>
            <p:spPr>
              <a:xfrm>
                <a:off x="7089143" y="2639436"/>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272"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45" name="Freeform: Shape 144">
                <a:extLst>
                  <a:ext uri="{FF2B5EF4-FFF2-40B4-BE49-F238E27FC236}">
                    <a16:creationId xmlns:a16="http://schemas.microsoft.com/office/drawing/2014/main" id="{D35C500A-4A96-4951-A3A7-42CADC0AF638}"/>
                  </a:ext>
                </a:extLst>
              </p:cNvPr>
              <p:cNvSpPr/>
              <p:nvPr/>
            </p:nvSpPr>
            <p:spPr>
              <a:xfrm>
                <a:off x="6934204" y="2639436"/>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089" y="17272"/>
                      <a:pt x="59817"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46" name="Freeform: Shape 145">
                <a:extLst>
                  <a:ext uri="{FF2B5EF4-FFF2-40B4-BE49-F238E27FC236}">
                    <a16:creationId xmlns:a16="http://schemas.microsoft.com/office/drawing/2014/main" id="{75DE5221-D765-4C5F-99C1-5FF4363EF827}"/>
                  </a:ext>
                </a:extLst>
              </p:cNvPr>
              <p:cNvSpPr/>
              <p:nvPr/>
            </p:nvSpPr>
            <p:spPr>
              <a:xfrm>
                <a:off x="6779137" y="2639436"/>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47" name="Freeform: Shape 146">
                <a:extLst>
                  <a:ext uri="{FF2B5EF4-FFF2-40B4-BE49-F238E27FC236}">
                    <a16:creationId xmlns:a16="http://schemas.microsoft.com/office/drawing/2014/main" id="{5099EE1D-BFE6-442C-A475-AE37B28AD12C}"/>
                  </a:ext>
                </a:extLst>
              </p:cNvPr>
              <p:cNvSpPr/>
              <p:nvPr/>
            </p:nvSpPr>
            <p:spPr>
              <a:xfrm>
                <a:off x="8328916" y="2784089"/>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48" name="Freeform: Shape 147">
                <a:extLst>
                  <a:ext uri="{FF2B5EF4-FFF2-40B4-BE49-F238E27FC236}">
                    <a16:creationId xmlns:a16="http://schemas.microsoft.com/office/drawing/2014/main" id="{A8D01DFC-2FD7-489B-AB89-C935D7D35CC4}"/>
                  </a:ext>
                </a:extLst>
              </p:cNvPr>
              <p:cNvSpPr/>
              <p:nvPr/>
            </p:nvSpPr>
            <p:spPr>
              <a:xfrm>
                <a:off x="8173976" y="2783962"/>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272"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49" name="Freeform: Shape 148">
                <a:extLst>
                  <a:ext uri="{FF2B5EF4-FFF2-40B4-BE49-F238E27FC236}">
                    <a16:creationId xmlns:a16="http://schemas.microsoft.com/office/drawing/2014/main" id="{B65C97F6-9A54-48B4-9E52-7C77C8532F9E}"/>
                  </a:ext>
                </a:extLst>
              </p:cNvPr>
              <p:cNvSpPr/>
              <p:nvPr/>
            </p:nvSpPr>
            <p:spPr>
              <a:xfrm>
                <a:off x="8018909" y="2783962"/>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127" y="60071"/>
                      <a:pt x="17399"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50" name="Freeform: Shape 149">
                <a:extLst>
                  <a:ext uri="{FF2B5EF4-FFF2-40B4-BE49-F238E27FC236}">
                    <a16:creationId xmlns:a16="http://schemas.microsoft.com/office/drawing/2014/main" id="{4DB0C717-356B-41AD-A877-0ABD10677523}"/>
                  </a:ext>
                </a:extLst>
              </p:cNvPr>
              <p:cNvSpPr/>
              <p:nvPr/>
            </p:nvSpPr>
            <p:spPr>
              <a:xfrm>
                <a:off x="7863969" y="2784089"/>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51" name="Freeform: Shape 150">
                <a:extLst>
                  <a:ext uri="{FF2B5EF4-FFF2-40B4-BE49-F238E27FC236}">
                    <a16:creationId xmlns:a16="http://schemas.microsoft.com/office/drawing/2014/main" id="{D2767F64-587E-4729-BCBF-F7387488AAF4}"/>
                  </a:ext>
                </a:extLst>
              </p:cNvPr>
              <p:cNvSpPr/>
              <p:nvPr/>
            </p:nvSpPr>
            <p:spPr>
              <a:xfrm>
                <a:off x="7709030" y="2783962"/>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60071"/>
                      <a:pt x="17272"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52" name="Freeform: Shape 151">
                <a:extLst>
                  <a:ext uri="{FF2B5EF4-FFF2-40B4-BE49-F238E27FC236}">
                    <a16:creationId xmlns:a16="http://schemas.microsoft.com/office/drawing/2014/main" id="{FC27024D-A9DA-481A-85E7-FE776787905B}"/>
                  </a:ext>
                </a:extLst>
              </p:cNvPr>
              <p:cNvSpPr/>
              <p:nvPr/>
            </p:nvSpPr>
            <p:spPr>
              <a:xfrm>
                <a:off x="7554090" y="2783962"/>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272"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53" name="Freeform: Shape 152">
                <a:extLst>
                  <a:ext uri="{FF2B5EF4-FFF2-40B4-BE49-F238E27FC236}">
                    <a16:creationId xmlns:a16="http://schemas.microsoft.com/office/drawing/2014/main" id="{F5959A2E-6A89-47BB-881A-96025923E56B}"/>
                  </a:ext>
                </a:extLst>
              </p:cNvPr>
              <p:cNvSpPr/>
              <p:nvPr/>
            </p:nvSpPr>
            <p:spPr>
              <a:xfrm>
                <a:off x="7399023" y="2783962"/>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399"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54" name="Freeform: Shape 153">
                <a:extLst>
                  <a:ext uri="{FF2B5EF4-FFF2-40B4-BE49-F238E27FC236}">
                    <a16:creationId xmlns:a16="http://schemas.microsoft.com/office/drawing/2014/main" id="{3AEB32D7-CB6C-420B-9F63-558C1EEAD5F1}"/>
                  </a:ext>
                </a:extLst>
              </p:cNvPr>
              <p:cNvSpPr/>
              <p:nvPr/>
            </p:nvSpPr>
            <p:spPr>
              <a:xfrm>
                <a:off x="7244083" y="2783962"/>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399"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55" name="Freeform: Shape 154">
                <a:extLst>
                  <a:ext uri="{FF2B5EF4-FFF2-40B4-BE49-F238E27FC236}">
                    <a16:creationId xmlns:a16="http://schemas.microsoft.com/office/drawing/2014/main" id="{290795E2-4B26-4F0B-AE65-27B0BFACD5D3}"/>
                  </a:ext>
                </a:extLst>
              </p:cNvPr>
              <p:cNvSpPr/>
              <p:nvPr/>
            </p:nvSpPr>
            <p:spPr>
              <a:xfrm>
                <a:off x="7089143" y="2783962"/>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272"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56" name="Freeform: Shape 155">
                <a:extLst>
                  <a:ext uri="{FF2B5EF4-FFF2-40B4-BE49-F238E27FC236}">
                    <a16:creationId xmlns:a16="http://schemas.microsoft.com/office/drawing/2014/main" id="{C4A93087-AC0B-44EB-8962-D9AB9D75062B}"/>
                  </a:ext>
                </a:extLst>
              </p:cNvPr>
              <p:cNvSpPr/>
              <p:nvPr/>
            </p:nvSpPr>
            <p:spPr>
              <a:xfrm>
                <a:off x="6934204" y="2784089"/>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817"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57" name="Freeform: Shape 156">
                <a:extLst>
                  <a:ext uri="{FF2B5EF4-FFF2-40B4-BE49-F238E27FC236}">
                    <a16:creationId xmlns:a16="http://schemas.microsoft.com/office/drawing/2014/main" id="{E3372A91-9221-4AD1-B07E-1DE700E19969}"/>
                  </a:ext>
                </a:extLst>
              </p:cNvPr>
              <p:cNvSpPr/>
              <p:nvPr/>
            </p:nvSpPr>
            <p:spPr>
              <a:xfrm>
                <a:off x="6779137" y="2784089"/>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58" name="Freeform: Shape 157">
                <a:extLst>
                  <a:ext uri="{FF2B5EF4-FFF2-40B4-BE49-F238E27FC236}">
                    <a16:creationId xmlns:a16="http://schemas.microsoft.com/office/drawing/2014/main" id="{7D586F2D-07BF-4172-AB5C-9DCA8E18B179}"/>
                  </a:ext>
                </a:extLst>
              </p:cNvPr>
              <p:cNvSpPr/>
              <p:nvPr/>
            </p:nvSpPr>
            <p:spPr>
              <a:xfrm>
                <a:off x="8328916" y="2928741"/>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59" name="Freeform: Shape 158">
                <a:extLst>
                  <a:ext uri="{FF2B5EF4-FFF2-40B4-BE49-F238E27FC236}">
                    <a16:creationId xmlns:a16="http://schemas.microsoft.com/office/drawing/2014/main" id="{563E8247-BF7F-4FA7-9A93-3C78D43C75AB}"/>
                  </a:ext>
                </a:extLst>
              </p:cNvPr>
              <p:cNvSpPr/>
              <p:nvPr/>
            </p:nvSpPr>
            <p:spPr>
              <a:xfrm>
                <a:off x="8173976" y="2928741"/>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089" y="17272"/>
                      <a:pt x="59817"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60" name="Freeform: Shape 159">
                <a:extLst>
                  <a:ext uri="{FF2B5EF4-FFF2-40B4-BE49-F238E27FC236}">
                    <a16:creationId xmlns:a16="http://schemas.microsoft.com/office/drawing/2014/main" id="{C92B47D5-94B5-4A07-8674-C1B3769D4838}"/>
                  </a:ext>
                </a:extLst>
              </p:cNvPr>
              <p:cNvSpPr/>
              <p:nvPr/>
            </p:nvSpPr>
            <p:spPr>
              <a:xfrm>
                <a:off x="8018909" y="2928614"/>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127" y="59944"/>
                      <a:pt x="17399"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61" name="Freeform: Shape 160">
                <a:extLst>
                  <a:ext uri="{FF2B5EF4-FFF2-40B4-BE49-F238E27FC236}">
                    <a16:creationId xmlns:a16="http://schemas.microsoft.com/office/drawing/2014/main" id="{895321B4-BFBA-4037-BF44-7CA9734E2B0F}"/>
                  </a:ext>
                </a:extLst>
              </p:cNvPr>
              <p:cNvSpPr/>
              <p:nvPr/>
            </p:nvSpPr>
            <p:spPr>
              <a:xfrm>
                <a:off x="7863969" y="2928741"/>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62" name="Freeform: Shape 161">
                <a:extLst>
                  <a:ext uri="{FF2B5EF4-FFF2-40B4-BE49-F238E27FC236}">
                    <a16:creationId xmlns:a16="http://schemas.microsoft.com/office/drawing/2014/main" id="{C097B6DE-7FE9-4A07-AB78-F35B70E45F24}"/>
                  </a:ext>
                </a:extLst>
              </p:cNvPr>
              <p:cNvSpPr/>
              <p:nvPr/>
            </p:nvSpPr>
            <p:spPr>
              <a:xfrm>
                <a:off x="7709030" y="2928614"/>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272"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63" name="Freeform: Shape 162">
                <a:extLst>
                  <a:ext uri="{FF2B5EF4-FFF2-40B4-BE49-F238E27FC236}">
                    <a16:creationId xmlns:a16="http://schemas.microsoft.com/office/drawing/2014/main" id="{320769A2-40E7-4090-A517-BD99A3D23690}"/>
                  </a:ext>
                </a:extLst>
              </p:cNvPr>
              <p:cNvSpPr/>
              <p:nvPr/>
            </p:nvSpPr>
            <p:spPr>
              <a:xfrm>
                <a:off x="7554090" y="2928614"/>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272"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64" name="Freeform: Shape 163">
                <a:extLst>
                  <a:ext uri="{FF2B5EF4-FFF2-40B4-BE49-F238E27FC236}">
                    <a16:creationId xmlns:a16="http://schemas.microsoft.com/office/drawing/2014/main" id="{D1E37B18-C26C-4BF4-8C17-9750D3607D78}"/>
                  </a:ext>
                </a:extLst>
              </p:cNvPr>
              <p:cNvSpPr/>
              <p:nvPr/>
            </p:nvSpPr>
            <p:spPr>
              <a:xfrm>
                <a:off x="7399023" y="2928614"/>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127" y="59944"/>
                      <a:pt x="17399"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65" name="Freeform: Shape 164">
                <a:extLst>
                  <a:ext uri="{FF2B5EF4-FFF2-40B4-BE49-F238E27FC236}">
                    <a16:creationId xmlns:a16="http://schemas.microsoft.com/office/drawing/2014/main" id="{0DDBAD8D-1F97-49E6-B624-3101E07E1F25}"/>
                  </a:ext>
                </a:extLst>
              </p:cNvPr>
              <p:cNvSpPr/>
              <p:nvPr/>
            </p:nvSpPr>
            <p:spPr>
              <a:xfrm>
                <a:off x="7244083" y="2928614"/>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127" y="59944"/>
                      <a:pt x="17399"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66" name="Freeform: Shape 165">
                <a:extLst>
                  <a:ext uri="{FF2B5EF4-FFF2-40B4-BE49-F238E27FC236}">
                    <a16:creationId xmlns:a16="http://schemas.microsoft.com/office/drawing/2014/main" id="{0E293368-2172-4EFD-9151-3AA24197E9F3}"/>
                  </a:ext>
                </a:extLst>
              </p:cNvPr>
              <p:cNvSpPr/>
              <p:nvPr/>
            </p:nvSpPr>
            <p:spPr>
              <a:xfrm>
                <a:off x="7089143" y="2928741"/>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67" name="Freeform: Shape 166">
                <a:extLst>
                  <a:ext uri="{FF2B5EF4-FFF2-40B4-BE49-F238E27FC236}">
                    <a16:creationId xmlns:a16="http://schemas.microsoft.com/office/drawing/2014/main" id="{1E05DD9F-55D3-4E0A-BD5B-9A1914F09C63}"/>
                  </a:ext>
                </a:extLst>
              </p:cNvPr>
              <p:cNvSpPr/>
              <p:nvPr/>
            </p:nvSpPr>
            <p:spPr>
              <a:xfrm>
                <a:off x="6934204" y="2928741"/>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089" y="17272"/>
                      <a:pt x="59817"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68" name="Freeform: Shape 167">
                <a:extLst>
                  <a:ext uri="{FF2B5EF4-FFF2-40B4-BE49-F238E27FC236}">
                    <a16:creationId xmlns:a16="http://schemas.microsoft.com/office/drawing/2014/main" id="{2DCBE128-C4E7-417A-9A00-A4239F4233BA}"/>
                  </a:ext>
                </a:extLst>
              </p:cNvPr>
              <p:cNvSpPr/>
              <p:nvPr/>
            </p:nvSpPr>
            <p:spPr>
              <a:xfrm>
                <a:off x="6779137" y="2928741"/>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69" name="Freeform: Shape 168">
                <a:extLst>
                  <a:ext uri="{FF2B5EF4-FFF2-40B4-BE49-F238E27FC236}">
                    <a16:creationId xmlns:a16="http://schemas.microsoft.com/office/drawing/2014/main" id="{673B1705-FEE6-4E1E-A1B1-8C9448286A28}"/>
                  </a:ext>
                </a:extLst>
              </p:cNvPr>
              <p:cNvSpPr/>
              <p:nvPr/>
            </p:nvSpPr>
            <p:spPr>
              <a:xfrm>
                <a:off x="8328916" y="3073394"/>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70" name="Freeform: Shape 169">
                <a:extLst>
                  <a:ext uri="{FF2B5EF4-FFF2-40B4-BE49-F238E27FC236}">
                    <a16:creationId xmlns:a16="http://schemas.microsoft.com/office/drawing/2014/main" id="{726CE9E4-75B7-4719-BDC0-036BC060BCEA}"/>
                  </a:ext>
                </a:extLst>
              </p:cNvPr>
              <p:cNvSpPr/>
              <p:nvPr/>
            </p:nvSpPr>
            <p:spPr>
              <a:xfrm>
                <a:off x="8173976" y="3073394"/>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089" y="17272"/>
                      <a:pt x="59817"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71" name="Freeform: Shape 170">
                <a:extLst>
                  <a:ext uri="{FF2B5EF4-FFF2-40B4-BE49-F238E27FC236}">
                    <a16:creationId xmlns:a16="http://schemas.microsoft.com/office/drawing/2014/main" id="{92E9DE0F-970F-4C8E-8775-718164FF8D24}"/>
                  </a:ext>
                </a:extLst>
              </p:cNvPr>
              <p:cNvSpPr/>
              <p:nvPr/>
            </p:nvSpPr>
            <p:spPr>
              <a:xfrm>
                <a:off x="8018909" y="3073267"/>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127" y="59944"/>
                      <a:pt x="17399"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72" name="Freeform: Shape 171">
                <a:extLst>
                  <a:ext uri="{FF2B5EF4-FFF2-40B4-BE49-F238E27FC236}">
                    <a16:creationId xmlns:a16="http://schemas.microsoft.com/office/drawing/2014/main" id="{7DC02979-657F-4F26-98CD-141D4F3EA173}"/>
                  </a:ext>
                </a:extLst>
              </p:cNvPr>
              <p:cNvSpPr/>
              <p:nvPr/>
            </p:nvSpPr>
            <p:spPr>
              <a:xfrm>
                <a:off x="7863969" y="3073394"/>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73" name="Freeform: Shape 172">
                <a:extLst>
                  <a:ext uri="{FF2B5EF4-FFF2-40B4-BE49-F238E27FC236}">
                    <a16:creationId xmlns:a16="http://schemas.microsoft.com/office/drawing/2014/main" id="{4427AB91-9E1F-49A6-BD72-A570F946CE35}"/>
                  </a:ext>
                </a:extLst>
              </p:cNvPr>
              <p:cNvSpPr/>
              <p:nvPr/>
            </p:nvSpPr>
            <p:spPr>
              <a:xfrm>
                <a:off x="7709030" y="3073267"/>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272"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74" name="Freeform: Shape 173">
                <a:extLst>
                  <a:ext uri="{FF2B5EF4-FFF2-40B4-BE49-F238E27FC236}">
                    <a16:creationId xmlns:a16="http://schemas.microsoft.com/office/drawing/2014/main" id="{DEE8A282-CBF6-409F-856C-449D34D3F1D3}"/>
                  </a:ext>
                </a:extLst>
              </p:cNvPr>
              <p:cNvSpPr/>
              <p:nvPr/>
            </p:nvSpPr>
            <p:spPr>
              <a:xfrm>
                <a:off x="7554090" y="3073267"/>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272"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75" name="Freeform: Shape 174">
                <a:extLst>
                  <a:ext uri="{FF2B5EF4-FFF2-40B4-BE49-F238E27FC236}">
                    <a16:creationId xmlns:a16="http://schemas.microsoft.com/office/drawing/2014/main" id="{0ABB9E20-5ABB-427E-9661-7264A985EC49}"/>
                  </a:ext>
                </a:extLst>
              </p:cNvPr>
              <p:cNvSpPr/>
              <p:nvPr/>
            </p:nvSpPr>
            <p:spPr>
              <a:xfrm>
                <a:off x="7399023" y="3073394"/>
                <a:ext cx="77215" cy="77088"/>
              </a:xfrm>
              <a:custGeom>
                <a:avLst/>
                <a:gdLst>
                  <a:gd name="connsiteX0" fmla="*/ 38608 w 77215"/>
                  <a:gd name="connsiteY0" fmla="*/ 77089 h 77088"/>
                  <a:gd name="connsiteX1" fmla="*/ 77216 w 77215"/>
                  <a:gd name="connsiteY1" fmla="*/ 38481 h 77088"/>
                  <a:gd name="connsiteX2" fmla="*/ 38608 w 77215"/>
                  <a:gd name="connsiteY2" fmla="*/ 0 h 77088"/>
                  <a:gd name="connsiteX3" fmla="*/ 0 w 77215"/>
                  <a:gd name="connsiteY3" fmla="*/ 38608 h 77088"/>
                  <a:gd name="connsiteX4" fmla="*/ 38608 w 77215"/>
                  <a:gd name="connsiteY4" fmla="*/ 77089 h 77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088">
                    <a:moveTo>
                      <a:pt x="38608" y="77089"/>
                    </a:moveTo>
                    <a:cubicBezTo>
                      <a:pt x="59944" y="77089"/>
                      <a:pt x="77216" y="59817"/>
                      <a:pt x="77216" y="38481"/>
                    </a:cubicBezTo>
                    <a:cubicBezTo>
                      <a:pt x="77216" y="17145"/>
                      <a:pt x="59944" y="0"/>
                      <a:pt x="38608" y="0"/>
                    </a:cubicBezTo>
                    <a:cubicBezTo>
                      <a:pt x="17272" y="0"/>
                      <a:pt x="0" y="17272"/>
                      <a:pt x="0" y="38608"/>
                    </a:cubicBezTo>
                    <a:cubicBezTo>
                      <a:pt x="127" y="59817"/>
                      <a:pt x="17399" y="77089"/>
                      <a:pt x="38608" y="77089"/>
                    </a:cubicBezTo>
                    <a:close/>
                  </a:path>
                </a:pathLst>
              </a:custGeom>
              <a:solidFill>
                <a:schemeClr val="accent4"/>
              </a:solidFill>
              <a:ln w="12679" cap="flat">
                <a:noFill/>
                <a:prstDash val="solid"/>
                <a:miter/>
              </a:ln>
            </p:spPr>
            <p:txBody>
              <a:bodyPr rtlCol="0" anchor="ctr"/>
              <a:lstStyle/>
              <a:p>
                <a:pPr rtl="0"/>
                <a:endParaRPr lang="es-ES" noProof="1"/>
              </a:p>
            </p:txBody>
          </p:sp>
          <p:sp>
            <p:nvSpPr>
              <p:cNvPr id="176" name="Freeform: Shape 175">
                <a:extLst>
                  <a:ext uri="{FF2B5EF4-FFF2-40B4-BE49-F238E27FC236}">
                    <a16:creationId xmlns:a16="http://schemas.microsoft.com/office/drawing/2014/main" id="{2E724070-E085-48C6-AD0A-91793F8A9F88}"/>
                  </a:ext>
                </a:extLst>
              </p:cNvPr>
              <p:cNvSpPr/>
              <p:nvPr/>
            </p:nvSpPr>
            <p:spPr>
              <a:xfrm>
                <a:off x="7244083" y="3073394"/>
                <a:ext cx="77215" cy="77088"/>
              </a:xfrm>
              <a:custGeom>
                <a:avLst/>
                <a:gdLst>
                  <a:gd name="connsiteX0" fmla="*/ 38608 w 77215"/>
                  <a:gd name="connsiteY0" fmla="*/ 77089 h 77088"/>
                  <a:gd name="connsiteX1" fmla="*/ 77216 w 77215"/>
                  <a:gd name="connsiteY1" fmla="*/ 38481 h 77088"/>
                  <a:gd name="connsiteX2" fmla="*/ 38608 w 77215"/>
                  <a:gd name="connsiteY2" fmla="*/ 0 h 77088"/>
                  <a:gd name="connsiteX3" fmla="*/ 0 w 77215"/>
                  <a:gd name="connsiteY3" fmla="*/ 38608 h 77088"/>
                  <a:gd name="connsiteX4" fmla="*/ 38608 w 77215"/>
                  <a:gd name="connsiteY4" fmla="*/ 77089 h 77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088">
                    <a:moveTo>
                      <a:pt x="38608" y="77089"/>
                    </a:moveTo>
                    <a:cubicBezTo>
                      <a:pt x="59944" y="77089"/>
                      <a:pt x="77216" y="59817"/>
                      <a:pt x="77216" y="38481"/>
                    </a:cubicBezTo>
                    <a:cubicBezTo>
                      <a:pt x="77216" y="17145"/>
                      <a:pt x="59944" y="0"/>
                      <a:pt x="38608" y="0"/>
                    </a:cubicBezTo>
                    <a:cubicBezTo>
                      <a:pt x="17272" y="0"/>
                      <a:pt x="0" y="17272"/>
                      <a:pt x="0" y="38608"/>
                    </a:cubicBezTo>
                    <a:cubicBezTo>
                      <a:pt x="0" y="59944"/>
                      <a:pt x="17399" y="77089"/>
                      <a:pt x="38608" y="77089"/>
                    </a:cubicBezTo>
                    <a:close/>
                  </a:path>
                </a:pathLst>
              </a:custGeom>
              <a:solidFill>
                <a:schemeClr val="accent4"/>
              </a:solidFill>
              <a:ln w="12679" cap="flat">
                <a:noFill/>
                <a:prstDash val="solid"/>
                <a:miter/>
              </a:ln>
            </p:spPr>
            <p:txBody>
              <a:bodyPr rtlCol="0" anchor="ctr"/>
              <a:lstStyle/>
              <a:p>
                <a:pPr rtl="0"/>
                <a:endParaRPr lang="es-ES" noProof="1"/>
              </a:p>
            </p:txBody>
          </p:sp>
          <p:sp>
            <p:nvSpPr>
              <p:cNvPr id="177" name="Freeform: Shape 176">
                <a:extLst>
                  <a:ext uri="{FF2B5EF4-FFF2-40B4-BE49-F238E27FC236}">
                    <a16:creationId xmlns:a16="http://schemas.microsoft.com/office/drawing/2014/main" id="{B94D6290-E097-4843-94BF-090E4211E83E}"/>
                  </a:ext>
                </a:extLst>
              </p:cNvPr>
              <p:cNvSpPr/>
              <p:nvPr/>
            </p:nvSpPr>
            <p:spPr>
              <a:xfrm>
                <a:off x="7089143" y="3073394"/>
                <a:ext cx="77215" cy="77088"/>
              </a:xfrm>
              <a:custGeom>
                <a:avLst/>
                <a:gdLst>
                  <a:gd name="connsiteX0" fmla="*/ 38608 w 77215"/>
                  <a:gd name="connsiteY0" fmla="*/ 77089 h 77088"/>
                  <a:gd name="connsiteX1" fmla="*/ 77216 w 77215"/>
                  <a:gd name="connsiteY1" fmla="*/ 38481 h 77088"/>
                  <a:gd name="connsiteX2" fmla="*/ 38608 w 77215"/>
                  <a:gd name="connsiteY2" fmla="*/ 0 h 77088"/>
                  <a:gd name="connsiteX3" fmla="*/ 0 w 77215"/>
                  <a:gd name="connsiteY3" fmla="*/ 38608 h 77088"/>
                  <a:gd name="connsiteX4" fmla="*/ 38608 w 77215"/>
                  <a:gd name="connsiteY4" fmla="*/ 77089 h 77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088">
                    <a:moveTo>
                      <a:pt x="38608" y="77089"/>
                    </a:moveTo>
                    <a:cubicBezTo>
                      <a:pt x="59944" y="77089"/>
                      <a:pt x="77216" y="59817"/>
                      <a:pt x="77216" y="38481"/>
                    </a:cubicBezTo>
                    <a:cubicBezTo>
                      <a:pt x="77216" y="17145"/>
                      <a:pt x="59944" y="0"/>
                      <a:pt x="38608" y="0"/>
                    </a:cubicBezTo>
                    <a:cubicBezTo>
                      <a:pt x="17272" y="0"/>
                      <a:pt x="0" y="17272"/>
                      <a:pt x="0" y="38608"/>
                    </a:cubicBezTo>
                    <a:cubicBezTo>
                      <a:pt x="0" y="59817"/>
                      <a:pt x="17272" y="77089"/>
                      <a:pt x="38608" y="77089"/>
                    </a:cubicBezTo>
                    <a:close/>
                  </a:path>
                </a:pathLst>
              </a:custGeom>
              <a:solidFill>
                <a:schemeClr val="accent4"/>
              </a:solidFill>
              <a:ln w="12679" cap="flat">
                <a:noFill/>
                <a:prstDash val="solid"/>
                <a:miter/>
              </a:ln>
            </p:spPr>
            <p:txBody>
              <a:bodyPr rtlCol="0" anchor="ctr"/>
              <a:lstStyle/>
              <a:p>
                <a:pPr rtl="0"/>
                <a:endParaRPr lang="es-ES" noProof="1"/>
              </a:p>
            </p:txBody>
          </p:sp>
          <p:sp>
            <p:nvSpPr>
              <p:cNvPr id="178" name="Freeform: Shape 177">
                <a:extLst>
                  <a:ext uri="{FF2B5EF4-FFF2-40B4-BE49-F238E27FC236}">
                    <a16:creationId xmlns:a16="http://schemas.microsoft.com/office/drawing/2014/main" id="{95F95896-CB07-41AF-AFC8-B075C370014F}"/>
                  </a:ext>
                </a:extLst>
              </p:cNvPr>
              <p:cNvSpPr/>
              <p:nvPr/>
            </p:nvSpPr>
            <p:spPr>
              <a:xfrm>
                <a:off x="6934204" y="3073394"/>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817"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79" name="Freeform: Shape 178">
                <a:extLst>
                  <a:ext uri="{FF2B5EF4-FFF2-40B4-BE49-F238E27FC236}">
                    <a16:creationId xmlns:a16="http://schemas.microsoft.com/office/drawing/2014/main" id="{7C9C67B4-9930-47DF-A980-610F70032AC1}"/>
                  </a:ext>
                </a:extLst>
              </p:cNvPr>
              <p:cNvSpPr/>
              <p:nvPr/>
            </p:nvSpPr>
            <p:spPr>
              <a:xfrm>
                <a:off x="6779137" y="3073267"/>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127" y="59944"/>
                      <a:pt x="17399"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80" name="Freeform: Shape 179">
                <a:extLst>
                  <a:ext uri="{FF2B5EF4-FFF2-40B4-BE49-F238E27FC236}">
                    <a16:creationId xmlns:a16="http://schemas.microsoft.com/office/drawing/2014/main" id="{B1686246-78EA-44AA-8EE3-93B98BEE75B6}"/>
                  </a:ext>
                </a:extLst>
              </p:cNvPr>
              <p:cNvSpPr/>
              <p:nvPr/>
            </p:nvSpPr>
            <p:spPr>
              <a:xfrm>
                <a:off x="8328916" y="3218047"/>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81" name="Freeform: Shape 180">
                <a:extLst>
                  <a:ext uri="{FF2B5EF4-FFF2-40B4-BE49-F238E27FC236}">
                    <a16:creationId xmlns:a16="http://schemas.microsoft.com/office/drawing/2014/main" id="{E1CD75ED-9078-425B-89A5-0BF9C456E687}"/>
                  </a:ext>
                </a:extLst>
              </p:cNvPr>
              <p:cNvSpPr/>
              <p:nvPr/>
            </p:nvSpPr>
            <p:spPr>
              <a:xfrm>
                <a:off x="8173976" y="3217920"/>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272"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82" name="Freeform: Shape 181">
                <a:extLst>
                  <a:ext uri="{FF2B5EF4-FFF2-40B4-BE49-F238E27FC236}">
                    <a16:creationId xmlns:a16="http://schemas.microsoft.com/office/drawing/2014/main" id="{2A5CB1B1-FD3C-4811-B0D6-3B079E9E5AB8}"/>
                  </a:ext>
                </a:extLst>
              </p:cNvPr>
              <p:cNvSpPr/>
              <p:nvPr/>
            </p:nvSpPr>
            <p:spPr>
              <a:xfrm>
                <a:off x="8018909" y="3218047"/>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83" name="Freeform: Shape 182">
                <a:extLst>
                  <a:ext uri="{FF2B5EF4-FFF2-40B4-BE49-F238E27FC236}">
                    <a16:creationId xmlns:a16="http://schemas.microsoft.com/office/drawing/2014/main" id="{4E0171A7-39E7-40EB-835B-B7679CFE397C}"/>
                  </a:ext>
                </a:extLst>
              </p:cNvPr>
              <p:cNvSpPr/>
              <p:nvPr/>
            </p:nvSpPr>
            <p:spPr>
              <a:xfrm>
                <a:off x="7863969" y="3218047"/>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84" name="Freeform: Shape 183">
                <a:extLst>
                  <a:ext uri="{FF2B5EF4-FFF2-40B4-BE49-F238E27FC236}">
                    <a16:creationId xmlns:a16="http://schemas.microsoft.com/office/drawing/2014/main" id="{D8614BE4-CBBB-408A-B15B-9E51C0BA0F20}"/>
                  </a:ext>
                </a:extLst>
              </p:cNvPr>
              <p:cNvSpPr/>
              <p:nvPr/>
            </p:nvSpPr>
            <p:spPr>
              <a:xfrm>
                <a:off x="7709030" y="3218047"/>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85" name="Freeform: Shape 184">
                <a:extLst>
                  <a:ext uri="{FF2B5EF4-FFF2-40B4-BE49-F238E27FC236}">
                    <a16:creationId xmlns:a16="http://schemas.microsoft.com/office/drawing/2014/main" id="{B0DFB14C-0790-42BE-B5C0-D6E46575343F}"/>
                  </a:ext>
                </a:extLst>
              </p:cNvPr>
              <p:cNvSpPr/>
              <p:nvPr/>
            </p:nvSpPr>
            <p:spPr>
              <a:xfrm>
                <a:off x="7554090" y="3217920"/>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272"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86" name="Freeform: Shape 185">
                <a:extLst>
                  <a:ext uri="{FF2B5EF4-FFF2-40B4-BE49-F238E27FC236}">
                    <a16:creationId xmlns:a16="http://schemas.microsoft.com/office/drawing/2014/main" id="{54B2769F-AAB1-490E-A340-FDABA74C9676}"/>
                  </a:ext>
                </a:extLst>
              </p:cNvPr>
              <p:cNvSpPr/>
              <p:nvPr/>
            </p:nvSpPr>
            <p:spPr>
              <a:xfrm>
                <a:off x="7399023" y="3217920"/>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127" y="59944"/>
                      <a:pt x="17399"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87" name="Freeform: Shape 186">
                <a:extLst>
                  <a:ext uri="{FF2B5EF4-FFF2-40B4-BE49-F238E27FC236}">
                    <a16:creationId xmlns:a16="http://schemas.microsoft.com/office/drawing/2014/main" id="{805AEC17-98A3-4095-85FA-75E01E6DDBA4}"/>
                  </a:ext>
                </a:extLst>
              </p:cNvPr>
              <p:cNvSpPr/>
              <p:nvPr/>
            </p:nvSpPr>
            <p:spPr>
              <a:xfrm>
                <a:off x="7244083" y="3217920"/>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127" y="59944"/>
                      <a:pt x="17399"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88" name="Freeform: Shape 187">
                <a:extLst>
                  <a:ext uri="{FF2B5EF4-FFF2-40B4-BE49-F238E27FC236}">
                    <a16:creationId xmlns:a16="http://schemas.microsoft.com/office/drawing/2014/main" id="{81177E87-D296-46D0-92FF-2D4DE7FC5246}"/>
                  </a:ext>
                </a:extLst>
              </p:cNvPr>
              <p:cNvSpPr/>
              <p:nvPr/>
            </p:nvSpPr>
            <p:spPr>
              <a:xfrm>
                <a:off x="7089143" y="3217920"/>
                <a:ext cx="77215" cy="77215"/>
              </a:xfrm>
              <a:custGeom>
                <a:avLst/>
                <a:gdLst>
                  <a:gd name="connsiteX0" fmla="*/ 38608 w 77215"/>
                  <a:gd name="connsiteY0" fmla="*/ 77216 h 77215"/>
                  <a:gd name="connsiteX1" fmla="*/ 77216 w 77215"/>
                  <a:gd name="connsiteY1" fmla="*/ 38608 h 77215"/>
                  <a:gd name="connsiteX2" fmla="*/ 38608 w 77215"/>
                  <a:gd name="connsiteY2" fmla="*/ 0 h 77215"/>
                  <a:gd name="connsiteX3" fmla="*/ 0 w 77215"/>
                  <a:gd name="connsiteY3" fmla="*/ 38608 h 77215"/>
                  <a:gd name="connsiteX4" fmla="*/ 38608 w 77215"/>
                  <a:gd name="connsiteY4" fmla="*/ 77216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272"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89" name="Freeform: Shape 188">
                <a:extLst>
                  <a:ext uri="{FF2B5EF4-FFF2-40B4-BE49-F238E27FC236}">
                    <a16:creationId xmlns:a16="http://schemas.microsoft.com/office/drawing/2014/main" id="{1DA73FF9-5A0A-4A33-95FA-9A0B31B708D4}"/>
                  </a:ext>
                </a:extLst>
              </p:cNvPr>
              <p:cNvSpPr/>
              <p:nvPr/>
            </p:nvSpPr>
            <p:spPr>
              <a:xfrm>
                <a:off x="6934204" y="3218047"/>
                <a:ext cx="77215" cy="77215"/>
              </a:xfrm>
              <a:custGeom>
                <a:avLst/>
                <a:gdLst>
                  <a:gd name="connsiteX0" fmla="*/ 77216 w 77215"/>
                  <a:gd name="connsiteY0" fmla="*/ 38608 h 77215"/>
                  <a:gd name="connsiteX1" fmla="*/ 38608 w 77215"/>
                  <a:gd name="connsiteY1" fmla="*/ 77216 h 77215"/>
                  <a:gd name="connsiteX2" fmla="*/ 0 w 77215"/>
                  <a:gd name="connsiteY2" fmla="*/ 38608 h 77215"/>
                  <a:gd name="connsiteX3" fmla="*/ 38608 w 77215"/>
                  <a:gd name="connsiteY3" fmla="*/ 0 h 77215"/>
                  <a:gd name="connsiteX4" fmla="*/ 77216 w 77215"/>
                  <a:gd name="connsiteY4" fmla="*/ 38608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77216" y="38608"/>
                    </a:moveTo>
                    <a:cubicBezTo>
                      <a:pt x="77216" y="59931"/>
                      <a:pt x="59931" y="77216"/>
                      <a:pt x="38608" y="77216"/>
                    </a:cubicBezTo>
                    <a:cubicBezTo>
                      <a:pt x="17285" y="77216"/>
                      <a:pt x="0" y="59931"/>
                      <a:pt x="0" y="38608"/>
                    </a:cubicBezTo>
                    <a:cubicBezTo>
                      <a:pt x="0" y="17285"/>
                      <a:pt x="17285" y="0"/>
                      <a:pt x="38608" y="0"/>
                    </a:cubicBezTo>
                    <a:cubicBezTo>
                      <a:pt x="59931" y="0"/>
                      <a:pt x="77216" y="17285"/>
                      <a:pt x="77216" y="38608"/>
                    </a:cubicBezTo>
                    <a:close/>
                  </a:path>
                </a:pathLst>
              </a:custGeom>
              <a:solidFill>
                <a:schemeClr val="accent4"/>
              </a:solidFill>
              <a:ln w="12679" cap="flat">
                <a:noFill/>
                <a:prstDash val="solid"/>
                <a:miter/>
              </a:ln>
            </p:spPr>
            <p:txBody>
              <a:bodyPr rtlCol="0" anchor="ctr"/>
              <a:lstStyle/>
              <a:p>
                <a:pPr rtl="0"/>
                <a:endParaRPr lang="es-ES" noProof="1"/>
              </a:p>
            </p:txBody>
          </p:sp>
          <p:sp>
            <p:nvSpPr>
              <p:cNvPr id="190" name="Freeform: Shape 189">
                <a:extLst>
                  <a:ext uri="{FF2B5EF4-FFF2-40B4-BE49-F238E27FC236}">
                    <a16:creationId xmlns:a16="http://schemas.microsoft.com/office/drawing/2014/main" id="{8FF5A7B2-E49E-45BE-A02C-C8282263B3D3}"/>
                  </a:ext>
                </a:extLst>
              </p:cNvPr>
              <p:cNvSpPr/>
              <p:nvPr/>
            </p:nvSpPr>
            <p:spPr>
              <a:xfrm>
                <a:off x="6779137" y="3218047"/>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91" name="Freeform: Shape 190">
                <a:extLst>
                  <a:ext uri="{FF2B5EF4-FFF2-40B4-BE49-F238E27FC236}">
                    <a16:creationId xmlns:a16="http://schemas.microsoft.com/office/drawing/2014/main" id="{3D747E1D-7FA9-4856-ACAB-5B86DAB8ECE9}"/>
                  </a:ext>
                </a:extLst>
              </p:cNvPr>
              <p:cNvSpPr/>
              <p:nvPr/>
            </p:nvSpPr>
            <p:spPr>
              <a:xfrm>
                <a:off x="8328916" y="3362700"/>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92" name="Freeform: Shape 191">
                <a:extLst>
                  <a:ext uri="{FF2B5EF4-FFF2-40B4-BE49-F238E27FC236}">
                    <a16:creationId xmlns:a16="http://schemas.microsoft.com/office/drawing/2014/main" id="{F908727C-8FB1-4D92-BAD4-84A0B90AD996}"/>
                  </a:ext>
                </a:extLst>
              </p:cNvPr>
              <p:cNvSpPr/>
              <p:nvPr/>
            </p:nvSpPr>
            <p:spPr>
              <a:xfrm>
                <a:off x="8173976" y="3362700"/>
                <a:ext cx="77215" cy="77215"/>
              </a:xfrm>
              <a:custGeom>
                <a:avLst/>
                <a:gdLst>
                  <a:gd name="connsiteX0" fmla="*/ 77216 w 77215"/>
                  <a:gd name="connsiteY0" fmla="*/ 38608 h 77215"/>
                  <a:gd name="connsiteX1" fmla="*/ 38608 w 77215"/>
                  <a:gd name="connsiteY1" fmla="*/ 77216 h 77215"/>
                  <a:gd name="connsiteX2" fmla="*/ 0 w 77215"/>
                  <a:gd name="connsiteY2" fmla="*/ 38608 h 77215"/>
                  <a:gd name="connsiteX3" fmla="*/ 38608 w 77215"/>
                  <a:gd name="connsiteY3" fmla="*/ 0 h 77215"/>
                  <a:gd name="connsiteX4" fmla="*/ 77216 w 77215"/>
                  <a:gd name="connsiteY4" fmla="*/ 38608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77216" y="38608"/>
                    </a:moveTo>
                    <a:cubicBezTo>
                      <a:pt x="77216" y="59931"/>
                      <a:pt x="59931" y="77216"/>
                      <a:pt x="38608" y="77216"/>
                    </a:cubicBezTo>
                    <a:cubicBezTo>
                      <a:pt x="17285" y="77216"/>
                      <a:pt x="0" y="59931"/>
                      <a:pt x="0" y="38608"/>
                    </a:cubicBezTo>
                    <a:cubicBezTo>
                      <a:pt x="0" y="17285"/>
                      <a:pt x="17285" y="0"/>
                      <a:pt x="38608" y="0"/>
                    </a:cubicBezTo>
                    <a:cubicBezTo>
                      <a:pt x="59931" y="0"/>
                      <a:pt x="77216" y="17285"/>
                      <a:pt x="77216" y="38608"/>
                    </a:cubicBezTo>
                    <a:close/>
                  </a:path>
                </a:pathLst>
              </a:custGeom>
              <a:solidFill>
                <a:schemeClr val="accent4"/>
              </a:solidFill>
              <a:ln w="12679" cap="flat">
                <a:noFill/>
                <a:prstDash val="solid"/>
                <a:miter/>
              </a:ln>
            </p:spPr>
            <p:txBody>
              <a:bodyPr rtlCol="0" anchor="ctr"/>
              <a:lstStyle/>
              <a:p>
                <a:pPr rtl="0"/>
                <a:endParaRPr lang="es-ES" noProof="1"/>
              </a:p>
            </p:txBody>
          </p:sp>
          <p:sp>
            <p:nvSpPr>
              <p:cNvPr id="193" name="Freeform: Shape 192">
                <a:extLst>
                  <a:ext uri="{FF2B5EF4-FFF2-40B4-BE49-F238E27FC236}">
                    <a16:creationId xmlns:a16="http://schemas.microsoft.com/office/drawing/2014/main" id="{6E4F7D43-54DE-44EF-A211-AFB892CC26CF}"/>
                  </a:ext>
                </a:extLst>
              </p:cNvPr>
              <p:cNvSpPr/>
              <p:nvPr/>
            </p:nvSpPr>
            <p:spPr>
              <a:xfrm>
                <a:off x="8018909" y="3362700"/>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94" name="Freeform: Shape 193">
                <a:extLst>
                  <a:ext uri="{FF2B5EF4-FFF2-40B4-BE49-F238E27FC236}">
                    <a16:creationId xmlns:a16="http://schemas.microsoft.com/office/drawing/2014/main" id="{8AC7615F-B71A-4E99-B439-482FC0F207E7}"/>
                  </a:ext>
                </a:extLst>
              </p:cNvPr>
              <p:cNvSpPr/>
              <p:nvPr/>
            </p:nvSpPr>
            <p:spPr>
              <a:xfrm>
                <a:off x="7863969" y="3362700"/>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195" name="Freeform: Shape 194">
                <a:extLst>
                  <a:ext uri="{FF2B5EF4-FFF2-40B4-BE49-F238E27FC236}">
                    <a16:creationId xmlns:a16="http://schemas.microsoft.com/office/drawing/2014/main" id="{6160592C-46EA-49B1-9D8A-2B755355053F}"/>
                  </a:ext>
                </a:extLst>
              </p:cNvPr>
              <p:cNvSpPr/>
              <p:nvPr/>
            </p:nvSpPr>
            <p:spPr>
              <a:xfrm>
                <a:off x="7709030" y="3362573"/>
                <a:ext cx="77215" cy="77216"/>
              </a:xfrm>
              <a:custGeom>
                <a:avLst/>
                <a:gdLst>
                  <a:gd name="connsiteX0" fmla="*/ 38608 w 77215"/>
                  <a:gd name="connsiteY0" fmla="*/ 77216 h 77216"/>
                  <a:gd name="connsiteX1" fmla="*/ 77216 w 77215"/>
                  <a:gd name="connsiteY1" fmla="*/ 38608 h 77216"/>
                  <a:gd name="connsiteX2" fmla="*/ 38608 w 77215"/>
                  <a:gd name="connsiteY2" fmla="*/ 0 h 77216"/>
                  <a:gd name="connsiteX3" fmla="*/ 0 w 77215"/>
                  <a:gd name="connsiteY3" fmla="*/ 38608 h 77216"/>
                  <a:gd name="connsiteX4" fmla="*/ 38608 w 77215"/>
                  <a:gd name="connsiteY4" fmla="*/ 77216 h 772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6">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272"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96" name="Freeform: Shape 195">
                <a:extLst>
                  <a:ext uri="{FF2B5EF4-FFF2-40B4-BE49-F238E27FC236}">
                    <a16:creationId xmlns:a16="http://schemas.microsoft.com/office/drawing/2014/main" id="{1C66C0BF-CC4C-4B97-9FED-A04FA2D7315A}"/>
                  </a:ext>
                </a:extLst>
              </p:cNvPr>
              <p:cNvSpPr/>
              <p:nvPr/>
            </p:nvSpPr>
            <p:spPr>
              <a:xfrm>
                <a:off x="7554090" y="3362700"/>
                <a:ext cx="77215" cy="77215"/>
              </a:xfrm>
              <a:custGeom>
                <a:avLst/>
                <a:gdLst>
                  <a:gd name="connsiteX0" fmla="*/ 77216 w 77215"/>
                  <a:gd name="connsiteY0" fmla="*/ 38608 h 77215"/>
                  <a:gd name="connsiteX1" fmla="*/ 38608 w 77215"/>
                  <a:gd name="connsiteY1" fmla="*/ 77216 h 77215"/>
                  <a:gd name="connsiteX2" fmla="*/ 0 w 77215"/>
                  <a:gd name="connsiteY2" fmla="*/ 38608 h 77215"/>
                  <a:gd name="connsiteX3" fmla="*/ 38608 w 77215"/>
                  <a:gd name="connsiteY3" fmla="*/ 0 h 77215"/>
                  <a:gd name="connsiteX4" fmla="*/ 77216 w 77215"/>
                  <a:gd name="connsiteY4" fmla="*/ 38608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77216" y="38608"/>
                    </a:moveTo>
                    <a:cubicBezTo>
                      <a:pt x="77216" y="59931"/>
                      <a:pt x="59931" y="77216"/>
                      <a:pt x="38608" y="77216"/>
                    </a:cubicBezTo>
                    <a:cubicBezTo>
                      <a:pt x="17285" y="77216"/>
                      <a:pt x="0" y="59931"/>
                      <a:pt x="0" y="38608"/>
                    </a:cubicBezTo>
                    <a:cubicBezTo>
                      <a:pt x="0" y="17285"/>
                      <a:pt x="17285" y="0"/>
                      <a:pt x="38608" y="0"/>
                    </a:cubicBezTo>
                    <a:cubicBezTo>
                      <a:pt x="59931" y="0"/>
                      <a:pt x="77216" y="17285"/>
                      <a:pt x="77216" y="38608"/>
                    </a:cubicBezTo>
                    <a:close/>
                  </a:path>
                </a:pathLst>
              </a:custGeom>
              <a:solidFill>
                <a:schemeClr val="accent4"/>
              </a:solidFill>
              <a:ln w="12679" cap="flat">
                <a:noFill/>
                <a:prstDash val="solid"/>
                <a:miter/>
              </a:ln>
            </p:spPr>
            <p:txBody>
              <a:bodyPr rtlCol="0" anchor="ctr"/>
              <a:lstStyle/>
              <a:p>
                <a:pPr rtl="0"/>
                <a:endParaRPr lang="es-ES" noProof="1"/>
              </a:p>
            </p:txBody>
          </p:sp>
          <p:sp>
            <p:nvSpPr>
              <p:cNvPr id="197" name="Freeform: Shape 196">
                <a:extLst>
                  <a:ext uri="{FF2B5EF4-FFF2-40B4-BE49-F238E27FC236}">
                    <a16:creationId xmlns:a16="http://schemas.microsoft.com/office/drawing/2014/main" id="{05A09B14-DB79-4CAC-AE13-83C8B78B0017}"/>
                  </a:ext>
                </a:extLst>
              </p:cNvPr>
              <p:cNvSpPr/>
              <p:nvPr/>
            </p:nvSpPr>
            <p:spPr>
              <a:xfrm>
                <a:off x="7399023" y="3362573"/>
                <a:ext cx="77215" cy="77216"/>
              </a:xfrm>
              <a:custGeom>
                <a:avLst/>
                <a:gdLst>
                  <a:gd name="connsiteX0" fmla="*/ 38608 w 77215"/>
                  <a:gd name="connsiteY0" fmla="*/ 77216 h 77216"/>
                  <a:gd name="connsiteX1" fmla="*/ 77216 w 77215"/>
                  <a:gd name="connsiteY1" fmla="*/ 38608 h 77216"/>
                  <a:gd name="connsiteX2" fmla="*/ 38608 w 77215"/>
                  <a:gd name="connsiteY2" fmla="*/ 0 h 77216"/>
                  <a:gd name="connsiteX3" fmla="*/ 0 w 77215"/>
                  <a:gd name="connsiteY3" fmla="*/ 38608 h 77216"/>
                  <a:gd name="connsiteX4" fmla="*/ 38608 w 77215"/>
                  <a:gd name="connsiteY4" fmla="*/ 77216 h 772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6">
                    <a:moveTo>
                      <a:pt x="38608" y="77216"/>
                    </a:moveTo>
                    <a:cubicBezTo>
                      <a:pt x="59944" y="77216"/>
                      <a:pt x="77216" y="59944"/>
                      <a:pt x="77216" y="38608"/>
                    </a:cubicBezTo>
                    <a:cubicBezTo>
                      <a:pt x="77216" y="17272"/>
                      <a:pt x="59944" y="0"/>
                      <a:pt x="38608" y="0"/>
                    </a:cubicBezTo>
                    <a:cubicBezTo>
                      <a:pt x="17272" y="0"/>
                      <a:pt x="0" y="17272"/>
                      <a:pt x="0" y="38608"/>
                    </a:cubicBezTo>
                    <a:cubicBezTo>
                      <a:pt x="127" y="59944"/>
                      <a:pt x="17399"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98" name="Freeform: Shape 197">
                <a:extLst>
                  <a:ext uri="{FF2B5EF4-FFF2-40B4-BE49-F238E27FC236}">
                    <a16:creationId xmlns:a16="http://schemas.microsoft.com/office/drawing/2014/main" id="{FA315E3C-9057-4DD8-81DC-3DE25DC8CF53}"/>
                  </a:ext>
                </a:extLst>
              </p:cNvPr>
              <p:cNvSpPr/>
              <p:nvPr/>
            </p:nvSpPr>
            <p:spPr>
              <a:xfrm>
                <a:off x="7244083" y="3362573"/>
                <a:ext cx="77215" cy="77216"/>
              </a:xfrm>
              <a:custGeom>
                <a:avLst/>
                <a:gdLst>
                  <a:gd name="connsiteX0" fmla="*/ 38608 w 77215"/>
                  <a:gd name="connsiteY0" fmla="*/ 77216 h 77216"/>
                  <a:gd name="connsiteX1" fmla="*/ 77216 w 77215"/>
                  <a:gd name="connsiteY1" fmla="*/ 38608 h 77216"/>
                  <a:gd name="connsiteX2" fmla="*/ 38608 w 77215"/>
                  <a:gd name="connsiteY2" fmla="*/ 0 h 77216"/>
                  <a:gd name="connsiteX3" fmla="*/ 0 w 77215"/>
                  <a:gd name="connsiteY3" fmla="*/ 38608 h 77216"/>
                  <a:gd name="connsiteX4" fmla="*/ 38608 w 77215"/>
                  <a:gd name="connsiteY4" fmla="*/ 77216 h 772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6">
                    <a:moveTo>
                      <a:pt x="38608" y="77216"/>
                    </a:moveTo>
                    <a:cubicBezTo>
                      <a:pt x="59944" y="77216"/>
                      <a:pt x="77216" y="59944"/>
                      <a:pt x="77216" y="38608"/>
                    </a:cubicBezTo>
                    <a:cubicBezTo>
                      <a:pt x="77216" y="17272"/>
                      <a:pt x="59944" y="0"/>
                      <a:pt x="38608" y="0"/>
                    </a:cubicBezTo>
                    <a:cubicBezTo>
                      <a:pt x="17272" y="0"/>
                      <a:pt x="0" y="17272"/>
                      <a:pt x="0" y="38608"/>
                    </a:cubicBezTo>
                    <a:cubicBezTo>
                      <a:pt x="0" y="59944"/>
                      <a:pt x="17399" y="77216"/>
                      <a:pt x="38608" y="77216"/>
                    </a:cubicBezTo>
                    <a:close/>
                  </a:path>
                </a:pathLst>
              </a:custGeom>
              <a:solidFill>
                <a:schemeClr val="accent4"/>
              </a:solidFill>
              <a:ln w="12679" cap="flat">
                <a:noFill/>
                <a:prstDash val="solid"/>
                <a:miter/>
              </a:ln>
            </p:spPr>
            <p:txBody>
              <a:bodyPr rtlCol="0" anchor="ctr"/>
              <a:lstStyle/>
              <a:p>
                <a:pPr rtl="0"/>
                <a:endParaRPr lang="es-ES" noProof="1"/>
              </a:p>
            </p:txBody>
          </p:sp>
          <p:sp>
            <p:nvSpPr>
              <p:cNvPr id="199" name="Freeform: Shape 198">
                <a:extLst>
                  <a:ext uri="{FF2B5EF4-FFF2-40B4-BE49-F238E27FC236}">
                    <a16:creationId xmlns:a16="http://schemas.microsoft.com/office/drawing/2014/main" id="{A0A86F75-0EA5-4FD2-8C37-531CF6BF3C51}"/>
                  </a:ext>
                </a:extLst>
              </p:cNvPr>
              <p:cNvSpPr/>
              <p:nvPr/>
            </p:nvSpPr>
            <p:spPr>
              <a:xfrm>
                <a:off x="7089143" y="3362700"/>
                <a:ext cx="77215" cy="77215"/>
              </a:xfrm>
              <a:custGeom>
                <a:avLst/>
                <a:gdLst>
                  <a:gd name="connsiteX0" fmla="*/ 77216 w 77215"/>
                  <a:gd name="connsiteY0" fmla="*/ 38608 h 77215"/>
                  <a:gd name="connsiteX1" fmla="*/ 38608 w 77215"/>
                  <a:gd name="connsiteY1" fmla="*/ 0 h 77215"/>
                  <a:gd name="connsiteX2" fmla="*/ 0 w 77215"/>
                  <a:gd name="connsiteY2" fmla="*/ 38608 h 77215"/>
                  <a:gd name="connsiteX3" fmla="*/ 38608 w 77215"/>
                  <a:gd name="connsiteY3" fmla="*/ 77216 h 77215"/>
                  <a:gd name="connsiteX4" fmla="*/ 77216 w 77215"/>
                  <a:gd name="connsiteY4" fmla="*/ 38608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77216" y="38608"/>
                    </a:moveTo>
                    <a:cubicBezTo>
                      <a:pt x="77216" y="17272"/>
                      <a:pt x="59944" y="0"/>
                      <a:pt x="38608" y="0"/>
                    </a:cubicBezTo>
                    <a:cubicBezTo>
                      <a:pt x="17272" y="0"/>
                      <a:pt x="0" y="17272"/>
                      <a:pt x="0" y="38608"/>
                    </a:cubicBezTo>
                    <a:cubicBezTo>
                      <a:pt x="0" y="59944"/>
                      <a:pt x="17272" y="77216"/>
                      <a:pt x="38608" y="77216"/>
                    </a:cubicBezTo>
                    <a:cubicBezTo>
                      <a:pt x="59944" y="77216"/>
                      <a:pt x="77216" y="59817"/>
                      <a:pt x="77216" y="38608"/>
                    </a:cubicBezTo>
                    <a:close/>
                  </a:path>
                </a:pathLst>
              </a:custGeom>
              <a:solidFill>
                <a:schemeClr val="accent4"/>
              </a:solidFill>
              <a:ln w="12679" cap="flat">
                <a:noFill/>
                <a:prstDash val="solid"/>
                <a:miter/>
              </a:ln>
            </p:spPr>
            <p:txBody>
              <a:bodyPr rtlCol="0" anchor="ctr"/>
              <a:lstStyle/>
              <a:p>
                <a:pPr rtl="0"/>
                <a:endParaRPr lang="es-ES" noProof="1"/>
              </a:p>
            </p:txBody>
          </p:sp>
          <p:sp>
            <p:nvSpPr>
              <p:cNvPr id="200" name="Freeform: Shape 199">
                <a:extLst>
                  <a:ext uri="{FF2B5EF4-FFF2-40B4-BE49-F238E27FC236}">
                    <a16:creationId xmlns:a16="http://schemas.microsoft.com/office/drawing/2014/main" id="{8D212EA7-B890-4B74-AB0D-BB1D6EB59BCB}"/>
                  </a:ext>
                </a:extLst>
              </p:cNvPr>
              <p:cNvSpPr/>
              <p:nvPr/>
            </p:nvSpPr>
            <p:spPr>
              <a:xfrm>
                <a:off x="6934204" y="3362700"/>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817"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201" name="Freeform: Shape 200">
                <a:extLst>
                  <a:ext uri="{FF2B5EF4-FFF2-40B4-BE49-F238E27FC236}">
                    <a16:creationId xmlns:a16="http://schemas.microsoft.com/office/drawing/2014/main" id="{54372D64-46B1-4249-827E-6D0147429779}"/>
                  </a:ext>
                </a:extLst>
              </p:cNvPr>
              <p:cNvSpPr/>
              <p:nvPr/>
            </p:nvSpPr>
            <p:spPr>
              <a:xfrm>
                <a:off x="6779137" y="3362700"/>
                <a:ext cx="77215" cy="77215"/>
              </a:xfrm>
              <a:custGeom>
                <a:avLst/>
                <a:gdLst>
                  <a:gd name="connsiteX0" fmla="*/ 38608 w 77215"/>
                  <a:gd name="connsiteY0" fmla="*/ 0 h 77215"/>
                  <a:gd name="connsiteX1" fmla="*/ 0 w 77215"/>
                  <a:gd name="connsiteY1" fmla="*/ 38608 h 77215"/>
                  <a:gd name="connsiteX2" fmla="*/ 38608 w 77215"/>
                  <a:gd name="connsiteY2" fmla="*/ 77216 h 77215"/>
                  <a:gd name="connsiteX3" fmla="*/ 77216 w 77215"/>
                  <a:gd name="connsiteY3" fmla="*/ 38608 h 77215"/>
                  <a:gd name="connsiteX4" fmla="*/ 38608 w 77215"/>
                  <a:gd name="connsiteY4" fmla="*/ 0 h 77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15" h="77215">
                    <a:moveTo>
                      <a:pt x="38608" y="0"/>
                    </a:moveTo>
                    <a:cubicBezTo>
                      <a:pt x="17272" y="0"/>
                      <a:pt x="0" y="17272"/>
                      <a:pt x="0" y="38608"/>
                    </a:cubicBezTo>
                    <a:cubicBezTo>
                      <a:pt x="0" y="59944"/>
                      <a:pt x="17272" y="77216"/>
                      <a:pt x="38608" y="77216"/>
                    </a:cubicBezTo>
                    <a:cubicBezTo>
                      <a:pt x="59944" y="77216"/>
                      <a:pt x="77216" y="59944"/>
                      <a:pt x="77216" y="38608"/>
                    </a:cubicBezTo>
                    <a:cubicBezTo>
                      <a:pt x="77216" y="17272"/>
                      <a:pt x="59944" y="0"/>
                      <a:pt x="38608" y="0"/>
                    </a:cubicBezTo>
                    <a:close/>
                  </a:path>
                </a:pathLst>
              </a:custGeom>
              <a:solidFill>
                <a:schemeClr val="accent4"/>
              </a:solidFill>
              <a:ln w="12679" cap="flat">
                <a:noFill/>
                <a:prstDash val="solid"/>
                <a:miter/>
              </a:ln>
            </p:spPr>
            <p:txBody>
              <a:bodyPr rtlCol="0" anchor="ctr"/>
              <a:lstStyle/>
              <a:p>
                <a:pPr rtl="0"/>
                <a:endParaRPr lang="es-ES" noProof="1"/>
              </a:p>
            </p:txBody>
          </p:sp>
          <p:sp>
            <p:nvSpPr>
              <p:cNvPr id="202" name="Freeform: Shape 201">
                <a:extLst>
                  <a:ext uri="{FF2B5EF4-FFF2-40B4-BE49-F238E27FC236}">
                    <a16:creationId xmlns:a16="http://schemas.microsoft.com/office/drawing/2014/main" id="{9C7FEDF2-41F3-4F48-B8F6-1CD8AE9FC559}"/>
                  </a:ext>
                </a:extLst>
              </p:cNvPr>
              <p:cNvSpPr/>
              <p:nvPr userDrawn="1"/>
            </p:nvSpPr>
            <p:spPr>
              <a:xfrm>
                <a:off x="7130958" y="3649370"/>
                <a:ext cx="690561" cy="690561"/>
              </a:xfrm>
              <a:custGeom>
                <a:avLst/>
                <a:gdLst>
                  <a:gd name="connsiteX0" fmla="*/ 147542 w 690561"/>
                  <a:gd name="connsiteY0" fmla="*/ 25241 h 690561"/>
                  <a:gd name="connsiteX1" fmla="*/ 25241 w 690561"/>
                  <a:gd name="connsiteY1" fmla="*/ 25241 h 690561"/>
                  <a:gd name="connsiteX2" fmla="*/ 25241 w 690561"/>
                  <a:gd name="connsiteY2" fmla="*/ 147542 h 690561"/>
                  <a:gd name="connsiteX3" fmla="*/ 543020 w 690561"/>
                  <a:gd name="connsiteY3" fmla="*/ 665320 h 690561"/>
                  <a:gd name="connsiteX4" fmla="*/ 665320 w 690561"/>
                  <a:gd name="connsiteY4" fmla="*/ 665320 h 690561"/>
                  <a:gd name="connsiteX5" fmla="*/ 665320 w 690561"/>
                  <a:gd name="connsiteY5" fmla="*/ 543019 h 690561"/>
                  <a:gd name="connsiteX6" fmla="*/ 147542 w 690561"/>
                  <a:gd name="connsiteY6" fmla="*/ 25241 h 69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90561" h="690561">
                    <a:moveTo>
                      <a:pt x="147542" y="25241"/>
                    </a:moveTo>
                    <a:cubicBezTo>
                      <a:pt x="113887" y="-8414"/>
                      <a:pt x="58896" y="-8414"/>
                      <a:pt x="25241" y="25241"/>
                    </a:cubicBezTo>
                    <a:cubicBezTo>
                      <a:pt x="-8414" y="58896"/>
                      <a:pt x="-8414" y="113887"/>
                      <a:pt x="25241" y="147542"/>
                    </a:cubicBezTo>
                    <a:lnTo>
                      <a:pt x="543020" y="665320"/>
                    </a:lnTo>
                    <a:cubicBezTo>
                      <a:pt x="576675" y="698975"/>
                      <a:pt x="631665" y="698975"/>
                      <a:pt x="665320" y="665320"/>
                    </a:cubicBezTo>
                    <a:cubicBezTo>
                      <a:pt x="698975" y="631665"/>
                      <a:pt x="698975" y="576675"/>
                      <a:pt x="665320" y="543019"/>
                    </a:cubicBezTo>
                    <a:lnTo>
                      <a:pt x="147542" y="25241"/>
                    </a:lnTo>
                    <a:close/>
                  </a:path>
                </a:pathLst>
              </a:custGeom>
              <a:solidFill>
                <a:schemeClr val="accent4"/>
              </a:solidFill>
              <a:ln w="12679" cap="flat">
                <a:noFill/>
                <a:prstDash val="solid"/>
                <a:miter/>
              </a:ln>
            </p:spPr>
            <p:txBody>
              <a:bodyPr rtlCol="0" anchor="ctr"/>
              <a:lstStyle/>
              <a:p>
                <a:pPr rtl="0"/>
                <a:endParaRPr lang="es-ES" noProof="1"/>
              </a:p>
            </p:txBody>
          </p:sp>
          <p:sp>
            <p:nvSpPr>
              <p:cNvPr id="203" name="Freeform: Shape 202">
                <a:extLst>
                  <a:ext uri="{FF2B5EF4-FFF2-40B4-BE49-F238E27FC236}">
                    <a16:creationId xmlns:a16="http://schemas.microsoft.com/office/drawing/2014/main" id="{44EC627D-6483-4E78-B439-631B07AD57C4}"/>
                  </a:ext>
                </a:extLst>
              </p:cNvPr>
              <p:cNvSpPr/>
              <p:nvPr userDrawn="1"/>
            </p:nvSpPr>
            <p:spPr>
              <a:xfrm>
                <a:off x="8777098" y="2646040"/>
                <a:ext cx="1280793" cy="1665475"/>
              </a:xfrm>
              <a:custGeom>
                <a:avLst/>
                <a:gdLst>
                  <a:gd name="connsiteX0" fmla="*/ 1261108 w 1280793"/>
                  <a:gd name="connsiteY0" fmla="*/ 1088769 h 1665475"/>
                  <a:gd name="connsiteX1" fmla="*/ 1241423 w 1280793"/>
                  <a:gd name="connsiteY1" fmla="*/ 1045844 h 1665475"/>
                  <a:gd name="connsiteX2" fmla="*/ 1226437 w 1280793"/>
                  <a:gd name="connsiteY2" fmla="*/ 1013077 h 1665475"/>
                  <a:gd name="connsiteX3" fmla="*/ 1206880 w 1280793"/>
                  <a:gd name="connsiteY3" fmla="*/ 970279 h 1665475"/>
                  <a:gd name="connsiteX4" fmla="*/ 1191893 w 1280793"/>
                  <a:gd name="connsiteY4" fmla="*/ 937513 h 1665475"/>
                  <a:gd name="connsiteX5" fmla="*/ 762634 w 1280793"/>
                  <a:gd name="connsiteY5" fmla="*/ 0 h 1665475"/>
                  <a:gd name="connsiteX6" fmla="*/ 606043 w 1280793"/>
                  <a:gd name="connsiteY6" fmla="*/ 342010 h 1665475"/>
                  <a:gd name="connsiteX7" fmla="*/ 533399 w 1280793"/>
                  <a:gd name="connsiteY7" fmla="*/ 500633 h 1665475"/>
                  <a:gd name="connsiteX8" fmla="*/ 275971 w 1280793"/>
                  <a:gd name="connsiteY8" fmla="*/ 1062862 h 1665475"/>
                  <a:gd name="connsiteX9" fmla="*/ 199136 w 1280793"/>
                  <a:gd name="connsiteY9" fmla="*/ 1230628 h 1665475"/>
                  <a:gd name="connsiteX10" fmla="*/ 0 w 1280793"/>
                  <a:gd name="connsiteY10" fmla="*/ 1665476 h 1665475"/>
                  <a:gd name="connsiteX11" fmla="*/ 206756 w 1280793"/>
                  <a:gd name="connsiteY11" fmla="*/ 1605024 h 1665475"/>
                  <a:gd name="connsiteX12" fmla="*/ 466470 w 1280793"/>
                  <a:gd name="connsiteY12" fmla="*/ 1575560 h 1665475"/>
                  <a:gd name="connsiteX13" fmla="*/ 762507 w 1280793"/>
                  <a:gd name="connsiteY13" fmla="*/ 1565654 h 1665475"/>
                  <a:gd name="connsiteX14" fmla="*/ 1058544 w 1280793"/>
                  <a:gd name="connsiteY14" fmla="*/ 1575560 h 1665475"/>
                  <a:gd name="connsiteX15" fmla="*/ 1280793 w 1280793"/>
                  <a:gd name="connsiteY15" fmla="*/ 1599055 h 1665475"/>
                  <a:gd name="connsiteX16" fmla="*/ 1280793 w 1280793"/>
                  <a:gd name="connsiteY16" fmla="*/ 1575560 h 1665475"/>
                  <a:gd name="connsiteX17" fmla="*/ 1280793 w 1280793"/>
                  <a:gd name="connsiteY17" fmla="*/ 1542794 h 1665475"/>
                  <a:gd name="connsiteX18" fmla="*/ 1280793 w 1280793"/>
                  <a:gd name="connsiteY18" fmla="*/ 1499868 h 1665475"/>
                  <a:gd name="connsiteX19" fmla="*/ 1280793 w 1280793"/>
                  <a:gd name="connsiteY19" fmla="*/ 1467102 h 1665475"/>
                  <a:gd name="connsiteX20" fmla="*/ 1280793 w 1280793"/>
                  <a:gd name="connsiteY20" fmla="*/ 1424303 h 1665475"/>
                  <a:gd name="connsiteX21" fmla="*/ 1280793 w 1280793"/>
                  <a:gd name="connsiteY21" fmla="*/ 1391537 h 1665475"/>
                  <a:gd name="connsiteX22" fmla="*/ 1280793 w 1280793"/>
                  <a:gd name="connsiteY22" fmla="*/ 1348611 h 1665475"/>
                  <a:gd name="connsiteX23" fmla="*/ 1280793 w 1280793"/>
                  <a:gd name="connsiteY23" fmla="*/ 1315845 h 1665475"/>
                  <a:gd name="connsiteX24" fmla="*/ 1280793 w 1280793"/>
                  <a:gd name="connsiteY24" fmla="*/ 1273046 h 1665475"/>
                  <a:gd name="connsiteX25" fmla="*/ 1280793 w 1280793"/>
                  <a:gd name="connsiteY25" fmla="*/ 1240153 h 1665475"/>
                  <a:gd name="connsiteX26" fmla="*/ 1280793 w 1280793"/>
                  <a:gd name="connsiteY26" fmla="*/ 1197227 h 1665475"/>
                  <a:gd name="connsiteX27" fmla="*/ 1280793 w 1280793"/>
                  <a:gd name="connsiteY27" fmla="*/ 1164461 h 1665475"/>
                  <a:gd name="connsiteX28" fmla="*/ 1280793 w 1280793"/>
                  <a:gd name="connsiteY28" fmla="*/ 1132203 h 1665475"/>
                  <a:gd name="connsiteX29" fmla="*/ 1275967 w 1280793"/>
                  <a:gd name="connsiteY29" fmla="*/ 1121663 h 1665475"/>
                  <a:gd name="connsiteX30" fmla="*/ 1261108 w 1280793"/>
                  <a:gd name="connsiteY30" fmla="*/ 1088769 h 1665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80793" h="1665475">
                    <a:moveTo>
                      <a:pt x="1261108" y="1088769"/>
                    </a:moveTo>
                    <a:lnTo>
                      <a:pt x="1241423" y="1045844"/>
                    </a:lnTo>
                    <a:lnTo>
                      <a:pt x="1226437" y="1013077"/>
                    </a:lnTo>
                    <a:lnTo>
                      <a:pt x="1206880" y="970279"/>
                    </a:lnTo>
                    <a:lnTo>
                      <a:pt x="1191893" y="937513"/>
                    </a:lnTo>
                    <a:lnTo>
                      <a:pt x="762634" y="0"/>
                    </a:lnTo>
                    <a:lnTo>
                      <a:pt x="606043" y="342010"/>
                    </a:lnTo>
                    <a:lnTo>
                      <a:pt x="533399" y="500633"/>
                    </a:lnTo>
                    <a:lnTo>
                      <a:pt x="275971" y="1062862"/>
                    </a:lnTo>
                    <a:lnTo>
                      <a:pt x="199136" y="1230628"/>
                    </a:lnTo>
                    <a:lnTo>
                      <a:pt x="0" y="1665476"/>
                    </a:lnTo>
                    <a:cubicBezTo>
                      <a:pt x="17526" y="1653665"/>
                      <a:pt x="68580" y="1628519"/>
                      <a:pt x="206756" y="1605024"/>
                    </a:cubicBezTo>
                    <a:cubicBezTo>
                      <a:pt x="282702" y="1592197"/>
                      <a:pt x="370839" y="1582291"/>
                      <a:pt x="466470" y="1575560"/>
                    </a:cubicBezTo>
                    <a:cubicBezTo>
                      <a:pt x="559561" y="1569083"/>
                      <a:pt x="659637" y="1565654"/>
                      <a:pt x="762507" y="1565654"/>
                    </a:cubicBezTo>
                    <a:cubicBezTo>
                      <a:pt x="865377" y="1565654"/>
                      <a:pt x="965453" y="1569083"/>
                      <a:pt x="1058544" y="1575560"/>
                    </a:cubicBezTo>
                    <a:cubicBezTo>
                      <a:pt x="1138935" y="1581148"/>
                      <a:pt x="1213864" y="1589149"/>
                      <a:pt x="1280793" y="1599055"/>
                    </a:cubicBezTo>
                    <a:lnTo>
                      <a:pt x="1280793" y="1575560"/>
                    </a:lnTo>
                    <a:lnTo>
                      <a:pt x="1280793" y="1542794"/>
                    </a:lnTo>
                    <a:lnTo>
                      <a:pt x="1280793" y="1499868"/>
                    </a:lnTo>
                    <a:lnTo>
                      <a:pt x="1280793" y="1467102"/>
                    </a:lnTo>
                    <a:lnTo>
                      <a:pt x="1280793" y="1424303"/>
                    </a:lnTo>
                    <a:lnTo>
                      <a:pt x="1280793" y="1391537"/>
                    </a:lnTo>
                    <a:lnTo>
                      <a:pt x="1280793" y="1348611"/>
                    </a:lnTo>
                    <a:lnTo>
                      <a:pt x="1280793" y="1315845"/>
                    </a:lnTo>
                    <a:lnTo>
                      <a:pt x="1280793" y="1273046"/>
                    </a:lnTo>
                    <a:lnTo>
                      <a:pt x="1280793" y="1240153"/>
                    </a:lnTo>
                    <a:lnTo>
                      <a:pt x="1280793" y="1197227"/>
                    </a:lnTo>
                    <a:lnTo>
                      <a:pt x="1280793" y="1164461"/>
                    </a:lnTo>
                    <a:lnTo>
                      <a:pt x="1280793" y="1132203"/>
                    </a:lnTo>
                    <a:lnTo>
                      <a:pt x="1275967" y="1121663"/>
                    </a:lnTo>
                    <a:lnTo>
                      <a:pt x="1261108" y="1088769"/>
                    </a:lnTo>
                    <a:close/>
                  </a:path>
                </a:pathLst>
              </a:custGeom>
              <a:solidFill>
                <a:schemeClr val="accent4"/>
              </a:solidFill>
              <a:ln w="12679" cap="flat">
                <a:noFill/>
                <a:prstDash val="solid"/>
                <a:miter/>
              </a:ln>
            </p:spPr>
            <p:txBody>
              <a:bodyPr rtlCol="0" anchor="ctr"/>
              <a:lstStyle/>
              <a:p>
                <a:pPr rtl="0"/>
                <a:endParaRPr lang="es-ES" noProof="1"/>
              </a:p>
            </p:txBody>
          </p:sp>
        </p:grpSp>
        <p:grpSp>
          <p:nvGrpSpPr>
            <p:cNvPr id="33" name="Gráfico 4">
              <a:extLst>
                <a:ext uri="{FF2B5EF4-FFF2-40B4-BE49-F238E27FC236}">
                  <a16:creationId xmlns:a16="http://schemas.microsoft.com/office/drawing/2014/main" id="{4A0382EC-09DD-424A-B022-91DF07672FAD}"/>
                </a:ext>
              </a:extLst>
            </p:cNvPr>
            <p:cNvGrpSpPr/>
            <p:nvPr/>
          </p:nvGrpSpPr>
          <p:grpSpPr>
            <a:xfrm>
              <a:off x="8453249" y="531747"/>
              <a:ext cx="1605023" cy="3879717"/>
              <a:chOff x="8453249" y="531747"/>
              <a:chExt cx="1605023" cy="3879717"/>
            </a:xfrm>
            <a:solidFill>
              <a:srgbClr val="EF4C71"/>
            </a:solidFill>
          </p:grpSpPr>
          <p:sp>
            <p:nvSpPr>
              <p:cNvPr id="78" name="Freeform: Shape 77">
                <a:extLst>
                  <a:ext uri="{FF2B5EF4-FFF2-40B4-BE49-F238E27FC236}">
                    <a16:creationId xmlns:a16="http://schemas.microsoft.com/office/drawing/2014/main" id="{C9B84C98-41EE-4AE2-90D4-6D0E2BF1EDA6}"/>
                  </a:ext>
                </a:extLst>
              </p:cNvPr>
              <p:cNvSpPr/>
              <p:nvPr/>
            </p:nvSpPr>
            <p:spPr>
              <a:xfrm>
                <a:off x="8453249" y="531747"/>
                <a:ext cx="1604897" cy="1169287"/>
              </a:xfrm>
              <a:custGeom>
                <a:avLst/>
                <a:gdLst>
                  <a:gd name="connsiteX0" fmla="*/ 1489327 w 1604897"/>
                  <a:gd name="connsiteY0" fmla="*/ 42926 h 1169287"/>
                  <a:gd name="connsiteX1" fmla="*/ 1449322 w 1604897"/>
                  <a:gd name="connsiteY1" fmla="*/ 57912 h 1169287"/>
                  <a:gd name="connsiteX2" fmla="*/ 1281555 w 1604897"/>
                  <a:gd name="connsiteY2" fmla="*/ 120269 h 1169287"/>
                  <a:gd name="connsiteX3" fmla="*/ 1241423 w 1604897"/>
                  <a:gd name="connsiteY3" fmla="*/ 135255 h 1169287"/>
                  <a:gd name="connsiteX4" fmla="*/ 1073784 w 1604897"/>
                  <a:gd name="connsiteY4" fmla="*/ 197739 h 1169287"/>
                  <a:gd name="connsiteX5" fmla="*/ 1033525 w 1604897"/>
                  <a:gd name="connsiteY5" fmla="*/ 212725 h 1169287"/>
                  <a:gd name="connsiteX6" fmla="*/ 923035 w 1604897"/>
                  <a:gd name="connsiteY6" fmla="*/ 253873 h 1169287"/>
                  <a:gd name="connsiteX7" fmla="*/ 906271 w 1604897"/>
                  <a:gd name="connsiteY7" fmla="*/ 260096 h 1169287"/>
                  <a:gd name="connsiteX8" fmla="*/ 865885 w 1604897"/>
                  <a:gd name="connsiteY8" fmla="*/ 275082 h 1169287"/>
                  <a:gd name="connsiteX9" fmla="*/ 825626 w 1604897"/>
                  <a:gd name="connsiteY9" fmla="*/ 290068 h 1169287"/>
                  <a:gd name="connsiteX10" fmla="*/ 736218 w 1604897"/>
                  <a:gd name="connsiteY10" fmla="*/ 323342 h 1169287"/>
                  <a:gd name="connsiteX11" fmla="*/ 719454 w 1604897"/>
                  <a:gd name="connsiteY11" fmla="*/ 329565 h 1169287"/>
                  <a:gd name="connsiteX12" fmla="*/ 704468 w 1604897"/>
                  <a:gd name="connsiteY12" fmla="*/ 335153 h 1169287"/>
                  <a:gd name="connsiteX13" fmla="*/ 659637 w 1604897"/>
                  <a:gd name="connsiteY13" fmla="*/ 351917 h 1169287"/>
                  <a:gd name="connsiteX14" fmla="*/ 657986 w 1604897"/>
                  <a:gd name="connsiteY14" fmla="*/ 352551 h 1169287"/>
                  <a:gd name="connsiteX15" fmla="*/ 617854 w 1604897"/>
                  <a:gd name="connsiteY15" fmla="*/ 367411 h 1169287"/>
                  <a:gd name="connsiteX16" fmla="*/ 549401 w 1604897"/>
                  <a:gd name="connsiteY16" fmla="*/ 392937 h 1169287"/>
                  <a:gd name="connsiteX17" fmla="*/ 532637 w 1604897"/>
                  <a:gd name="connsiteY17" fmla="*/ 399161 h 1169287"/>
                  <a:gd name="connsiteX18" fmla="*/ 450342 w 1604897"/>
                  <a:gd name="connsiteY18" fmla="*/ 429894 h 1169287"/>
                  <a:gd name="connsiteX19" fmla="*/ 410082 w 1604897"/>
                  <a:gd name="connsiteY19" fmla="*/ 444880 h 1169287"/>
                  <a:gd name="connsiteX20" fmla="*/ 362585 w 1604897"/>
                  <a:gd name="connsiteY20" fmla="*/ 462533 h 1169287"/>
                  <a:gd name="connsiteX21" fmla="*/ 345948 w 1604897"/>
                  <a:gd name="connsiteY21" fmla="*/ 468756 h 1169287"/>
                  <a:gd name="connsiteX22" fmla="*/ 242443 w 1604897"/>
                  <a:gd name="connsiteY22" fmla="*/ 507237 h 1169287"/>
                  <a:gd name="connsiteX23" fmla="*/ 202946 w 1604897"/>
                  <a:gd name="connsiteY23" fmla="*/ 521969 h 1169287"/>
                  <a:gd name="connsiteX24" fmla="*/ 202184 w 1604897"/>
                  <a:gd name="connsiteY24" fmla="*/ 522223 h 1169287"/>
                  <a:gd name="connsiteX25" fmla="*/ 175768 w 1604897"/>
                  <a:gd name="connsiteY25" fmla="*/ 532129 h 1169287"/>
                  <a:gd name="connsiteX26" fmla="*/ 159131 w 1604897"/>
                  <a:gd name="connsiteY26" fmla="*/ 538225 h 1169287"/>
                  <a:gd name="connsiteX27" fmla="*/ 157861 w 1604897"/>
                  <a:gd name="connsiteY27" fmla="*/ 538733 h 1169287"/>
                  <a:gd name="connsiteX28" fmla="*/ 34544 w 1604897"/>
                  <a:gd name="connsiteY28" fmla="*/ 584707 h 1169287"/>
                  <a:gd name="connsiteX29" fmla="*/ 0 w 1604897"/>
                  <a:gd name="connsiteY29" fmla="*/ 597534 h 1169287"/>
                  <a:gd name="connsiteX30" fmla="*/ 12446 w 1604897"/>
                  <a:gd name="connsiteY30" fmla="*/ 708659 h 1169287"/>
                  <a:gd name="connsiteX31" fmla="*/ 14224 w 1604897"/>
                  <a:gd name="connsiteY31" fmla="*/ 725423 h 1169287"/>
                  <a:gd name="connsiteX32" fmla="*/ 63627 w 1604897"/>
                  <a:gd name="connsiteY32" fmla="*/ 1169287 h 1169287"/>
                  <a:gd name="connsiteX33" fmla="*/ 195453 w 1604897"/>
                  <a:gd name="connsiteY33" fmla="*/ 1120139 h 1169287"/>
                  <a:gd name="connsiteX34" fmla="*/ 235712 w 1604897"/>
                  <a:gd name="connsiteY34" fmla="*/ 1105153 h 1169287"/>
                  <a:gd name="connsiteX35" fmla="*/ 403351 w 1604897"/>
                  <a:gd name="connsiteY35" fmla="*/ 1042796 h 1169287"/>
                  <a:gd name="connsiteX36" fmla="*/ 443483 w 1604897"/>
                  <a:gd name="connsiteY36" fmla="*/ 1027810 h 1169287"/>
                  <a:gd name="connsiteX37" fmla="*/ 611123 w 1604897"/>
                  <a:gd name="connsiteY37" fmla="*/ 965326 h 1169287"/>
                  <a:gd name="connsiteX38" fmla="*/ 651382 w 1604897"/>
                  <a:gd name="connsiteY38" fmla="*/ 950340 h 1169287"/>
                  <a:gd name="connsiteX39" fmla="*/ 819022 w 1604897"/>
                  <a:gd name="connsiteY39" fmla="*/ 887983 h 1169287"/>
                  <a:gd name="connsiteX40" fmla="*/ 859154 w 1604897"/>
                  <a:gd name="connsiteY40" fmla="*/ 872997 h 1169287"/>
                  <a:gd name="connsiteX41" fmla="*/ 1026794 w 1604897"/>
                  <a:gd name="connsiteY41" fmla="*/ 810640 h 1169287"/>
                  <a:gd name="connsiteX42" fmla="*/ 1067053 w 1604897"/>
                  <a:gd name="connsiteY42" fmla="*/ 795654 h 1169287"/>
                  <a:gd name="connsiteX43" fmla="*/ 1234692 w 1604897"/>
                  <a:gd name="connsiteY43" fmla="*/ 733170 h 1169287"/>
                  <a:gd name="connsiteX44" fmla="*/ 1274824 w 1604897"/>
                  <a:gd name="connsiteY44" fmla="*/ 718184 h 1169287"/>
                  <a:gd name="connsiteX45" fmla="*/ 1442591 w 1604897"/>
                  <a:gd name="connsiteY45" fmla="*/ 655827 h 1169287"/>
                  <a:gd name="connsiteX46" fmla="*/ 1482596 w 1604897"/>
                  <a:gd name="connsiteY46" fmla="*/ 640841 h 1169287"/>
                  <a:gd name="connsiteX47" fmla="*/ 1604897 w 1604897"/>
                  <a:gd name="connsiteY47" fmla="*/ 595375 h 1169287"/>
                  <a:gd name="connsiteX48" fmla="*/ 1604897 w 1604897"/>
                  <a:gd name="connsiteY48" fmla="*/ 0 h 1169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604897" h="1169287">
                    <a:moveTo>
                      <a:pt x="1489327" y="42926"/>
                    </a:moveTo>
                    <a:lnTo>
                      <a:pt x="1449322" y="57912"/>
                    </a:lnTo>
                    <a:lnTo>
                      <a:pt x="1281555" y="120269"/>
                    </a:lnTo>
                    <a:lnTo>
                      <a:pt x="1241423" y="135255"/>
                    </a:lnTo>
                    <a:lnTo>
                      <a:pt x="1073784" y="197739"/>
                    </a:lnTo>
                    <a:lnTo>
                      <a:pt x="1033525" y="212725"/>
                    </a:lnTo>
                    <a:lnTo>
                      <a:pt x="923035" y="253873"/>
                    </a:lnTo>
                    <a:lnTo>
                      <a:pt x="906271" y="260096"/>
                    </a:lnTo>
                    <a:lnTo>
                      <a:pt x="865885" y="275082"/>
                    </a:lnTo>
                    <a:lnTo>
                      <a:pt x="825626" y="290068"/>
                    </a:lnTo>
                    <a:lnTo>
                      <a:pt x="736218" y="323342"/>
                    </a:lnTo>
                    <a:lnTo>
                      <a:pt x="719454" y="329565"/>
                    </a:lnTo>
                    <a:lnTo>
                      <a:pt x="704468" y="335153"/>
                    </a:lnTo>
                    <a:lnTo>
                      <a:pt x="659637" y="351917"/>
                    </a:lnTo>
                    <a:lnTo>
                      <a:pt x="657986" y="352551"/>
                    </a:lnTo>
                    <a:lnTo>
                      <a:pt x="617854" y="367411"/>
                    </a:lnTo>
                    <a:lnTo>
                      <a:pt x="549401" y="392937"/>
                    </a:lnTo>
                    <a:lnTo>
                      <a:pt x="532637" y="399161"/>
                    </a:lnTo>
                    <a:lnTo>
                      <a:pt x="450342" y="429894"/>
                    </a:lnTo>
                    <a:lnTo>
                      <a:pt x="410082" y="444880"/>
                    </a:lnTo>
                    <a:lnTo>
                      <a:pt x="362585" y="462533"/>
                    </a:lnTo>
                    <a:lnTo>
                      <a:pt x="345948" y="468756"/>
                    </a:lnTo>
                    <a:lnTo>
                      <a:pt x="242443" y="507237"/>
                    </a:lnTo>
                    <a:lnTo>
                      <a:pt x="202946" y="521969"/>
                    </a:lnTo>
                    <a:lnTo>
                      <a:pt x="202184" y="522223"/>
                    </a:lnTo>
                    <a:lnTo>
                      <a:pt x="175768" y="532129"/>
                    </a:lnTo>
                    <a:lnTo>
                      <a:pt x="159131" y="538225"/>
                    </a:lnTo>
                    <a:lnTo>
                      <a:pt x="157861" y="538733"/>
                    </a:lnTo>
                    <a:lnTo>
                      <a:pt x="34544" y="584707"/>
                    </a:lnTo>
                    <a:lnTo>
                      <a:pt x="0" y="597534"/>
                    </a:lnTo>
                    <a:lnTo>
                      <a:pt x="12446" y="708659"/>
                    </a:lnTo>
                    <a:lnTo>
                      <a:pt x="14224" y="725423"/>
                    </a:lnTo>
                    <a:lnTo>
                      <a:pt x="63627" y="1169287"/>
                    </a:lnTo>
                    <a:lnTo>
                      <a:pt x="195453" y="1120139"/>
                    </a:lnTo>
                    <a:lnTo>
                      <a:pt x="235712" y="1105153"/>
                    </a:lnTo>
                    <a:lnTo>
                      <a:pt x="403351" y="1042796"/>
                    </a:lnTo>
                    <a:lnTo>
                      <a:pt x="443483" y="1027810"/>
                    </a:lnTo>
                    <a:lnTo>
                      <a:pt x="611123" y="965326"/>
                    </a:lnTo>
                    <a:lnTo>
                      <a:pt x="651382" y="950340"/>
                    </a:lnTo>
                    <a:lnTo>
                      <a:pt x="819022" y="887983"/>
                    </a:lnTo>
                    <a:lnTo>
                      <a:pt x="859154" y="872997"/>
                    </a:lnTo>
                    <a:lnTo>
                      <a:pt x="1026794" y="810640"/>
                    </a:lnTo>
                    <a:lnTo>
                      <a:pt x="1067053" y="795654"/>
                    </a:lnTo>
                    <a:lnTo>
                      <a:pt x="1234692" y="733170"/>
                    </a:lnTo>
                    <a:lnTo>
                      <a:pt x="1274824" y="718184"/>
                    </a:lnTo>
                    <a:lnTo>
                      <a:pt x="1442591" y="655827"/>
                    </a:lnTo>
                    <a:lnTo>
                      <a:pt x="1482596" y="640841"/>
                    </a:lnTo>
                    <a:lnTo>
                      <a:pt x="1604897" y="595375"/>
                    </a:lnTo>
                    <a:lnTo>
                      <a:pt x="1604897" y="0"/>
                    </a:lnTo>
                    <a:close/>
                  </a:path>
                </a:pathLst>
              </a:custGeom>
              <a:solidFill>
                <a:schemeClr val="accent2"/>
              </a:solidFill>
              <a:ln w="12679" cap="flat">
                <a:noFill/>
                <a:prstDash val="solid"/>
                <a:miter/>
              </a:ln>
            </p:spPr>
            <p:txBody>
              <a:bodyPr rtlCol="0" anchor="ctr"/>
              <a:lstStyle/>
              <a:p>
                <a:pPr rtl="0"/>
                <a:endParaRPr lang="es-ES" noProof="1"/>
              </a:p>
            </p:txBody>
          </p:sp>
          <p:sp>
            <p:nvSpPr>
              <p:cNvPr id="79" name="Freeform: Shape 78">
                <a:extLst>
                  <a:ext uri="{FF2B5EF4-FFF2-40B4-BE49-F238E27FC236}">
                    <a16:creationId xmlns:a16="http://schemas.microsoft.com/office/drawing/2014/main" id="{2B47241C-C44F-44DE-8B63-E150A6F717DE}"/>
                  </a:ext>
                </a:extLst>
              </p:cNvPr>
              <p:cNvSpPr/>
              <p:nvPr/>
            </p:nvSpPr>
            <p:spPr>
              <a:xfrm>
                <a:off x="8617364" y="3395498"/>
                <a:ext cx="435704" cy="481170"/>
              </a:xfrm>
              <a:custGeom>
                <a:avLst/>
                <a:gdLst>
                  <a:gd name="connsiteX0" fmla="*/ 435705 w 435704"/>
                  <a:gd name="connsiteY0" fmla="*/ 313404 h 481170"/>
                  <a:gd name="connsiteX1" fmla="*/ 147542 w 435704"/>
                  <a:gd name="connsiteY1" fmla="*/ 25241 h 481170"/>
                  <a:gd name="connsiteX2" fmla="*/ 25241 w 435704"/>
                  <a:gd name="connsiteY2" fmla="*/ 25241 h 481170"/>
                  <a:gd name="connsiteX3" fmla="*/ 25241 w 435704"/>
                  <a:gd name="connsiteY3" fmla="*/ 147542 h 481170"/>
                  <a:gd name="connsiteX4" fmla="*/ 358870 w 435704"/>
                  <a:gd name="connsiteY4" fmla="*/ 481170 h 481170"/>
                  <a:gd name="connsiteX5" fmla="*/ 435705 w 435704"/>
                  <a:gd name="connsiteY5" fmla="*/ 313404 h 481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5704" h="481170">
                    <a:moveTo>
                      <a:pt x="435705" y="313404"/>
                    </a:moveTo>
                    <a:lnTo>
                      <a:pt x="147542" y="25241"/>
                    </a:lnTo>
                    <a:cubicBezTo>
                      <a:pt x="113887" y="-8414"/>
                      <a:pt x="58896" y="-8414"/>
                      <a:pt x="25241" y="25241"/>
                    </a:cubicBezTo>
                    <a:cubicBezTo>
                      <a:pt x="-8414" y="58896"/>
                      <a:pt x="-8414" y="113887"/>
                      <a:pt x="25241" y="147542"/>
                    </a:cubicBezTo>
                    <a:lnTo>
                      <a:pt x="358870" y="481170"/>
                    </a:lnTo>
                    <a:lnTo>
                      <a:pt x="435705" y="313404"/>
                    </a:lnTo>
                    <a:close/>
                  </a:path>
                </a:pathLst>
              </a:custGeom>
              <a:solidFill>
                <a:schemeClr val="accent2"/>
              </a:solidFill>
              <a:ln w="12679" cap="flat">
                <a:noFill/>
                <a:prstDash val="solid"/>
                <a:miter/>
              </a:ln>
            </p:spPr>
            <p:txBody>
              <a:bodyPr rtlCol="0" anchor="ctr"/>
              <a:lstStyle/>
              <a:p>
                <a:pPr rtl="0"/>
                <a:endParaRPr lang="es-ES" noProof="1"/>
              </a:p>
            </p:txBody>
          </p:sp>
          <p:sp>
            <p:nvSpPr>
              <p:cNvPr id="80" name="Freeform: Shape 79">
                <a:extLst>
                  <a:ext uri="{FF2B5EF4-FFF2-40B4-BE49-F238E27FC236}">
                    <a16:creationId xmlns:a16="http://schemas.microsoft.com/office/drawing/2014/main" id="{061371A0-7FD7-4730-BD57-16B0C1173037}"/>
                  </a:ext>
                </a:extLst>
              </p:cNvPr>
              <p:cNvSpPr/>
              <p:nvPr/>
            </p:nvSpPr>
            <p:spPr>
              <a:xfrm>
                <a:off x="8777225" y="4211694"/>
                <a:ext cx="1281047" cy="199770"/>
              </a:xfrm>
              <a:custGeom>
                <a:avLst/>
                <a:gdLst>
                  <a:gd name="connsiteX0" fmla="*/ 762507 w 1281047"/>
                  <a:gd name="connsiteY0" fmla="*/ 0 h 199770"/>
                  <a:gd name="connsiteX1" fmla="*/ 466471 w 1281047"/>
                  <a:gd name="connsiteY1" fmla="*/ 9906 h 199770"/>
                  <a:gd name="connsiteX2" fmla="*/ 206756 w 1281047"/>
                  <a:gd name="connsiteY2" fmla="*/ 39370 h 199770"/>
                  <a:gd name="connsiteX3" fmla="*/ 0 w 1281047"/>
                  <a:gd name="connsiteY3" fmla="*/ 99822 h 199770"/>
                  <a:gd name="connsiteX4" fmla="*/ 206756 w 1281047"/>
                  <a:gd name="connsiteY4" fmla="*/ 160401 h 199770"/>
                  <a:gd name="connsiteX5" fmla="*/ 762634 w 1281047"/>
                  <a:gd name="connsiteY5" fmla="*/ 199770 h 199770"/>
                  <a:gd name="connsiteX6" fmla="*/ 1281047 w 1281047"/>
                  <a:gd name="connsiteY6" fmla="*/ 166370 h 199770"/>
                  <a:gd name="connsiteX7" fmla="*/ 1281047 w 1281047"/>
                  <a:gd name="connsiteY7" fmla="*/ 161417 h 199770"/>
                  <a:gd name="connsiteX8" fmla="*/ 1281047 w 1281047"/>
                  <a:gd name="connsiteY8" fmla="*/ 128651 h 199770"/>
                  <a:gd name="connsiteX9" fmla="*/ 1281047 w 1281047"/>
                  <a:gd name="connsiteY9" fmla="*/ 93980 h 199770"/>
                  <a:gd name="connsiteX10" fmla="*/ 1281047 w 1281047"/>
                  <a:gd name="connsiteY10" fmla="*/ 85725 h 199770"/>
                  <a:gd name="connsiteX11" fmla="*/ 1281047 w 1281047"/>
                  <a:gd name="connsiteY11" fmla="*/ 52959 h 199770"/>
                  <a:gd name="connsiteX12" fmla="*/ 1281047 w 1281047"/>
                  <a:gd name="connsiteY12" fmla="*/ 33655 h 199770"/>
                  <a:gd name="connsiteX13" fmla="*/ 1058798 w 1281047"/>
                  <a:gd name="connsiteY13" fmla="*/ 10160 h 199770"/>
                  <a:gd name="connsiteX14" fmla="*/ 762507 w 1281047"/>
                  <a:gd name="connsiteY14" fmla="*/ 0 h 199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81047" h="199770">
                    <a:moveTo>
                      <a:pt x="762507" y="0"/>
                    </a:moveTo>
                    <a:cubicBezTo>
                      <a:pt x="659637" y="0"/>
                      <a:pt x="559434" y="3429"/>
                      <a:pt x="466471" y="9906"/>
                    </a:cubicBezTo>
                    <a:cubicBezTo>
                      <a:pt x="370840" y="16637"/>
                      <a:pt x="282575" y="26543"/>
                      <a:pt x="206756" y="39370"/>
                    </a:cubicBezTo>
                    <a:cubicBezTo>
                      <a:pt x="68580" y="62738"/>
                      <a:pt x="17526" y="87884"/>
                      <a:pt x="0" y="99822"/>
                    </a:cubicBezTo>
                    <a:cubicBezTo>
                      <a:pt x="17780" y="111887"/>
                      <a:pt x="68961" y="137033"/>
                      <a:pt x="206756" y="160401"/>
                    </a:cubicBezTo>
                    <a:cubicBezTo>
                      <a:pt x="356616" y="185801"/>
                      <a:pt x="553973" y="199770"/>
                      <a:pt x="762634" y="199770"/>
                    </a:cubicBezTo>
                    <a:cubicBezTo>
                      <a:pt x="954404" y="199770"/>
                      <a:pt x="1136521" y="187960"/>
                      <a:pt x="1281047" y="166370"/>
                    </a:cubicBezTo>
                    <a:lnTo>
                      <a:pt x="1281047" y="161417"/>
                    </a:lnTo>
                    <a:lnTo>
                      <a:pt x="1281047" y="128651"/>
                    </a:lnTo>
                    <a:lnTo>
                      <a:pt x="1281047" y="93980"/>
                    </a:lnTo>
                    <a:lnTo>
                      <a:pt x="1281047" y="85725"/>
                    </a:lnTo>
                    <a:lnTo>
                      <a:pt x="1281047" y="52959"/>
                    </a:lnTo>
                    <a:lnTo>
                      <a:pt x="1281047" y="33655"/>
                    </a:lnTo>
                    <a:cubicBezTo>
                      <a:pt x="1214119" y="23622"/>
                      <a:pt x="1139062" y="15748"/>
                      <a:pt x="1058798" y="10160"/>
                    </a:cubicBezTo>
                    <a:cubicBezTo>
                      <a:pt x="965453" y="3429"/>
                      <a:pt x="865377" y="0"/>
                      <a:pt x="762507" y="0"/>
                    </a:cubicBezTo>
                    <a:close/>
                  </a:path>
                </a:pathLst>
              </a:custGeom>
              <a:solidFill>
                <a:schemeClr val="accent2"/>
              </a:solidFill>
              <a:ln w="12679" cap="flat">
                <a:noFill/>
                <a:prstDash val="solid"/>
                <a:miter/>
              </a:ln>
            </p:spPr>
            <p:txBody>
              <a:bodyPr rtlCol="0" anchor="ctr"/>
              <a:lstStyle/>
              <a:p>
                <a:pPr rtl="0"/>
                <a:endParaRPr lang="es-ES" noProof="1"/>
              </a:p>
            </p:txBody>
          </p:sp>
        </p:grpSp>
        <p:grpSp>
          <p:nvGrpSpPr>
            <p:cNvPr id="34" name="Gráfico 4">
              <a:extLst>
                <a:ext uri="{FF2B5EF4-FFF2-40B4-BE49-F238E27FC236}">
                  <a16:creationId xmlns:a16="http://schemas.microsoft.com/office/drawing/2014/main" id="{61FE422B-923F-414F-9B03-B4245FE5A8B3}"/>
                </a:ext>
              </a:extLst>
            </p:cNvPr>
            <p:cNvGrpSpPr/>
            <p:nvPr/>
          </p:nvGrpSpPr>
          <p:grpSpPr>
            <a:xfrm>
              <a:off x="6261017" y="-1"/>
              <a:ext cx="3797129" cy="7505396"/>
              <a:chOff x="6261017" y="-1"/>
              <a:chExt cx="3797129" cy="7505396"/>
            </a:xfrm>
            <a:solidFill>
              <a:srgbClr val="59CBF5"/>
            </a:solidFill>
          </p:grpSpPr>
          <p:sp>
            <p:nvSpPr>
              <p:cNvPr id="35" name="Freeform: Shape 34">
                <a:extLst>
                  <a:ext uri="{FF2B5EF4-FFF2-40B4-BE49-F238E27FC236}">
                    <a16:creationId xmlns:a16="http://schemas.microsoft.com/office/drawing/2014/main" id="{44FC98CD-7E8E-40AB-87CC-A6ED2FF68516}"/>
                  </a:ext>
                </a:extLst>
              </p:cNvPr>
              <p:cNvSpPr/>
              <p:nvPr/>
            </p:nvSpPr>
            <p:spPr>
              <a:xfrm>
                <a:off x="6408551" y="-1"/>
                <a:ext cx="932813" cy="15747"/>
              </a:xfrm>
              <a:custGeom>
                <a:avLst/>
                <a:gdLst>
                  <a:gd name="connsiteX0" fmla="*/ 918336 w 932813"/>
                  <a:gd name="connsiteY0" fmla="*/ 0 h 15747"/>
                  <a:gd name="connsiteX1" fmla="*/ 14478 w 932813"/>
                  <a:gd name="connsiteY1" fmla="*/ 0 h 15747"/>
                  <a:gd name="connsiteX2" fmla="*/ 0 w 932813"/>
                  <a:gd name="connsiteY2" fmla="*/ 15748 h 15747"/>
                  <a:gd name="connsiteX3" fmla="*/ 932814 w 932813"/>
                  <a:gd name="connsiteY3" fmla="*/ 15748 h 15747"/>
                  <a:gd name="connsiteX4" fmla="*/ 918336 w 932813"/>
                  <a:gd name="connsiteY4" fmla="*/ 0 h 157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2813" h="15747">
                    <a:moveTo>
                      <a:pt x="918336" y="0"/>
                    </a:moveTo>
                    <a:lnTo>
                      <a:pt x="14478" y="0"/>
                    </a:lnTo>
                    <a:cubicBezTo>
                      <a:pt x="9652" y="5207"/>
                      <a:pt x="4572" y="10287"/>
                      <a:pt x="0" y="15748"/>
                    </a:cubicBezTo>
                    <a:lnTo>
                      <a:pt x="932814" y="15748"/>
                    </a:lnTo>
                    <a:cubicBezTo>
                      <a:pt x="928242" y="10287"/>
                      <a:pt x="923162" y="5207"/>
                      <a:pt x="918336" y="0"/>
                    </a:cubicBezTo>
                    <a:close/>
                  </a:path>
                </a:pathLst>
              </a:custGeom>
              <a:solidFill>
                <a:schemeClr val="accent1"/>
              </a:solidFill>
              <a:ln w="12679" cap="flat">
                <a:noFill/>
                <a:prstDash val="solid"/>
                <a:miter/>
              </a:ln>
            </p:spPr>
            <p:txBody>
              <a:bodyPr rtlCol="0" anchor="ctr"/>
              <a:lstStyle/>
              <a:p>
                <a:pPr rtl="0"/>
                <a:endParaRPr lang="es-ES" noProof="1"/>
              </a:p>
            </p:txBody>
          </p:sp>
          <p:sp>
            <p:nvSpPr>
              <p:cNvPr id="36" name="Freeform: Shape 35">
                <a:extLst>
                  <a:ext uri="{FF2B5EF4-FFF2-40B4-BE49-F238E27FC236}">
                    <a16:creationId xmlns:a16="http://schemas.microsoft.com/office/drawing/2014/main" id="{A9A97E3A-DF52-4E37-9C48-650F87D56473}"/>
                  </a:ext>
                </a:extLst>
              </p:cNvPr>
              <p:cNvSpPr/>
              <p:nvPr/>
            </p:nvSpPr>
            <p:spPr>
              <a:xfrm>
                <a:off x="6353052" y="58545"/>
                <a:ext cx="1043811" cy="32765"/>
              </a:xfrm>
              <a:custGeom>
                <a:avLst/>
                <a:gdLst>
                  <a:gd name="connsiteX0" fmla="*/ 1021841 w 1043811"/>
                  <a:gd name="connsiteY0" fmla="*/ 0 h 32765"/>
                  <a:gd name="connsiteX1" fmla="*/ 21971 w 1043811"/>
                  <a:gd name="connsiteY1" fmla="*/ 0 h 32765"/>
                  <a:gd name="connsiteX2" fmla="*/ 0 w 1043811"/>
                  <a:gd name="connsiteY2" fmla="*/ 32766 h 32765"/>
                  <a:gd name="connsiteX3" fmla="*/ 1043812 w 1043811"/>
                  <a:gd name="connsiteY3" fmla="*/ 32766 h 32765"/>
                  <a:gd name="connsiteX4" fmla="*/ 1021841 w 1043811"/>
                  <a:gd name="connsiteY4" fmla="*/ 0 h 327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3811" h="32765">
                    <a:moveTo>
                      <a:pt x="1021841" y="0"/>
                    </a:moveTo>
                    <a:lnTo>
                      <a:pt x="21971" y="0"/>
                    </a:lnTo>
                    <a:cubicBezTo>
                      <a:pt x="14224" y="10668"/>
                      <a:pt x="6985" y="21590"/>
                      <a:pt x="0" y="32766"/>
                    </a:cubicBezTo>
                    <a:lnTo>
                      <a:pt x="1043812" y="32766"/>
                    </a:lnTo>
                    <a:cubicBezTo>
                      <a:pt x="1036954" y="21590"/>
                      <a:pt x="1029588" y="10668"/>
                      <a:pt x="1021841" y="0"/>
                    </a:cubicBezTo>
                    <a:close/>
                  </a:path>
                </a:pathLst>
              </a:custGeom>
              <a:solidFill>
                <a:schemeClr val="accent1"/>
              </a:solidFill>
              <a:ln w="12679" cap="flat">
                <a:noFill/>
                <a:prstDash val="solid"/>
                <a:miter/>
              </a:ln>
            </p:spPr>
            <p:txBody>
              <a:bodyPr rtlCol="0" anchor="ctr"/>
              <a:lstStyle/>
              <a:p>
                <a:pPr rtl="0"/>
                <a:endParaRPr lang="es-ES" noProof="1"/>
              </a:p>
            </p:txBody>
          </p:sp>
          <p:sp>
            <p:nvSpPr>
              <p:cNvPr id="37" name="Freeform: Shape 36">
                <a:extLst>
                  <a:ext uri="{FF2B5EF4-FFF2-40B4-BE49-F238E27FC236}">
                    <a16:creationId xmlns:a16="http://schemas.microsoft.com/office/drawing/2014/main" id="{9FAA1172-44F9-44A3-8DB0-2257E86C9972}"/>
                  </a:ext>
                </a:extLst>
              </p:cNvPr>
              <p:cNvSpPr/>
              <p:nvPr/>
            </p:nvSpPr>
            <p:spPr>
              <a:xfrm>
                <a:off x="6312920" y="134237"/>
                <a:ext cx="1123948" cy="32765"/>
              </a:xfrm>
              <a:custGeom>
                <a:avLst/>
                <a:gdLst>
                  <a:gd name="connsiteX0" fmla="*/ 1108328 w 1123948"/>
                  <a:gd name="connsiteY0" fmla="*/ 0 h 32765"/>
                  <a:gd name="connsiteX1" fmla="*/ 15748 w 1123948"/>
                  <a:gd name="connsiteY1" fmla="*/ 0 h 32765"/>
                  <a:gd name="connsiteX2" fmla="*/ 0 w 1123948"/>
                  <a:gd name="connsiteY2" fmla="*/ 32766 h 32765"/>
                  <a:gd name="connsiteX3" fmla="*/ 1123949 w 1123948"/>
                  <a:gd name="connsiteY3" fmla="*/ 32766 h 32765"/>
                  <a:gd name="connsiteX4" fmla="*/ 1108328 w 1123948"/>
                  <a:gd name="connsiteY4" fmla="*/ 0 h 327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3948" h="32765">
                    <a:moveTo>
                      <a:pt x="1108328" y="0"/>
                    </a:moveTo>
                    <a:lnTo>
                      <a:pt x="15748" y="0"/>
                    </a:lnTo>
                    <a:cubicBezTo>
                      <a:pt x="10160" y="10668"/>
                      <a:pt x="4953" y="21590"/>
                      <a:pt x="0" y="32766"/>
                    </a:cubicBezTo>
                    <a:lnTo>
                      <a:pt x="1123949" y="32766"/>
                    </a:lnTo>
                    <a:cubicBezTo>
                      <a:pt x="1119123" y="21717"/>
                      <a:pt x="1113916" y="10795"/>
                      <a:pt x="1108328" y="0"/>
                    </a:cubicBezTo>
                    <a:close/>
                  </a:path>
                </a:pathLst>
              </a:custGeom>
              <a:solidFill>
                <a:schemeClr val="accent1"/>
              </a:solidFill>
              <a:ln w="12679" cap="flat">
                <a:noFill/>
                <a:prstDash val="solid"/>
                <a:miter/>
              </a:ln>
            </p:spPr>
            <p:txBody>
              <a:bodyPr rtlCol="0" anchor="ctr"/>
              <a:lstStyle/>
              <a:p>
                <a:pPr rtl="0"/>
                <a:endParaRPr lang="es-ES" noProof="1"/>
              </a:p>
            </p:txBody>
          </p:sp>
          <p:sp>
            <p:nvSpPr>
              <p:cNvPr id="38" name="Freeform: Shape 37">
                <a:extLst>
                  <a:ext uri="{FF2B5EF4-FFF2-40B4-BE49-F238E27FC236}">
                    <a16:creationId xmlns:a16="http://schemas.microsoft.com/office/drawing/2014/main" id="{7CC2B105-5828-42E8-B6B8-ED2CB7DA0BC3}"/>
                  </a:ext>
                </a:extLst>
              </p:cNvPr>
              <p:cNvSpPr/>
              <p:nvPr/>
            </p:nvSpPr>
            <p:spPr>
              <a:xfrm>
                <a:off x="6285361" y="209929"/>
                <a:ext cx="1179320" cy="32765"/>
              </a:xfrm>
              <a:custGeom>
                <a:avLst/>
                <a:gdLst>
                  <a:gd name="connsiteX0" fmla="*/ 1168653 w 1179320"/>
                  <a:gd name="connsiteY0" fmla="*/ 0 h 32765"/>
                  <a:gd name="connsiteX1" fmla="*/ 10668 w 1179320"/>
                  <a:gd name="connsiteY1" fmla="*/ 0 h 32765"/>
                  <a:gd name="connsiteX2" fmla="*/ 0 w 1179320"/>
                  <a:gd name="connsiteY2" fmla="*/ 32766 h 32765"/>
                  <a:gd name="connsiteX3" fmla="*/ 1179320 w 1179320"/>
                  <a:gd name="connsiteY3" fmla="*/ 32766 h 32765"/>
                  <a:gd name="connsiteX4" fmla="*/ 1168653 w 1179320"/>
                  <a:gd name="connsiteY4" fmla="*/ 0 h 327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9320" h="32765">
                    <a:moveTo>
                      <a:pt x="1168653" y="0"/>
                    </a:moveTo>
                    <a:lnTo>
                      <a:pt x="10668" y="0"/>
                    </a:lnTo>
                    <a:cubicBezTo>
                      <a:pt x="6731" y="10795"/>
                      <a:pt x="3175" y="21717"/>
                      <a:pt x="0" y="32766"/>
                    </a:cubicBezTo>
                    <a:lnTo>
                      <a:pt x="1179320" y="32766"/>
                    </a:lnTo>
                    <a:cubicBezTo>
                      <a:pt x="1176019" y="21717"/>
                      <a:pt x="1172463" y="10795"/>
                      <a:pt x="1168653" y="0"/>
                    </a:cubicBezTo>
                    <a:close/>
                  </a:path>
                </a:pathLst>
              </a:custGeom>
              <a:solidFill>
                <a:schemeClr val="accent1"/>
              </a:solidFill>
              <a:ln w="12679" cap="flat">
                <a:noFill/>
                <a:prstDash val="solid"/>
                <a:miter/>
              </a:ln>
            </p:spPr>
            <p:txBody>
              <a:bodyPr rtlCol="0" anchor="ctr"/>
              <a:lstStyle/>
              <a:p>
                <a:pPr rtl="0"/>
                <a:endParaRPr lang="es-ES" noProof="1"/>
              </a:p>
            </p:txBody>
          </p:sp>
          <p:sp>
            <p:nvSpPr>
              <p:cNvPr id="39" name="Freeform: Shape 38">
                <a:extLst>
                  <a:ext uri="{FF2B5EF4-FFF2-40B4-BE49-F238E27FC236}">
                    <a16:creationId xmlns:a16="http://schemas.microsoft.com/office/drawing/2014/main" id="{0B1DC4AC-566C-4117-99E5-36892B5B3B86}"/>
                  </a:ext>
                </a:extLst>
              </p:cNvPr>
              <p:cNvSpPr/>
              <p:nvPr/>
            </p:nvSpPr>
            <p:spPr>
              <a:xfrm>
                <a:off x="6268343" y="285621"/>
                <a:ext cx="1213229" cy="32765"/>
              </a:xfrm>
              <a:custGeom>
                <a:avLst/>
                <a:gdLst>
                  <a:gd name="connsiteX0" fmla="*/ 1207134 w 1213229"/>
                  <a:gd name="connsiteY0" fmla="*/ 0 h 32765"/>
                  <a:gd name="connsiteX1" fmla="*/ 6096 w 1213229"/>
                  <a:gd name="connsiteY1" fmla="*/ 0 h 32765"/>
                  <a:gd name="connsiteX2" fmla="*/ 0 w 1213229"/>
                  <a:gd name="connsiteY2" fmla="*/ 32766 h 32765"/>
                  <a:gd name="connsiteX3" fmla="*/ 1213229 w 1213229"/>
                  <a:gd name="connsiteY3" fmla="*/ 32766 h 32765"/>
                  <a:gd name="connsiteX4" fmla="*/ 1207134 w 1213229"/>
                  <a:gd name="connsiteY4" fmla="*/ 0 h 327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3229" h="32765">
                    <a:moveTo>
                      <a:pt x="1207134" y="0"/>
                    </a:moveTo>
                    <a:lnTo>
                      <a:pt x="6096" y="0"/>
                    </a:lnTo>
                    <a:cubicBezTo>
                      <a:pt x="3683" y="10795"/>
                      <a:pt x="1651" y="21717"/>
                      <a:pt x="0" y="32766"/>
                    </a:cubicBezTo>
                    <a:lnTo>
                      <a:pt x="1213229" y="32766"/>
                    </a:lnTo>
                    <a:cubicBezTo>
                      <a:pt x="1211578" y="21717"/>
                      <a:pt x="1209546" y="10795"/>
                      <a:pt x="1207134" y="0"/>
                    </a:cubicBezTo>
                    <a:close/>
                  </a:path>
                </a:pathLst>
              </a:custGeom>
              <a:solidFill>
                <a:schemeClr val="accent1"/>
              </a:solidFill>
              <a:ln w="12679" cap="flat">
                <a:noFill/>
                <a:prstDash val="solid"/>
                <a:miter/>
              </a:ln>
            </p:spPr>
            <p:txBody>
              <a:bodyPr rtlCol="0" anchor="ctr"/>
              <a:lstStyle/>
              <a:p>
                <a:pPr rtl="0"/>
                <a:endParaRPr lang="es-ES" noProof="1"/>
              </a:p>
            </p:txBody>
          </p:sp>
          <p:sp>
            <p:nvSpPr>
              <p:cNvPr id="40" name="Freeform: Shape 39">
                <a:extLst>
                  <a:ext uri="{FF2B5EF4-FFF2-40B4-BE49-F238E27FC236}">
                    <a16:creationId xmlns:a16="http://schemas.microsoft.com/office/drawing/2014/main" id="{364CFFA6-8FEC-41DB-AE94-09E5A4763E43}"/>
                  </a:ext>
                </a:extLst>
              </p:cNvPr>
              <p:cNvSpPr/>
              <p:nvPr/>
            </p:nvSpPr>
            <p:spPr>
              <a:xfrm>
                <a:off x="6261105" y="361186"/>
                <a:ext cx="1227707" cy="32892"/>
              </a:xfrm>
              <a:custGeom>
                <a:avLst/>
                <a:gdLst>
                  <a:gd name="connsiteX0" fmla="*/ 1905 w 1227707"/>
                  <a:gd name="connsiteY0" fmla="*/ 0 h 32892"/>
                  <a:gd name="connsiteX1" fmla="*/ 0 w 1227707"/>
                  <a:gd name="connsiteY1" fmla="*/ 32893 h 32892"/>
                  <a:gd name="connsiteX2" fmla="*/ 1227707 w 1227707"/>
                  <a:gd name="connsiteY2" fmla="*/ 32893 h 32892"/>
                  <a:gd name="connsiteX3" fmla="*/ 1225802 w 1227707"/>
                  <a:gd name="connsiteY3" fmla="*/ 127 h 32892"/>
                  <a:gd name="connsiteX4" fmla="*/ 1905 w 1227707"/>
                  <a:gd name="connsiteY4" fmla="*/ 127 h 328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7707" h="32892">
                    <a:moveTo>
                      <a:pt x="1905" y="0"/>
                    </a:moveTo>
                    <a:cubicBezTo>
                      <a:pt x="1016" y="10922"/>
                      <a:pt x="381" y="21844"/>
                      <a:pt x="0" y="32893"/>
                    </a:cubicBezTo>
                    <a:lnTo>
                      <a:pt x="1227707" y="32893"/>
                    </a:lnTo>
                    <a:cubicBezTo>
                      <a:pt x="1227326" y="21844"/>
                      <a:pt x="1226691" y="10922"/>
                      <a:pt x="1225802" y="127"/>
                    </a:cubicBezTo>
                    <a:lnTo>
                      <a:pt x="1905" y="127"/>
                    </a:lnTo>
                    <a:close/>
                  </a:path>
                </a:pathLst>
              </a:custGeom>
              <a:solidFill>
                <a:schemeClr val="accent1"/>
              </a:solidFill>
              <a:ln w="12679" cap="flat">
                <a:noFill/>
                <a:prstDash val="solid"/>
                <a:miter/>
              </a:ln>
            </p:spPr>
            <p:txBody>
              <a:bodyPr rtlCol="0" anchor="ctr"/>
              <a:lstStyle/>
              <a:p>
                <a:pPr rtl="0"/>
                <a:endParaRPr lang="es-ES" noProof="1"/>
              </a:p>
            </p:txBody>
          </p:sp>
          <p:sp>
            <p:nvSpPr>
              <p:cNvPr id="41" name="Freeform: Shape 40">
                <a:extLst>
                  <a:ext uri="{FF2B5EF4-FFF2-40B4-BE49-F238E27FC236}">
                    <a16:creationId xmlns:a16="http://schemas.microsoft.com/office/drawing/2014/main" id="{E4E77970-58E9-4E2D-9578-CA730E5275BB}"/>
                  </a:ext>
                </a:extLst>
              </p:cNvPr>
              <p:cNvSpPr/>
              <p:nvPr/>
            </p:nvSpPr>
            <p:spPr>
              <a:xfrm>
                <a:off x="6261105" y="437005"/>
                <a:ext cx="1227580" cy="32765"/>
              </a:xfrm>
              <a:custGeom>
                <a:avLst/>
                <a:gdLst>
                  <a:gd name="connsiteX0" fmla="*/ 1905 w 1227580"/>
                  <a:gd name="connsiteY0" fmla="*/ 32766 h 32765"/>
                  <a:gd name="connsiteX1" fmla="*/ 1225675 w 1227580"/>
                  <a:gd name="connsiteY1" fmla="*/ 32766 h 32765"/>
                  <a:gd name="connsiteX2" fmla="*/ 1227580 w 1227580"/>
                  <a:gd name="connsiteY2" fmla="*/ 0 h 32765"/>
                  <a:gd name="connsiteX3" fmla="*/ 0 w 1227580"/>
                  <a:gd name="connsiteY3" fmla="*/ 0 h 32765"/>
                  <a:gd name="connsiteX4" fmla="*/ 1905 w 1227580"/>
                  <a:gd name="connsiteY4" fmla="*/ 32766 h 327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7580" h="32765">
                    <a:moveTo>
                      <a:pt x="1905" y="32766"/>
                    </a:moveTo>
                    <a:lnTo>
                      <a:pt x="1225675" y="32766"/>
                    </a:lnTo>
                    <a:cubicBezTo>
                      <a:pt x="1226691" y="21971"/>
                      <a:pt x="1227326" y="11049"/>
                      <a:pt x="1227580" y="0"/>
                    </a:cubicBezTo>
                    <a:lnTo>
                      <a:pt x="0" y="0"/>
                    </a:lnTo>
                    <a:cubicBezTo>
                      <a:pt x="381" y="10922"/>
                      <a:pt x="1016" y="21844"/>
                      <a:pt x="1905" y="32766"/>
                    </a:cubicBezTo>
                    <a:close/>
                  </a:path>
                </a:pathLst>
              </a:custGeom>
              <a:solidFill>
                <a:schemeClr val="accent1"/>
              </a:solidFill>
              <a:ln w="12679" cap="flat">
                <a:noFill/>
                <a:prstDash val="solid"/>
                <a:miter/>
              </a:ln>
            </p:spPr>
            <p:txBody>
              <a:bodyPr rtlCol="0" anchor="ctr"/>
              <a:lstStyle/>
              <a:p>
                <a:pPr rtl="0"/>
                <a:endParaRPr lang="es-ES" noProof="1"/>
              </a:p>
            </p:txBody>
          </p:sp>
          <p:sp>
            <p:nvSpPr>
              <p:cNvPr id="42" name="Freeform: Shape 41">
                <a:extLst>
                  <a:ext uri="{FF2B5EF4-FFF2-40B4-BE49-F238E27FC236}">
                    <a16:creationId xmlns:a16="http://schemas.microsoft.com/office/drawing/2014/main" id="{82BA5983-C534-4F02-BCD8-E530C4EF8868}"/>
                  </a:ext>
                </a:extLst>
              </p:cNvPr>
              <p:cNvSpPr/>
              <p:nvPr/>
            </p:nvSpPr>
            <p:spPr>
              <a:xfrm>
                <a:off x="6268343" y="512570"/>
                <a:ext cx="1213229" cy="32765"/>
              </a:xfrm>
              <a:custGeom>
                <a:avLst/>
                <a:gdLst>
                  <a:gd name="connsiteX0" fmla="*/ 1213229 w 1213229"/>
                  <a:gd name="connsiteY0" fmla="*/ 0 h 32765"/>
                  <a:gd name="connsiteX1" fmla="*/ 0 w 1213229"/>
                  <a:gd name="connsiteY1" fmla="*/ 0 h 32765"/>
                  <a:gd name="connsiteX2" fmla="*/ 6096 w 1213229"/>
                  <a:gd name="connsiteY2" fmla="*/ 32766 h 32765"/>
                  <a:gd name="connsiteX3" fmla="*/ 1207134 w 1213229"/>
                  <a:gd name="connsiteY3" fmla="*/ 32766 h 32765"/>
                  <a:gd name="connsiteX4" fmla="*/ 1213229 w 1213229"/>
                  <a:gd name="connsiteY4" fmla="*/ 0 h 327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3229" h="32765">
                    <a:moveTo>
                      <a:pt x="1213229" y="0"/>
                    </a:moveTo>
                    <a:lnTo>
                      <a:pt x="0" y="0"/>
                    </a:lnTo>
                    <a:cubicBezTo>
                      <a:pt x="1651" y="11049"/>
                      <a:pt x="3683" y="21971"/>
                      <a:pt x="6096" y="32766"/>
                    </a:cubicBezTo>
                    <a:lnTo>
                      <a:pt x="1207134" y="32766"/>
                    </a:lnTo>
                    <a:cubicBezTo>
                      <a:pt x="1209546" y="21971"/>
                      <a:pt x="1211578" y="11049"/>
                      <a:pt x="1213229" y="0"/>
                    </a:cubicBezTo>
                    <a:close/>
                  </a:path>
                </a:pathLst>
              </a:custGeom>
              <a:solidFill>
                <a:schemeClr val="accent1"/>
              </a:solidFill>
              <a:ln w="12679" cap="flat">
                <a:noFill/>
                <a:prstDash val="solid"/>
                <a:miter/>
              </a:ln>
            </p:spPr>
            <p:txBody>
              <a:bodyPr rtlCol="0" anchor="ctr"/>
              <a:lstStyle/>
              <a:p>
                <a:pPr rtl="0"/>
                <a:endParaRPr lang="es-ES" noProof="1"/>
              </a:p>
            </p:txBody>
          </p:sp>
          <p:sp>
            <p:nvSpPr>
              <p:cNvPr id="43" name="Freeform: Shape 42">
                <a:extLst>
                  <a:ext uri="{FF2B5EF4-FFF2-40B4-BE49-F238E27FC236}">
                    <a16:creationId xmlns:a16="http://schemas.microsoft.com/office/drawing/2014/main" id="{01287269-A163-42FD-ADBB-6EEC02F2A5CF}"/>
                  </a:ext>
                </a:extLst>
              </p:cNvPr>
              <p:cNvSpPr/>
              <p:nvPr/>
            </p:nvSpPr>
            <p:spPr>
              <a:xfrm>
                <a:off x="6285361" y="588262"/>
                <a:ext cx="1179320" cy="32765"/>
              </a:xfrm>
              <a:custGeom>
                <a:avLst/>
                <a:gdLst>
                  <a:gd name="connsiteX0" fmla="*/ 0 w 1179320"/>
                  <a:gd name="connsiteY0" fmla="*/ 0 h 32765"/>
                  <a:gd name="connsiteX1" fmla="*/ 10668 w 1179320"/>
                  <a:gd name="connsiteY1" fmla="*/ 32766 h 32765"/>
                  <a:gd name="connsiteX2" fmla="*/ 1168653 w 1179320"/>
                  <a:gd name="connsiteY2" fmla="*/ 32766 h 32765"/>
                  <a:gd name="connsiteX3" fmla="*/ 1179320 w 1179320"/>
                  <a:gd name="connsiteY3" fmla="*/ 0 h 32765"/>
                  <a:gd name="connsiteX4" fmla="*/ 0 w 1179320"/>
                  <a:gd name="connsiteY4" fmla="*/ 0 h 327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9320" h="32765">
                    <a:moveTo>
                      <a:pt x="0" y="0"/>
                    </a:moveTo>
                    <a:cubicBezTo>
                      <a:pt x="3175" y="11049"/>
                      <a:pt x="6731" y="21971"/>
                      <a:pt x="10668" y="32766"/>
                    </a:cubicBezTo>
                    <a:lnTo>
                      <a:pt x="1168653" y="32766"/>
                    </a:lnTo>
                    <a:cubicBezTo>
                      <a:pt x="1172589" y="21971"/>
                      <a:pt x="1176145" y="11049"/>
                      <a:pt x="1179320" y="0"/>
                    </a:cubicBezTo>
                    <a:lnTo>
                      <a:pt x="0" y="0"/>
                    </a:lnTo>
                    <a:close/>
                  </a:path>
                </a:pathLst>
              </a:custGeom>
              <a:solidFill>
                <a:schemeClr val="accent1"/>
              </a:solidFill>
              <a:ln w="12679" cap="flat">
                <a:noFill/>
                <a:prstDash val="solid"/>
                <a:miter/>
              </a:ln>
            </p:spPr>
            <p:txBody>
              <a:bodyPr rtlCol="0" anchor="ctr"/>
              <a:lstStyle/>
              <a:p>
                <a:pPr rtl="0"/>
                <a:endParaRPr lang="es-ES" noProof="1"/>
              </a:p>
            </p:txBody>
          </p:sp>
          <p:sp>
            <p:nvSpPr>
              <p:cNvPr id="44" name="Freeform: Shape 43">
                <a:extLst>
                  <a:ext uri="{FF2B5EF4-FFF2-40B4-BE49-F238E27FC236}">
                    <a16:creationId xmlns:a16="http://schemas.microsoft.com/office/drawing/2014/main" id="{082F1E93-FC11-4C18-AB8B-84A6C711DCF1}"/>
                  </a:ext>
                </a:extLst>
              </p:cNvPr>
              <p:cNvSpPr/>
              <p:nvPr/>
            </p:nvSpPr>
            <p:spPr>
              <a:xfrm>
                <a:off x="6313047" y="663954"/>
                <a:ext cx="1123821" cy="32765"/>
              </a:xfrm>
              <a:custGeom>
                <a:avLst/>
                <a:gdLst>
                  <a:gd name="connsiteX0" fmla="*/ 1123822 w 1123821"/>
                  <a:gd name="connsiteY0" fmla="*/ 0 h 32765"/>
                  <a:gd name="connsiteX1" fmla="*/ 0 w 1123821"/>
                  <a:gd name="connsiteY1" fmla="*/ 0 h 32765"/>
                  <a:gd name="connsiteX2" fmla="*/ 15748 w 1123821"/>
                  <a:gd name="connsiteY2" fmla="*/ 32766 h 32765"/>
                  <a:gd name="connsiteX3" fmla="*/ 702436 w 1123821"/>
                  <a:gd name="connsiteY3" fmla="*/ 32766 h 32765"/>
                  <a:gd name="connsiteX4" fmla="*/ 746505 w 1123821"/>
                  <a:gd name="connsiteY4" fmla="*/ 32766 h 32765"/>
                  <a:gd name="connsiteX5" fmla="*/ 1108201 w 1123821"/>
                  <a:gd name="connsiteY5" fmla="*/ 32766 h 32765"/>
                  <a:gd name="connsiteX6" fmla="*/ 1123822 w 1123821"/>
                  <a:gd name="connsiteY6" fmla="*/ 0 h 327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821" h="32765">
                    <a:moveTo>
                      <a:pt x="1123822" y="0"/>
                    </a:moveTo>
                    <a:lnTo>
                      <a:pt x="0" y="0"/>
                    </a:lnTo>
                    <a:cubicBezTo>
                      <a:pt x="4826" y="11049"/>
                      <a:pt x="10160" y="21971"/>
                      <a:pt x="15748" y="32766"/>
                    </a:cubicBezTo>
                    <a:lnTo>
                      <a:pt x="702436" y="32766"/>
                    </a:lnTo>
                    <a:cubicBezTo>
                      <a:pt x="716406" y="26162"/>
                      <a:pt x="732535" y="26162"/>
                      <a:pt x="746505" y="32766"/>
                    </a:cubicBezTo>
                    <a:lnTo>
                      <a:pt x="1108201" y="32766"/>
                    </a:lnTo>
                    <a:cubicBezTo>
                      <a:pt x="1113789" y="21971"/>
                      <a:pt x="1118996" y="11049"/>
                      <a:pt x="1123822" y="0"/>
                    </a:cubicBezTo>
                    <a:close/>
                  </a:path>
                </a:pathLst>
              </a:custGeom>
              <a:solidFill>
                <a:schemeClr val="accent1"/>
              </a:solidFill>
              <a:ln w="12679" cap="flat">
                <a:noFill/>
                <a:prstDash val="solid"/>
                <a:miter/>
              </a:ln>
            </p:spPr>
            <p:txBody>
              <a:bodyPr rtlCol="0" anchor="ctr"/>
              <a:lstStyle/>
              <a:p>
                <a:pPr rtl="0"/>
                <a:endParaRPr lang="es-ES" noProof="1"/>
              </a:p>
            </p:txBody>
          </p:sp>
          <p:sp>
            <p:nvSpPr>
              <p:cNvPr id="45" name="Freeform: Shape 44">
                <a:extLst>
                  <a:ext uri="{FF2B5EF4-FFF2-40B4-BE49-F238E27FC236}">
                    <a16:creationId xmlns:a16="http://schemas.microsoft.com/office/drawing/2014/main" id="{2A7B4D33-18DF-4531-B3DF-9C594E2204D1}"/>
                  </a:ext>
                </a:extLst>
              </p:cNvPr>
              <p:cNvSpPr/>
              <p:nvPr/>
            </p:nvSpPr>
            <p:spPr>
              <a:xfrm>
                <a:off x="7106923" y="739645"/>
                <a:ext cx="289940" cy="32765"/>
              </a:xfrm>
              <a:custGeom>
                <a:avLst/>
                <a:gdLst>
                  <a:gd name="connsiteX0" fmla="*/ 0 w 289940"/>
                  <a:gd name="connsiteY0" fmla="*/ 0 h 32765"/>
                  <a:gd name="connsiteX1" fmla="*/ 32766 w 289940"/>
                  <a:gd name="connsiteY1" fmla="*/ 32766 h 32765"/>
                  <a:gd name="connsiteX2" fmla="*/ 267970 w 289940"/>
                  <a:gd name="connsiteY2" fmla="*/ 32766 h 32765"/>
                  <a:gd name="connsiteX3" fmla="*/ 289941 w 289940"/>
                  <a:gd name="connsiteY3" fmla="*/ 0 h 32765"/>
                  <a:gd name="connsiteX4" fmla="*/ 0 w 289940"/>
                  <a:gd name="connsiteY4" fmla="*/ 0 h 327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940" h="32765">
                    <a:moveTo>
                      <a:pt x="0" y="0"/>
                    </a:moveTo>
                    <a:lnTo>
                      <a:pt x="32766" y="32766"/>
                    </a:lnTo>
                    <a:lnTo>
                      <a:pt x="267970" y="32766"/>
                    </a:lnTo>
                    <a:cubicBezTo>
                      <a:pt x="275717" y="22098"/>
                      <a:pt x="282956" y="11176"/>
                      <a:pt x="289941" y="0"/>
                    </a:cubicBezTo>
                    <a:lnTo>
                      <a:pt x="0" y="0"/>
                    </a:lnTo>
                    <a:close/>
                  </a:path>
                </a:pathLst>
              </a:custGeom>
              <a:solidFill>
                <a:schemeClr val="accent1"/>
              </a:solidFill>
              <a:ln w="12679" cap="flat">
                <a:noFill/>
                <a:prstDash val="solid"/>
                <a:miter/>
              </a:ln>
            </p:spPr>
            <p:txBody>
              <a:bodyPr rtlCol="0" anchor="ctr"/>
              <a:lstStyle/>
              <a:p>
                <a:pPr rtl="0"/>
                <a:endParaRPr lang="es-ES" noProof="1"/>
              </a:p>
            </p:txBody>
          </p:sp>
          <p:sp>
            <p:nvSpPr>
              <p:cNvPr id="46" name="Freeform: Shape 45">
                <a:extLst>
                  <a:ext uri="{FF2B5EF4-FFF2-40B4-BE49-F238E27FC236}">
                    <a16:creationId xmlns:a16="http://schemas.microsoft.com/office/drawing/2014/main" id="{0AF1D54B-1B57-49BC-975E-DAA5875EEF62}"/>
                  </a:ext>
                </a:extLst>
              </p:cNvPr>
              <p:cNvSpPr/>
              <p:nvPr/>
            </p:nvSpPr>
            <p:spPr>
              <a:xfrm>
                <a:off x="6353052" y="739645"/>
                <a:ext cx="642746" cy="32765"/>
              </a:xfrm>
              <a:custGeom>
                <a:avLst/>
                <a:gdLst>
                  <a:gd name="connsiteX0" fmla="*/ 0 w 642746"/>
                  <a:gd name="connsiteY0" fmla="*/ 0 h 32765"/>
                  <a:gd name="connsiteX1" fmla="*/ 21971 w 642746"/>
                  <a:gd name="connsiteY1" fmla="*/ 32766 h 32765"/>
                  <a:gd name="connsiteX2" fmla="*/ 642746 w 642746"/>
                  <a:gd name="connsiteY2" fmla="*/ 32766 h 32765"/>
                  <a:gd name="connsiteX3" fmla="*/ 633602 w 642746"/>
                  <a:gd name="connsiteY3" fmla="*/ 0 h 32765"/>
                  <a:gd name="connsiteX4" fmla="*/ 0 w 642746"/>
                  <a:gd name="connsiteY4" fmla="*/ 0 h 327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746" h="32765">
                    <a:moveTo>
                      <a:pt x="0" y="0"/>
                    </a:moveTo>
                    <a:cubicBezTo>
                      <a:pt x="6858" y="11176"/>
                      <a:pt x="14224" y="22098"/>
                      <a:pt x="21971" y="32766"/>
                    </a:cubicBezTo>
                    <a:lnTo>
                      <a:pt x="642746" y="32766"/>
                    </a:lnTo>
                    <a:cubicBezTo>
                      <a:pt x="635888" y="22987"/>
                      <a:pt x="632840" y="11430"/>
                      <a:pt x="633602" y="0"/>
                    </a:cubicBezTo>
                    <a:lnTo>
                      <a:pt x="0" y="0"/>
                    </a:lnTo>
                    <a:close/>
                  </a:path>
                </a:pathLst>
              </a:custGeom>
              <a:solidFill>
                <a:schemeClr val="accent1"/>
              </a:solidFill>
              <a:ln w="12679" cap="flat">
                <a:noFill/>
                <a:prstDash val="solid"/>
                <a:miter/>
              </a:ln>
            </p:spPr>
            <p:txBody>
              <a:bodyPr rtlCol="0" anchor="ctr"/>
              <a:lstStyle/>
              <a:p>
                <a:pPr rtl="0"/>
                <a:endParaRPr lang="es-ES" noProof="1"/>
              </a:p>
            </p:txBody>
          </p:sp>
          <p:sp>
            <p:nvSpPr>
              <p:cNvPr id="47" name="Freeform: Shape 46">
                <a:extLst>
                  <a:ext uri="{FF2B5EF4-FFF2-40B4-BE49-F238E27FC236}">
                    <a16:creationId xmlns:a16="http://schemas.microsoft.com/office/drawing/2014/main" id="{1F21118D-98A6-4D1A-A6F4-2CBD34A36A3F}"/>
                  </a:ext>
                </a:extLst>
              </p:cNvPr>
              <p:cNvSpPr/>
              <p:nvPr/>
            </p:nvSpPr>
            <p:spPr>
              <a:xfrm>
                <a:off x="6408551" y="815210"/>
                <a:ext cx="661542" cy="32765"/>
              </a:xfrm>
              <a:custGeom>
                <a:avLst/>
                <a:gdLst>
                  <a:gd name="connsiteX0" fmla="*/ 0 w 661542"/>
                  <a:gd name="connsiteY0" fmla="*/ 0 h 32765"/>
                  <a:gd name="connsiteX1" fmla="*/ 30226 w 661542"/>
                  <a:gd name="connsiteY1" fmla="*/ 32766 h 32765"/>
                  <a:gd name="connsiteX2" fmla="*/ 661542 w 661542"/>
                  <a:gd name="connsiteY2" fmla="*/ 32766 h 32765"/>
                  <a:gd name="connsiteX3" fmla="*/ 628776 w 661542"/>
                  <a:gd name="connsiteY3" fmla="*/ 0 h 32765"/>
                  <a:gd name="connsiteX4" fmla="*/ 0 w 661542"/>
                  <a:gd name="connsiteY4" fmla="*/ 0 h 327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1542" h="32765">
                    <a:moveTo>
                      <a:pt x="0" y="0"/>
                    </a:moveTo>
                    <a:cubicBezTo>
                      <a:pt x="9652" y="11303"/>
                      <a:pt x="19812" y="22225"/>
                      <a:pt x="30226" y="32766"/>
                    </a:cubicBezTo>
                    <a:lnTo>
                      <a:pt x="661542" y="32766"/>
                    </a:lnTo>
                    <a:lnTo>
                      <a:pt x="628776" y="0"/>
                    </a:lnTo>
                    <a:lnTo>
                      <a:pt x="0" y="0"/>
                    </a:lnTo>
                    <a:close/>
                  </a:path>
                </a:pathLst>
              </a:custGeom>
              <a:solidFill>
                <a:schemeClr val="accent1"/>
              </a:solidFill>
              <a:ln w="12679" cap="flat">
                <a:noFill/>
                <a:prstDash val="solid"/>
                <a:miter/>
              </a:ln>
            </p:spPr>
            <p:txBody>
              <a:bodyPr rtlCol="0" anchor="ctr"/>
              <a:lstStyle/>
              <a:p>
                <a:pPr rtl="0"/>
                <a:endParaRPr lang="es-ES" noProof="1"/>
              </a:p>
            </p:txBody>
          </p:sp>
          <p:sp>
            <p:nvSpPr>
              <p:cNvPr id="48" name="Freeform: Shape 47">
                <a:extLst>
                  <a:ext uri="{FF2B5EF4-FFF2-40B4-BE49-F238E27FC236}">
                    <a16:creationId xmlns:a16="http://schemas.microsoft.com/office/drawing/2014/main" id="{98C17767-F7AF-4930-9368-5E7A58A198A5}"/>
                  </a:ext>
                </a:extLst>
              </p:cNvPr>
              <p:cNvSpPr/>
              <p:nvPr/>
            </p:nvSpPr>
            <p:spPr>
              <a:xfrm>
                <a:off x="7182615" y="815210"/>
                <a:ext cx="158749" cy="32765"/>
              </a:xfrm>
              <a:custGeom>
                <a:avLst/>
                <a:gdLst>
                  <a:gd name="connsiteX0" fmla="*/ 0 w 158749"/>
                  <a:gd name="connsiteY0" fmla="*/ 0 h 32765"/>
                  <a:gd name="connsiteX1" fmla="*/ 32766 w 158749"/>
                  <a:gd name="connsiteY1" fmla="*/ 32766 h 32765"/>
                  <a:gd name="connsiteX2" fmla="*/ 128524 w 158749"/>
                  <a:gd name="connsiteY2" fmla="*/ 32766 h 32765"/>
                  <a:gd name="connsiteX3" fmla="*/ 158750 w 158749"/>
                  <a:gd name="connsiteY3" fmla="*/ 0 h 32765"/>
                  <a:gd name="connsiteX4" fmla="*/ 0 w 158749"/>
                  <a:gd name="connsiteY4" fmla="*/ 0 h 327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8749" h="32765">
                    <a:moveTo>
                      <a:pt x="0" y="0"/>
                    </a:moveTo>
                    <a:lnTo>
                      <a:pt x="32766" y="32766"/>
                    </a:lnTo>
                    <a:lnTo>
                      <a:pt x="128524" y="32766"/>
                    </a:lnTo>
                    <a:cubicBezTo>
                      <a:pt x="139065" y="22225"/>
                      <a:pt x="149098" y="11303"/>
                      <a:pt x="158750" y="0"/>
                    </a:cubicBezTo>
                    <a:lnTo>
                      <a:pt x="0" y="0"/>
                    </a:lnTo>
                    <a:close/>
                  </a:path>
                </a:pathLst>
              </a:custGeom>
              <a:solidFill>
                <a:schemeClr val="accent1"/>
              </a:solidFill>
              <a:ln w="12679" cap="flat">
                <a:noFill/>
                <a:prstDash val="solid"/>
                <a:miter/>
              </a:ln>
            </p:spPr>
            <p:txBody>
              <a:bodyPr rtlCol="0" anchor="ctr"/>
              <a:lstStyle/>
              <a:p>
                <a:pPr rtl="0"/>
                <a:endParaRPr lang="es-ES" noProof="1"/>
              </a:p>
            </p:txBody>
          </p:sp>
          <p:sp>
            <p:nvSpPr>
              <p:cNvPr id="49" name="Freeform: Shape 48">
                <a:extLst>
                  <a:ext uri="{FF2B5EF4-FFF2-40B4-BE49-F238E27FC236}">
                    <a16:creationId xmlns:a16="http://schemas.microsoft.com/office/drawing/2014/main" id="{83A58457-288E-4969-A2ED-A60D035F03D2}"/>
                  </a:ext>
                </a:extLst>
              </p:cNvPr>
              <p:cNvSpPr/>
              <p:nvPr/>
            </p:nvSpPr>
            <p:spPr>
              <a:xfrm>
                <a:off x="7258180" y="890902"/>
                <a:ext cx="5714" cy="2539"/>
              </a:xfrm>
              <a:custGeom>
                <a:avLst/>
                <a:gdLst>
                  <a:gd name="connsiteX0" fmla="*/ 5715 w 5714"/>
                  <a:gd name="connsiteY0" fmla="*/ 0 h 2539"/>
                  <a:gd name="connsiteX1" fmla="*/ 0 w 5714"/>
                  <a:gd name="connsiteY1" fmla="*/ 0 h 2539"/>
                  <a:gd name="connsiteX2" fmla="*/ 2540 w 5714"/>
                  <a:gd name="connsiteY2" fmla="*/ 2540 h 2539"/>
                  <a:gd name="connsiteX3" fmla="*/ 5715 w 5714"/>
                  <a:gd name="connsiteY3" fmla="*/ 0 h 2539"/>
                </a:gdLst>
                <a:ahLst/>
                <a:cxnLst>
                  <a:cxn ang="0">
                    <a:pos x="connsiteX0" y="connsiteY0"/>
                  </a:cxn>
                  <a:cxn ang="0">
                    <a:pos x="connsiteX1" y="connsiteY1"/>
                  </a:cxn>
                  <a:cxn ang="0">
                    <a:pos x="connsiteX2" y="connsiteY2"/>
                  </a:cxn>
                  <a:cxn ang="0">
                    <a:pos x="connsiteX3" y="connsiteY3"/>
                  </a:cxn>
                </a:cxnLst>
                <a:rect l="l" t="t" r="r" b="b"/>
                <a:pathLst>
                  <a:path w="5714" h="2539">
                    <a:moveTo>
                      <a:pt x="5715" y="0"/>
                    </a:moveTo>
                    <a:lnTo>
                      <a:pt x="0" y="0"/>
                    </a:lnTo>
                    <a:lnTo>
                      <a:pt x="2540" y="2540"/>
                    </a:lnTo>
                    <a:cubicBezTo>
                      <a:pt x="3683" y="1651"/>
                      <a:pt x="4699" y="889"/>
                      <a:pt x="5715" y="0"/>
                    </a:cubicBezTo>
                    <a:close/>
                  </a:path>
                </a:pathLst>
              </a:custGeom>
              <a:solidFill>
                <a:srgbClr val="59CBF5"/>
              </a:solidFill>
              <a:ln w="12679" cap="flat">
                <a:noFill/>
                <a:prstDash val="solid"/>
                <a:miter/>
              </a:ln>
            </p:spPr>
            <p:txBody>
              <a:bodyPr rtlCol="0" anchor="ctr"/>
              <a:lstStyle/>
              <a:p>
                <a:pPr rtl="0"/>
                <a:endParaRPr lang="es-ES" noProof="1"/>
              </a:p>
            </p:txBody>
          </p:sp>
          <p:sp>
            <p:nvSpPr>
              <p:cNvPr id="50" name="Freeform: Shape 49">
                <a:extLst>
                  <a:ext uri="{FF2B5EF4-FFF2-40B4-BE49-F238E27FC236}">
                    <a16:creationId xmlns:a16="http://schemas.microsoft.com/office/drawing/2014/main" id="{B7724A17-C7C8-4C55-B54F-D56B9BFD424E}"/>
                  </a:ext>
                </a:extLst>
              </p:cNvPr>
              <p:cNvSpPr/>
              <p:nvPr/>
            </p:nvSpPr>
            <p:spPr>
              <a:xfrm>
                <a:off x="6486021" y="890902"/>
                <a:ext cx="659891" cy="32765"/>
              </a:xfrm>
              <a:custGeom>
                <a:avLst/>
                <a:gdLst>
                  <a:gd name="connsiteX0" fmla="*/ 0 w 659891"/>
                  <a:gd name="connsiteY0" fmla="*/ 0 h 32765"/>
                  <a:gd name="connsiteX1" fmla="*/ 43942 w 659891"/>
                  <a:gd name="connsiteY1" fmla="*/ 32766 h 32765"/>
                  <a:gd name="connsiteX2" fmla="*/ 659891 w 659891"/>
                  <a:gd name="connsiteY2" fmla="*/ 32766 h 32765"/>
                  <a:gd name="connsiteX3" fmla="*/ 627125 w 659891"/>
                  <a:gd name="connsiteY3" fmla="*/ 0 h 32765"/>
                  <a:gd name="connsiteX4" fmla="*/ 0 w 659891"/>
                  <a:gd name="connsiteY4" fmla="*/ 0 h 327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9891" h="32765">
                    <a:moveTo>
                      <a:pt x="0" y="0"/>
                    </a:moveTo>
                    <a:cubicBezTo>
                      <a:pt x="14097" y="11557"/>
                      <a:pt x="28702" y="22479"/>
                      <a:pt x="43942" y="32766"/>
                    </a:cubicBezTo>
                    <a:lnTo>
                      <a:pt x="659891" y="32766"/>
                    </a:lnTo>
                    <a:lnTo>
                      <a:pt x="627125" y="0"/>
                    </a:lnTo>
                    <a:lnTo>
                      <a:pt x="0" y="0"/>
                    </a:lnTo>
                    <a:close/>
                  </a:path>
                </a:pathLst>
              </a:custGeom>
              <a:solidFill>
                <a:schemeClr val="accent1"/>
              </a:solidFill>
              <a:ln w="12679" cap="flat">
                <a:noFill/>
                <a:prstDash val="solid"/>
                <a:miter/>
              </a:ln>
            </p:spPr>
            <p:txBody>
              <a:bodyPr rtlCol="0" anchor="ctr"/>
              <a:lstStyle/>
              <a:p>
                <a:pPr rtl="0"/>
                <a:endParaRPr lang="es-ES" noProof="1"/>
              </a:p>
            </p:txBody>
          </p:sp>
          <p:sp>
            <p:nvSpPr>
              <p:cNvPr id="51" name="Freeform: Shape 50">
                <a:extLst>
                  <a:ext uri="{FF2B5EF4-FFF2-40B4-BE49-F238E27FC236}">
                    <a16:creationId xmlns:a16="http://schemas.microsoft.com/office/drawing/2014/main" id="{463BE08F-D18E-4015-8D71-FBA91945EF0C}"/>
                  </a:ext>
                </a:extLst>
              </p:cNvPr>
              <p:cNvSpPr/>
              <p:nvPr/>
            </p:nvSpPr>
            <p:spPr>
              <a:xfrm>
                <a:off x="6603369" y="966594"/>
                <a:ext cx="543178" cy="32765"/>
              </a:xfrm>
              <a:custGeom>
                <a:avLst/>
                <a:gdLst>
                  <a:gd name="connsiteX0" fmla="*/ 80391 w 543178"/>
                  <a:gd name="connsiteY0" fmla="*/ 32766 h 32765"/>
                  <a:gd name="connsiteX1" fmla="*/ 462787 w 543178"/>
                  <a:gd name="connsiteY1" fmla="*/ 32766 h 32765"/>
                  <a:gd name="connsiteX2" fmla="*/ 543178 w 543178"/>
                  <a:gd name="connsiteY2" fmla="*/ 0 h 32765"/>
                  <a:gd name="connsiteX3" fmla="*/ 0 w 543178"/>
                  <a:gd name="connsiteY3" fmla="*/ 0 h 32765"/>
                  <a:gd name="connsiteX4" fmla="*/ 80391 w 543178"/>
                  <a:gd name="connsiteY4" fmla="*/ 32766 h 327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3178" h="32765">
                    <a:moveTo>
                      <a:pt x="80391" y="32766"/>
                    </a:moveTo>
                    <a:lnTo>
                      <a:pt x="462787" y="32766"/>
                    </a:lnTo>
                    <a:cubicBezTo>
                      <a:pt x="490473" y="23749"/>
                      <a:pt x="517397" y="12700"/>
                      <a:pt x="543178" y="0"/>
                    </a:cubicBezTo>
                    <a:lnTo>
                      <a:pt x="0" y="0"/>
                    </a:lnTo>
                    <a:cubicBezTo>
                      <a:pt x="25781" y="12827"/>
                      <a:pt x="52705" y="23749"/>
                      <a:pt x="80391" y="32766"/>
                    </a:cubicBezTo>
                    <a:close/>
                  </a:path>
                </a:pathLst>
              </a:custGeom>
              <a:solidFill>
                <a:schemeClr val="accent1"/>
              </a:solidFill>
              <a:ln w="12679" cap="flat">
                <a:noFill/>
                <a:prstDash val="solid"/>
                <a:miter/>
              </a:ln>
            </p:spPr>
            <p:txBody>
              <a:bodyPr rtlCol="0" anchor="ctr"/>
              <a:lstStyle/>
              <a:p>
                <a:pPr rtl="0"/>
                <a:endParaRPr lang="es-ES" noProof="1"/>
              </a:p>
            </p:txBody>
          </p:sp>
          <p:sp>
            <p:nvSpPr>
              <p:cNvPr id="52" name="Freeform: Shape 51">
                <a:extLst>
                  <a:ext uri="{FF2B5EF4-FFF2-40B4-BE49-F238E27FC236}">
                    <a16:creationId xmlns:a16="http://schemas.microsoft.com/office/drawing/2014/main" id="{A040304D-6BAC-420D-95B6-C3323FF1B415}"/>
                  </a:ext>
                </a:extLst>
              </p:cNvPr>
              <p:cNvSpPr/>
              <p:nvPr userDrawn="1"/>
            </p:nvSpPr>
            <p:spPr>
              <a:xfrm>
                <a:off x="6603369" y="4734933"/>
                <a:ext cx="543178" cy="32766"/>
              </a:xfrm>
              <a:custGeom>
                <a:avLst/>
                <a:gdLst>
                  <a:gd name="connsiteX0" fmla="*/ 80391 w 543178"/>
                  <a:gd name="connsiteY0" fmla="*/ 0 h 32766"/>
                  <a:gd name="connsiteX1" fmla="*/ 0 w 543178"/>
                  <a:gd name="connsiteY1" fmla="*/ 32766 h 32766"/>
                  <a:gd name="connsiteX2" fmla="*/ 543178 w 543178"/>
                  <a:gd name="connsiteY2" fmla="*/ 32766 h 32766"/>
                  <a:gd name="connsiteX3" fmla="*/ 462787 w 543178"/>
                  <a:gd name="connsiteY3" fmla="*/ 0 h 32766"/>
                  <a:gd name="connsiteX4" fmla="*/ 80391 w 543178"/>
                  <a:gd name="connsiteY4" fmla="*/ 0 h 327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3178" h="32766">
                    <a:moveTo>
                      <a:pt x="80391" y="0"/>
                    </a:moveTo>
                    <a:cubicBezTo>
                      <a:pt x="52705" y="9017"/>
                      <a:pt x="25781" y="20066"/>
                      <a:pt x="0" y="32766"/>
                    </a:cubicBezTo>
                    <a:lnTo>
                      <a:pt x="543178" y="32766"/>
                    </a:lnTo>
                    <a:cubicBezTo>
                      <a:pt x="517397" y="19939"/>
                      <a:pt x="490473" y="9017"/>
                      <a:pt x="462787" y="0"/>
                    </a:cubicBezTo>
                    <a:lnTo>
                      <a:pt x="80391" y="0"/>
                    </a:lnTo>
                    <a:close/>
                  </a:path>
                </a:pathLst>
              </a:custGeom>
              <a:solidFill>
                <a:schemeClr val="accent1"/>
              </a:solidFill>
              <a:ln w="12679" cap="flat">
                <a:noFill/>
                <a:prstDash val="solid"/>
                <a:miter/>
              </a:ln>
            </p:spPr>
            <p:txBody>
              <a:bodyPr rtlCol="0" anchor="ctr"/>
              <a:lstStyle/>
              <a:p>
                <a:pPr rtl="0"/>
                <a:endParaRPr lang="es-ES" noProof="1"/>
              </a:p>
            </p:txBody>
          </p:sp>
          <p:sp>
            <p:nvSpPr>
              <p:cNvPr id="53" name="Freeform: Shape 52">
                <a:extLst>
                  <a:ext uri="{FF2B5EF4-FFF2-40B4-BE49-F238E27FC236}">
                    <a16:creationId xmlns:a16="http://schemas.microsoft.com/office/drawing/2014/main" id="{47912248-829A-4750-93DA-A565A530AE98}"/>
                  </a:ext>
                </a:extLst>
              </p:cNvPr>
              <p:cNvSpPr/>
              <p:nvPr userDrawn="1"/>
            </p:nvSpPr>
            <p:spPr>
              <a:xfrm>
                <a:off x="6486021" y="4810625"/>
                <a:ext cx="777873" cy="32765"/>
              </a:xfrm>
              <a:custGeom>
                <a:avLst/>
                <a:gdLst>
                  <a:gd name="connsiteX0" fmla="*/ 0 w 777873"/>
                  <a:gd name="connsiteY0" fmla="*/ 32766 h 32765"/>
                  <a:gd name="connsiteX1" fmla="*/ 777874 w 777873"/>
                  <a:gd name="connsiteY1" fmla="*/ 32766 h 32765"/>
                  <a:gd name="connsiteX2" fmla="*/ 733932 w 777873"/>
                  <a:gd name="connsiteY2" fmla="*/ 0 h 32765"/>
                  <a:gd name="connsiteX3" fmla="*/ 43815 w 777873"/>
                  <a:gd name="connsiteY3" fmla="*/ 0 h 32765"/>
                  <a:gd name="connsiteX4" fmla="*/ 0 w 777873"/>
                  <a:gd name="connsiteY4" fmla="*/ 32766 h 327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7873" h="32765">
                    <a:moveTo>
                      <a:pt x="0" y="32766"/>
                    </a:moveTo>
                    <a:lnTo>
                      <a:pt x="777874" y="32766"/>
                    </a:lnTo>
                    <a:cubicBezTo>
                      <a:pt x="763777" y="21209"/>
                      <a:pt x="749172" y="10287"/>
                      <a:pt x="733932" y="0"/>
                    </a:cubicBezTo>
                    <a:lnTo>
                      <a:pt x="43815" y="0"/>
                    </a:lnTo>
                    <a:cubicBezTo>
                      <a:pt x="28702" y="10160"/>
                      <a:pt x="14097" y="21082"/>
                      <a:pt x="0" y="32766"/>
                    </a:cubicBezTo>
                    <a:close/>
                  </a:path>
                </a:pathLst>
              </a:custGeom>
              <a:solidFill>
                <a:schemeClr val="accent1"/>
              </a:solidFill>
              <a:ln w="12679" cap="flat">
                <a:noFill/>
                <a:prstDash val="solid"/>
                <a:miter/>
              </a:ln>
            </p:spPr>
            <p:txBody>
              <a:bodyPr rtlCol="0" anchor="ctr"/>
              <a:lstStyle/>
              <a:p>
                <a:pPr rtl="0"/>
                <a:endParaRPr lang="es-ES" noProof="1"/>
              </a:p>
            </p:txBody>
          </p:sp>
          <p:sp>
            <p:nvSpPr>
              <p:cNvPr id="54" name="Freeform: Shape 53">
                <a:extLst>
                  <a:ext uri="{FF2B5EF4-FFF2-40B4-BE49-F238E27FC236}">
                    <a16:creationId xmlns:a16="http://schemas.microsoft.com/office/drawing/2014/main" id="{2D6DA3CC-4A30-4DCB-8B67-46791C2379C8}"/>
                  </a:ext>
                </a:extLst>
              </p:cNvPr>
              <p:cNvSpPr/>
              <p:nvPr userDrawn="1"/>
            </p:nvSpPr>
            <p:spPr>
              <a:xfrm>
                <a:off x="6408551" y="4886189"/>
                <a:ext cx="932813" cy="32766"/>
              </a:xfrm>
              <a:custGeom>
                <a:avLst/>
                <a:gdLst>
                  <a:gd name="connsiteX0" fmla="*/ 30226 w 932813"/>
                  <a:gd name="connsiteY0" fmla="*/ 0 h 32766"/>
                  <a:gd name="connsiteX1" fmla="*/ 0 w 932813"/>
                  <a:gd name="connsiteY1" fmla="*/ 32766 h 32766"/>
                  <a:gd name="connsiteX2" fmla="*/ 932814 w 932813"/>
                  <a:gd name="connsiteY2" fmla="*/ 32766 h 32766"/>
                  <a:gd name="connsiteX3" fmla="*/ 902588 w 932813"/>
                  <a:gd name="connsiteY3" fmla="*/ 0 h 32766"/>
                  <a:gd name="connsiteX4" fmla="*/ 30226 w 932813"/>
                  <a:gd name="connsiteY4" fmla="*/ 0 h 327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2813" h="32766">
                    <a:moveTo>
                      <a:pt x="30226" y="0"/>
                    </a:moveTo>
                    <a:cubicBezTo>
                      <a:pt x="19685" y="10541"/>
                      <a:pt x="9652" y="21463"/>
                      <a:pt x="0" y="32766"/>
                    </a:cubicBezTo>
                    <a:lnTo>
                      <a:pt x="932814" y="32766"/>
                    </a:lnTo>
                    <a:cubicBezTo>
                      <a:pt x="923162" y="21463"/>
                      <a:pt x="913002" y="10541"/>
                      <a:pt x="902588" y="0"/>
                    </a:cubicBezTo>
                    <a:lnTo>
                      <a:pt x="30226" y="0"/>
                    </a:lnTo>
                    <a:close/>
                  </a:path>
                </a:pathLst>
              </a:custGeom>
              <a:solidFill>
                <a:schemeClr val="accent1"/>
              </a:solidFill>
              <a:ln w="12679" cap="flat">
                <a:noFill/>
                <a:prstDash val="solid"/>
                <a:miter/>
              </a:ln>
            </p:spPr>
            <p:txBody>
              <a:bodyPr rtlCol="0" anchor="ctr"/>
              <a:lstStyle/>
              <a:p>
                <a:pPr rtl="0"/>
                <a:endParaRPr lang="es-ES" noProof="1"/>
              </a:p>
            </p:txBody>
          </p:sp>
          <p:sp>
            <p:nvSpPr>
              <p:cNvPr id="55" name="Freeform: Shape 54">
                <a:extLst>
                  <a:ext uri="{FF2B5EF4-FFF2-40B4-BE49-F238E27FC236}">
                    <a16:creationId xmlns:a16="http://schemas.microsoft.com/office/drawing/2014/main" id="{BE7F8D8B-2E24-413F-BC59-AA860D42DF59}"/>
                  </a:ext>
                </a:extLst>
              </p:cNvPr>
              <p:cNvSpPr/>
              <p:nvPr userDrawn="1"/>
            </p:nvSpPr>
            <p:spPr>
              <a:xfrm>
                <a:off x="6353052" y="4961882"/>
                <a:ext cx="1043811" cy="32765"/>
              </a:xfrm>
              <a:custGeom>
                <a:avLst/>
                <a:gdLst>
                  <a:gd name="connsiteX0" fmla="*/ 1043812 w 1043811"/>
                  <a:gd name="connsiteY0" fmla="*/ 32766 h 32765"/>
                  <a:gd name="connsiteX1" fmla="*/ 1021841 w 1043811"/>
                  <a:gd name="connsiteY1" fmla="*/ 0 h 32765"/>
                  <a:gd name="connsiteX2" fmla="*/ 21971 w 1043811"/>
                  <a:gd name="connsiteY2" fmla="*/ 0 h 32765"/>
                  <a:gd name="connsiteX3" fmla="*/ 0 w 1043811"/>
                  <a:gd name="connsiteY3" fmla="*/ 32766 h 32765"/>
                  <a:gd name="connsiteX4" fmla="*/ 1043812 w 1043811"/>
                  <a:gd name="connsiteY4" fmla="*/ 32766 h 327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3811" h="32765">
                    <a:moveTo>
                      <a:pt x="1043812" y="32766"/>
                    </a:moveTo>
                    <a:cubicBezTo>
                      <a:pt x="1036954" y="21590"/>
                      <a:pt x="1029588" y="10668"/>
                      <a:pt x="1021841" y="0"/>
                    </a:cubicBezTo>
                    <a:lnTo>
                      <a:pt x="21971" y="0"/>
                    </a:lnTo>
                    <a:cubicBezTo>
                      <a:pt x="14224" y="10668"/>
                      <a:pt x="6985" y="21590"/>
                      <a:pt x="0" y="32766"/>
                    </a:cubicBezTo>
                    <a:lnTo>
                      <a:pt x="1043812" y="32766"/>
                    </a:lnTo>
                    <a:close/>
                  </a:path>
                </a:pathLst>
              </a:custGeom>
              <a:solidFill>
                <a:schemeClr val="accent1"/>
              </a:solidFill>
              <a:ln w="12679" cap="flat">
                <a:noFill/>
                <a:prstDash val="solid"/>
                <a:miter/>
              </a:ln>
            </p:spPr>
            <p:txBody>
              <a:bodyPr rtlCol="0" anchor="ctr"/>
              <a:lstStyle/>
              <a:p>
                <a:pPr rtl="0"/>
                <a:endParaRPr lang="es-ES" noProof="1"/>
              </a:p>
            </p:txBody>
          </p:sp>
          <p:sp>
            <p:nvSpPr>
              <p:cNvPr id="56" name="Freeform: Shape 55">
                <a:extLst>
                  <a:ext uri="{FF2B5EF4-FFF2-40B4-BE49-F238E27FC236}">
                    <a16:creationId xmlns:a16="http://schemas.microsoft.com/office/drawing/2014/main" id="{B00871D5-50BB-402C-85BF-4BDE196F512F}"/>
                  </a:ext>
                </a:extLst>
              </p:cNvPr>
              <p:cNvSpPr/>
              <p:nvPr userDrawn="1"/>
            </p:nvSpPr>
            <p:spPr>
              <a:xfrm>
                <a:off x="6312920" y="5037573"/>
                <a:ext cx="1123948" cy="32765"/>
              </a:xfrm>
              <a:custGeom>
                <a:avLst/>
                <a:gdLst>
                  <a:gd name="connsiteX0" fmla="*/ 1123949 w 1123948"/>
                  <a:gd name="connsiteY0" fmla="*/ 32766 h 32765"/>
                  <a:gd name="connsiteX1" fmla="*/ 1108201 w 1123948"/>
                  <a:gd name="connsiteY1" fmla="*/ 0 h 32765"/>
                  <a:gd name="connsiteX2" fmla="*/ 15748 w 1123948"/>
                  <a:gd name="connsiteY2" fmla="*/ 0 h 32765"/>
                  <a:gd name="connsiteX3" fmla="*/ 0 w 1123948"/>
                  <a:gd name="connsiteY3" fmla="*/ 32766 h 32765"/>
                  <a:gd name="connsiteX4" fmla="*/ 1123949 w 1123948"/>
                  <a:gd name="connsiteY4" fmla="*/ 32766 h 327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3948" h="32765">
                    <a:moveTo>
                      <a:pt x="1123949" y="32766"/>
                    </a:moveTo>
                    <a:cubicBezTo>
                      <a:pt x="1119123" y="21590"/>
                      <a:pt x="1113789" y="10668"/>
                      <a:pt x="1108201" y="0"/>
                    </a:cubicBezTo>
                    <a:lnTo>
                      <a:pt x="15748" y="0"/>
                    </a:lnTo>
                    <a:cubicBezTo>
                      <a:pt x="10160" y="10668"/>
                      <a:pt x="4953" y="21590"/>
                      <a:pt x="0" y="32766"/>
                    </a:cubicBezTo>
                    <a:lnTo>
                      <a:pt x="1123949" y="32766"/>
                    </a:lnTo>
                    <a:close/>
                  </a:path>
                </a:pathLst>
              </a:custGeom>
              <a:solidFill>
                <a:schemeClr val="accent1"/>
              </a:solidFill>
              <a:ln w="12679" cap="flat">
                <a:noFill/>
                <a:prstDash val="solid"/>
                <a:miter/>
              </a:ln>
            </p:spPr>
            <p:txBody>
              <a:bodyPr rtlCol="0" anchor="ctr"/>
              <a:lstStyle/>
              <a:p>
                <a:pPr rtl="0"/>
                <a:endParaRPr lang="es-ES" noProof="1"/>
              </a:p>
            </p:txBody>
          </p:sp>
          <p:sp>
            <p:nvSpPr>
              <p:cNvPr id="57" name="Freeform: Shape 56">
                <a:extLst>
                  <a:ext uri="{FF2B5EF4-FFF2-40B4-BE49-F238E27FC236}">
                    <a16:creationId xmlns:a16="http://schemas.microsoft.com/office/drawing/2014/main" id="{1495A4CA-B1CC-4E76-B49A-E15CC4D0ABFE}"/>
                  </a:ext>
                </a:extLst>
              </p:cNvPr>
              <p:cNvSpPr/>
              <p:nvPr userDrawn="1"/>
            </p:nvSpPr>
            <p:spPr>
              <a:xfrm>
                <a:off x="6285361" y="5113265"/>
                <a:ext cx="1179320" cy="32766"/>
              </a:xfrm>
              <a:custGeom>
                <a:avLst/>
                <a:gdLst>
                  <a:gd name="connsiteX0" fmla="*/ 0 w 1179320"/>
                  <a:gd name="connsiteY0" fmla="*/ 32766 h 32766"/>
                  <a:gd name="connsiteX1" fmla="*/ 1179320 w 1179320"/>
                  <a:gd name="connsiteY1" fmla="*/ 32766 h 32766"/>
                  <a:gd name="connsiteX2" fmla="*/ 1168653 w 1179320"/>
                  <a:gd name="connsiteY2" fmla="*/ 0 h 32766"/>
                  <a:gd name="connsiteX3" fmla="*/ 10668 w 1179320"/>
                  <a:gd name="connsiteY3" fmla="*/ 0 h 32766"/>
                  <a:gd name="connsiteX4" fmla="*/ 0 w 1179320"/>
                  <a:gd name="connsiteY4" fmla="*/ 32766 h 327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9320" h="32766">
                    <a:moveTo>
                      <a:pt x="0" y="32766"/>
                    </a:moveTo>
                    <a:lnTo>
                      <a:pt x="1179320" y="32766"/>
                    </a:lnTo>
                    <a:cubicBezTo>
                      <a:pt x="1176145" y="21717"/>
                      <a:pt x="1172589" y="10795"/>
                      <a:pt x="1168653" y="0"/>
                    </a:cubicBezTo>
                    <a:lnTo>
                      <a:pt x="10668" y="0"/>
                    </a:lnTo>
                    <a:cubicBezTo>
                      <a:pt x="6731" y="10668"/>
                      <a:pt x="3175" y="21590"/>
                      <a:pt x="0" y="32766"/>
                    </a:cubicBezTo>
                    <a:close/>
                  </a:path>
                </a:pathLst>
              </a:custGeom>
              <a:solidFill>
                <a:schemeClr val="accent1"/>
              </a:solidFill>
              <a:ln w="12679" cap="flat">
                <a:noFill/>
                <a:prstDash val="solid"/>
                <a:miter/>
              </a:ln>
            </p:spPr>
            <p:txBody>
              <a:bodyPr rtlCol="0" anchor="ctr"/>
              <a:lstStyle/>
              <a:p>
                <a:pPr rtl="0"/>
                <a:endParaRPr lang="es-ES" noProof="1"/>
              </a:p>
            </p:txBody>
          </p:sp>
          <p:sp>
            <p:nvSpPr>
              <p:cNvPr id="58" name="Freeform: Shape 57">
                <a:extLst>
                  <a:ext uri="{FF2B5EF4-FFF2-40B4-BE49-F238E27FC236}">
                    <a16:creationId xmlns:a16="http://schemas.microsoft.com/office/drawing/2014/main" id="{A577F655-0EC0-4526-9655-37CEA0E372AE}"/>
                  </a:ext>
                </a:extLst>
              </p:cNvPr>
              <p:cNvSpPr/>
              <p:nvPr userDrawn="1"/>
            </p:nvSpPr>
            <p:spPr>
              <a:xfrm>
                <a:off x="6268343" y="5188957"/>
                <a:ext cx="1213229" cy="32766"/>
              </a:xfrm>
              <a:custGeom>
                <a:avLst/>
                <a:gdLst>
                  <a:gd name="connsiteX0" fmla="*/ 1213229 w 1213229"/>
                  <a:gd name="connsiteY0" fmla="*/ 32766 h 32766"/>
                  <a:gd name="connsiteX1" fmla="*/ 1207134 w 1213229"/>
                  <a:gd name="connsiteY1" fmla="*/ 0 h 32766"/>
                  <a:gd name="connsiteX2" fmla="*/ 6096 w 1213229"/>
                  <a:gd name="connsiteY2" fmla="*/ 0 h 32766"/>
                  <a:gd name="connsiteX3" fmla="*/ 0 w 1213229"/>
                  <a:gd name="connsiteY3" fmla="*/ 32766 h 32766"/>
                  <a:gd name="connsiteX4" fmla="*/ 1213229 w 1213229"/>
                  <a:gd name="connsiteY4" fmla="*/ 32766 h 327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3229" h="32766">
                    <a:moveTo>
                      <a:pt x="1213229" y="32766"/>
                    </a:moveTo>
                    <a:cubicBezTo>
                      <a:pt x="1211578" y="21717"/>
                      <a:pt x="1209546" y="10795"/>
                      <a:pt x="1207134" y="0"/>
                    </a:cubicBezTo>
                    <a:lnTo>
                      <a:pt x="6096" y="0"/>
                    </a:lnTo>
                    <a:cubicBezTo>
                      <a:pt x="3683" y="10795"/>
                      <a:pt x="1651" y="21717"/>
                      <a:pt x="0" y="32766"/>
                    </a:cubicBezTo>
                    <a:lnTo>
                      <a:pt x="1213229" y="32766"/>
                    </a:lnTo>
                    <a:close/>
                  </a:path>
                </a:pathLst>
              </a:custGeom>
              <a:solidFill>
                <a:schemeClr val="accent1"/>
              </a:solidFill>
              <a:ln w="12679" cap="flat">
                <a:noFill/>
                <a:prstDash val="solid"/>
                <a:miter/>
              </a:ln>
            </p:spPr>
            <p:txBody>
              <a:bodyPr rtlCol="0" anchor="ctr"/>
              <a:lstStyle/>
              <a:p>
                <a:pPr rtl="0"/>
                <a:endParaRPr lang="es-ES" noProof="1"/>
              </a:p>
            </p:txBody>
          </p:sp>
          <p:sp>
            <p:nvSpPr>
              <p:cNvPr id="59" name="Freeform: Shape 58">
                <a:extLst>
                  <a:ext uri="{FF2B5EF4-FFF2-40B4-BE49-F238E27FC236}">
                    <a16:creationId xmlns:a16="http://schemas.microsoft.com/office/drawing/2014/main" id="{36312CF4-60CE-4528-921C-9AC11BFC146F}"/>
                  </a:ext>
                </a:extLst>
              </p:cNvPr>
              <p:cNvSpPr/>
              <p:nvPr userDrawn="1"/>
            </p:nvSpPr>
            <p:spPr>
              <a:xfrm>
                <a:off x="6261105" y="5264522"/>
                <a:ext cx="1227707" cy="32765"/>
              </a:xfrm>
              <a:custGeom>
                <a:avLst/>
                <a:gdLst>
                  <a:gd name="connsiteX0" fmla="*/ 1905 w 1227707"/>
                  <a:gd name="connsiteY0" fmla="*/ 0 h 32765"/>
                  <a:gd name="connsiteX1" fmla="*/ 0 w 1227707"/>
                  <a:gd name="connsiteY1" fmla="*/ 32766 h 32765"/>
                  <a:gd name="connsiteX2" fmla="*/ 1227707 w 1227707"/>
                  <a:gd name="connsiteY2" fmla="*/ 32766 h 32765"/>
                  <a:gd name="connsiteX3" fmla="*/ 1225802 w 1227707"/>
                  <a:gd name="connsiteY3" fmla="*/ 0 h 32765"/>
                  <a:gd name="connsiteX4" fmla="*/ 1905 w 1227707"/>
                  <a:gd name="connsiteY4" fmla="*/ 0 h 327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7707" h="32765">
                    <a:moveTo>
                      <a:pt x="1905" y="0"/>
                    </a:moveTo>
                    <a:cubicBezTo>
                      <a:pt x="889" y="10795"/>
                      <a:pt x="254" y="21717"/>
                      <a:pt x="0" y="32766"/>
                    </a:cubicBezTo>
                    <a:lnTo>
                      <a:pt x="1227707" y="32766"/>
                    </a:lnTo>
                    <a:cubicBezTo>
                      <a:pt x="1227326" y="21717"/>
                      <a:pt x="1226691" y="10795"/>
                      <a:pt x="1225802" y="0"/>
                    </a:cubicBezTo>
                    <a:lnTo>
                      <a:pt x="1905" y="0"/>
                    </a:lnTo>
                    <a:close/>
                  </a:path>
                </a:pathLst>
              </a:custGeom>
              <a:solidFill>
                <a:schemeClr val="accent1"/>
              </a:solidFill>
              <a:ln w="12679" cap="flat">
                <a:noFill/>
                <a:prstDash val="solid"/>
                <a:miter/>
              </a:ln>
            </p:spPr>
            <p:txBody>
              <a:bodyPr rtlCol="0" anchor="ctr"/>
              <a:lstStyle/>
              <a:p>
                <a:pPr rtl="0"/>
                <a:endParaRPr lang="es-ES" noProof="1"/>
              </a:p>
            </p:txBody>
          </p:sp>
          <p:sp>
            <p:nvSpPr>
              <p:cNvPr id="60" name="Freeform: Shape 59">
                <a:extLst>
                  <a:ext uri="{FF2B5EF4-FFF2-40B4-BE49-F238E27FC236}">
                    <a16:creationId xmlns:a16="http://schemas.microsoft.com/office/drawing/2014/main" id="{AC5E8F29-4101-4070-851A-683F5DBF0968}"/>
                  </a:ext>
                </a:extLst>
              </p:cNvPr>
              <p:cNvSpPr/>
              <p:nvPr userDrawn="1"/>
            </p:nvSpPr>
            <p:spPr>
              <a:xfrm>
                <a:off x="6261105" y="5340214"/>
                <a:ext cx="1227580" cy="32766"/>
              </a:xfrm>
              <a:custGeom>
                <a:avLst/>
                <a:gdLst>
                  <a:gd name="connsiteX0" fmla="*/ 1905 w 1227580"/>
                  <a:gd name="connsiteY0" fmla="*/ 32766 h 32766"/>
                  <a:gd name="connsiteX1" fmla="*/ 1225675 w 1227580"/>
                  <a:gd name="connsiteY1" fmla="*/ 32766 h 32766"/>
                  <a:gd name="connsiteX2" fmla="*/ 1227580 w 1227580"/>
                  <a:gd name="connsiteY2" fmla="*/ 0 h 32766"/>
                  <a:gd name="connsiteX3" fmla="*/ 0 w 1227580"/>
                  <a:gd name="connsiteY3" fmla="*/ 0 h 32766"/>
                  <a:gd name="connsiteX4" fmla="*/ 1905 w 1227580"/>
                  <a:gd name="connsiteY4" fmla="*/ 32766 h 327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7580" h="32766">
                    <a:moveTo>
                      <a:pt x="1905" y="32766"/>
                    </a:moveTo>
                    <a:lnTo>
                      <a:pt x="1225675" y="32766"/>
                    </a:lnTo>
                    <a:cubicBezTo>
                      <a:pt x="1226691" y="21971"/>
                      <a:pt x="1227326" y="11049"/>
                      <a:pt x="1227580" y="0"/>
                    </a:cubicBezTo>
                    <a:lnTo>
                      <a:pt x="0" y="0"/>
                    </a:lnTo>
                    <a:cubicBezTo>
                      <a:pt x="381" y="11049"/>
                      <a:pt x="1016" y="21971"/>
                      <a:pt x="1905" y="32766"/>
                    </a:cubicBezTo>
                    <a:close/>
                  </a:path>
                </a:pathLst>
              </a:custGeom>
              <a:solidFill>
                <a:schemeClr val="accent1"/>
              </a:solidFill>
              <a:ln w="12679" cap="flat">
                <a:noFill/>
                <a:prstDash val="solid"/>
                <a:miter/>
              </a:ln>
            </p:spPr>
            <p:txBody>
              <a:bodyPr rtlCol="0" anchor="ctr"/>
              <a:lstStyle/>
              <a:p>
                <a:pPr rtl="0"/>
                <a:endParaRPr lang="es-ES" noProof="1"/>
              </a:p>
            </p:txBody>
          </p:sp>
          <p:sp>
            <p:nvSpPr>
              <p:cNvPr id="61" name="Freeform: Shape 60">
                <a:extLst>
                  <a:ext uri="{FF2B5EF4-FFF2-40B4-BE49-F238E27FC236}">
                    <a16:creationId xmlns:a16="http://schemas.microsoft.com/office/drawing/2014/main" id="{AEC72E49-A5B3-482A-9001-CFC03E16F39F}"/>
                  </a:ext>
                </a:extLst>
              </p:cNvPr>
              <p:cNvSpPr/>
              <p:nvPr userDrawn="1"/>
            </p:nvSpPr>
            <p:spPr>
              <a:xfrm>
                <a:off x="6268343" y="5415906"/>
                <a:ext cx="1213229" cy="32765"/>
              </a:xfrm>
              <a:custGeom>
                <a:avLst/>
                <a:gdLst>
                  <a:gd name="connsiteX0" fmla="*/ 6096 w 1213229"/>
                  <a:gd name="connsiteY0" fmla="*/ 32766 h 32765"/>
                  <a:gd name="connsiteX1" fmla="*/ 1207134 w 1213229"/>
                  <a:gd name="connsiteY1" fmla="*/ 32766 h 32765"/>
                  <a:gd name="connsiteX2" fmla="*/ 1213229 w 1213229"/>
                  <a:gd name="connsiteY2" fmla="*/ 0 h 32765"/>
                  <a:gd name="connsiteX3" fmla="*/ 0 w 1213229"/>
                  <a:gd name="connsiteY3" fmla="*/ 0 h 32765"/>
                  <a:gd name="connsiteX4" fmla="*/ 6096 w 1213229"/>
                  <a:gd name="connsiteY4" fmla="*/ 32766 h 327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3229" h="32765">
                    <a:moveTo>
                      <a:pt x="6096" y="32766"/>
                    </a:moveTo>
                    <a:lnTo>
                      <a:pt x="1207134" y="32766"/>
                    </a:lnTo>
                    <a:cubicBezTo>
                      <a:pt x="1209546" y="21971"/>
                      <a:pt x="1211451" y="11049"/>
                      <a:pt x="1213229" y="0"/>
                    </a:cubicBezTo>
                    <a:lnTo>
                      <a:pt x="0" y="0"/>
                    </a:lnTo>
                    <a:cubicBezTo>
                      <a:pt x="1778" y="11049"/>
                      <a:pt x="3683" y="21971"/>
                      <a:pt x="6096" y="32766"/>
                    </a:cubicBezTo>
                    <a:close/>
                  </a:path>
                </a:pathLst>
              </a:custGeom>
              <a:solidFill>
                <a:schemeClr val="accent1"/>
              </a:solidFill>
              <a:ln w="12679" cap="flat">
                <a:noFill/>
                <a:prstDash val="solid"/>
                <a:miter/>
              </a:ln>
            </p:spPr>
            <p:txBody>
              <a:bodyPr rtlCol="0" anchor="ctr"/>
              <a:lstStyle/>
              <a:p>
                <a:pPr rtl="0"/>
                <a:endParaRPr lang="es-ES" noProof="1"/>
              </a:p>
            </p:txBody>
          </p:sp>
          <p:sp>
            <p:nvSpPr>
              <p:cNvPr id="62" name="Freeform: Shape 61">
                <a:extLst>
                  <a:ext uri="{FF2B5EF4-FFF2-40B4-BE49-F238E27FC236}">
                    <a16:creationId xmlns:a16="http://schemas.microsoft.com/office/drawing/2014/main" id="{63FAA69A-FE50-4960-82AA-7D45D3CA3422}"/>
                  </a:ext>
                </a:extLst>
              </p:cNvPr>
              <p:cNvSpPr/>
              <p:nvPr userDrawn="1"/>
            </p:nvSpPr>
            <p:spPr>
              <a:xfrm>
                <a:off x="6285361" y="5491598"/>
                <a:ext cx="1179320" cy="32765"/>
              </a:xfrm>
              <a:custGeom>
                <a:avLst/>
                <a:gdLst>
                  <a:gd name="connsiteX0" fmla="*/ 10668 w 1179320"/>
                  <a:gd name="connsiteY0" fmla="*/ 32766 h 32765"/>
                  <a:gd name="connsiteX1" fmla="*/ 1168653 w 1179320"/>
                  <a:gd name="connsiteY1" fmla="*/ 32766 h 32765"/>
                  <a:gd name="connsiteX2" fmla="*/ 1179320 w 1179320"/>
                  <a:gd name="connsiteY2" fmla="*/ 0 h 32765"/>
                  <a:gd name="connsiteX3" fmla="*/ 0 w 1179320"/>
                  <a:gd name="connsiteY3" fmla="*/ 0 h 32765"/>
                  <a:gd name="connsiteX4" fmla="*/ 10668 w 1179320"/>
                  <a:gd name="connsiteY4" fmla="*/ 32766 h 327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9320" h="32765">
                    <a:moveTo>
                      <a:pt x="10668" y="32766"/>
                    </a:moveTo>
                    <a:lnTo>
                      <a:pt x="1168653" y="32766"/>
                    </a:lnTo>
                    <a:cubicBezTo>
                      <a:pt x="1172589" y="21971"/>
                      <a:pt x="1176145" y="11049"/>
                      <a:pt x="1179320" y="0"/>
                    </a:cubicBezTo>
                    <a:lnTo>
                      <a:pt x="0" y="0"/>
                    </a:lnTo>
                    <a:cubicBezTo>
                      <a:pt x="3175" y="11049"/>
                      <a:pt x="6731" y="21971"/>
                      <a:pt x="10668" y="32766"/>
                    </a:cubicBezTo>
                    <a:close/>
                  </a:path>
                </a:pathLst>
              </a:custGeom>
              <a:solidFill>
                <a:schemeClr val="accent1"/>
              </a:solidFill>
              <a:ln w="12679" cap="flat">
                <a:noFill/>
                <a:prstDash val="solid"/>
                <a:miter/>
              </a:ln>
            </p:spPr>
            <p:txBody>
              <a:bodyPr rtlCol="0" anchor="ctr"/>
              <a:lstStyle/>
              <a:p>
                <a:pPr rtl="0"/>
                <a:endParaRPr lang="es-ES" noProof="1"/>
              </a:p>
            </p:txBody>
          </p:sp>
          <p:sp>
            <p:nvSpPr>
              <p:cNvPr id="63" name="Freeform: Shape 62">
                <a:extLst>
                  <a:ext uri="{FF2B5EF4-FFF2-40B4-BE49-F238E27FC236}">
                    <a16:creationId xmlns:a16="http://schemas.microsoft.com/office/drawing/2014/main" id="{DA0DF4AD-8FA0-40D9-B8C1-2A326B8A795D}"/>
                  </a:ext>
                </a:extLst>
              </p:cNvPr>
              <p:cNvSpPr/>
              <p:nvPr userDrawn="1"/>
            </p:nvSpPr>
            <p:spPr>
              <a:xfrm>
                <a:off x="6313047" y="5567290"/>
                <a:ext cx="1123948" cy="32766"/>
              </a:xfrm>
              <a:custGeom>
                <a:avLst/>
                <a:gdLst>
                  <a:gd name="connsiteX0" fmla="*/ 15621 w 1123948"/>
                  <a:gd name="connsiteY0" fmla="*/ 32766 h 32766"/>
                  <a:gd name="connsiteX1" fmla="*/ 1108201 w 1123948"/>
                  <a:gd name="connsiteY1" fmla="*/ 32766 h 32766"/>
                  <a:gd name="connsiteX2" fmla="*/ 1123949 w 1123948"/>
                  <a:gd name="connsiteY2" fmla="*/ 0 h 32766"/>
                  <a:gd name="connsiteX3" fmla="*/ 0 w 1123948"/>
                  <a:gd name="connsiteY3" fmla="*/ 0 h 32766"/>
                  <a:gd name="connsiteX4" fmla="*/ 15621 w 1123948"/>
                  <a:gd name="connsiteY4" fmla="*/ 32766 h 327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3948" h="32766">
                    <a:moveTo>
                      <a:pt x="15621" y="32766"/>
                    </a:moveTo>
                    <a:lnTo>
                      <a:pt x="1108201" y="32766"/>
                    </a:lnTo>
                    <a:cubicBezTo>
                      <a:pt x="1113789" y="21971"/>
                      <a:pt x="1118996" y="11049"/>
                      <a:pt x="1123949" y="0"/>
                    </a:cubicBezTo>
                    <a:lnTo>
                      <a:pt x="0" y="0"/>
                    </a:lnTo>
                    <a:cubicBezTo>
                      <a:pt x="4826" y="11049"/>
                      <a:pt x="10033" y="21971"/>
                      <a:pt x="15621" y="32766"/>
                    </a:cubicBezTo>
                    <a:close/>
                  </a:path>
                </a:pathLst>
              </a:custGeom>
              <a:solidFill>
                <a:schemeClr val="accent1"/>
              </a:solidFill>
              <a:ln w="12679" cap="flat">
                <a:noFill/>
                <a:prstDash val="solid"/>
                <a:miter/>
              </a:ln>
            </p:spPr>
            <p:txBody>
              <a:bodyPr rtlCol="0" anchor="ctr"/>
              <a:lstStyle/>
              <a:p>
                <a:pPr rtl="0"/>
                <a:endParaRPr lang="es-ES" noProof="1"/>
              </a:p>
            </p:txBody>
          </p:sp>
          <p:sp>
            <p:nvSpPr>
              <p:cNvPr id="64" name="Freeform: Shape 63">
                <a:extLst>
                  <a:ext uri="{FF2B5EF4-FFF2-40B4-BE49-F238E27FC236}">
                    <a16:creationId xmlns:a16="http://schemas.microsoft.com/office/drawing/2014/main" id="{9BD8F0BD-34F8-414E-A770-E39EBE3E6EA0}"/>
                  </a:ext>
                </a:extLst>
              </p:cNvPr>
              <p:cNvSpPr/>
              <p:nvPr userDrawn="1"/>
            </p:nvSpPr>
            <p:spPr>
              <a:xfrm>
                <a:off x="6353052" y="5642981"/>
                <a:ext cx="1043811" cy="32766"/>
              </a:xfrm>
              <a:custGeom>
                <a:avLst/>
                <a:gdLst>
                  <a:gd name="connsiteX0" fmla="*/ 21971 w 1043811"/>
                  <a:gd name="connsiteY0" fmla="*/ 32766 h 32766"/>
                  <a:gd name="connsiteX1" fmla="*/ 1021841 w 1043811"/>
                  <a:gd name="connsiteY1" fmla="*/ 32766 h 32766"/>
                  <a:gd name="connsiteX2" fmla="*/ 1043812 w 1043811"/>
                  <a:gd name="connsiteY2" fmla="*/ 0 h 32766"/>
                  <a:gd name="connsiteX3" fmla="*/ 0 w 1043811"/>
                  <a:gd name="connsiteY3" fmla="*/ 0 h 32766"/>
                  <a:gd name="connsiteX4" fmla="*/ 21971 w 1043811"/>
                  <a:gd name="connsiteY4" fmla="*/ 32766 h 327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3811" h="32766">
                    <a:moveTo>
                      <a:pt x="21971" y="32766"/>
                    </a:moveTo>
                    <a:lnTo>
                      <a:pt x="1021841" y="32766"/>
                    </a:lnTo>
                    <a:cubicBezTo>
                      <a:pt x="1029588" y="22098"/>
                      <a:pt x="1036827" y="11176"/>
                      <a:pt x="1043812" y="0"/>
                    </a:cubicBezTo>
                    <a:lnTo>
                      <a:pt x="0" y="0"/>
                    </a:lnTo>
                    <a:cubicBezTo>
                      <a:pt x="6858" y="11176"/>
                      <a:pt x="14224" y="22098"/>
                      <a:pt x="21971" y="32766"/>
                    </a:cubicBezTo>
                    <a:close/>
                  </a:path>
                </a:pathLst>
              </a:custGeom>
              <a:solidFill>
                <a:schemeClr val="accent1"/>
              </a:solidFill>
              <a:ln w="12679" cap="flat">
                <a:noFill/>
                <a:prstDash val="solid"/>
                <a:miter/>
              </a:ln>
            </p:spPr>
            <p:txBody>
              <a:bodyPr rtlCol="0" anchor="ctr"/>
              <a:lstStyle/>
              <a:p>
                <a:pPr rtl="0"/>
                <a:endParaRPr lang="es-ES" noProof="1"/>
              </a:p>
            </p:txBody>
          </p:sp>
          <p:sp>
            <p:nvSpPr>
              <p:cNvPr id="65" name="Freeform: Shape 64">
                <a:extLst>
                  <a:ext uri="{FF2B5EF4-FFF2-40B4-BE49-F238E27FC236}">
                    <a16:creationId xmlns:a16="http://schemas.microsoft.com/office/drawing/2014/main" id="{F8537A34-9855-4026-8E34-8944F3CF5D19}"/>
                  </a:ext>
                </a:extLst>
              </p:cNvPr>
              <p:cNvSpPr/>
              <p:nvPr userDrawn="1"/>
            </p:nvSpPr>
            <p:spPr>
              <a:xfrm>
                <a:off x="6408551" y="5718546"/>
                <a:ext cx="932686" cy="32765"/>
              </a:xfrm>
              <a:custGeom>
                <a:avLst/>
                <a:gdLst>
                  <a:gd name="connsiteX0" fmla="*/ 30226 w 932686"/>
                  <a:gd name="connsiteY0" fmla="*/ 32766 h 32765"/>
                  <a:gd name="connsiteX1" fmla="*/ 902461 w 932686"/>
                  <a:gd name="connsiteY1" fmla="*/ 32766 h 32765"/>
                  <a:gd name="connsiteX2" fmla="*/ 932687 w 932686"/>
                  <a:gd name="connsiteY2" fmla="*/ 0 h 32765"/>
                  <a:gd name="connsiteX3" fmla="*/ 0 w 932686"/>
                  <a:gd name="connsiteY3" fmla="*/ 0 h 32765"/>
                  <a:gd name="connsiteX4" fmla="*/ 30226 w 932686"/>
                  <a:gd name="connsiteY4" fmla="*/ 32766 h 327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2686" h="32765">
                    <a:moveTo>
                      <a:pt x="30226" y="32766"/>
                    </a:moveTo>
                    <a:lnTo>
                      <a:pt x="902461" y="32766"/>
                    </a:lnTo>
                    <a:cubicBezTo>
                      <a:pt x="913002" y="22225"/>
                      <a:pt x="923035" y="11303"/>
                      <a:pt x="932687" y="0"/>
                    </a:cubicBezTo>
                    <a:lnTo>
                      <a:pt x="0" y="0"/>
                    </a:lnTo>
                    <a:cubicBezTo>
                      <a:pt x="9652" y="11303"/>
                      <a:pt x="19812" y="22225"/>
                      <a:pt x="30226" y="32766"/>
                    </a:cubicBezTo>
                    <a:close/>
                  </a:path>
                </a:pathLst>
              </a:custGeom>
              <a:solidFill>
                <a:schemeClr val="accent1"/>
              </a:solidFill>
              <a:ln w="12679" cap="flat">
                <a:noFill/>
                <a:prstDash val="solid"/>
                <a:miter/>
              </a:ln>
            </p:spPr>
            <p:txBody>
              <a:bodyPr rtlCol="0" anchor="ctr"/>
              <a:lstStyle/>
              <a:p>
                <a:pPr rtl="0"/>
                <a:endParaRPr lang="es-ES" noProof="1"/>
              </a:p>
            </p:txBody>
          </p:sp>
          <p:sp>
            <p:nvSpPr>
              <p:cNvPr id="66" name="Freeform: Shape 65">
                <a:extLst>
                  <a:ext uri="{FF2B5EF4-FFF2-40B4-BE49-F238E27FC236}">
                    <a16:creationId xmlns:a16="http://schemas.microsoft.com/office/drawing/2014/main" id="{9DCAD18E-0116-4617-A088-D9A5BB86B1B7}"/>
                  </a:ext>
                </a:extLst>
              </p:cNvPr>
              <p:cNvSpPr/>
              <p:nvPr userDrawn="1"/>
            </p:nvSpPr>
            <p:spPr>
              <a:xfrm>
                <a:off x="6486021" y="5794238"/>
                <a:ext cx="777873" cy="32766"/>
              </a:xfrm>
              <a:custGeom>
                <a:avLst/>
                <a:gdLst>
                  <a:gd name="connsiteX0" fmla="*/ 43815 w 777873"/>
                  <a:gd name="connsiteY0" fmla="*/ 32766 h 32766"/>
                  <a:gd name="connsiteX1" fmla="*/ 733932 w 777873"/>
                  <a:gd name="connsiteY1" fmla="*/ 32766 h 32766"/>
                  <a:gd name="connsiteX2" fmla="*/ 777874 w 777873"/>
                  <a:gd name="connsiteY2" fmla="*/ 0 h 32766"/>
                  <a:gd name="connsiteX3" fmla="*/ 0 w 777873"/>
                  <a:gd name="connsiteY3" fmla="*/ 0 h 32766"/>
                  <a:gd name="connsiteX4" fmla="*/ 43815 w 777873"/>
                  <a:gd name="connsiteY4" fmla="*/ 32766 h 327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7873" h="32766">
                    <a:moveTo>
                      <a:pt x="43815" y="32766"/>
                    </a:moveTo>
                    <a:lnTo>
                      <a:pt x="733932" y="32766"/>
                    </a:lnTo>
                    <a:cubicBezTo>
                      <a:pt x="749045" y="22479"/>
                      <a:pt x="763777" y="11557"/>
                      <a:pt x="777874" y="0"/>
                    </a:cubicBezTo>
                    <a:lnTo>
                      <a:pt x="0" y="0"/>
                    </a:lnTo>
                    <a:cubicBezTo>
                      <a:pt x="14097" y="11557"/>
                      <a:pt x="28702" y="22479"/>
                      <a:pt x="43815" y="32766"/>
                    </a:cubicBezTo>
                    <a:close/>
                  </a:path>
                </a:pathLst>
              </a:custGeom>
              <a:solidFill>
                <a:schemeClr val="accent1"/>
              </a:solidFill>
              <a:ln w="12679" cap="flat">
                <a:noFill/>
                <a:prstDash val="solid"/>
                <a:miter/>
              </a:ln>
            </p:spPr>
            <p:txBody>
              <a:bodyPr rtlCol="0" anchor="ctr"/>
              <a:lstStyle/>
              <a:p>
                <a:pPr rtl="0"/>
                <a:endParaRPr lang="es-ES" noProof="1"/>
              </a:p>
            </p:txBody>
          </p:sp>
          <p:sp>
            <p:nvSpPr>
              <p:cNvPr id="67" name="Freeform: Shape 66">
                <a:extLst>
                  <a:ext uri="{FF2B5EF4-FFF2-40B4-BE49-F238E27FC236}">
                    <a16:creationId xmlns:a16="http://schemas.microsoft.com/office/drawing/2014/main" id="{C024D595-060B-45A4-96D1-F46E977EF068}"/>
                  </a:ext>
                </a:extLst>
              </p:cNvPr>
              <p:cNvSpPr/>
              <p:nvPr userDrawn="1"/>
            </p:nvSpPr>
            <p:spPr>
              <a:xfrm>
                <a:off x="6603369" y="5869930"/>
                <a:ext cx="543178" cy="32765"/>
              </a:xfrm>
              <a:custGeom>
                <a:avLst/>
                <a:gdLst>
                  <a:gd name="connsiteX0" fmla="*/ 80391 w 543178"/>
                  <a:gd name="connsiteY0" fmla="*/ 32766 h 32765"/>
                  <a:gd name="connsiteX1" fmla="*/ 462787 w 543178"/>
                  <a:gd name="connsiteY1" fmla="*/ 32766 h 32765"/>
                  <a:gd name="connsiteX2" fmla="*/ 543178 w 543178"/>
                  <a:gd name="connsiteY2" fmla="*/ 0 h 32765"/>
                  <a:gd name="connsiteX3" fmla="*/ 0 w 543178"/>
                  <a:gd name="connsiteY3" fmla="*/ 0 h 32765"/>
                  <a:gd name="connsiteX4" fmla="*/ 80391 w 543178"/>
                  <a:gd name="connsiteY4" fmla="*/ 32766 h 327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3178" h="32765">
                    <a:moveTo>
                      <a:pt x="80391" y="32766"/>
                    </a:moveTo>
                    <a:lnTo>
                      <a:pt x="462787" y="32766"/>
                    </a:lnTo>
                    <a:cubicBezTo>
                      <a:pt x="490473" y="23749"/>
                      <a:pt x="517397" y="12700"/>
                      <a:pt x="543178" y="0"/>
                    </a:cubicBezTo>
                    <a:lnTo>
                      <a:pt x="0" y="0"/>
                    </a:lnTo>
                    <a:cubicBezTo>
                      <a:pt x="25781" y="12700"/>
                      <a:pt x="52705" y="23749"/>
                      <a:pt x="80391" y="32766"/>
                    </a:cubicBezTo>
                    <a:close/>
                  </a:path>
                </a:pathLst>
              </a:custGeom>
              <a:solidFill>
                <a:schemeClr val="accent1"/>
              </a:solidFill>
              <a:ln w="12679" cap="flat">
                <a:noFill/>
                <a:prstDash val="solid"/>
                <a:miter/>
              </a:ln>
            </p:spPr>
            <p:txBody>
              <a:bodyPr rtlCol="0" anchor="ctr"/>
              <a:lstStyle/>
              <a:p>
                <a:pPr rtl="0"/>
                <a:endParaRPr lang="es-ES" noProof="1"/>
              </a:p>
            </p:txBody>
          </p:sp>
          <p:sp>
            <p:nvSpPr>
              <p:cNvPr id="68" name="Freeform: Shape 67">
                <a:extLst>
                  <a:ext uri="{FF2B5EF4-FFF2-40B4-BE49-F238E27FC236}">
                    <a16:creationId xmlns:a16="http://schemas.microsoft.com/office/drawing/2014/main" id="{2F32F0B7-6DB1-45CD-9410-D1ED3DD070FF}"/>
                  </a:ext>
                </a:extLst>
              </p:cNvPr>
              <p:cNvSpPr/>
              <p:nvPr userDrawn="1"/>
            </p:nvSpPr>
            <p:spPr>
              <a:xfrm>
                <a:off x="9968992" y="3583553"/>
                <a:ext cx="89154" cy="32765"/>
              </a:xfrm>
              <a:custGeom>
                <a:avLst/>
                <a:gdLst>
                  <a:gd name="connsiteX0" fmla="*/ 0 w 89154"/>
                  <a:gd name="connsiteY0" fmla="*/ 0 h 32765"/>
                  <a:gd name="connsiteX1" fmla="*/ 14986 w 89154"/>
                  <a:gd name="connsiteY1" fmla="*/ 32766 h 32765"/>
                  <a:gd name="connsiteX2" fmla="*/ 89154 w 89154"/>
                  <a:gd name="connsiteY2" fmla="*/ 32766 h 32765"/>
                  <a:gd name="connsiteX3" fmla="*/ 89154 w 89154"/>
                  <a:gd name="connsiteY3" fmla="*/ 23495 h 32765"/>
                  <a:gd name="connsiteX4" fmla="*/ 28448 w 89154"/>
                  <a:gd name="connsiteY4" fmla="*/ 0 h 32765"/>
                  <a:gd name="connsiteX5" fmla="*/ 0 w 89154"/>
                  <a:gd name="connsiteY5" fmla="*/ 0 h 327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154" h="32765">
                    <a:moveTo>
                      <a:pt x="0" y="0"/>
                    </a:moveTo>
                    <a:lnTo>
                      <a:pt x="14986" y="32766"/>
                    </a:lnTo>
                    <a:lnTo>
                      <a:pt x="89154" y="32766"/>
                    </a:lnTo>
                    <a:lnTo>
                      <a:pt x="89154" y="23495"/>
                    </a:lnTo>
                    <a:cubicBezTo>
                      <a:pt x="69469" y="14605"/>
                      <a:pt x="49149" y="6731"/>
                      <a:pt x="28448" y="0"/>
                    </a:cubicBezTo>
                    <a:lnTo>
                      <a:pt x="0" y="0"/>
                    </a:lnTo>
                    <a:close/>
                  </a:path>
                </a:pathLst>
              </a:custGeom>
              <a:solidFill>
                <a:schemeClr val="accent1"/>
              </a:solidFill>
              <a:ln w="12679" cap="flat">
                <a:noFill/>
                <a:prstDash val="solid"/>
                <a:miter/>
              </a:ln>
            </p:spPr>
            <p:txBody>
              <a:bodyPr rtlCol="0" anchor="ctr"/>
              <a:lstStyle/>
              <a:p>
                <a:pPr rtl="0"/>
                <a:endParaRPr lang="es-ES" noProof="1"/>
              </a:p>
            </p:txBody>
          </p:sp>
          <p:sp>
            <p:nvSpPr>
              <p:cNvPr id="69" name="Freeform: Shape 68">
                <a:extLst>
                  <a:ext uri="{FF2B5EF4-FFF2-40B4-BE49-F238E27FC236}">
                    <a16:creationId xmlns:a16="http://schemas.microsoft.com/office/drawing/2014/main" id="{E82C3A82-4A3B-403E-9A6E-3245AE45006F}"/>
                  </a:ext>
                </a:extLst>
              </p:cNvPr>
              <p:cNvSpPr/>
              <p:nvPr userDrawn="1"/>
            </p:nvSpPr>
            <p:spPr>
              <a:xfrm>
                <a:off x="10003535" y="3659117"/>
                <a:ext cx="54610" cy="32892"/>
              </a:xfrm>
              <a:custGeom>
                <a:avLst/>
                <a:gdLst>
                  <a:gd name="connsiteX0" fmla="*/ 15113 w 54610"/>
                  <a:gd name="connsiteY0" fmla="*/ 32893 h 32892"/>
                  <a:gd name="connsiteX1" fmla="*/ 54610 w 54610"/>
                  <a:gd name="connsiteY1" fmla="*/ 32893 h 32892"/>
                  <a:gd name="connsiteX2" fmla="*/ 54610 w 54610"/>
                  <a:gd name="connsiteY2" fmla="*/ 0 h 32892"/>
                  <a:gd name="connsiteX3" fmla="*/ 0 w 54610"/>
                  <a:gd name="connsiteY3" fmla="*/ 0 h 32892"/>
                </a:gdLst>
                <a:ahLst/>
                <a:cxnLst>
                  <a:cxn ang="0">
                    <a:pos x="connsiteX0" y="connsiteY0"/>
                  </a:cxn>
                  <a:cxn ang="0">
                    <a:pos x="connsiteX1" y="connsiteY1"/>
                  </a:cxn>
                  <a:cxn ang="0">
                    <a:pos x="connsiteX2" y="connsiteY2"/>
                  </a:cxn>
                  <a:cxn ang="0">
                    <a:pos x="connsiteX3" y="connsiteY3"/>
                  </a:cxn>
                </a:cxnLst>
                <a:rect l="l" t="t" r="r" b="b"/>
                <a:pathLst>
                  <a:path w="54610" h="32892">
                    <a:moveTo>
                      <a:pt x="15113" y="32893"/>
                    </a:moveTo>
                    <a:lnTo>
                      <a:pt x="54610" y="32893"/>
                    </a:lnTo>
                    <a:lnTo>
                      <a:pt x="54610" y="0"/>
                    </a:lnTo>
                    <a:lnTo>
                      <a:pt x="0" y="0"/>
                    </a:lnTo>
                    <a:close/>
                  </a:path>
                </a:pathLst>
              </a:custGeom>
              <a:solidFill>
                <a:schemeClr val="accent1"/>
              </a:solidFill>
              <a:ln w="12679" cap="flat">
                <a:noFill/>
                <a:prstDash val="solid"/>
                <a:miter/>
              </a:ln>
            </p:spPr>
            <p:txBody>
              <a:bodyPr rtlCol="0" anchor="ctr"/>
              <a:lstStyle/>
              <a:p>
                <a:pPr rtl="0"/>
                <a:endParaRPr lang="es-ES" noProof="1"/>
              </a:p>
            </p:txBody>
          </p:sp>
          <p:sp>
            <p:nvSpPr>
              <p:cNvPr id="70" name="Freeform: Shape 69">
                <a:extLst>
                  <a:ext uri="{FF2B5EF4-FFF2-40B4-BE49-F238E27FC236}">
                    <a16:creationId xmlns:a16="http://schemas.microsoft.com/office/drawing/2014/main" id="{849E9679-E732-4C07-B037-DF13F085DE88}"/>
                  </a:ext>
                </a:extLst>
              </p:cNvPr>
              <p:cNvSpPr/>
              <p:nvPr userDrawn="1"/>
            </p:nvSpPr>
            <p:spPr>
              <a:xfrm>
                <a:off x="10038207" y="3734809"/>
                <a:ext cx="19939" cy="32893"/>
              </a:xfrm>
              <a:custGeom>
                <a:avLst/>
                <a:gdLst>
                  <a:gd name="connsiteX0" fmla="*/ 14986 w 19939"/>
                  <a:gd name="connsiteY0" fmla="*/ 32893 h 32893"/>
                  <a:gd name="connsiteX1" fmla="*/ 19939 w 19939"/>
                  <a:gd name="connsiteY1" fmla="*/ 32893 h 32893"/>
                  <a:gd name="connsiteX2" fmla="*/ 19939 w 19939"/>
                  <a:gd name="connsiteY2" fmla="*/ 0 h 32893"/>
                  <a:gd name="connsiteX3" fmla="*/ 0 w 19939"/>
                  <a:gd name="connsiteY3" fmla="*/ 0 h 32893"/>
                </a:gdLst>
                <a:ahLst/>
                <a:cxnLst>
                  <a:cxn ang="0">
                    <a:pos x="connsiteX0" y="connsiteY0"/>
                  </a:cxn>
                  <a:cxn ang="0">
                    <a:pos x="connsiteX1" y="connsiteY1"/>
                  </a:cxn>
                  <a:cxn ang="0">
                    <a:pos x="connsiteX2" y="connsiteY2"/>
                  </a:cxn>
                  <a:cxn ang="0">
                    <a:pos x="connsiteX3" y="connsiteY3"/>
                  </a:cxn>
                </a:cxnLst>
                <a:rect l="l" t="t" r="r" b="b"/>
                <a:pathLst>
                  <a:path w="19939" h="32893">
                    <a:moveTo>
                      <a:pt x="14986" y="32893"/>
                    </a:moveTo>
                    <a:lnTo>
                      <a:pt x="19939" y="32893"/>
                    </a:lnTo>
                    <a:lnTo>
                      <a:pt x="19939" y="0"/>
                    </a:lnTo>
                    <a:lnTo>
                      <a:pt x="0" y="0"/>
                    </a:lnTo>
                    <a:close/>
                  </a:path>
                </a:pathLst>
              </a:custGeom>
              <a:solidFill>
                <a:schemeClr val="accent1"/>
              </a:solidFill>
              <a:ln w="12679" cap="flat">
                <a:noFill/>
                <a:prstDash val="solid"/>
                <a:miter/>
              </a:ln>
            </p:spPr>
            <p:txBody>
              <a:bodyPr rtlCol="0" anchor="ctr"/>
              <a:lstStyle/>
              <a:p>
                <a:pPr rtl="0"/>
                <a:endParaRPr lang="es-ES" noProof="1"/>
              </a:p>
            </p:txBody>
          </p:sp>
          <p:sp>
            <p:nvSpPr>
              <p:cNvPr id="71" name="Freeform: Shape 70">
                <a:extLst>
                  <a:ext uri="{FF2B5EF4-FFF2-40B4-BE49-F238E27FC236}">
                    <a16:creationId xmlns:a16="http://schemas.microsoft.com/office/drawing/2014/main" id="{BBA930E5-2BCB-4041-B46B-849B3E8FCE6F}"/>
                  </a:ext>
                </a:extLst>
              </p:cNvPr>
              <p:cNvSpPr/>
              <p:nvPr userDrawn="1"/>
            </p:nvSpPr>
            <p:spPr>
              <a:xfrm>
                <a:off x="9244204" y="4415909"/>
                <a:ext cx="813942" cy="32766"/>
              </a:xfrm>
              <a:custGeom>
                <a:avLst/>
                <a:gdLst>
                  <a:gd name="connsiteX0" fmla="*/ 15748 w 813942"/>
                  <a:gd name="connsiteY0" fmla="*/ 32766 h 32766"/>
                  <a:gd name="connsiteX1" fmla="*/ 813942 w 813942"/>
                  <a:gd name="connsiteY1" fmla="*/ 32766 h 32766"/>
                  <a:gd name="connsiteX2" fmla="*/ 813942 w 813942"/>
                  <a:gd name="connsiteY2" fmla="*/ 0 h 32766"/>
                  <a:gd name="connsiteX3" fmla="*/ 0 w 813942"/>
                  <a:gd name="connsiteY3" fmla="*/ 0 h 32766"/>
                  <a:gd name="connsiteX4" fmla="*/ 15748 w 813942"/>
                  <a:gd name="connsiteY4" fmla="*/ 32766 h 327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3942" h="32766">
                    <a:moveTo>
                      <a:pt x="15748" y="32766"/>
                    </a:moveTo>
                    <a:lnTo>
                      <a:pt x="813942" y="32766"/>
                    </a:lnTo>
                    <a:lnTo>
                      <a:pt x="813942" y="0"/>
                    </a:lnTo>
                    <a:lnTo>
                      <a:pt x="0" y="0"/>
                    </a:lnTo>
                    <a:cubicBezTo>
                      <a:pt x="4826" y="11049"/>
                      <a:pt x="10160" y="21971"/>
                      <a:pt x="15748" y="32766"/>
                    </a:cubicBezTo>
                    <a:close/>
                  </a:path>
                </a:pathLst>
              </a:custGeom>
              <a:solidFill>
                <a:schemeClr val="accent1"/>
              </a:solidFill>
              <a:ln w="12679" cap="flat">
                <a:noFill/>
                <a:prstDash val="solid"/>
                <a:miter/>
              </a:ln>
            </p:spPr>
            <p:txBody>
              <a:bodyPr rtlCol="0" anchor="ctr"/>
              <a:lstStyle/>
              <a:p>
                <a:pPr rtl="0"/>
                <a:endParaRPr lang="es-ES" noProof="1"/>
              </a:p>
            </p:txBody>
          </p:sp>
          <p:sp>
            <p:nvSpPr>
              <p:cNvPr id="72" name="Freeform: Shape 71">
                <a:extLst>
                  <a:ext uri="{FF2B5EF4-FFF2-40B4-BE49-F238E27FC236}">
                    <a16:creationId xmlns:a16="http://schemas.microsoft.com/office/drawing/2014/main" id="{1FC5365D-D684-428B-986E-6FAEE4CAC81A}"/>
                  </a:ext>
                </a:extLst>
              </p:cNvPr>
              <p:cNvSpPr/>
              <p:nvPr userDrawn="1"/>
            </p:nvSpPr>
            <p:spPr>
              <a:xfrm>
                <a:off x="9284336" y="4491601"/>
                <a:ext cx="773810" cy="32765"/>
              </a:xfrm>
              <a:custGeom>
                <a:avLst/>
                <a:gdLst>
                  <a:gd name="connsiteX0" fmla="*/ 21844 w 773810"/>
                  <a:gd name="connsiteY0" fmla="*/ 32766 h 32765"/>
                  <a:gd name="connsiteX1" fmla="*/ 773810 w 773810"/>
                  <a:gd name="connsiteY1" fmla="*/ 32766 h 32765"/>
                  <a:gd name="connsiteX2" fmla="*/ 773810 w 773810"/>
                  <a:gd name="connsiteY2" fmla="*/ 0 h 32765"/>
                  <a:gd name="connsiteX3" fmla="*/ 0 w 773810"/>
                  <a:gd name="connsiteY3" fmla="*/ 0 h 32765"/>
                  <a:gd name="connsiteX4" fmla="*/ 21844 w 773810"/>
                  <a:gd name="connsiteY4" fmla="*/ 32766 h 327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3810" h="32765">
                    <a:moveTo>
                      <a:pt x="21844" y="32766"/>
                    </a:moveTo>
                    <a:lnTo>
                      <a:pt x="773810" y="32766"/>
                    </a:lnTo>
                    <a:lnTo>
                      <a:pt x="773810" y="0"/>
                    </a:lnTo>
                    <a:lnTo>
                      <a:pt x="0" y="0"/>
                    </a:lnTo>
                    <a:cubicBezTo>
                      <a:pt x="6858" y="11176"/>
                      <a:pt x="14097" y="22098"/>
                      <a:pt x="21844" y="32766"/>
                    </a:cubicBezTo>
                    <a:close/>
                  </a:path>
                </a:pathLst>
              </a:custGeom>
              <a:solidFill>
                <a:schemeClr val="accent1"/>
              </a:solidFill>
              <a:ln w="12679" cap="flat">
                <a:noFill/>
                <a:prstDash val="solid"/>
                <a:miter/>
              </a:ln>
            </p:spPr>
            <p:txBody>
              <a:bodyPr rtlCol="0" anchor="ctr"/>
              <a:lstStyle/>
              <a:p>
                <a:pPr rtl="0"/>
                <a:endParaRPr lang="es-ES" noProof="1"/>
              </a:p>
            </p:txBody>
          </p:sp>
          <p:sp>
            <p:nvSpPr>
              <p:cNvPr id="73" name="Freeform: Shape 72">
                <a:extLst>
                  <a:ext uri="{FF2B5EF4-FFF2-40B4-BE49-F238E27FC236}">
                    <a16:creationId xmlns:a16="http://schemas.microsoft.com/office/drawing/2014/main" id="{DC3C8871-52D4-4EC1-B47B-85BECC62B7D1}"/>
                  </a:ext>
                </a:extLst>
              </p:cNvPr>
              <p:cNvSpPr/>
              <p:nvPr userDrawn="1"/>
            </p:nvSpPr>
            <p:spPr>
              <a:xfrm>
                <a:off x="9339834" y="4567166"/>
                <a:ext cx="718311" cy="32766"/>
              </a:xfrm>
              <a:custGeom>
                <a:avLst/>
                <a:gdLst>
                  <a:gd name="connsiteX0" fmla="*/ 30226 w 718311"/>
                  <a:gd name="connsiteY0" fmla="*/ 32766 h 32766"/>
                  <a:gd name="connsiteX1" fmla="*/ 718311 w 718311"/>
                  <a:gd name="connsiteY1" fmla="*/ 32766 h 32766"/>
                  <a:gd name="connsiteX2" fmla="*/ 718311 w 718311"/>
                  <a:gd name="connsiteY2" fmla="*/ 0 h 32766"/>
                  <a:gd name="connsiteX3" fmla="*/ 0 w 718311"/>
                  <a:gd name="connsiteY3" fmla="*/ 0 h 32766"/>
                  <a:gd name="connsiteX4" fmla="*/ 30226 w 718311"/>
                  <a:gd name="connsiteY4" fmla="*/ 32766 h 327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311" h="32766">
                    <a:moveTo>
                      <a:pt x="30226" y="32766"/>
                    </a:moveTo>
                    <a:lnTo>
                      <a:pt x="718311" y="32766"/>
                    </a:lnTo>
                    <a:lnTo>
                      <a:pt x="718311" y="0"/>
                    </a:lnTo>
                    <a:lnTo>
                      <a:pt x="0" y="0"/>
                    </a:lnTo>
                    <a:cubicBezTo>
                      <a:pt x="9525" y="11303"/>
                      <a:pt x="19685" y="22225"/>
                      <a:pt x="30226" y="32766"/>
                    </a:cubicBezTo>
                    <a:close/>
                  </a:path>
                </a:pathLst>
              </a:custGeom>
              <a:solidFill>
                <a:schemeClr val="accent1"/>
              </a:solidFill>
              <a:ln w="12679" cap="flat">
                <a:noFill/>
                <a:prstDash val="solid"/>
                <a:miter/>
              </a:ln>
            </p:spPr>
            <p:txBody>
              <a:bodyPr rtlCol="0" anchor="ctr"/>
              <a:lstStyle/>
              <a:p>
                <a:pPr rtl="0"/>
                <a:endParaRPr lang="es-ES" noProof="1"/>
              </a:p>
            </p:txBody>
          </p:sp>
          <p:sp>
            <p:nvSpPr>
              <p:cNvPr id="74" name="Freeform: Shape 73">
                <a:extLst>
                  <a:ext uri="{FF2B5EF4-FFF2-40B4-BE49-F238E27FC236}">
                    <a16:creationId xmlns:a16="http://schemas.microsoft.com/office/drawing/2014/main" id="{96289CC8-DC72-4A9A-A9E9-0FF3BE1C351D}"/>
                  </a:ext>
                </a:extLst>
              </p:cNvPr>
              <p:cNvSpPr/>
              <p:nvPr userDrawn="1"/>
            </p:nvSpPr>
            <p:spPr>
              <a:xfrm>
                <a:off x="9417177" y="4642858"/>
                <a:ext cx="640968" cy="32766"/>
              </a:xfrm>
              <a:custGeom>
                <a:avLst/>
                <a:gdLst>
                  <a:gd name="connsiteX0" fmla="*/ 43942 w 640968"/>
                  <a:gd name="connsiteY0" fmla="*/ 32766 h 32766"/>
                  <a:gd name="connsiteX1" fmla="*/ 640968 w 640968"/>
                  <a:gd name="connsiteY1" fmla="*/ 32766 h 32766"/>
                  <a:gd name="connsiteX2" fmla="*/ 640968 w 640968"/>
                  <a:gd name="connsiteY2" fmla="*/ 0 h 32766"/>
                  <a:gd name="connsiteX3" fmla="*/ 0 w 640968"/>
                  <a:gd name="connsiteY3" fmla="*/ 0 h 32766"/>
                  <a:gd name="connsiteX4" fmla="*/ 43942 w 640968"/>
                  <a:gd name="connsiteY4" fmla="*/ 32766 h 327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0968" h="32766">
                    <a:moveTo>
                      <a:pt x="43942" y="32766"/>
                    </a:moveTo>
                    <a:lnTo>
                      <a:pt x="640968" y="32766"/>
                    </a:lnTo>
                    <a:lnTo>
                      <a:pt x="640968" y="0"/>
                    </a:lnTo>
                    <a:lnTo>
                      <a:pt x="0" y="0"/>
                    </a:lnTo>
                    <a:cubicBezTo>
                      <a:pt x="14097" y="11557"/>
                      <a:pt x="28702" y="22479"/>
                      <a:pt x="43942" y="32766"/>
                    </a:cubicBezTo>
                    <a:close/>
                  </a:path>
                </a:pathLst>
              </a:custGeom>
              <a:solidFill>
                <a:schemeClr val="accent1"/>
              </a:solidFill>
              <a:ln w="12679" cap="flat">
                <a:noFill/>
                <a:prstDash val="solid"/>
                <a:miter/>
              </a:ln>
            </p:spPr>
            <p:txBody>
              <a:bodyPr rtlCol="0" anchor="ctr"/>
              <a:lstStyle/>
              <a:p>
                <a:pPr rtl="0"/>
                <a:endParaRPr lang="es-ES" noProof="1"/>
              </a:p>
            </p:txBody>
          </p:sp>
          <p:sp>
            <p:nvSpPr>
              <p:cNvPr id="75" name="Freeform: Shape 74">
                <a:extLst>
                  <a:ext uri="{FF2B5EF4-FFF2-40B4-BE49-F238E27FC236}">
                    <a16:creationId xmlns:a16="http://schemas.microsoft.com/office/drawing/2014/main" id="{F7D0D936-B712-4E1B-881C-391682CE2A02}"/>
                  </a:ext>
                </a:extLst>
              </p:cNvPr>
              <p:cNvSpPr/>
              <p:nvPr userDrawn="1"/>
            </p:nvSpPr>
            <p:spPr>
              <a:xfrm>
                <a:off x="9534525" y="4718550"/>
                <a:ext cx="523493" cy="32765"/>
              </a:xfrm>
              <a:custGeom>
                <a:avLst/>
                <a:gdLst>
                  <a:gd name="connsiteX0" fmla="*/ 80391 w 523493"/>
                  <a:gd name="connsiteY0" fmla="*/ 32766 h 32765"/>
                  <a:gd name="connsiteX1" fmla="*/ 462787 w 523493"/>
                  <a:gd name="connsiteY1" fmla="*/ 32766 h 32765"/>
                  <a:gd name="connsiteX2" fmla="*/ 523493 w 523493"/>
                  <a:gd name="connsiteY2" fmla="*/ 9271 h 32765"/>
                  <a:gd name="connsiteX3" fmla="*/ 523493 w 523493"/>
                  <a:gd name="connsiteY3" fmla="*/ 0 h 32765"/>
                  <a:gd name="connsiteX4" fmla="*/ 0 w 523493"/>
                  <a:gd name="connsiteY4" fmla="*/ 0 h 32765"/>
                  <a:gd name="connsiteX5" fmla="*/ 80391 w 523493"/>
                  <a:gd name="connsiteY5" fmla="*/ 32766 h 327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3493" h="32765">
                    <a:moveTo>
                      <a:pt x="80391" y="32766"/>
                    </a:moveTo>
                    <a:lnTo>
                      <a:pt x="462787" y="32766"/>
                    </a:lnTo>
                    <a:cubicBezTo>
                      <a:pt x="483488" y="26035"/>
                      <a:pt x="503809" y="18161"/>
                      <a:pt x="523493" y="9271"/>
                    </a:cubicBezTo>
                    <a:lnTo>
                      <a:pt x="523493" y="0"/>
                    </a:lnTo>
                    <a:lnTo>
                      <a:pt x="0" y="0"/>
                    </a:lnTo>
                    <a:cubicBezTo>
                      <a:pt x="25908" y="12700"/>
                      <a:pt x="52705" y="23749"/>
                      <a:pt x="80391" y="32766"/>
                    </a:cubicBezTo>
                    <a:close/>
                  </a:path>
                </a:pathLst>
              </a:custGeom>
              <a:solidFill>
                <a:schemeClr val="accent1"/>
              </a:solidFill>
              <a:ln w="12679" cap="flat">
                <a:noFill/>
                <a:prstDash val="solid"/>
                <a:miter/>
              </a:ln>
            </p:spPr>
            <p:txBody>
              <a:bodyPr rtlCol="0" anchor="ctr"/>
              <a:lstStyle/>
              <a:p>
                <a:pPr rtl="0"/>
                <a:endParaRPr lang="es-ES" noProof="1"/>
              </a:p>
            </p:txBody>
          </p:sp>
          <p:sp>
            <p:nvSpPr>
              <p:cNvPr id="76" name="Freeform: Shape 75">
                <a:extLst>
                  <a:ext uri="{FF2B5EF4-FFF2-40B4-BE49-F238E27FC236}">
                    <a16:creationId xmlns:a16="http://schemas.microsoft.com/office/drawing/2014/main" id="{649D3FF5-F4E1-46D2-904F-07B47B33DF70}"/>
                  </a:ext>
                </a:extLst>
              </p:cNvPr>
              <p:cNvSpPr/>
              <p:nvPr/>
            </p:nvSpPr>
            <p:spPr>
              <a:xfrm>
                <a:off x="8944357" y="1755136"/>
                <a:ext cx="1113788" cy="1052828"/>
              </a:xfrm>
              <a:custGeom>
                <a:avLst/>
                <a:gdLst>
                  <a:gd name="connsiteX0" fmla="*/ 1052829 w 1113788"/>
                  <a:gd name="connsiteY0" fmla="*/ 992504 h 1052828"/>
                  <a:gd name="connsiteX1" fmla="*/ 1052829 w 1113788"/>
                  <a:gd name="connsiteY1" fmla="*/ 827150 h 1052828"/>
                  <a:gd name="connsiteX2" fmla="*/ 887348 w 1113788"/>
                  <a:gd name="connsiteY2" fmla="*/ 827150 h 1052828"/>
                  <a:gd name="connsiteX3" fmla="*/ 887475 w 1113788"/>
                  <a:gd name="connsiteY3" fmla="*/ 661669 h 1052828"/>
                  <a:gd name="connsiteX4" fmla="*/ 721994 w 1113788"/>
                  <a:gd name="connsiteY4" fmla="*/ 661669 h 1052828"/>
                  <a:gd name="connsiteX5" fmla="*/ 721994 w 1113788"/>
                  <a:gd name="connsiteY5" fmla="*/ 496315 h 1052828"/>
                  <a:gd name="connsiteX6" fmla="*/ 556513 w 1113788"/>
                  <a:gd name="connsiteY6" fmla="*/ 496315 h 1052828"/>
                  <a:gd name="connsiteX7" fmla="*/ 556513 w 1113788"/>
                  <a:gd name="connsiteY7" fmla="*/ 330835 h 1052828"/>
                  <a:gd name="connsiteX8" fmla="*/ 391160 w 1113788"/>
                  <a:gd name="connsiteY8" fmla="*/ 330835 h 1052828"/>
                  <a:gd name="connsiteX9" fmla="*/ 391160 w 1113788"/>
                  <a:gd name="connsiteY9" fmla="*/ 165481 h 1052828"/>
                  <a:gd name="connsiteX10" fmla="*/ 225679 w 1113788"/>
                  <a:gd name="connsiteY10" fmla="*/ 165481 h 1052828"/>
                  <a:gd name="connsiteX11" fmla="*/ 225679 w 1113788"/>
                  <a:gd name="connsiteY11" fmla="*/ 0 h 1052828"/>
                  <a:gd name="connsiteX12" fmla="*/ 60325 w 1113788"/>
                  <a:gd name="connsiteY12" fmla="*/ 0 h 1052828"/>
                  <a:gd name="connsiteX13" fmla="*/ 0 w 1113788"/>
                  <a:gd name="connsiteY13" fmla="*/ 60325 h 1052828"/>
                  <a:gd name="connsiteX14" fmla="*/ 165481 w 1113788"/>
                  <a:gd name="connsiteY14" fmla="*/ 60325 h 1052828"/>
                  <a:gd name="connsiteX15" fmla="*/ 165354 w 1113788"/>
                  <a:gd name="connsiteY15" fmla="*/ 165481 h 1052828"/>
                  <a:gd name="connsiteX16" fmla="*/ 165354 w 1113788"/>
                  <a:gd name="connsiteY16" fmla="*/ 225806 h 1052828"/>
                  <a:gd name="connsiteX17" fmla="*/ 330835 w 1113788"/>
                  <a:gd name="connsiteY17" fmla="*/ 225806 h 1052828"/>
                  <a:gd name="connsiteX18" fmla="*/ 330835 w 1113788"/>
                  <a:gd name="connsiteY18" fmla="*/ 330835 h 1052828"/>
                  <a:gd name="connsiteX19" fmla="*/ 330835 w 1113788"/>
                  <a:gd name="connsiteY19" fmla="*/ 391160 h 1052828"/>
                  <a:gd name="connsiteX20" fmla="*/ 496315 w 1113788"/>
                  <a:gd name="connsiteY20" fmla="*/ 391160 h 1052828"/>
                  <a:gd name="connsiteX21" fmla="*/ 496188 w 1113788"/>
                  <a:gd name="connsiteY21" fmla="*/ 496315 h 1052828"/>
                  <a:gd name="connsiteX22" fmla="*/ 496188 w 1113788"/>
                  <a:gd name="connsiteY22" fmla="*/ 556640 h 1052828"/>
                  <a:gd name="connsiteX23" fmla="*/ 661669 w 1113788"/>
                  <a:gd name="connsiteY23" fmla="*/ 556640 h 1052828"/>
                  <a:gd name="connsiteX24" fmla="*/ 661669 w 1113788"/>
                  <a:gd name="connsiteY24" fmla="*/ 661669 h 1052828"/>
                  <a:gd name="connsiteX25" fmla="*/ 661669 w 1113788"/>
                  <a:gd name="connsiteY25" fmla="*/ 721994 h 1052828"/>
                  <a:gd name="connsiteX26" fmla="*/ 721994 w 1113788"/>
                  <a:gd name="connsiteY26" fmla="*/ 721994 h 1052828"/>
                  <a:gd name="connsiteX27" fmla="*/ 827150 w 1113788"/>
                  <a:gd name="connsiteY27" fmla="*/ 721994 h 1052828"/>
                  <a:gd name="connsiteX28" fmla="*/ 827023 w 1113788"/>
                  <a:gd name="connsiteY28" fmla="*/ 827150 h 1052828"/>
                  <a:gd name="connsiteX29" fmla="*/ 827023 w 1113788"/>
                  <a:gd name="connsiteY29" fmla="*/ 887475 h 1052828"/>
                  <a:gd name="connsiteX30" fmla="*/ 992504 w 1113788"/>
                  <a:gd name="connsiteY30" fmla="*/ 887475 h 1052828"/>
                  <a:gd name="connsiteX31" fmla="*/ 992504 w 1113788"/>
                  <a:gd name="connsiteY31" fmla="*/ 992504 h 1052828"/>
                  <a:gd name="connsiteX32" fmla="*/ 992504 w 1113788"/>
                  <a:gd name="connsiteY32" fmla="*/ 1052829 h 1052828"/>
                  <a:gd name="connsiteX33" fmla="*/ 1113789 w 1113788"/>
                  <a:gd name="connsiteY33" fmla="*/ 1052829 h 1052828"/>
                  <a:gd name="connsiteX34" fmla="*/ 1113789 w 1113788"/>
                  <a:gd name="connsiteY34" fmla="*/ 992504 h 1052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113788" h="1052828">
                    <a:moveTo>
                      <a:pt x="1052829" y="992504"/>
                    </a:moveTo>
                    <a:lnTo>
                      <a:pt x="1052829" y="827150"/>
                    </a:lnTo>
                    <a:lnTo>
                      <a:pt x="887348" y="827150"/>
                    </a:lnTo>
                    <a:lnTo>
                      <a:pt x="887475" y="661669"/>
                    </a:lnTo>
                    <a:lnTo>
                      <a:pt x="721994" y="661669"/>
                    </a:lnTo>
                    <a:lnTo>
                      <a:pt x="721994" y="496315"/>
                    </a:lnTo>
                    <a:lnTo>
                      <a:pt x="556513" y="496315"/>
                    </a:lnTo>
                    <a:lnTo>
                      <a:pt x="556513" y="330835"/>
                    </a:lnTo>
                    <a:lnTo>
                      <a:pt x="391160" y="330835"/>
                    </a:lnTo>
                    <a:lnTo>
                      <a:pt x="391160" y="165481"/>
                    </a:lnTo>
                    <a:lnTo>
                      <a:pt x="225679" y="165481"/>
                    </a:lnTo>
                    <a:lnTo>
                      <a:pt x="225679" y="0"/>
                    </a:lnTo>
                    <a:lnTo>
                      <a:pt x="60325" y="0"/>
                    </a:lnTo>
                    <a:lnTo>
                      <a:pt x="0" y="60325"/>
                    </a:lnTo>
                    <a:lnTo>
                      <a:pt x="165481" y="60325"/>
                    </a:lnTo>
                    <a:lnTo>
                      <a:pt x="165354" y="165481"/>
                    </a:lnTo>
                    <a:lnTo>
                      <a:pt x="165354" y="225806"/>
                    </a:lnTo>
                    <a:lnTo>
                      <a:pt x="330835" y="225806"/>
                    </a:lnTo>
                    <a:lnTo>
                      <a:pt x="330835" y="330835"/>
                    </a:lnTo>
                    <a:lnTo>
                      <a:pt x="330835" y="391160"/>
                    </a:lnTo>
                    <a:lnTo>
                      <a:pt x="496315" y="391160"/>
                    </a:lnTo>
                    <a:lnTo>
                      <a:pt x="496188" y="496315"/>
                    </a:lnTo>
                    <a:lnTo>
                      <a:pt x="496188" y="556640"/>
                    </a:lnTo>
                    <a:lnTo>
                      <a:pt x="661669" y="556640"/>
                    </a:lnTo>
                    <a:lnTo>
                      <a:pt x="661669" y="661669"/>
                    </a:lnTo>
                    <a:lnTo>
                      <a:pt x="661669" y="721994"/>
                    </a:lnTo>
                    <a:lnTo>
                      <a:pt x="721994" y="721994"/>
                    </a:lnTo>
                    <a:lnTo>
                      <a:pt x="827150" y="721994"/>
                    </a:lnTo>
                    <a:lnTo>
                      <a:pt x="827023" y="827150"/>
                    </a:lnTo>
                    <a:lnTo>
                      <a:pt x="827023" y="887475"/>
                    </a:lnTo>
                    <a:lnTo>
                      <a:pt x="992504" y="887475"/>
                    </a:lnTo>
                    <a:lnTo>
                      <a:pt x="992504" y="992504"/>
                    </a:lnTo>
                    <a:lnTo>
                      <a:pt x="992504" y="1052829"/>
                    </a:lnTo>
                    <a:lnTo>
                      <a:pt x="1113789" y="1052829"/>
                    </a:lnTo>
                    <a:lnTo>
                      <a:pt x="1113789" y="992504"/>
                    </a:lnTo>
                    <a:close/>
                  </a:path>
                </a:pathLst>
              </a:custGeom>
              <a:solidFill>
                <a:schemeClr val="accent1"/>
              </a:solidFill>
              <a:ln w="12679" cap="flat">
                <a:noFill/>
                <a:prstDash val="solid"/>
                <a:miter/>
              </a:ln>
            </p:spPr>
            <p:txBody>
              <a:bodyPr rtlCol="0" anchor="ctr"/>
              <a:lstStyle/>
              <a:p>
                <a:pPr rtl="0"/>
                <a:endParaRPr lang="es-ES" noProof="1"/>
              </a:p>
            </p:txBody>
          </p:sp>
          <p:sp>
            <p:nvSpPr>
              <p:cNvPr id="77" name="Freeform: Shape 76">
                <a:extLst>
                  <a:ext uri="{FF2B5EF4-FFF2-40B4-BE49-F238E27FC236}">
                    <a16:creationId xmlns:a16="http://schemas.microsoft.com/office/drawing/2014/main" id="{46D03EF2-9E11-4797-921F-08C9961B1A16}"/>
                  </a:ext>
                </a:extLst>
              </p:cNvPr>
              <p:cNvSpPr/>
              <p:nvPr/>
            </p:nvSpPr>
            <p:spPr>
              <a:xfrm rot="-2700000">
                <a:off x="6261017" y="7108652"/>
                <a:ext cx="396743" cy="396743"/>
              </a:xfrm>
              <a:custGeom>
                <a:avLst/>
                <a:gdLst>
                  <a:gd name="connsiteX0" fmla="*/ 396744 w 396743"/>
                  <a:gd name="connsiteY0" fmla="*/ 198372 h 396743"/>
                  <a:gd name="connsiteX1" fmla="*/ 198372 w 396743"/>
                  <a:gd name="connsiteY1" fmla="*/ 396743 h 396743"/>
                  <a:gd name="connsiteX2" fmla="*/ 0 w 396743"/>
                  <a:gd name="connsiteY2" fmla="*/ 198372 h 396743"/>
                  <a:gd name="connsiteX3" fmla="*/ 198372 w 396743"/>
                  <a:gd name="connsiteY3" fmla="*/ 0 h 396743"/>
                  <a:gd name="connsiteX4" fmla="*/ 396744 w 396743"/>
                  <a:gd name="connsiteY4" fmla="*/ 198372 h 3967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6743" h="396743">
                    <a:moveTo>
                      <a:pt x="396744" y="198372"/>
                    </a:moveTo>
                    <a:cubicBezTo>
                      <a:pt x="396744" y="307930"/>
                      <a:pt x="307930" y="396743"/>
                      <a:pt x="198372" y="396743"/>
                    </a:cubicBezTo>
                    <a:cubicBezTo>
                      <a:pt x="88814" y="396743"/>
                      <a:pt x="0" y="307930"/>
                      <a:pt x="0" y="198372"/>
                    </a:cubicBezTo>
                    <a:cubicBezTo>
                      <a:pt x="0" y="88814"/>
                      <a:pt x="88814" y="0"/>
                      <a:pt x="198372" y="0"/>
                    </a:cubicBezTo>
                    <a:cubicBezTo>
                      <a:pt x="307930" y="0"/>
                      <a:pt x="396744" y="88814"/>
                      <a:pt x="396744" y="198372"/>
                    </a:cubicBezTo>
                    <a:close/>
                  </a:path>
                </a:pathLst>
              </a:custGeom>
              <a:solidFill>
                <a:schemeClr val="accent1"/>
              </a:solidFill>
              <a:ln w="12679" cap="flat">
                <a:noFill/>
                <a:prstDash val="solid"/>
                <a:miter/>
              </a:ln>
            </p:spPr>
            <p:txBody>
              <a:bodyPr rtlCol="0" anchor="ctr"/>
              <a:lstStyle/>
              <a:p>
                <a:pPr rtl="0"/>
                <a:endParaRPr lang="es-ES" noProof="1"/>
              </a:p>
            </p:txBody>
          </p:sp>
        </p:grpSp>
      </p:grpSp>
    </p:spTree>
    <p:extLst>
      <p:ext uri="{BB962C8B-B14F-4D97-AF65-F5344CB8AC3E}">
        <p14:creationId xmlns:p14="http://schemas.microsoft.com/office/powerpoint/2010/main" val="3007079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lrededor">
    <p:spTree>
      <p:nvGrpSpPr>
        <p:cNvPr id="1" name=""/>
        <p:cNvGrpSpPr/>
        <p:nvPr/>
      </p:nvGrpSpPr>
      <p:grpSpPr>
        <a:xfrm>
          <a:off x="0" y="0"/>
          <a:ext cx="0" cy="0"/>
          <a:chOff x="0" y="0"/>
          <a:chExt cx="0" cy="0"/>
        </a:xfrm>
      </p:grpSpPr>
      <p:grpSp>
        <p:nvGrpSpPr>
          <p:cNvPr id="15" name="Gráfico 2">
            <a:extLst>
              <a:ext uri="{FF2B5EF4-FFF2-40B4-BE49-F238E27FC236}">
                <a16:creationId xmlns:a16="http://schemas.microsoft.com/office/drawing/2014/main" id="{F435FAA0-FCB3-430F-873F-9E1D01FE5AD8}"/>
              </a:ext>
            </a:extLst>
          </p:cNvPr>
          <p:cNvGrpSpPr/>
          <p:nvPr userDrawn="1"/>
        </p:nvGrpSpPr>
        <p:grpSpPr>
          <a:xfrm>
            <a:off x="0" y="0"/>
            <a:ext cx="10058653" cy="7772526"/>
            <a:chOff x="0" y="0"/>
            <a:chExt cx="10058653" cy="7772526"/>
          </a:xfrm>
        </p:grpSpPr>
        <p:grpSp>
          <p:nvGrpSpPr>
            <p:cNvPr id="17" name="Gráfico 2">
              <a:extLst>
                <a:ext uri="{FF2B5EF4-FFF2-40B4-BE49-F238E27FC236}">
                  <a16:creationId xmlns:a16="http://schemas.microsoft.com/office/drawing/2014/main" id="{137D45CE-C2F6-44F2-8854-33295383A778}"/>
                </a:ext>
              </a:extLst>
            </p:cNvPr>
            <p:cNvGrpSpPr/>
            <p:nvPr userDrawn="1"/>
          </p:nvGrpSpPr>
          <p:grpSpPr>
            <a:xfrm>
              <a:off x="0" y="0"/>
              <a:ext cx="10058399" cy="7772399"/>
              <a:chOff x="0" y="0"/>
              <a:chExt cx="10058399" cy="7772399"/>
            </a:xfrm>
            <a:solidFill>
              <a:srgbClr val="FBAE43"/>
            </a:solidFill>
          </p:grpSpPr>
          <p:sp>
            <p:nvSpPr>
              <p:cNvPr id="117" name="Freeform: Shape 116">
                <a:extLst>
                  <a:ext uri="{FF2B5EF4-FFF2-40B4-BE49-F238E27FC236}">
                    <a16:creationId xmlns:a16="http://schemas.microsoft.com/office/drawing/2014/main" id="{8D03198C-471B-44FD-94C9-61DD5F26BD63}"/>
                  </a:ext>
                </a:extLst>
              </p:cNvPr>
              <p:cNvSpPr/>
              <p:nvPr userDrawn="1"/>
            </p:nvSpPr>
            <p:spPr>
              <a:xfrm>
                <a:off x="9309354" y="737488"/>
                <a:ext cx="433451" cy="266191"/>
              </a:xfrm>
              <a:custGeom>
                <a:avLst/>
                <a:gdLst>
                  <a:gd name="connsiteX0" fmla="*/ 433451 w 433451"/>
                  <a:gd name="connsiteY0" fmla="*/ 254127 h 266191"/>
                  <a:gd name="connsiteX1" fmla="*/ 259842 w 433451"/>
                  <a:gd name="connsiteY1" fmla="*/ 0 h 266191"/>
                  <a:gd name="connsiteX2" fmla="*/ 0 w 433451"/>
                  <a:gd name="connsiteY2" fmla="*/ 266192 h 266191"/>
                  <a:gd name="connsiteX3" fmla="*/ 246634 w 433451"/>
                  <a:gd name="connsiteY3" fmla="*/ 237871 h 266191"/>
                  <a:gd name="connsiteX4" fmla="*/ 433451 w 433451"/>
                  <a:gd name="connsiteY4" fmla="*/ 254127 h 266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3451" h="266191">
                    <a:moveTo>
                      <a:pt x="433451" y="254127"/>
                    </a:moveTo>
                    <a:cubicBezTo>
                      <a:pt x="409321" y="149225"/>
                      <a:pt x="346075" y="59182"/>
                      <a:pt x="259842" y="0"/>
                    </a:cubicBezTo>
                    <a:cubicBezTo>
                      <a:pt x="155702" y="69469"/>
                      <a:pt x="67183" y="160401"/>
                      <a:pt x="0" y="266192"/>
                    </a:cubicBezTo>
                    <a:cubicBezTo>
                      <a:pt x="79375" y="247904"/>
                      <a:pt x="161798" y="237871"/>
                      <a:pt x="246634" y="237871"/>
                    </a:cubicBezTo>
                    <a:cubicBezTo>
                      <a:pt x="310514" y="237871"/>
                      <a:pt x="372745" y="243586"/>
                      <a:pt x="433451" y="254127"/>
                    </a:cubicBezTo>
                    <a:close/>
                  </a:path>
                </a:pathLst>
              </a:custGeom>
              <a:solidFill>
                <a:schemeClr val="accent4"/>
              </a:solidFill>
              <a:ln w="12700" cap="flat">
                <a:noFill/>
                <a:prstDash val="solid"/>
                <a:miter/>
              </a:ln>
            </p:spPr>
            <p:txBody>
              <a:bodyPr rtlCol="0" anchor="ctr"/>
              <a:lstStyle/>
              <a:p>
                <a:pPr rtl="0"/>
                <a:endParaRPr lang="es-ES" noProof="0"/>
              </a:p>
            </p:txBody>
          </p:sp>
          <p:sp>
            <p:nvSpPr>
              <p:cNvPr id="118" name="Freeform: Shape 117">
                <a:extLst>
                  <a:ext uri="{FF2B5EF4-FFF2-40B4-BE49-F238E27FC236}">
                    <a16:creationId xmlns:a16="http://schemas.microsoft.com/office/drawing/2014/main" id="{880F1586-1060-45B5-8673-C1A7177233AF}"/>
                  </a:ext>
                </a:extLst>
              </p:cNvPr>
              <p:cNvSpPr/>
              <p:nvPr userDrawn="1"/>
            </p:nvSpPr>
            <p:spPr>
              <a:xfrm>
                <a:off x="9185402" y="1073150"/>
                <a:ext cx="872997" cy="1303782"/>
              </a:xfrm>
              <a:custGeom>
                <a:avLst/>
                <a:gdLst>
                  <a:gd name="connsiteX0" fmla="*/ 720725 w 872997"/>
                  <a:gd name="connsiteY0" fmla="*/ 13589 h 1303782"/>
                  <a:gd name="connsiteX1" fmla="*/ 145161 w 872997"/>
                  <a:gd name="connsiteY1" fmla="*/ 589153 h 1303782"/>
                  <a:gd name="connsiteX2" fmla="*/ 0 w 872997"/>
                  <a:gd name="connsiteY2" fmla="*/ 570611 h 1303782"/>
                  <a:gd name="connsiteX3" fmla="*/ 872998 w 872997"/>
                  <a:gd name="connsiteY3" fmla="*/ 1303782 h 1303782"/>
                  <a:gd name="connsiteX4" fmla="*/ 872998 w 872997"/>
                  <a:gd name="connsiteY4" fmla="*/ 67437 h 1303782"/>
                  <a:gd name="connsiteX5" fmla="*/ 720344 w 872997"/>
                  <a:gd name="connsiteY5" fmla="*/ 0 h 1303782"/>
                  <a:gd name="connsiteX6" fmla="*/ 720725 w 872997"/>
                  <a:gd name="connsiteY6" fmla="*/ 13589 h 1303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2997" h="1303782">
                    <a:moveTo>
                      <a:pt x="720725" y="13589"/>
                    </a:moveTo>
                    <a:cubicBezTo>
                      <a:pt x="720725" y="330962"/>
                      <a:pt x="462534" y="589153"/>
                      <a:pt x="145161" y="589153"/>
                    </a:cubicBezTo>
                    <a:cubicBezTo>
                      <a:pt x="94996" y="589153"/>
                      <a:pt x="46355" y="582676"/>
                      <a:pt x="0" y="570611"/>
                    </a:cubicBezTo>
                    <a:cubicBezTo>
                      <a:pt x="75692" y="985520"/>
                      <a:pt x="437134" y="1300480"/>
                      <a:pt x="872998" y="1303782"/>
                    </a:cubicBezTo>
                    <a:lnTo>
                      <a:pt x="872998" y="67437"/>
                    </a:lnTo>
                    <a:cubicBezTo>
                      <a:pt x="824357" y="41021"/>
                      <a:pt x="773303" y="18542"/>
                      <a:pt x="720344" y="0"/>
                    </a:cubicBezTo>
                    <a:cubicBezTo>
                      <a:pt x="720471" y="4445"/>
                      <a:pt x="720725" y="9017"/>
                      <a:pt x="720725" y="13589"/>
                    </a:cubicBezTo>
                    <a:close/>
                  </a:path>
                </a:pathLst>
              </a:custGeom>
              <a:solidFill>
                <a:schemeClr val="accent4"/>
              </a:solidFill>
              <a:ln w="12700" cap="flat">
                <a:noFill/>
                <a:prstDash val="solid"/>
                <a:miter/>
              </a:ln>
            </p:spPr>
            <p:txBody>
              <a:bodyPr rtlCol="0" anchor="ctr"/>
              <a:lstStyle/>
              <a:p>
                <a:pPr rtl="0"/>
                <a:endParaRPr lang="es-ES" noProof="0"/>
              </a:p>
            </p:txBody>
          </p:sp>
          <p:sp>
            <p:nvSpPr>
              <p:cNvPr id="119" name="Freeform: Shape 118">
                <a:extLst>
                  <a:ext uri="{FF2B5EF4-FFF2-40B4-BE49-F238E27FC236}">
                    <a16:creationId xmlns:a16="http://schemas.microsoft.com/office/drawing/2014/main" id="{D74F4DD3-F571-46BF-9A58-AFC3E1E28FF4}"/>
                  </a:ext>
                </a:extLst>
              </p:cNvPr>
              <p:cNvSpPr/>
              <p:nvPr userDrawn="1"/>
            </p:nvSpPr>
            <p:spPr>
              <a:xfrm>
                <a:off x="9714865" y="587501"/>
                <a:ext cx="343534" cy="510159"/>
              </a:xfrm>
              <a:custGeom>
                <a:avLst/>
                <a:gdLst>
                  <a:gd name="connsiteX0" fmla="*/ 0 w 343534"/>
                  <a:gd name="connsiteY0" fmla="*/ 71120 h 510159"/>
                  <a:gd name="connsiteX1" fmla="*/ 188595 w 343534"/>
                  <a:gd name="connsiteY1" fmla="*/ 444500 h 510159"/>
                  <a:gd name="connsiteX2" fmla="*/ 343535 w 343534"/>
                  <a:gd name="connsiteY2" fmla="*/ 510159 h 510159"/>
                  <a:gd name="connsiteX3" fmla="*/ 343535 w 343534"/>
                  <a:gd name="connsiteY3" fmla="*/ 0 h 510159"/>
                  <a:gd name="connsiteX4" fmla="*/ 0 w 343534"/>
                  <a:gd name="connsiteY4" fmla="*/ 71120 h 5101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3534" h="510159">
                    <a:moveTo>
                      <a:pt x="0" y="71120"/>
                    </a:moveTo>
                    <a:cubicBezTo>
                      <a:pt x="104648" y="165100"/>
                      <a:pt x="174625" y="296799"/>
                      <a:pt x="188595" y="444500"/>
                    </a:cubicBezTo>
                    <a:cubicBezTo>
                      <a:pt x="242189" y="462534"/>
                      <a:pt x="293878" y="484505"/>
                      <a:pt x="343535" y="510159"/>
                    </a:cubicBezTo>
                    <a:lnTo>
                      <a:pt x="343535" y="0"/>
                    </a:lnTo>
                    <a:cubicBezTo>
                      <a:pt x="221742" y="1016"/>
                      <a:pt x="105664" y="26162"/>
                      <a:pt x="0" y="71120"/>
                    </a:cubicBezTo>
                    <a:close/>
                  </a:path>
                </a:pathLst>
              </a:custGeom>
              <a:solidFill>
                <a:schemeClr val="accent4"/>
              </a:solidFill>
              <a:ln w="12700" cap="flat">
                <a:noFill/>
                <a:prstDash val="solid"/>
                <a:miter/>
              </a:ln>
            </p:spPr>
            <p:txBody>
              <a:bodyPr rtlCol="0" anchor="ctr"/>
              <a:lstStyle/>
              <a:p>
                <a:pPr rtl="0"/>
                <a:endParaRPr lang="es-ES" noProof="0"/>
              </a:p>
            </p:txBody>
          </p:sp>
          <p:sp>
            <p:nvSpPr>
              <p:cNvPr id="120" name="Freeform: Shape 119">
                <a:extLst>
                  <a:ext uri="{FF2B5EF4-FFF2-40B4-BE49-F238E27FC236}">
                    <a16:creationId xmlns:a16="http://schemas.microsoft.com/office/drawing/2014/main" id="{A3D6AEBA-1B97-418E-BE08-CD5ACD87349D}"/>
                  </a:ext>
                </a:extLst>
              </p:cNvPr>
              <p:cNvSpPr/>
              <p:nvPr userDrawn="1"/>
            </p:nvSpPr>
            <p:spPr>
              <a:xfrm>
                <a:off x="9170669" y="1013460"/>
                <a:ext cx="583057" cy="496442"/>
              </a:xfrm>
              <a:custGeom>
                <a:avLst/>
                <a:gdLst>
                  <a:gd name="connsiteX0" fmla="*/ 583057 w 583057"/>
                  <a:gd name="connsiteY0" fmla="*/ 73279 h 496442"/>
                  <a:gd name="connsiteX1" fmla="*/ 579374 w 583057"/>
                  <a:gd name="connsiteY1" fmla="*/ 18161 h 496442"/>
                  <a:gd name="connsiteX2" fmla="*/ 385445 w 583057"/>
                  <a:gd name="connsiteY2" fmla="*/ 0 h 496442"/>
                  <a:gd name="connsiteX3" fmla="*/ 111379 w 583057"/>
                  <a:gd name="connsiteY3" fmla="*/ 36195 h 496442"/>
                  <a:gd name="connsiteX4" fmla="*/ 0 w 583057"/>
                  <a:gd name="connsiteY4" fmla="*/ 464947 h 496442"/>
                  <a:gd name="connsiteX5" fmla="*/ 159893 w 583057"/>
                  <a:gd name="connsiteY5" fmla="*/ 496443 h 496442"/>
                  <a:gd name="connsiteX6" fmla="*/ 583057 w 583057"/>
                  <a:gd name="connsiteY6" fmla="*/ 73279 h 496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3057" h="496442">
                    <a:moveTo>
                      <a:pt x="583057" y="73279"/>
                    </a:moveTo>
                    <a:cubicBezTo>
                      <a:pt x="583057" y="54610"/>
                      <a:pt x="581661" y="36195"/>
                      <a:pt x="579374" y="18161"/>
                    </a:cubicBezTo>
                    <a:cubicBezTo>
                      <a:pt x="516510" y="6477"/>
                      <a:pt x="451739" y="0"/>
                      <a:pt x="385445" y="0"/>
                    </a:cubicBezTo>
                    <a:cubicBezTo>
                      <a:pt x="290703" y="0"/>
                      <a:pt x="198882" y="12700"/>
                      <a:pt x="111379" y="36195"/>
                    </a:cubicBezTo>
                    <a:cubicBezTo>
                      <a:pt x="41022" y="163322"/>
                      <a:pt x="636" y="309372"/>
                      <a:pt x="0" y="464947"/>
                    </a:cubicBezTo>
                    <a:cubicBezTo>
                      <a:pt x="49403" y="485140"/>
                      <a:pt x="103378" y="496443"/>
                      <a:pt x="159893" y="496443"/>
                    </a:cubicBezTo>
                    <a:cubicBezTo>
                      <a:pt x="393192" y="496316"/>
                      <a:pt x="583057" y="306578"/>
                      <a:pt x="583057" y="73279"/>
                    </a:cubicBezTo>
                    <a:close/>
                  </a:path>
                </a:pathLst>
              </a:custGeom>
              <a:solidFill>
                <a:schemeClr val="accent4"/>
              </a:solidFill>
              <a:ln w="12700" cap="flat">
                <a:noFill/>
                <a:prstDash val="solid"/>
                <a:miter/>
              </a:ln>
            </p:spPr>
            <p:txBody>
              <a:bodyPr rtlCol="0" anchor="ctr"/>
              <a:lstStyle/>
              <a:p>
                <a:pPr rtl="0"/>
                <a:endParaRPr lang="es-ES" noProof="0"/>
              </a:p>
            </p:txBody>
          </p:sp>
          <p:sp>
            <p:nvSpPr>
              <p:cNvPr id="121" name="Freeform: Shape 120">
                <a:extLst>
                  <a:ext uri="{FF2B5EF4-FFF2-40B4-BE49-F238E27FC236}">
                    <a16:creationId xmlns:a16="http://schemas.microsoft.com/office/drawing/2014/main" id="{FC3E88BE-48C6-4DB5-B966-1230FF3705CC}"/>
                  </a:ext>
                </a:extLst>
              </p:cNvPr>
              <p:cNvSpPr/>
              <p:nvPr userDrawn="1"/>
            </p:nvSpPr>
            <p:spPr>
              <a:xfrm>
                <a:off x="818388" y="6317615"/>
                <a:ext cx="306831" cy="164972"/>
              </a:xfrm>
              <a:custGeom>
                <a:avLst/>
                <a:gdLst>
                  <a:gd name="connsiteX0" fmla="*/ 0 w 306831"/>
                  <a:gd name="connsiteY0" fmla="*/ 5969 h 164972"/>
                  <a:gd name="connsiteX1" fmla="*/ 13716 w 306831"/>
                  <a:gd name="connsiteY1" fmla="*/ 43434 h 164972"/>
                  <a:gd name="connsiteX2" fmla="*/ 278257 w 306831"/>
                  <a:gd name="connsiteY2" fmla="*/ 164973 h 164972"/>
                  <a:gd name="connsiteX3" fmla="*/ 306832 w 306831"/>
                  <a:gd name="connsiteY3" fmla="*/ 138049 h 164972"/>
                  <a:gd name="connsiteX4" fmla="*/ 254 w 306831"/>
                  <a:gd name="connsiteY4" fmla="*/ 0 h 164972"/>
                  <a:gd name="connsiteX5" fmla="*/ 0 w 306831"/>
                  <a:gd name="connsiteY5" fmla="*/ 5969 h 164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6831" h="164972">
                    <a:moveTo>
                      <a:pt x="0" y="5969"/>
                    </a:moveTo>
                    <a:cubicBezTo>
                      <a:pt x="0" y="19558"/>
                      <a:pt x="4826" y="32512"/>
                      <a:pt x="13716" y="43434"/>
                    </a:cubicBezTo>
                    <a:cubicBezTo>
                      <a:pt x="108077" y="71755"/>
                      <a:pt x="196977" y="113030"/>
                      <a:pt x="278257" y="164973"/>
                    </a:cubicBezTo>
                    <a:cubicBezTo>
                      <a:pt x="287401" y="155702"/>
                      <a:pt x="296926" y="146685"/>
                      <a:pt x="306832" y="138049"/>
                    </a:cubicBezTo>
                    <a:cubicBezTo>
                      <a:pt x="213487" y="77216"/>
                      <a:pt x="110363" y="30226"/>
                      <a:pt x="254" y="0"/>
                    </a:cubicBezTo>
                    <a:cubicBezTo>
                      <a:pt x="254" y="2032"/>
                      <a:pt x="0" y="3937"/>
                      <a:pt x="0" y="5969"/>
                    </a:cubicBezTo>
                    <a:close/>
                  </a:path>
                </a:pathLst>
              </a:custGeom>
              <a:solidFill>
                <a:schemeClr val="accent4"/>
              </a:solidFill>
              <a:ln w="12700" cap="flat">
                <a:noFill/>
                <a:prstDash val="solid"/>
                <a:miter/>
              </a:ln>
            </p:spPr>
            <p:txBody>
              <a:bodyPr rtlCol="0" anchor="ctr"/>
              <a:lstStyle/>
              <a:p>
                <a:pPr rtl="0"/>
                <a:endParaRPr lang="es-ES" noProof="0"/>
              </a:p>
            </p:txBody>
          </p:sp>
          <p:sp>
            <p:nvSpPr>
              <p:cNvPr id="122" name="Freeform: Shape 121">
                <a:extLst>
                  <a:ext uri="{FF2B5EF4-FFF2-40B4-BE49-F238E27FC236}">
                    <a16:creationId xmlns:a16="http://schemas.microsoft.com/office/drawing/2014/main" id="{19F041EE-7F7D-4964-BA72-A3011E27A668}"/>
                  </a:ext>
                </a:extLst>
              </p:cNvPr>
              <p:cNvSpPr/>
              <p:nvPr userDrawn="1"/>
            </p:nvSpPr>
            <p:spPr>
              <a:xfrm>
                <a:off x="1508252" y="7425943"/>
                <a:ext cx="114934" cy="346456"/>
              </a:xfrm>
              <a:custGeom>
                <a:avLst/>
                <a:gdLst>
                  <a:gd name="connsiteX0" fmla="*/ 0 w 114934"/>
                  <a:gd name="connsiteY0" fmla="*/ 346456 h 346456"/>
                  <a:gd name="connsiteX1" fmla="*/ 40894 w 114934"/>
                  <a:gd name="connsiteY1" fmla="*/ 346456 h 346456"/>
                  <a:gd name="connsiteX2" fmla="*/ 114935 w 114934"/>
                  <a:gd name="connsiteY2" fmla="*/ 0 h 346456"/>
                  <a:gd name="connsiteX3" fmla="*/ 76327 w 114934"/>
                  <a:gd name="connsiteY3" fmla="*/ 7493 h 346456"/>
                  <a:gd name="connsiteX4" fmla="*/ 0 w 114934"/>
                  <a:gd name="connsiteY4" fmla="*/ 346456 h 3464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934" h="346456">
                    <a:moveTo>
                      <a:pt x="0" y="346456"/>
                    </a:moveTo>
                    <a:lnTo>
                      <a:pt x="40894" y="346456"/>
                    </a:lnTo>
                    <a:cubicBezTo>
                      <a:pt x="83312" y="238252"/>
                      <a:pt x="109220" y="121666"/>
                      <a:pt x="114935" y="0"/>
                    </a:cubicBezTo>
                    <a:cubicBezTo>
                      <a:pt x="102235" y="2922"/>
                      <a:pt x="89408" y="5462"/>
                      <a:pt x="76327" y="7493"/>
                    </a:cubicBezTo>
                    <a:cubicBezTo>
                      <a:pt x="69723" y="126874"/>
                      <a:pt x="43180" y="240792"/>
                      <a:pt x="0" y="346456"/>
                    </a:cubicBezTo>
                    <a:close/>
                  </a:path>
                </a:pathLst>
              </a:custGeom>
              <a:solidFill>
                <a:schemeClr val="accent4"/>
              </a:solidFill>
              <a:ln w="12700" cap="flat">
                <a:noFill/>
                <a:prstDash val="solid"/>
                <a:miter/>
              </a:ln>
            </p:spPr>
            <p:txBody>
              <a:bodyPr rtlCol="0" anchor="ctr"/>
              <a:lstStyle/>
              <a:p>
                <a:pPr rtl="0"/>
                <a:endParaRPr lang="es-ES" noProof="0"/>
              </a:p>
            </p:txBody>
          </p:sp>
          <p:sp>
            <p:nvSpPr>
              <p:cNvPr id="123" name="Freeform: Shape 122">
                <a:extLst>
                  <a:ext uri="{FF2B5EF4-FFF2-40B4-BE49-F238E27FC236}">
                    <a16:creationId xmlns:a16="http://schemas.microsoft.com/office/drawing/2014/main" id="{D2DEBC8D-D360-47AF-AFD6-33108B9A8984}"/>
                  </a:ext>
                </a:extLst>
              </p:cNvPr>
              <p:cNvSpPr/>
              <p:nvPr userDrawn="1"/>
            </p:nvSpPr>
            <p:spPr>
              <a:xfrm>
                <a:off x="1201166" y="6533388"/>
                <a:ext cx="420242" cy="771270"/>
              </a:xfrm>
              <a:custGeom>
                <a:avLst/>
                <a:gdLst>
                  <a:gd name="connsiteX0" fmla="*/ 420243 w 420242"/>
                  <a:gd name="connsiteY0" fmla="*/ 761873 h 771270"/>
                  <a:gd name="connsiteX1" fmla="*/ 305943 w 420242"/>
                  <a:gd name="connsiteY1" fmla="*/ 348107 h 771270"/>
                  <a:gd name="connsiteX2" fmla="*/ 29337 w 420242"/>
                  <a:gd name="connsiteY2" fmla="*/ 0 h 771270"/>
                  <a:gd name="connsiteX3" fmla="*/ 0 w 420242"/>
                  <a:gd name="connsiteY3" fmla="*/ 24892 h 771270"/>
                  <a:gd name="connsiteX4" fmla="*/ 261620 w 420242"/>
                  <a:gd name="connsiteY4" fmla="*/ 345059 h 771270"/>
                  <a:gd name="connsiteX5" fmla="*/ 382778 w 420242"/>
                  <a:gd name="connsiteY5" fmla="*/ 771271 h 771270"/>
                  <a:gd name="connsiteX6" fmla="*/ 420243 w 420242"/>
                  <a:gd name="connsiteY6" fmla="*/ 761873 h 771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0242" h="771270">
                    <a:moveTo>
                      <a:pt x="420243" y="761873"/>
                    </a:moveTo>
                    <a:cubicBezTo>
                      <a:pt x="409702" y="613918"/>
                      <a:pt x="369697" y="474091"/>
                      <a:pt x="305943" y="348107"/>
                    </a:cubicBezTo>
                    <a:cubicBezTo>
                      <a:pt x="238125" y="213995"/>
                      <a:pt x="143637" y="95504"/>
                      <a:pt x="29337" y="0"/>
                    </a:cubicBezTo>
                    <a:cubicBezTo>
                      <a:pt x="19177" y="7874"/>
                      <a:pt x="9398" y="16256"/>
                      <a:pt x="0" y="24892"/>
                    </a:cubicBezTo>
                    <a:cubicBezTo>
                      <a:pt x="106807" y="113030"/>
                      <a:pt x="195961" y="221869"/>
                      <a:pt x="261620" y="345059"/>
                    </a:cubicBezTo>
                    <a:cubicBezTo>
                      <a:pt x="330200" y="473710"/>
                      <a:pt x="372872" y="618109"/>
                      <a:pt x="382778" y="771271"/>
                    </a:cubicBezTo>
                    <a:cubicBezTo>
                      <a:pt x="395478" y="768731"/>
                      <a:pt x="407924" y="765429"/>
                      <a:pt x="420243" y="761873"/>
                    </a:cubicBezTo>
                    <a:close/>
                  </a:path>
                </a:pathLst>
              </a:custGeom>
              <a:solidFill>
                <a:schemeClr val="accent4"/>
              </a:solidFill>
              <a:ln w="12700" cap="flat">
                <a:noFill/>
                <a:prstDash val="solid"/>
                <a:miter/>
              </a:ln>
            </p:spPr>
            <p:txBody>
              <a:bodyPr rtlCol="0" anchor="ctr"/>
              <a:lstStyle/>
              <a:p>
                <a:pPr rtl="0"/>
                <a:endParaRPr lang="es-ES" noProof="0"/>
              </a:p>
            </p:txBody>
          </p:sp>
          <p:sp>
            <p:nvSpPr>
              <p:cNvPr id="124" name="Freeform: Shape 123">
                <a:extLst>
                  <a:ext uri="{FF2B5EF4-FFF2-40B4-BE49-F238E27FC236}">
                    <a16:creationId xmlns:a16="http://schemas.microsoft.com/office/drawing/2014/main" id="{23EF4D1B-2D89-4CD4-BCF6-6E563D21C0F5}"/>
                  </a:ext>
                </a:extLst>
              </p:cNvPr>
              <p:cNvSpPr/>
              <p:nvPr userDrawn="1"/>
            </p:nvSpPr>
            <p:spPr>
              <a:xfrm>
                <a:off x="0" y="6017005"/>
                <a:ext cx="940561" cy="941450"/>
              </a:xfrm>
              <a:custGeom>
                <a:avLst/>
                <a:gdLst>
                  <a:gd name="connsiteX0" fmla="*/ 498983 w 940561"/>
                  <a:gd name="connsiteY0" fmla="*/ 300228 h 941450"/>
                  <a:gd name="connsiteX1" fmla="*/ 528955 w 940561"/>
                  <a:gd name="connsiteY1" fmla="*/ 299466 h 941450"/>
                  <a:gd name="connsiteX2" fmla="*/ 785241 w 940561"/>
                  <a:gd name="connsiteY2" fmla="*/ 331089 h 941450"/>
                  <a:gd name="connsiteX3" fmla="*/ 781812 w 940561"/>
                  <a:gd name="connsiteY3" fmla="*/ 306578 h 941450"/>
                  <a:gd name="connsiteX4" fmla="*/ 783209 w 940561"/>
                  <a:gd name="connsiteY4" fmla="*/ 291592 h 941450"/>
                  <a:gd name="connsiteX5" fmla="*/ 528955 w 940561"/>
                  <a:gd name="connsiteY5" fmla="*/ 261493 h 941450"/>
                  <a:gd name="connsiteX6" fmla="*/ 456311 w 940561"/>
                  <a:gd name="connsiteY6" fmla="*/ 264160 h 941450"/>
                  <a:gd name="connsiteX7" fmla="*/ 0 w 940561"/>
                  <a:gd name="connsiteY7" fmla="*/ 0 h 941450"/>
                  <a:gd name="connsiteX8" fmla="*/ 0 w 940561"/>
                  <a:gd name="connsiteY8" fmla="*/ 6858 h 941450"/>
                  <a:gd name="connsiteX9" fmla="*/ 447040 w 940561"/>
                  <a:gd name="connsiteY9" fmla="*/ 264922 h 941450"/>
                  <a:gd name="connsiteX10" fmla="*/ 0 w 940561"/>
                  <a:gd name="connsiteY10" fmla="*/ 398145 h 941450"/>
                  <a:gd name="connsiteX11" fmla="*/ 0 w 940561"/>
                  <a:gd name="connsiteY11" fmla="*/ 442087 h 941450"/>
                  <a:gd name="connsiteX12" fmla="*/ 489712 w 940561"/>
                  <a:gd name="connsiteY12" fmla="*/ 300736 h 941450"/>
                  <a:gd name="connsiteX13" fmla="*/ 940562 w 940561"/>
                  <a:gd name="connsiteY13" fmla="*/ 941451 h 941450"/>
                  <a:gd name="connsiteX14" fmla="*/ 937514 w 940561"/>
                  <a:gd name="connsiteY14" fmla="*/ 916559 h 941450"/>
                  <a:gd name="connsiteX15" fmla="*/ 498983 w 940561"/>
                  <a:gd name="connsiteY15" fmla="*/ 300228 h 94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40561" h="941450">
                    <a:moveTo>
                      <a:pt x="498983" y="300228"/>
                    </a:moveTo>
                    <a:cubicBezTo>
                      <a:pt x="509016" y="299974"/>
                      <a:pt x="518922" y="299466"/>
                      <a:pt x="528955" y="299466"/>
                    </a:cubicBezTo>
                    <a:cubicBezTo>
                      <a:pt x="617347" y="299466"/>
                      <a:pt x="703072" y="310515"/>
                      <a:pt x="785241" y="331089"/>
                    </a:cubicBezTo>
                    <a:cubicBezTo>
                      <a:pt x="783082" y="323215"/>
                      <a:pt x="781812" y="314960"/>
                      <a:pt x="781812" y="306578"/>
                    </a:cubicBezTo>
                    <a:cubicBezTo>
                      <a:pt x="781812" y="301498"/>
                      <a:pt x="782320" y="296545"/>
                      <a:pt x="783209" y="291592"/>
                    </a:cubicBezTo>
                    <a:cubicBezTo>
                      <a:pt x="701548" y="272161"/>
                      <a:pt x="616585" y="261493"/>
                      <a:pt x="528955" y="261493"/>
                    </a:cubicBezTo>
                    <a:cubicBezTo>
                      <a:pt x="504571" y="261493"/>
                      <a:pt x="480314" y="262636"/>
                      <a:pt x="456311" y="264160"/>
                    </a:cubicBezTo>
                    <a:cubicBezTo>
                      <a:pt x="320675" y="153035"/>
                      <a:pt x="166751" y="63246"/>
                      <a:pt x="0" y="0"/>
                    </a:cubicBezTo>
                    <a:lnTo>
                      <a:pt x="0" y="6858"/>
                    </a:lnTo>
                    <a:cubicBezTo>
                      <a:pt x="163195" y="68961"/>
                      <a:pt x="313817" y="156718"/>
                      <a:pt x="447040" y="264922"/>
                    </a:cubicBezTo>
                    <a:cubicBezTo>
                      <a:pt x="285877" y="276860"/>
                      <a:pt x="134366" y="323723"/>
                      <a:pt x="0" y="398145"/>
                    </a:cubicBezTo>
                    <a:lnTo>
                      <a:pt x="0" y="442087"/>
                    </a:lnTo>
                    <a:cubicBezTo>
                      <a:pt x="145034" y="357886"/>
                      <a:pt x="311785" y="307213"/>
                      <a:pt x="489712" y="300736"/>
                    </a:cubicBezTo>
                    <a:cubicBezTo>
                      <a:pt x="687832" y="473202"/>
                      <a:pt x="843915" y="692658"/>
                      <a:pt x="940562" y="941451"/>
                    </a:cubicBezTo>
                    <a:cubicBezTo>
                      <a:pt x="939419" y="933196"/>
                      <a:pt x="938276" y="924941"/>
                      <a:pt x="937514" y="916559"/>
                    </a:cubicBezTo>
                    <a:cubicBezTo>
                      <a:pt x="840740" y="677926"/>
                      <a:pt x="689356" y="467360"/>
                      <a:pt x="498983" y="300228"/>
                    </a:cubicBezTo>
                    <a:close/>
                  </a:path>
                </a:pathLst>
              </a:custGeom>
              <a:solidFill>
                <a:schemeClr val="accent4"/>
              </a:solidFill>
              <a:ln w="12700" cap="flat">
                <a:noFill/>
                <a:prstDash val="solid"/>
                <a:miter/>
              </a:ln>
            </p:spPr>
            <p:txBody>
              <a:bodyPr rtlCol="0" anchor="ctr"/>
              <a:lstStyle/>
              <a:p>
                <a:pPr rtl="0"/>
                <a:endParaRPr lang="es-ES" noProof="0"/>
              </a:p>
            </p:txBody>
          </p:sp>
          <p:sp>
            <p:nvSpPr>
              <p:cNvPr id="125" name="Freeform: Shape 124">
                <a:extLst>
                  <a:ext uri="{FF2B5EF4-FFF2-40B4-BE49-F238E27FC236}">
                    <a16:creationId xmlns:a16="http://schemas.microsoft.com/office/drawing/2014/main" id="{A1BE83AE-F172-4FFB-BB20-68755684BEEA}"/>
                  </a:ext>
                </a:extLst>
              </p:cNvPr>
              <p:cNvSpPr/>
              <p:nvPr userDrawn="1"/>
            </p:nvSpPr>
            <p:spPr>
              <a:xfrm>
                <a:off x="998219" y="7136765"/>
                <a:ext cx="58293" cy="635634"/>
              </a:xfrm>
              <a:custGeom>
                <a:avLst/>
                <a:gdLst>
                  <a:gd name="connsiteX0" fmla="*/ 0 w 58293"/>
                  <a:gd name="connsiteY0" fmla="*/ 0 h 635634"/>
                  <a:gd name="connsiteX1" fmla="*/ 52070 w 58293"/>
                  <a:gd name="connsiteY1" fmla="*/ 409194 h 635634"/>
                  <a:gd name="connsiteX2" fmla="*/ 36195 w 58293"/>
                  <a:gd name="connsiteY2" fmla="*/ 635635 h 635634"/>
                  <a:gd name="connsiteX3" fmla="*/ 42545 w 58293"/>
                  <a:gd name="connsiteY3" fmla="*/ 635635 h 635634"/>
                  <a:gd name="connsiteX4" fmla="*/ 58293 w 58293"/>
                  <a:gd name="connsiteY4" fmla="*/ 409194 h 635634"/>
                  <a:gd name="connsiteX5" fmla="*/ 11811 w 58293"/>
                  <a:gd name="connsiteY5" fmla="*/ 21590 h 635634"/>
                  <a:gd name="connsiteX6" fmla="*/ 0 w 58293"/>
                  <a:gd name="connsiteY6" fmla="*/ 0 h 635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293" h="635634">
                    <a:moveTo>
                      <a:pt x="0" y="0"/>
                    </a:moveTo>
                    <a:cubicBezTo>
                      <a:pt x="34036" y="130810"/>
                      <a:pt x="52070" y="267970"/>
                      <a:pt x="52070" y="409194"/>
                    </a:cubicBezTo>
                    <a:cubicBezTo>
                      <a:pt x="52070" y="486028"/>
                      <a:pt x="46609" y="561594"/>
                      <a:pt x="36195" y="635635"/>
                    </a:cubicBezTo>
                    <a:lnTo>
                      <a:pt x="42545" y="635635"/>
                    </a:lnTo>
                    <a:cubicBezTo>
                      <a:pt x="52832" y="561594"/>
                      <a:pt x="58293" y="486028"/>
                      <a:pt x="58293" y="409194"/>
                    </a:cubicBezTo>
                    <a:cubicBezTo>
                      <a:pt x="58293" y="275717"/>
                      <a:pt x="42037" y="145923"/>
                      <a:pt x="11811" y="21590"/>
                    </a:cubicBezTo>
                    <a:cubicBezTo>
                      <a:pt x="7874" y="14605"/>
                      <a:pt x="3810" y="7366"/>
                      <a:pt x="0" y="0"/>
                    </a:cubicBezTo>
                    <a:close/>
                  </a:path>
                </a:pathLst>
              </a:custGeom>
              <a:solidFill>
                <a:schemeClr val="accent4"/>
              </a:solidFill>
              <a:ln w="12700" cap="flat">
                <a:noFill/>
                <a:prstDash val="solid"/>
                <a:miter/>
              </a:ln>
            </p:spPr>
            <p:txBody>
              <a:bodyPr rtlCol="0" anchor="ctr"/>
              <a:lstStyle/>
              <a:p>
                <a:pPr rtl="0"/>
                <a:endParaRPr lang="es-ES" noProof="0"/>
              </a:p>
            </p:txBody>
          </p:sp>
          <p:sp>
            <p:nvSpPr>
              <p:cNvPr id="126" name="Freeform: Shape 125">
                <a:extLst>
                  <a:ext uri="{FF2B5EF4-FFF2-40B4-BE49-F238E27FC236}">
                    <a16:creationId xmlns:a16="http://schemas.microsoft.com/office/drawing/2014/main" id="{96E4CA17-E1CB-40B1-ADF4-C93C57C2BCE3}"/>
                  </a:ext>
                </a:extLst>
              </p:cNvPr>
              <p:cNvSpPr/>
              <p:nvPr userDrawn="1"/>
            </p:nvSpPr>
            <p:spPr>
              <a:xfrm>
                <a:off x="1213103" y="0"/>
                <a:ext cx="1922780" cy="800226"/>
              </a:xfrm>
              <a:custGeom>
                <a:avLst/>
                <a:gdLst>
                  <a:gd name="connsiteX0" fmla="*/ 0 w 1922780"/>
                  <a:gd name="connsiteY0" fmla="*/ 0 h 800226"/>
                  <a:gd name="connsiteX1" fmla="*/ 257556 w 1922780"/>
                  <a:gd name="connsiteY1" fmla="*/ 215900 h 800226"/>
                  <a:gd name="connsiteX2" fmla="*/ 954659 w 1922780"/>
                  <a:gd name="connsiteY2" fmla="*/ 800227 h 800226"/>
                  <a:gd name="connsiteX3" fmla="*/ 1922780 w 1922780"/>
                  <a:gd name="connsiteY3" fmla="*/ 0 h 800226"/>
                  <a:gd name="connsiteX4" fmla="*/ 355600 w 1922780"/>
                  <a:gd name="connsiteY4" fmla="*/ 0 h 8002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2780" h="800226">
                    <a:moveTo>
                      <a:pt x="0" y="0"/>
                    </a:moveTo>
                    <a:lnTo>
                      <a:pt x="257556" y="215900"/>
                    </a:lnTo>
                    <a:lnTo>
                      <a:pt x="954659" y="800227"/>
                    </a:lnTo>
                    <a:lnTo>
                      <a:pt x="1922780" y="0"/>
                    </a:lnTo>
                    <a:lnTo>
                      <a:pt x="355600" y="0"/>
                    </a:lnTo>
                    <a:close/>
                  </a:path>
                </a:pathLst>
              </a:custGeom>
              <a:solidFill>
                <a:schemeClr val="accent4"/>
              </a:solidFill>
              <a:ln w="12700" cap="flat">
                <a:noFill/>
                <a:prstDash val="solid"/>
                <a:miter/>
              </a:ln>
            </p:spPr>
            <p:txBody>
              <a:bodyPr rtlCol="0" anchor="ctr"/>
              <a:lstStyle/>
              <a:p>
                <a:pPr rtl="0"/>
                <a:endParaRPr lang="es-ES" noProof="0"/>
              </a:p>
            </p:txBody>
          </p:sp>
          <p:sp>
            <p:nvSpPr>
              <p:cNvPr id="127" name="Freeform: Shape 126">
                <a:extLst>
                  <a:ext uri="{FF2B5EF4-FFF2-40B4-BE49-F238E27FC236}">
                    <a16:creationId xmlns:a16="http://schemas.microsoft.com/office/drawing/2014/main" id="{D3201042-1052-40E6-8CEA-556DB7BB13CE}"/>
                  </a:ext>
                </a:extLst>
              </p:cNvPr>
              <p:cNvSpPr/>
              <p:nvPr userDrawn="1"/>
            </p:nvSpPr>
            <p:spPr>
              <a:xfrm>
                <a:off x="840105" y="0"/>
                <a:ext cx="1317752" cy="955547"/>
              </a:xfrm>
              <a:custGeom>
                <a:avLst/>
                <a:gdLst>
                  <a:gd name="connsiteX0" fmla="*/ 353314 w 1317752"/>
                  <a:gd name="connsiteY0" fmla="*/ 0 h 955547"/>
                  <a:gd name="connsiteX1" fmla="*/ 0 w 1317752"/>
                  <a:gd name="connsiteY1" fmla="*/ 0 h 955547"/>
                  <a:gd name="connsiteX2" fmla="*/ 485775 w 1317752"/>
                  <a:gd name="connsiteY2" fmla="*/ 407162 h 955547"/>
                  <a:gd name="connsiteX3" fmla="*/ 1139825 w 1317752"/>
                  <a:gd name="connsiteY3" fmla="*/ 955548 h 955547"/>
                  <a:gd name="connsiteX4" fmla="*/ 1317752 w 1317752"/>
                  <a:gd name="connsiteY4" fmla="*/ 808482 h 955547"/>
                  <a:gd name="connsiteX5" fmla="*/ 623951 w 1317752"/>
                  <a:gd name="connsiteY5" fmla="*/ 226949 h 955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17752" h="955547">
                    <a:moveTo>
                      <a:pt x="353314" y="0"/>
                    </a:moveTo>
                    <a:lnTo>
                      <a:pt x="0" y="0"/>
                    </a:lnTo>
                    <a:lnTo>
                      <a:pt x="485775" y="407162"/>
                    </a:lnTo>
                    <a:lnTo>
                      <a:pt x="1139825" y="955548"/>
                    </a:lnTo>
                    <a:lnTo>
                      <a:pt x="1317752" y="808482"/>
                    </a:lnTo>
                    <a:lnTo>
                      <a:pt x="623951" y="226949"/>
                    </a:lnTo>
                    <a:close/>
                  </a:path>
                </a:pathLst>
              </a:custGeom>
              <a:solidFill>
                <a:schemeClr val="accent4"/>
              </a:solidFill>
              <a:ln w="12700" cap="flat">
                <a:noFill/>
                <a:prstDash val="solid"/>
                <a:miter/>
              </a:ln>
            </p:spPr>
            <p:txBody>
              <a:bodyPr rtlCol="0" anchor="ctr"/>
              <a:lstStyle/>
              <a:p>
                <a:pPr rtl="0"/>
                <a:endParaRPr lang="es-ES" noProof="0"/>
              </a:p>
            </p:txBody>
          </p:sp>
        </p:grpSp>
        <p:grpSp>
          <p:nvGrpSpPr>
            <p:cNvPr id="18" name="Gráfico 2">
              <a:extLst>
                <a:ext uri="{FF2B5EF4-FFF2-40B4-BE49-F238E27FC236}">
                  <a16:creationId xmlns:a16="http://schemas.microsoft.com/office/drawing/2014/main" id="{5B95F301-9CD8-4A49-88B7-CCB5190C9162}"/>
                </a:ext>
              </a:extLst>
            </p:cNvPr>
            <p:cNvGrpSpPr/>
            <p:nvPr/>
          </p:nvGrpSpPr>
          <p:grpSpPr>
            <a:xfrm>
              <a:off x="0" y="0"/>
              <a:ext cx="9906033" cy="7772399"/>
              <a:chOff x="0" y="0"/>
              <a:chExt cx="9906033" cy="7772399"/>
            </a:xfrm>
            <a:solidFill>
              <a:srgbClr val="59CBF5"/>
            </a:solidFill>
          </p:grpSpPr>
          <p:sp>
            <p:nvSpPr>
              <p:cNvPr id="108" name="Freeform: Shape 107">
                <a:extLst>
                  <a:ext uri="{FF2B5EF4-FFF2-40B4-BE49-F238E27FC236}">
                    <a16:creationId xmlns:a16="http://schemas.microsoft.com/office/drawing/2014/main" id="{2DDA2948-7D47-4736-9CAF-57545ECEA81E}"/>
                  </a:ext>
                </a:extLst>
              </p:cNvPr>
              <p:cNvSpPr/>
              <p:nvPr userDrawn="1"/>
            </p:nvSpPr>
            <p:spPr>
              <a:xfrm>
                <a:off x="0" y="0"/>
                <a:ext cx="1325880" cy="747394"/>
              </a:xfrm>
              <a:custGeom>
                <a:avLst/>
                <a:gdLst>
                  <a:gd name="connsiteX0" fmla="*/ 1325880 w 1325880"/>
                  <a:gd name="connsiteY0" fmla="*/ 407162 h 747394"/>
                  <a:gd name="connsiteX1" fmla="*/ 840105 w 1325880"/>
                  <a:gd name="connsiteY1" fmla="*/ 0 h 747394"/>
                  <a:gd name="connsiteX2" fmla="*/ 0 w 1325880"/>
                  <a:gd name="connsiteY2" fmla="*/ 0 h 747394"/>
                  <a:gd name="connsiteX3" fmla="*/ 0 w 1325880"/>
                  <a:gd name="connsiteY3" fmla="*/ 605028 h 747394"/>
                  <a:gd name="connsiteX4" fmla="*/ 537210 w 1325880"/>
                  <a:gd name="connsiteY4" fmla="*/ 747395 h 747394"/>
                  <a:gd name="connsiteX5" fmla="*/ 1325880 w 1325880"/>
                  <a:gd name="connsiteY5" fmla="*/ 407162 h 747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5880" h="747394">
                    <a:moveTo>
                      <a:pt x="1325880" y="407162"/>
                    </a:moveTo>
                    <a:lnTo>
                      <a:pt x="840105" y="0"/>
                    </a:lnTo>
                    <a:lnTo>
                      <a:pt x="0" y="0"/>
                    </a:lnTo>
                    <a:lnTo>
                      <a:pt x="0" y="605028"/>
                    </a:lnTo>
                    <a:cubicBezTo>
                      <a:pt x="158369" y="695452"/>
                      <a:pt x="341630" y="747395"/>
                      <a:pt x="537210" y="747395"/>
                    </a:cubicBezTo>
                    <a:cubicBezTo>
                      <a:pt x="847979" y="747395"/>
                      <a:pt x="1128014" y="616585"/>
                      <a:pt x="1325880" y="407162"/>
                    </a:cubicBezTo>
                    <a:close/>
                  </a:path>
                </a:pathLst>
              </a:custGeom>
              <a:solidFill>
                <a:schemeClr val="accent1"/>
              </a:solidFill>
              <a:ln w="12700" cap="flat">
                <a:noFill/>
                <a:prstDash val="solid"/>
                <a:miter/>
              </a:ln>
            </p:spPr>
            <p:txBody>
              <a:bodyPr rtlCol="0" anchor="ctr"/>
              <a:lstStyle/>
              <a:p>
                <a:pPr rtl="0"/>
                <a:endParaRPr lang="es-ES" noProof="0"/>
              </a:p>
            </p:txBody>
          </p:sp>
          <p:sp>
            <p:nvSpPr>
              <p:cNvPr id="109" name="Freeform: Shape 108">
                <a:extLst>
                  <a:ext uri="{FF2B5EF4-FFF2-40B4-BE49-F238E27FC236}">
                    <a16:creationId xmlns:a16="http://schemas.microsoft.com/office/drawing/2014/main" id="{892455BB-34AD-4548-97C7-8C24E1370A5B}"/>
                  </a:ext>
                </a:extLst>
              </p:cNvPr>
              <p:cNvSpPr/>
              <p:nvPr userDrawn="1"/>
            </p:nvSpPr>
            <p:spPr>
              <a:xfrm>
                <a:off x="934466" y="6314566"/>
                <a:ext cx="1125728" cy="1125601"/>
              </a:xfrm>
              <a:custGeom>
                <a:avLst/>
                <a:gdLst>
                  <a:gd name="connsiteX0" fmla="*/ 562991 w 1125728"/>
                  <a:gd name="connsiteY0" fmla="*/ 0 h 1125601"/>
                  <a:gd name="connsiteX1" fmla="*/ 190754 w 1125728"/>
                  <a:gd name="connsiteY1" fmla="*/ 141097 h 1125601"/>
                  <a:gd name="connsiteX2" fmla="*/ 162179 w 1125728"/>
                  <a:gd name="connsiteY2" fmla="*/ 168021 h 1125601"/>
                  <a:gd name="connsiteX3" fmla="*/ 0 w 1125728"/>
                  <a:gd name="connsiteY3" fmla="*/ 562865 h 1125601"/>
                  <a:gd name="connsiteX4" fmla="*/ 2794 w 1125728"/>
                  <a:gd name="connsiteY4" fmla="*/ 618744 h 1125601"/>
                  <a:gd name="connsiteX5" fmla="*/ 5842 w 1125728"/>
                  <a:gd name="connsiteY5" fmla="*/ 643636 h 1125601"/>
                  <a:gd name="connsiteX6" fmla="*/ 16383 w 1125728"/>
                  <a:gd name="connsiteY6" fmla="*/ 697865 h 1125601"/>
                  <a:gd name="connsiteX7" fmla="*/ 63500 w 1125728"/>
                  <a:gd name="connsiteY7" fmla="*/ 822198 h 1125601"/>
                  <a:gd name="connsiteX8" fmla="*/ 75438 w 1125728"/>
                  <a:gd name="connsiteY8" fmla="*/ 843788 h 1125601"/>
                  <a:gd name="connsiteX9" fmla="*/ 562864 w 1125728"/>
                  <a:gd name="connsiteY9" fmla="*/ 1125602 h 1125601"/>
                  <a:gd name="connsiteX10" fmla="*/ 649986 w 1125728"/>
                  <a:gd name="connsiteY10" fmla="*/ 1118870 h 1125601"/>
                  <a:gd name="connsiteX11" fmla="*/ 688594 w 1125728"/>
                  <a:gd name="connsiteY11" fmla="*/ 1111377 h 1125601"/>
                  <a:gd name="connsiteX12" fmla="*/ 1079627 w 1125728"/>
                  <a:gd name="connsiteY12" fmla="*/ 785622 h 1125601"/>
                  <a:gd name="connsiteX13" fmla="*/ 1125728 w 1125728"/>
                  <a:gd name="connsiteY13" fmla="*/ 562865 h 1125601"/>
                  <a:gd name="connsiteX14" fmla="*/ 562991 w 1125728"/>
                  <a:gd name="connsiteY14" fmla="*/ 0 h 1125601"/>
                  <a:gd name="connsiteX15" fmla="*/ 974598 w 1125728"/>
                  <a:gd name="connsiteY15" fmla="*/ 705993 h 1125601"/>
                  <a:gd name="connsiteX16" fmla="*/ 686943 w 1125728"/>
                  <a:gd name="connsiteY16" fmla="*/ 980567 h 1125601"/>
                  <a:gd name="connsiteX17" fmla="*/ 649478 w 1125728"/>
                  <a:gd name="connsiteY17" fmla="*/ 989965 h 1125601"/>
                  <a:gd name="connsiteX18" fmla="*/ 563118 w 1125728"/>
                  <a:gd name="connsiteY18" fmla="*/ 998601 h 1125601"/>
                  <a:gd name="connsiteX19" fmla="*/ 133604 w 1125728"/>
                  <a:gd name="connsiteY19" fmla="*/ 636397 h 1125601"/>
                  <a:gd name="connsiteX20" fmla="*/ 127254 w 1125728"/>
                  <a:gd name="connsiteY20" fmla="*/ 562737 h 1125601"/>
                  <a:gd name="connsiteX21" fmla="*/ 266700 w 1125728"/>
                  <a:gd name="connsiteY21" fmla="*/ 243586 h 1125601"/>
                  <a:gd name="connsiteX22" fmla="*/ 296037 w 1125728"/>
                  <a:gd name="connsiteY22" fmla="*/ 218694 h 1125601"/>
                  <a:gd name="connsiteX23" fmla="*/ 563118 w 1125728"/>
                  <a:gd name="connsiteY23" fmla="*/ 127000 h 1125601"/>
                  <a:gd name="connsiteX24" fmla="*/ 998982 w 1125728"/>
                  <a:gd name="connsiteY24" fmla="*/ 562865 h 1125601"/>
                  <a:gd name="connsiteX25" fmla="*/ 974598 w 1125728"/>
                  <a:gd name="connsiteY25" fmla="*/ 705993 h 1125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25728" h="1125601">
                    <a:moveTo>
                      <a:pt x="562991" y="0"/>
                    </a:moveTo>
                    <a:cubicBezTo>
                      <a:pt x="420370" y="0"/>
                      <a:pt x="290068" y="53467"/>
                      <a:pt x="190754" y="141097"/>
                    </a:cubicBezTo>
                    <a:cubicBezTo>
                      <a:pt x="180975" y="149733"/>
                      <a:pt x="171450" y="158750"/>
                      <a:pt x="162179" y="168021"/>
                    </a:cubicBezTo>
                    <a:cubicBezTo>
                      <a:pt x="61976" y="269748"/>
                      <a:pt x="0" y="409067"/>
                      <a:pt x="0" y="562865"/>
                    </a:cubicBezTo>
                    <a:cubicBezTo>
                      <a:pt x="0" y="581787"/>
                      <a:pt x="1016" y="600456"/>
                      <a:pt x="2794" y="618744"/>
                    </a:cubicBezTo>
                    <a:cubicBezTo>
                      <a:pt x="3683" y="627126"/>
                      <a:pt x="4699" y="635381"/>
                      <a:pt x="5842" y="643636"/>
                    </a:cubicBezTo>
                    <a:cubicBezTo>
                      <a:pt x="8509" y="662051"/>
                      <a:pt x="12065" y="680085"/>
                      <a:pt x="16383" y="697865"/>
                    </a:cubicBezTo>
                    <a:cubicBezTo>
                      <a:pt x="27178" y="741553"/>
                      <a:pt x="43180" y="783209"/>
                      <a:pt x="63500" y="822198"/>
                    </a:cubicBezTo>
                    <a:cubicBezTo>
                      <a:pt x="67310" y="829437"/>
                      <a:pt x="71247" y="836676"/>
                      <a:pt x="75438" y="843788"/>
                    </a:cubicBezTo>
                    <a:cubicBezTo>
                      <a:pt x="172847" y="1012063"/>
                      <a:pt x="354711" y="1125602"/>
                      <a:pt x="562864" y="1125602"/>
                    </a:cubicBezTo>
                    <a:cubicBezTo>
                      <a:pt x="592455" y="1125602"/>
                      <a:pt x="621538" y="1123315"/>
                      <a:pt x="649986" y="1118870"/>
                    </a:cubicBezTo>
                    <a:cubicBezTo>
                      <a:pt x="663067" y="1116838"/>
                      <a:pt x="675767" y="1114171"/>
                      <a:pt x="688594" y="1111377"/>
                    </a:cubicBezTo>
                    <a:cubicBezTo>
                      <a:pt x="864616" y="1071118"/>
                      <a:pt x="1009396" y="948182"/>
                      <a:pt x="1079627" y="785622"/>
                    </a:cubicBezTo>
                    <a:cubicBezTo>
                      <a:pt x="1109218" y="717296"/>
                      <a:pt x="1125728" y="641985"/>
                      <a:pt x="1125728" y="562865"/>
                    </a:cubicBezTo>
                    <a:cubicBezTo>
                      <a:pt x="1125855" y="252476"/>
                      <a:pt x="873379" y="0"/>
                      <a:pt x="562991" y="0"/>
                    </a:cubicBezTo>
                    <a:close/>
                    <a:moveTo>
                      <a:pt x="974598" y="705993"/>
                    </a:moveTo>
                    <a:cubicBezTo>
                      <a:pt x="928624" y="837692"/>
                      <a:pt x="821309" y="940690"/>
                      <a:pt x="686943" y="980567"/>
                    </a:cubicBezTo>
                    <a:cubicBezTo>
                      <a:pt x="674624" y="984250"/>
                      <a:pt x="662178" y="987425"/>
                      <a:pt x="649478" y="989965"/>
                    </a:cubicBezTo>
                    <a:cubicBezTo>
                      <a:pt x="621538" y="995553"/>
                      <a:pt x="592709" y="998601"/>
                      <a:pt x="563118" y="998601"/>
                    </a:cubicBezTo>
                    <a:cubicBezTo>
                      <a:pt x="347853" y="998601"/>
                      <a:pt x="168783" y="841756"/>
                      <a:pt x="133604" y="636397"/>
                    </a:cubicBezTo>
                    <a:cubicBezTo>
                      <a:pt x="129540" y="612394"/>
                      <a:pt x="127254" y="587883"/>
                      <a:pt x="127254" y="562737"/>
                    </a:cubicBezTo>
                    <a:cubicBezTo>
                      <a:pt x="127254" y="436753"/>
                      <a:pt x="180975" y="323215"/>
                      <a:pt x="266700" y="243586"/>
                    </a:cubicBezTo>
                    <a:cubicBezTo>
                      <a:pt x="276098" y="234823"/>
                      <a:pt x="285877" y="226568"/>
                      <a:pt x="296037" y="218694"/>
                    </a:cubicBezTo>
                    <a:cubicBezTo>
                      <a:pt x="369824" y="161290"/>
                      <a:pt x="462534" y="127000"/>
                      <a:pt x="563118" y="127000"/>
                    </a:cubicBezTo>
                    <a:cubicBezTo>
                      <a:pt x="803402" y="127000"/>
                      <a:pt x="998982" y="322580"/>
                      <a:pt x="998982" y="562865"/>
                    </a:cubicBezTo>
                    <a:cubicBezTo>
                      <a:pt x="998855" y="613029"/>
                      <a:pt x="990346" y="661162"/>
                      <a:pt x="974598" y="705993"/>
                    </a:cubicBezTo>
                    <a:close/>
                  </a:path>
                </a:pathLst>
              </a:custGeom>
              <a:solidFill>
                <a:schemeClr val="accent1"/>
              </a:solidFill>
              <a:ln w="12700" cap="flat">
                <a:noFill/>
                <a:prstDash val="solid"/>
                <a:miter/>
              </a:ln>
            </p:spPr>
            <p:txBody>
              <a:bodyPr rtlCol="0" anchor="ctr"/>
              <a:lstStyle/>
              <a:p>
                <a:pPr rtl="0"/>
                <a:endParaRPr lang="es-ES" noProof="0"/>
              </a:p>
            </p:txBody>
          </p:sp>
          <p:sp>
            <p:nvSpPr>
              <p:cNvPr id="110" name="Freeform: Shape 109">
                <a:extLst>
                  <a:ext uri="{FF2B5EF4-FFF2-40B4-BE49-F238E27FC236}">
                    <a16:creationId xmlns:a16="http://schemas.microsoft.com/office/drawing/2014/main" id="{9A8DF879-26E1-4ABC-8673-DC9A2EDBAA1E}"/>
                  </a:ext>
                </a:extLst>
              </p:cNvPr>
              <p:cNvSpPr/>
              <p:nvPr userDrawn="1"/>
            </p:nvSpPr>
            <p:spPr>
              <a:xfrm>
                <a:off x="8754998" y="511175"/>
                <a:ext cx="1151035" cy="1151127"/>
              </a:xfrm>
              <a:custGeom>
                <a:avLst/>
                <a:gdLst>
                  <a:gd name="connsiteX0" fmla="*/ 1150747 w 1151035"/>
                  <a:gd name="connsiteY0" fmla="*/ 561975 h 1151127"/>
                  <a:gd name="connsiteX1" fmla="*/ 1148461 w 1151035"/>
                  <a:gd name="connsiteY1" fmla="*/ 520954 h 1151127"/>
                  <a:gd name="connsiteX2" fmla="*/ 959866 w 1151035"/>
                  <a:gd name="connsiteY2" fmla="*/ 147574 h 1151127"/>
                  <a:gd name="connsiteX3" fmla="*/ 575564 w 1151035"/>
                  <a:gd name="connsiteY3" fmla="*/ 0 h 1151127"/>
                  <a:gd name="connsiteX4" fmla="*/ 0 w 1151035"/>
                  <a:gd name="connsiteY4" fmla="*/ 575564 h 1151127"/>
                  <a:gd name="connsiteX5" fmla="*/ 36195 w 1151035"/>
                  <a:gd name="connsiteY5" fmla="*/ 776478 h 1151127"/>
                  <a:gd name="connsiteX6" fmla="*/ 51943 w 1151035"/>
                  <a:gd name="connsiteY6" fmla="*/ 814197 h 1151127"/>
                  <a:gd name="connsiteX7" fmla="*/ 430276 w 1151035"/>
                  <a:gd name="connsiteY7" fmla="*/ 1132586 h 1151127"/>
                  <a:gd name="connsiteX8" fmla="*/ 575437 w 1151035"/>
                  <a:gd name="connsiteY8" fmla="*/ 1151128 h 1151127"/>
                  <a:gd name="connsiteX9" fmla="*/ 1151001 w 1151035"/>
                  <a:gd name="connsiteY9" fmla="*/ 575564 h 1151127"/>
                  <a:gd name="connsiteX10" fmla="*/ 1150747 w 1151035"/>
                  <a:gd name="connsiteY10" fmla="*/ 561975 h 1151127"/>
                  <a:gd name="connsiteX11" fmla="*/ 575564 w 1151035"/>
                  <a:gd name="connsiteY11" fmla="*/ 998601 h 1151127"/>
                  <a:gd name="connsiteX12" fmla="*/ 415671 w 1151035"/>
                  <a:gd name="connsiteY12" fmla="*/ 967105 h 1151127"/>
                  <a:gd name="connsiteX13" fmla="*/ 173990 w 1151035"/>
                  <a:gd name="connsiteY13" fmla="*/ 708787 h 1151127"/>
                  <a:gd name="connsiteX14" fmla="*/ 163068 w 1151035"/>
                  <a:gd name="connsiteY14" fmla="*/ 669798 h 1151127"/>
                  <a:gd name="connsiteX15" fmla="*/ 152273 w 1151035"/>
                  <a:gd name="connsiteY15" fmla="*/ 575437 h 1151127"/>
                  <a:gd name="connsiteX16" fmla="*/ 575437 w 1151035"/>
                  <a:gd name="connsiteY16" fmla="*/ 152273 h 1151127"/>
                  <a:gd name="connsiteX17" fmla="*/ 814070 w 1151035"/>
                  <a:gd name="connsiteY17" fmla="*/ 226314 h 1151127"/>
                  <a:gd name="connsiteX18" fmla="*/ 987679 w 1151035"/>
                  <a:gd name="connsiteY18" fmla="*/ 480441 h 1151127"/>
                  <a:gd name="connsiteX19" fmla="*/ 994918 w 1151035"/>
                  <a:gd name="connsiteY19" fmla="*/ 520446 h 1151127"/>
                  <a:gd name="connsiteX20" fmla="*/ 998601 w 1151035"/>
                  <a:gd name="connsiteY20" fmla="*/ 575564 h 1151127"/>
                  <a:gd name="connsiteX21" fmla="*/ 575564 w 1151035"/>
                  <a:gd name="connsiteY21" fmla="*/ 998601 h 1151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151035" h="1151127">
                    <a:moveTo>
                      <a:pt x="1150747" y="561975"/>
                    </a:moveTo>
                    <a:cubicBezTo>
                      <a:pt x="1150366" y="548132"/>
                      <a:pt x="1149731" y="534543"/>
                      <a:pt x="1148461" y="520954"/>
                    </a:cubicBezTo>
                    <a:cubicBezTo>
                      <a:pt x="1134491" y="373126"/>
                      <a:pt x="1064514" y="241554"/>
                      <a:pt x="959866" y="147574"/>
                    </a:cubicBezTo>
                    <a:cubicBezTo>
                      <a:pt x="857885" y="55880"/>
                      <a:pt x="723138" y="0"/>
                      <a:pt x="575564" y="0"/>
                    </a:cubicBezTo>
                    <a:cubicBezTo>
                      <a:pt x="258191" y="0"/>
                      <a:pt x="0" y="258191"/>
                      <a:pt x="0" y="575564"/>
                    </a:cubicBezTo>
                    <a:cubicBezTo>
                      <a:pt x="0" y="646176"/>
                      <a:pt x="12827" y="713867"/>
                      <a:pt x="36195" y="776478"/>
                    </a:cubicBezTo>
                    <a:cubicBezTo>
                      <a:pt x="41021" y="789305"/>
                      <a:pt x="46355" y="801878"/>
                      <a:pt x="51943" y="814197"/>
                    </a:cubicBezTo>
                    <a:cubicBezTo>
                      <a:pt x="123190" y="969899"/>
                      <a:pt x="261747" y="1088644"/>
                      <a:pt x="430276" y="1132586"/>
                    </a:cubicBezTo>
                    <a:cubicBezTo>
                      <a:pt x="476631" y="1144651"/>
                      <a:pt x="525272" y="1151128"/>
                      <a:pt x="575437" y="1151128"/>
                    </a:cubicBezTo>
                    <a:cubicBezTo>
                      <a:pt x="892810" y="1151128"/>
                      <a:pt x="1151001" y="892937"/>
                      <a:pt x="1151001" y="575564"/>
                    </a:cubicBezTo>
                    <a:cubicBezTo>
                      <a:pt x="1151128" y="570992"/>
                      <a:pt x="1150874" y="566420"/>
                      <a:pt x="1150747" y="561975"/>
                    </a:cubicBezTo>
                    <a:close/>
                    <a:moveTo>
                      <a:pt x="575564" y="998601"/>
                    </a:moveTo>
                    <a:cubicBezTo>
                      <a:pt x="519049" y="998601"/>
                      <a:pt x="465074" y="987425"/>
                      <a:pt x="415671" y="967105"/>
                    </a:cubicBezTo>
                    <a:cubicBezTo>
                      <a:pt x="302006" y="920623"/>
                      <a:pt x="213106" y="826008"/>
                      <a:pt x="173990" y="708787"/>
                    </a:cubicBezTo>
                    <a:cubicBezTo>
                      <a:pt x="169799" y="696087"/>
                      <a:pt x="166116" y="683006"/>
                      <a:pt x="163068" y="669798"/>
                    </a:cubicBezTo>
                    <a:cubicBezTo>
                      <a:pt x="156083" y="639445"/>
                      <a:pt x="152273" y="607822"/>
                      <a:pt x="152273" y="575437"/>
                    </a:cubicBezTo>
                    <a:cubicBezTo>
                      <a:pt x="152273" y="342138"/>
                      <a:pt x="342138" y="152273"/>
                      <a:pt x="575437" y="152273"/>
                    </a:cubicBezTo>
                    <a:cubicBezTo>
                      <a:pt x="663956" y="152273"/>
                      <a:pt x="746125" y="179578"/>
                      <a:pt x="814070" y="226314"/>
                    </a:cubicBezTo>
                    <a:cubicBezTo>
                      <a:pt x="900176" y="285369"/>
                      <a:pt x="963422" y="375539"/>
                      <a:pt x="987679" y="480441"/>
                    </a:cubicBezTo>
                    <a:cubicBezTo>
                      <a:pt x="990727" y="493522"/>
                      <a:pt x="993140" y="506857"/>
                      <a:pt x="994918" y="520446"/>
                    </a:cubicBezTo>
                    <a:cubicBezTo>
                      <a:pt x="997331" y="538480"/>
                      <a:pt x="998601" y="556895"/>
                      <a:pt x="998601" y="575564"/>
                    </a:cubicBezTo>
                    <a:cubicBezTo>
                      <a:pt x="998728" y="808863"/>
                      <a:pt x="808863" y="998601"/>
                      <a:pt x="575564" y="998601"/>
                    </a:cubicBezTo>
                    <a:close/>
                  </a:path>
                </a:pathLst>
              </a:custGeom>
              <a:solidFill>
                <a:schemeClr val="accent1"/>
              </a:solidFill>
              <a:ln w="12700" cap="flat">
                <a:noFill/>
                <a:prstDash val="solid"/>
                <a:miter/>
              </a:ln>
            </p:spPr>
            <p:txBody>
              <a:bodyPr rtlCol="0" anchor="ctr"/>
              <a:lstStyle/>
              <a:p>
                <a:pPr rtl="0"/>
                <a:endParaRPr lang="es-ES" noProof="0"/>
              </a:p>
            </p:txBody>
          </p:sp>
          <p:sp>
            <p:nvSpPr>
              <p:cNvPr id="111" name="Freeform: Shape 110">
                <a:extLst>
                  <a:ext uri="{FF2B5EF4-FFF2-40B4-BE49-F238E27FC236}">
                    <a16:creationId xmlns:a16="http://schemas.microsoft.com/office/drawing/2014/main" id="{079DCA13-D71A-4543-8697-E153A7047822}"/>
                  </a:ext>
                </a:extLst>
              </p:cNvPr>
              <p:cNvSpPr/>
              <p:nvPr userDrawn="1"/>
            </p:nvSpPr>
            <p:spPr>
              <a:xfrm>
                <a:off x="6540245" y="7438135"/>
                <a:ext cx="241935" cy="334264"/>
              </a:xfrm>
              <a:custGeom>
                <a:avLst/>
                <a:gdLst>
                  <a:gd name="connsiteX0" fmla="*/ 0 w 241935"/>
                  <a:gd name="connsiteY0" fmla="*/ 62992 h 334264"/>
                  <a:gd name="connsiteX1" fmla="*/ 134620 w 241935"/>
                  <a:gd name="connsiteY1" fmla="*/ 334264 h 334264"/>
                  <a:gd name="connsiteX2" fmla="*/ 241936 w 241935"/>
                  <a:gd name="connsiteY2" fmla="*/ 334264 h 334264"/>
                  <a:gd name="connsiteX3" fmla="*/ 76200 w 241935"/>
                  <a:gd name="connsiteY3" fmla="*/ 0 h 334264"/>
                </a:gdLst>
                <a:ahLst/>
                <a:cxnLst>
                  <a:cxn ang="0">
                    <a:pos x="connsiteX0" y="connsiteY0"/>
                  </a:cxn>
                  <a:cxn ang="0">
                    <a:pos x="connsiteX1" y="connsiteY1"/>
                  </a:cxn>
                  <a:cxn ang="0">
                    <a:pos x="connsiteX2" y="connsiteY2"/>
                  </a:cxn>
                  <a:cxn ang="0">
                    <a:pos x="connsiteX3" y="connsiteY3"/>
                  </a:cxn>
                </a:cxnLst>
                <a:rect l="l" t="t" r="r" b="b"/>
                <a:pathLst>
                  <a:path w="241935" h="334264">
                    <a:moveTo>
                      <a:pt x="0" y="62992"/>
                    </a:moveTo>
                    <a:lnTo>
                      <a:pt x="134620" y="334264"/>
                    </a:lnTo>
                    <a:lnTo>
                      <a:pt x="241936" y="334264"/>
                    </a:lnTo>
                    <a:lnTo>
                      <a:pt x="76200" y="0"/>
                    </a:lnTo>
                    <a:close/>
                  </a:path>
                </a:pathLst>
              </a:custGeom>
              <a:solidFill>
                <a:schemeClr val="accent1"/>
              </a:solidFill>
              <a:ln w="12700" cap="flat">
                <a:noFill/>
                <a:prstDash val="solid"/>
                <a:miter/>
              </a:ln>
            </p:spPr>
            <p:txBody>
              <a:bodyPr rtlCol="0" anchor="ctr"/>
              <a:lstStyle/>
              <a:p>
                <a:pPr rtl="0"/>
                <a:endParaRPr lang="es-ES" noProof="0"/>
              </a:p>
            </p:txBody>
          </p:sp>
          <p:sp>
            <p:nvSpPr>
              <p:cNvPr id="112" name="Freeform: Shape 111">
                <a:extLst>
                  <a:ext uri="{FF2B5EF4-FFF2-40B4-BE49-F238E27FC236}">
                    <a16:creationId xmlns:a16="http://schemas.microsoft.com/office/drawing/2014/main" id="{FC17285F-968F-4194-BCAF-E403B31E1CCD}"/>
                  </a:ext>
                </a:extLst>
              </p:cNvPr>
              <p:cNvSpPr/>
              <p:nvPr userDrawn="1"/>
            </p:nvSpPr>
            <p:spPr>
              <a:xfrm>
                <a:off x="6352794" y="7593076"/>
                <a:ext cx="165099" cy="179323"/>
              </a:xfrm>
              <a:custGeom>
                <a:avLst/>
                <a:gdLst>
                  <a:gd name="connsiteX0" fmla="*/ 0 w 165099"/>
                  <a:gd name="connsiteY0" fmla="*/ 62992 h 179323"/>
                  <a:gd name="connsiteX1" fmla="*/ 57658 w 165099"/>
                  <a:gd name="connsiteY1" fmla="*/ 179324 h 179323"/>
                  <a:gd name="connsiteX2" fmla="*/ 165100 w 165099"/>
                  <a:gd name="connsiteY2" fmla="*/ 179324 h 179323"/>
                  <a:gd name="connsiteX3" fmla="*/ 76200 w 165099"/>
                  <a:gd name="connsiteY3" fmla="*/ 0 h 179323"/>
                </a:gdLst>
                <a:ahLst/>
                <a:cxnLst>
                  <a:cxn ang="0">
                    <a:pos x="connsiteX0" y="connsiteY0"/>
                  </a:cxn>
                  <a:cxn ang="0">
                    <a:pos x="connsiteX1" y="connsiteY1"/>
                  </a:cxn>
                  <a:cxn ang="0">
                    <a:pos x="connsiteX2" y="connsiteY2"/>
                  </a:cxn>
                  <a:cxn ang="0">
                    <a:pos x="connsiteX3" y="connsiteY3"/>
                  </a:cxn>
                </a:cxnLst>
                <a:rect l="l" t="t" r="r" b="b"/>
                <a:pathLst>
                  <a:path w="165099" h="179323">
                    <a:moveTo>
                      <a:pt x="0" y="62992"/>
                    </a:moveTo>
                    <a:lnTo>
                      <a:pt x="57658" y="179324"/>
                    </a:lnTo>
                    <a:lnTo>
                      <a:pt x="165100" y="179324"/>
                    </a:lnTo>
                    <a:lnTo>
                      <a:pt x="76200" y="0"/>
                    </a:lnTo>
                    <a:close/>
                  </a:path>
                </a:pathLst>
              </a:custGeom>
              <a:solidFill>
                <a:schemeClr val="accent1"/>
              </a:solidFill>
              <a:ln w="12700" cap="flat">
                <a:noFill/>
                <a:prstDash val="solid"/>
                <a:miter/>
              </a:ln>
            </p:spPr>
            <p:txBody>
              <a:bodyPr rtlCol="0" anchor="ctr"/>
              <a:lstStyle/>
              <a:p>
                <a:pPr rtl="0"/>
                <a:endParaRPr lang="es-ES" noProof="0"/>
              </a:p>
            </p:txBody>
          </p:sp>
          <p:sp>
            <p:nvSpPr>
              <p:cNvPr id="113" name="Freeform: Shape 112">
                <a:extLst>
                  <a:ext uri="{FF2B5EF4-FFF2-40B4-BE49-F238E27FC236}">
                    <a16:creationId xmlns:a16="http://schemas.microsoft.com/office/drawing/2014/main" id="{B4D8E894-A40C-4055-9680-4E4D4B41CEAA}"/>
                  </a:ext>
                </a:extLst>
              </p:cNvPr>
              <p:cNvSpPr/>
              <p:nvPr userDrawn="1"/>
            </p:nvSpPr>
            <p:spPr>
              <a:xfrm>
                <a:off x="6212078" y="7748016"/>
                <a:ext cx="41528" cy="24383"/>
              </a:xfrm>
              <a:custGeom>
                <a:avLst/>
                <a:gdLst>
                  <a:gd name="connsiteX0" fmla="*/ 0 w 41528"/>
                  <a:gd name="connsiteY0" fmla="*/ 24384 h 24383"/>
                  <a:gd name="connsiteX1" fmla="*/ 41529 w 41528"/>
                  <a:gd name="connsiteY1" fmla="*/ 24384 h 24383"/>
                  <a:gd name="connsiteX2" fmla="*/ 29464 w 41528"/>
                  <a:gd name="connsiteY2" fmla="*/ 0 h 24383"/>
                </a:gdLst>
                <a:ahLst/>
                <a:cxnLst>
                  <a:cxn ang="0">
                    <a:pos x="connsiteX0" y="connsiteY0"/>
                  </a:cxn>
                  <a:cxn ang="0">
                    <a:pos x="connsiteX1" y="connsiteY1"/>
                  </a:cxn>
                  <a:cxn ang="0">
                    <a:pos x="connsiteX2" y="connsiteY2"/>
                  </a:cxn>
                </a:cxnLst>
                <a:rect l="l" t="t" r="r" b="b"/>
                <a:pathLst>
                  <a:path w="41528" h="24383">
                    <a:moveTo>
                      <a:pt x="0" y="24384"/>
                    </a:moveTo>
                    <a:lnTo>
                      <a:pt x="41529" y="24384"/>
                    </a:lnTo>
                    <a:lnTo>
                      <a:pt x="29464" y="0"/>
                    </a:lnTo>
                    <a:close/>
                  </a:path>
                </a:pathLst>
              </a:custGeom>
              <a:solidFill>
                <a:schemeClr val="accent1"/>
              </a:solidFill>
              <a:ln w="12700" cap="flat">
                <a:noFill/>
                <a:prstDash val="solid"/>
                <a:miter/>
              </a:ln>
            </p:spPr>
            <p:txBody>
              <a:bodyPr rtlCol="0" anchor="ctr"/>
              <a:lstStyle/>
              <a:p>
                <a:pPr rtl="0"/>
                <a:endParaRPr lang="es-ES" noProof="0"/>
              </a:p>
            </p:txBody>
          </p:sp>
          <p:sp>
            <p:nvSpPr>
              <p:cNvPr id="114" name="Freeform: Shape 113">
                <a:extLst>
                  <a:ext uri="{FF2B5EF4-FFF2-40B4-BE49-F238E27FC236}">
                    <a16:creationId xmlns:a16="http://schemas.microsoft.com/office/drawing/2014/main" id="{9187BDE4-AD72-49F5-AD4D-3256EB37CA7D}"/>
                  </a:ext>
                </a:extLst>
              </p:cNvPr>
              <p:cNvSpPr/>
              <p:nvPr userDrawn="1"/>
            </p:nvSpPr>
            <p:spPr>
              <a:xfrm>
                <a:off x="6633971" y="6961123"/>
                <a:ext cx="1527302" cy="811276"/>
              </a:xfrm>
              <a:custGeom>
                <a:avLst/>
                <a:gdLst>
                  <a:gd name="connsiteX0" fmla="*/ 0 w 1527302"/>
                  <a:gd name="connsiteY0" fmla="*/ 462407 h 811276"/>
                  <a:gd name="connsiteX1" fmla="*/ 172974 w 1527302"/>
                  <a:gd name="connsiteY1" fmla="*/ 811276 h 811276"/>
                  <a:gd name="connsiteX2" fmla="*/ 280416 w 1527302"/>
                  <a:gd name="connsiteY2" fmla="*/ 811276 h 811276"/>
                  <a:gd name="connsiteX3" fmla="*/ 84074 w 1527302"/>
                  <a:gd name="connsiteY3" fmla="*/ 415290 h 811276"/>
                  <a:gd name="connsiteX4" fmla="*/ 89027 w 1527302"/>
                  <a:gd name="connsiteY4" fmla="*/ 400431 h 811276"/>
                  <a:gd name="connsiteX5" fmla="*/ 103886 w 1527302"/>
                  <a:gd name="connsiteY5" fmla="*/ 405384 h 811276"/>
                  <a:gd name="connsiteX6" fmla="*/ 305181 w 1527302"/>
                  <a:gd name="connsiteY6" fmla="*/ 811276 h 811276"/>
                  <a:gd name="connsiteX7" fmla="*/ 412623 w 1527302"/>
                  <a:gd name="connsiteY7" fmla="*/ 811276 h 811276"/>
                  <a:gd name="connsiteX8" fmla="*/ 216281 w 1527302"/>
                  <a:gd name="connsiteY8" fmla="*/ 415290 h 811276"/>
                  <a:gd name="connsiteX9" fmla="*/ 221235 w 1527302"/>
                  <a:gd name="connsiteY9" fmla="*/ 400431 h 811276"/>
                  <a:gd name="connsiteX10" fmla="*/ 236093 w 1527302"/>
                  <a:gd name="connsiteY10" fmla="*/ 405384 h 811276"/>
                  <a:gd name="connsiteX11" fmla="*/ 437388 w 1527302"/>
                  <a:gd name="connsiteY11" fmla="*/ 811276 h 811276"/>
                  <a:gd name="connsiteX12" fmla="*/ 544830 w 1527302"/>
                  <a:gd name="connsiteY12" fmla="*/ 811276 h 811276"/>
                  <a:gd name="connsiteX13" fmla="*/ 348488 w 1527302"/>
                  <a:gd name="connsiteY13" fmla="*/ 415290 h 811276"/>
                  <a:gd name="connsiteX14" fmla="*/ 353441 w 1527302"/>
                  <a:gd name="connsiteY14" fmla="*/ 400431 h 811276"/>
                  <a:gd name="connsiteX15" fmla="*/ 368300 w 1527302"/>
                  <a:gd name="connsiteY15" fmla="*/ 405384 h 811276"/>
                  <a:gd name="connsiteX16" fmla="*/ 569468 w 1527302"/>
                  <a:gd name="connsiteY16" fmla="*/ 811276 h 811276"/>
                  <a:gd name="connsiteX17" fmla="*/ 676910 w 1527302"/>
                  <a:gd name="connsiteY17" fmla="*/ 811276 h 811276"/>
                  <a:gd name="connsiteX18" fmla="*/ 480568 w 1527302"/>
                  <a:gd name="connsiteY18" fmla="*/ 415290 h 811276"/>
                  <a:gd name="connsiteX19" fmla="*/ 485522 w 1527302"/>
                  <a:gd name="connsiteY19" fmla="*/ 400431 h 811276"/>
                  <a:gd name="connsiteX20" fmla="*/ 500380 w 1527302"/>
                  <a:gd name="connsiteY20" fmla="*/ 405384 h 811276"/>
                  <a:gd name="connsiteX21" fmla="*/ 701675 w 1527302"/>
                  <a:gd name="connsiteY21" fmla="*/ 811276 h 811276"/>
                  <a:gd name="connsiteX22" fmla="*/ 1527302 w 1527302"/>
                  <a:gd name="connsiteY22" fmla="*/ 811276 h 811276"/>
                  <a:gd name="connsiteX23" fmla="*/ 559435 w 1527302"/>
                  <a:gd name="connsiteY23" fmla="*/ 0 h 811276"/>
                  <a:gd name="connsiteX24" fmla="*/ 0 w 1527302"/>
                  <a:gd name="connsiteY24" fmla="*/ 462407 h 811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527302" h="811276">
                    <a:moveTo>
                      <a:pt x="0" y="462407"/>
                    </a:moveTo>
                    <a:lnTo>
                      <a:pt x="172974" y="811276"/>
                    </a:lnTo>
                    <a:lnTo>
                      <a:pt x="280416" y="811276"/>
                    </a:lnTo>
                    <a:lnTo>
                      <a:pt x="84074" y="415290"/>
                    </a:lnTo>
                    <a:cubicBezTo>
                      <a:pt x="81407" y="409829"/>
                      <a:pt x="83566" y="403225"/>
                      <a:pt x="89027" y="400431"/>
                    </a:cubicBezTo>
                    <a:cubicBezTo>
                      <a:pt x="94488" y="397764"/>
                      <a:pt x="101219" y="399923"/>
                      <a:pt x="103886" y="405384"/>
                    </a:cubicBezTo>
                    <a:lnTo>
                      <a:pt x="305181" y="811276"/>
                    </a:lnTo>
                    <a:lnTo>
                      <a:pt x="412623" y="811276"/>
                    </a:lnTo>
                    <a:lnTo>
                      <a:pt x="216281" y="415290"/>
                    </a:lnTo>
                    <a:cubicBezTo>
                      <a:pt x="213614" y="409829"/>
                      <a:pt x="215773" y="403225"/>
                      <a:pt x="221235" y="400431"/>
                    </a:cubicBezTo>
                    <a:cubicBezTo>
                      <a:pt x="226695" y="397764"/>
                      <a:pt x="233426" y="399923"/>
                      <a:pt x="236093" y="405384"/>
                    </a:cubicBezTo>
                    <a:lnTo>
                      <a:pt x="437388" y="811276"/>
                    </a:lnTo>
                    <a:lnTo>
                      <a:pt x="544830" y="811276"/>
                    </a:lnTo>
                    <a:lnTo>
                      <a:pt x="348488" y="415290"/>
                    </a:lnTo>
                    <a:cubicBezTo>
                      <a:pt x="345822" y="409829"/>
                      <a:pt x="347980" y="403225"/>
                      <a:pt x="353441" y="400431"/>
                    </a:cubicBezTo>
                    <a:cubicBezTo>
                      <a:pt x="358902" y="397764"/>
                      <a:pt x="365634" y="399923"/>
                      <a:pt x="368300" y="405384"/>
                    </a:cubicBezTo>
                    <a:lnTo>
                      <a:pt x="569468" y="811276"/>
                    </a:lnTo>
                    <a:lnTo>
                      <a:pt x="676910" y="811276"/>
                    </a:lnTo>
                    <a:lnTo>
                      <a:pt x="480568" y="415290"/>
                    </a:lnTo>
                    <a:cubicBezTo>
                      <a:pt x="477901" y="409829"/>
                      <a:pt x="480060" y="403225"/>
                      <a:pt x="485522" y="400431"/>
                    </a:cubicBezTo>
                    <a:cubicBezTo>
                      <a:pt x="490982" y="397764"/>
                      <a:pt x="497713" y="399923"/>
                      <a:pt x="500380" y="405384"/>
                    </a:cubicBezTo>
                    <a:lnTo>
                      <a:pt x="701675" y="811276"/>
                    </a:lnTo>
                    <a:lnTo>
                      <a:pt x="1527302" y="811276"/>
                    </a:lnTo>
                    <a:lnTo>
                      <a:pt x="559435" y="0"/>
                    </a:lnTo>
                    <a:lnTo>
                      <a:pt x="0" y="462407"/>
                    </a:lnTo>
                    <a:close/>
                  </a:path>
                </a:pathLst>
              </a:custGeom>
              <a:solidFill>
                <a:schemeClr val="accent1"/>
              </a:solidFill>
              <a:ln w="12700" cap="flat">
                <a:noFill/>
                <a:prstDash val="solid"/>
                <a:miter/>
              </a:ln>
            </p:spPr>
            <p:txBody>
              <a:bodyPr rtlCol="0" anchor="ctr"/>
              <a:lstStyle/>
              <a:p>
                <a:pPr rtl="0"/>
                <a:endParaRPr lang="es-ES" noProof="0"/>
              </a:p>
            </p:txBody>
          </p:sp>
          <p:sp>
            <p:nvSpPr>
              <p:cNvPr id="115" name="Freeform: Shape 114">
                <a:extLst>
                  <a:ext uri="{FF2B5EF4-FFF2-40B4-BE49-F238E27FC236}">
                    <a16:creationId xmlns:a16="http://schemas.microsoft.com/office/drawing/2014/main" id="{4BBCA16E-689D-49C4-909C-81DF376E6DEA}"/>
                  </a:ext>
                </a:extLst>
              </p:cNvPr>
              <p:cNvSpPr/>
              <p:nvPr userDrawn="1"/>
            </p:nvSpPr>
            <p:spPr>
              <a:xfrm>
                <a:off x="6259067" y="7670545"/>
                <a:ext cx="126619" cy="101854"/>
              </a:xfrm>
              <a:custGeom>
                <a:avLst/>
                <a:gdLst>
                  <a:gd name="connsiteX0" fmla="*/ 0 w 126619"/>
                  <a:gd name="connsiteY0" fmla="*/ 62992 h 101854"/>
                  <a:gd name="connsiteX1" fmla="*/ 19177 w 126619"/>
                  <a:gd name="connsiteY1" fmla="*/ 101854 h 101854"/>
                  <a:gd name="connsiteX2" fmla="*/ 126619 w 126619"/>
                  <a:gd name="connsiteY2" fmla="*/ 101854 h 101854"/>
                  <a:gd name="connsiteX3" fmla="*/ 76200 w 126619"/>
                  <a:gd name="connsiteY3" fmla="*/ 0 h 101854"/>
                </a:gdLst>
                <a:ahLst/>
                <a:cxnLst>
                  <a:cxn ang="0">
                    <a:pos x="connsiteX0" y="connsiteY0"/>
                  </a:cxn>
                  <a:cxn ang="0">
                    <a:pos x="connsiteX1" y="connsiteY1"/>
                  </a:cxn>
                  <a:cxn ang="0">
                    <a:pos x="connsiteX2" y="connsiteY2"/>
                  </a:cxn>
                  <a:cxn ang="0">
                    <a:pos x="connsiteX3" y="connsiteY3"/>
                  </a:cxn>
                </a:cxnLst>
                <a:rect l="l" t="t" r="r" b="b"/>
                <a:pathLst>
                  <a:path w="126619" h="101854">
                    <a:moveTo>
                      <a:pt x="0" y="62992"/>
                    </a:moveTo>
                    <a:lnTo>
                      <a:pt x="19177" y="101854"/>
                    </a:lnTo>
                    <a:lnTo>
                      <a:pt x="126619" y="101854"/>
                    </a:lnTo>
                    <a:lnTo>
                      <a:pt x="76200" y="0"/>
                    </a:lnTo>
                    <a:close/>
                  </a:path>
                </a:pathLst>
              </a:custGeom>
              <a:solidFill>
                <a:schemeClr val="accent1"/>
              </a:solidFill>
              <a:ln w="12700" cap="flat">
                <a:noFill/>
                <a:prstDash val="solid"/>
                <a:miter/>
              </a:ln>
            </p:spPr>
            <p:txBody>
              <a:bodyPr rtlCol="0" anchor="ctr"/>
              <a:lstStyle/>
              <a:p>
                <a:pPr rtl="0"/>
                <a:endParaRPr lang="es-ES" noProof="0"/>
              </a:p>
            </p:txBody>
          </p:sp>
          <p:sp>
            <p:nvSpPr>
              <p:cNvPr id="116" name="Freeform: Shape 115">
                <a:extLst>
                  <a:ext uri="{FF2B5EF4-FFF2-40B4-BE49-F238E27FC236}">
                    <a16:creationId xmlns:a16="http://schemas.microsoft.com/office/drawing/2014/main" id="{48271EE8-AD38-40AE-BD61-6F0D722C1F23}"/>
                  </a:ext>
                </a:extLst>
              </p:cNvPr>
              <p:cNvSpPr/>
              <p:nvPr userDrawn="1"/>
            </p:nvSpPr>
            <p:spPr>
              <a:xfrm>
                <a:off x="6446520" y="7515606"/>
                <a:ext cx="203580" cy="256793"/>
              </a:xfrm>
              <a:custGeom>
                <a:avLst/>
                <a:gdLst>
                  <a:gd name="connsiteX0" fmla="*/ 0 w 203580"/>
                  <a:gd name="connsiteY0" fmla="*/ 62992 h 256793"/>
                  <a:gd name="connsiteX1" fmla="*/ 96139 w 203580"/>
                  <a:gd name="connsiteY1" fmla="*/ 256794 h 256793"/>
                  <a:gd name="connsiteX2" fmla="*/ 203581 w 203580"/>
                  <a:gd name="connsiteY2" fmla="*/ 256794 h 256793"/>
                  <a:gd name="connsiteX3" fmla="*/ 76200 w 203580"/>
                  <a:gd name="connsiteY3" fmla="*/ 0 h 256793"/>
                </a:gdLst>
                <a:ahLst/>
                <a:cxnLst>
                  <a:cxn ang="0">
                    <a:pos x="connsiteX0" y="connsiteY0"/>
                  </a:cxn>
                  <a:cxn ang="0">
                    <a:pos x="connsiteX1" y="connsiteY1"/>
                  </a:cxn>
                  <a:cxn ang="0">
                    <a:pos x="connsiteX2" y="connsiteY2"/>
                  </a:cxn>
                  <a:cxn ang="0">
                    <a:pos x="connsiteX3" y="connsiteY3"/>
                  </a:cxn>
                </a:cxnLst>
                <a:rect l="l" t="t" r="r" b="b"/>
                <a:pathLst>
                  <a:path w="203580" h="256793">
                    <a:moveTo>
                      <a:pt x="0" y="62992"/>
                    </a:moveTo>
                    <a:lnTo>
                      <a:pt x="96139" y="256794"/>
                    </a:lnTo>
                    <a:lnTo>
                      <a:pt x="203581" y="256794"/>
                    </a:lnTo>
                    <a:lnTo>
                      <a:pt x="76200" y="0"/>
                    </a:lnTo>
                    <a:close/>
                  </a:path>
                </a:pathLst>
              </a:custGeom>
              <a:solidFill>
                <a:schemeClr val="accent1"/>
              </a:solidFill>
              <a:ln w="12700" cap="flat">
                <a:noFill/>
                <a:prstDash val="solid"/>
                <a:miter/>
              </a:ln>
            </p:spPr>
            <p:txBody>
              <a:bodyPr rtlCol="0" anchor="ctr"/>
              <a:lstStyle/>
              <a:p>
                <a:pPr rtl="0"/>
                <a:endParaRPr lang="es-ES" noProof="0"/>
              </a:p>
            </p:txBody>
          </p:sp>
        </p:grpSp>
        <p:grpSp>
          <p:nvGrpSpPr>
            <p:cNvPr id="21" name="Gráfico 2">
              <a:extLst>
                <a:ext uri="{FF2B5EF4-FFF2-40B4-BE49-F238E27FC236}">
                  <a16:creationId xmlns:a16="http://schemas.microsoft.com/office/drawing/2014/main" id="{51264081-906E-419A-AD65-AAAA1E72410F}"/>
                </a:ext>
              </a:extLst>
            </p:cNvPr>
            <p:cNvGrpSpPr/>
            <p:nvPr userDrawn="1"/>
          </p:nvGrpSpPr>
          <p:grpSpPr>
            <a:xfrm>
              <a:off x="0" y="1393444"/>
              <a:ext cx="10058399" cy="6378955"/>
              <a:chOff x="0" y="1393444"/>
              <a:chExt cx="10058399" cy="6378955"/>
            </a:xfrm>
            <a:solidFill>
              <a:srgbClr val="BB5BA3"/>
            </a:solidFill>
          </p:grpSpPr>
          <p:sp>
            <p:nvSpPr>
              <p:cNvPr id="105" name="Freeform: Shape 104">
                <a:extLst>
                  <a:ext uri="{FF2B5EF4-FFF2-40B4-BE49-F238E27FC236}">
                    <a16:creationId xmlns:a16="http://schemas.microsoft.com/office/drawing/2014/main" id="{C99D4033-5BF9-4DF9-8CC0-A0B94F916048}"/>
                  </a:ext>
                </a:extLst>
              </p:cNvPr>
              <p:cNvSpPr/>
              <p:nvPr userDrawn="1"/>
            </p:nvSpPr>
            <p:spPr>
              <a:xfrm>
                <a:off x="8787765" y="6275578"/>
                <a:ext cx="1270634" cy="1496821"/>
              </a:xfrm>
              <a:custGeom>
                <a:avLst/>
                <a:gdLst>
                  <a:gd name="connsiteX0" fmla="*/ 1085596 w 1270634"/>
                  <a:gd name="connsiteY0" fmla="*/ 0 h 1496821"/>
                  <a:gd name="connsiteX1" fmla="*/ 715010 w 1270634"/>
                  <a:gd name="connsiteY1" fmla="*/ 64897 h 1496821"/>
                  <a:gd name="connsiteX2" fmla="*/ 715010 w 1270634"/>
                  <a:gd name="connsiteY2" fmla="*/ 722757 h 1496821"/>
                  <a:gd name="connsiteX3" fmla="*/ 62357 w 1270634"/>
                  <a:gd name="connsiteY3" fmla="*/ 722757 h 1496821"/>
                  <a:gd name="connsiteX4" fmla="*/ 0 w 1270634"/>
                  <a:gd name="connsiteY4" fmla="*/ 1085469 h 1496821"/>
                  <a:gd name="connsiteX5" fmla="*/ 80899 w 1270634"/>
                  <a:gd name="connsiteY5" fmla="*/ 1496822 h 1496821"/>
                  <a:gd name="connsiteX6" fmla="*/ 1270635 w 1270634"/>
                  <a:gd name="connsiteY6" fmla="*/ 1496822 h 1496821"/>
                  <a:gd name="connsiteX7" fmla="*/ 1270635 w 1270634"/>
                  <a:gd name="connsiteY7" fmla="*/ 16002 h 1496821"/>
                  <a:gd name="connsiteX8" fmla="*/ 1085596 w 1270634"/>
                  <a:gd name="connsiteY8" fmla="*/ 0 h 14968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0634" h="1496821">
                    <a:moveTo>
                      <a:pt x="1085596" y="0"/>
                    </a:moveTo>
                    <a:cubicBezTo>
                      <a:pt x="955421" y="0"/>
                      <a:pt x="830707" y="22987"/>
                      <a:pt x="715010" y="64897"/>
                    </a:cubicBezTo>
                    <a:lnTo>
                      <a:pt x="715010" y="722757"/>
                    </a:lnTo>
                    <a:lnTo>
                      <a:pt x="62357" y="722757"/>
                    </a:lnTo>
                    <a:cubicBezTo>
                      <a:pt x="22098" y="836168"/>
                      <a:pt x="0" y="958215"/>
                      <a:pt x="0" y="1085469"/>
                    </a:cubicBezTo>
                    <a:cubicBezTo>
                      <a:pt x="0" y="1231138"/>
                      <a:pt x="28828" y="1369949"/>
                      <a:pt x="80899" y="1496822"/>
                    </a:cubicBezTo>
                    <a:lnTo>
                      <a:pt x="1270635" y="1496822"/>
                    </a:lnTo>
                    <a:lnTo>
                      <a:pt x="1270635" y="16002"/>
                    </a:lnTo>
                    <a:cubicBezTo>
                      <a:pt x="1210437" y="5588"/>
                      <a:pt x="1148715" y="0"/>
                      <a:pt x="1085596" y="0"/>
                    </a:cubicBezTo>
                    <a:close/>
                  </a:path>
                </a:pathLst>
              </a:custGeom>
              <a:solidFill>
                <a:schemeClr val="accent5"/>
              </a:solidFill>
              <a:ln w="12700" cap="flat">
                <a:noFill/>
                <a:prstDash val="solid"/>
                <a:miter/>
              </a:ln>
            </p:spPr>
            <p:txBody>
              <a:bodyPr rtlCol="0" anchor="ctr"/>
              <a:lstStyle/>
              <a:p>
                <a:pPr rtl="0"/>
                <a:endParaRPr lang="es-ES" noProof="0"/>
              </a:p>
            </p:txBody>
          </p:sp>
          <p:sp>
            <p:nvSpPr>
              <p:cNvPr id="106" name="Freeform: Shape 105">
                <a:extLst>
                  <a:ext uri="{FF2B5EF4-FFF2-40B4-BE49-F238E27FC236}">
                    <a16:creationId xmlns:a16="http://schemas.microsoft.com/office/drawing/2014/main" id="{82F027EB-490D-4103-B75C-63B81B10ADB3}"/>
                  </a:ext>
                </a:extLst>
              </p:cNvPr>
              <p:cNvSpPr/>
              <p:nvPr userDrawn="1"/>
            </p:nvSpPr>
            <p:spPr>
              <a:xfrm>
                <a:off x="0" y="1393444"/>
                <a:ext cx="922274" cy="1119378"/>
              </a:xfrm>
              <a:custGeom>
                <a:avLst/>
                <a:gdLst>
                  <a:gd name="connsiteX0" fmla="*/ 0 w 922274"/>
                  <a:gd name="connsiteY0" fmla="*/ 0 h 1119378"/>
                  <a:gd name="connsiteX1" fmla="*/ 922274 w 922274"/>
                  <a:gd name="connsiteY1" fmla="*/ 0 h 1119378"/>
                  <a:gd name="connsiteX2" fmla="*/ 922274 w 922274"/>
                  <a:gd name="connsiteY2" fmla="*/ 1119378 h 1119378"/>
                  <a:gd name="connsiteX3" fmla="*/ 0 w 922274"/>
                  <a:gd name="connsiteY3" fmla="*/ 1119378 h 1119378"/>
                </a:gdLst>
                <a:ahLst/>
                <a:cxnLst>
                  <a:cxn ang="0">
                    <a:pos x="connsiteX0" y="connsiteY0"/>
                  </a:cxn>
                  <a:cxn ang="0">
                    <a:pos x="connsiteX1" y="connsiteY1"/>
                  </a:cxn>
                  <a:cxn ang="0">
                    <a:pos x="connsiteX2" y="connsiteY2"/>
                  </a:cxn>
                  <a:cxn ang="0">
                    <a:pos x="connsiteX3" y="connsiteY3"/>
                  </a:cxn>
                </a:cxnLst>
                <a:rect l="l" t="t" r="r" b="b"/>
                <a:pathLst>
                  <a:path w="922274" h="1119378">
                    <a:moveTo>
                      <a:pt x="0" y="0"/>
                    </a:moveTo>
                    <a:lnTo>
                      <a:pt x="922274" y="0"/>
                    </a:lnTo>
                    <a:lnTo>
                      <a:pt x="922274" y="1119378"/>
                    </a:lnTo>
                    <a:lnTo>
                      <a:pt x="0" y="1119378"/>
                    </a:lnTo>
                    <a:close/>
                  </a:path>
                </a:pathLst>
              </a:custGeom>
              <a:solidFill>
                <a:schemeClr val="accent5"/>
              </a:solidFill>
              <a:ln w="12700" cap="flat">
                <a:noFill/>
                <a:prstDash val="solid"/>
                <a:miter/>
              </a:ln>
            </p:spPr>
            <p:txBody>
              <a:bodyPr rtlCol="0" anchor="ctr"/>
              <a:lstStyle/>
              <a:p>
                <a:pPr rtl="0"/>
                <a:endParaRPr lang="es-ES" noProof="0"/>
              </a:p>
            </p:txBody>
          </p:sp>
          <p:sp>
            <p:nvSpPr>
              <p:cNvPr id="107" name="Freeform: Shape 106">
                <a:extLst>
                  <a:ext uri="{FF2B5EF4-FFF2-40B4-BE49-F238E27FC236}">
                    <a16:creationId xmlns:a16="http://schemas.microsoft.com/office/drawing/2014/main" id="{35994584-072D-4490-A890-373D3A277B2E}"/>
                  </a:ext>
                </a:extLst>
              </p:cNvPr>
              <p:cNvSpPr/>
              <p:nvPr userDrawn="1"/>
            </p:nvSpPr>
            <p:spPr>
              <a:xfrm>
                <a:off x="0" y="1393444"/>
                <a:ext cx="1151255" cy="1348485"/>
              </a:xfrm>
              <a:custGeom>
                <a:avLst/>
                <a:gdLst>
                  <a:gd name="connsiteX0" fmla="*/ 950087 w 1151255"/>
                  <a:gd name="connsiteY0" fmla="*/ 1133348 h 1348485"/>
                  <a:gd name="connsiteX1" fmla="*/ 936244 w 1151255"/>
                  <a:gd name="connsiteY1" fmla="*/ 1147191 h 1348485"/>
                  <a:gd name="connsiteX2" fmla="*/ 0 w 1151255"/>
                  <a:gd name="connsiteY2" fmla="*/ 1147191 h 1348485"/>
                  <a:gd name="connsiteX3" fmla="*/ 0 w 1151255"/>
                  <a:gd name="connsiteY3" fmla="*/ 1348486 h 1348485"/>
                  <a:gd name="connsiteX4" fmla="*/ 1151255 w 1151255"/>
                  <a:gd name="connsiteY4" fmla="*/ 1348486 h 1348485"/>
                  <a:gd name="connsiteX5" fmla="*/ 1151255 w 1151255"/>
                  <a:gd name="connsiteY5" fmla="*/ 0 h 1348485"/>
                  <a:gd name="connsiteX6" fmla="*/ 950087 w 1151255"/>
                  <a:gd name="connsiteY6" fmla="*/ 0 h 1348485"/>
                  <a:gd name="connsiteX7" fmla="*/ 950087 w 1151255"/>
                  <a:gd name="connsiteY7" fmla="*/ 1133348 h 1348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51255" h="1348485">
                    <a:moveTo>
                      <a:pt x="950087" y="1133348"/>
                    </a:moveTo>
                    <a:cubicBezTo>
                      <a:pt x="950087" y="1140968"/>
                      <a:pt x="943864" y="1147191"/>
                      <a:pt x="936244" y="1147191"/>
                    </a:cubicBezTo>
                    <a:lnTo>
                      <a:pt x="0" y="1147191"/>
                    </a:lnTo>
                    <a:lnTo>
                      <a:pt x="0" y="1348486"/>
                    </a:lnTo>
                    <a:lnTo>
                      <a:pt x="1151255" y="1348486"/>
                    </a:lnTo>
                    <a:lnTo>
                      <a:pt x="1151255" y="0"/>
                    </a:lnTo>
                    <a:lnTo>
                      <a:pt x="950087" y="0"/>
                    </a:lnTo>
                    <a:lnTo>
                      <a:pt x="950087" y="1133348"/>
                    </a:lnTo>
                    <a:close/>
                  </a:path>
                </a:pathLst>
              </a:custGeom>
              <a:solidFill>
                <a:schemeClr val="accent5"/>
              </a:solidFill>
              <a:ln w="12700" cap="flat">
                <a:noFill/>
                <a:prstDash val="solid"/>
                <a:miter/>
              </a:ln>
            </p:spPr>
            <p:txBody>
              <a:bodyPr rtlCol="0" anchor="ctr"/>
              <a:lstStyle/>
              <a:p>
                <a:pPr rtl="0"/>
                <a:endParaRPr lang="es-ES" noProof="0"/>
              </a:p>
            </p:txBody>
          </p:sp>
        </p:grpSp>
        <p:grpSp>
          <p:nvGrpSpPr>
            <p:cNvPr id="29" name="Gráfico 2">
              <a:extLst>
                <a:ext uri="{FF2B5EF4-FFF2-40B4-BE49-F238E27FC236}">
                  <a16:creationId xmlns:a16="http://schemas.microsoft.com/office/drawing/2014/main" id="{18860838-E9A9-4748-BBE2-C6CEC8CCF469}"/>
                </a:ext>
              </a:extLst>
            </p:cNvPr>
            <p:cNvGrpSpPr/>
            <p:nvPr/>
          </p:nvGrpSpPr>
          <p:grpSpPr>
            <a:xfrm>
              <a:off x="0" y="0"/>
              <a:ext cx="10058653" cy="7772526"/>
              <a:chOff x="0" y="0"/>
              <a:chExt cx="10058653" cy="7772526"/>
            </a:xfrm>
            <a:solidFill>
              <a:srgbClr val="211B5A"/>
            </a:solidFill>
          </p:grpSpPr>
          <p:sp>
            <p:nvSpPr>
              <p:cNvPr id="69" name="Freeform: Shape 68">
                <a:extLst>
                  <a:ext uri="{FF2B5EF4-FFF2-40B4-BE49-F238E27FC236}">
                    <a16:creationId xmlns:a16="http://schemas.microsoft.com/office/drawing/2014/main" id="{35CC565E-9169-4DF6-BCB1-C63FBEE1971B}"/>
                  </a:ext>
                </a:extLst>
              </p:cNvPr>
              <p:cNvSpPr/>
              <p:nvPr userDrawn="1"/>
            </p:nvSpPr>
            <p:spPr>
              <a:xfrm>
                <a:off x="1010030" y="7158481"/>
                <a:ext cx="574547" cy="614045"/>
              </a:xfrm>
              <a:custGeom>
                <a:avLst/>
                <a:gdLst>
                  <a:gd name="connsiteX0" fmla="*/ 487426 w 574547"/>
                  <a:gd name="connsiteY0" fmla="*/ 281813 h 614045"/>
                  <a:gd name="connsiteX1" fmla="*/ 0 w 574547"/>
                  <a:gd name="connsiteY1" fmla="*/ 0 h 614045"/>
                  <a:gd name="connsiteX2" fmla="*/ 46482 w 574547"/>
                  <a:gd name="connsiteY2" fmla="*/ 387604 h 614045"/>
                  <a:gd name="connsiteX3" fmla="*/ 30734 w 574547"/>
                  <a:gd name="connsiteY3" fmla="*/ 614045 h 614045"/>
                  <a:gd name="connsiteX4" fmla="*/ 498094 w 574547"/>
                  <a:gd name="connsiteY4" fmla="*/ 614045 h 614045"/>
                  <a:gd name="connsiteX5" fmla="*/ 574548 w 574547"/>
                  <a:gd name="connsiteY5" fmla="*/ 275082 h 614045"/>
                  <a:gd name="connsiteX6" fmla="*/ 487426 w 574547"/>
                  <a:gd name="connsiteY6" fmla="*/ 281813 h 614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4547" h="614045">
                    <a:moveTo>
                      <a:pt x="487426" y="281813"/>
                    </a:moveTo>
                    <a:cubicBezTo>
                      <a:pt x="279400" y="281813"/>
                      <a:pt x="97536" y="168275"/>
                      <a:pt x="0" y="0"/>
                    </a:cubicBezTo>
                    <a:cubicBezTo>
                      <a:pt x="30353" y="124334"/>
                      <a:pt x="46482" y="254127"/>
                      <a:pt x="46482" y="387604"/>
                    </a:cubicBezTo>
                    <a:cubicBezTo>
                      <a:pt x="46482" y="464439"/>
                      <a:pt x="41021" y="540004"/>
                      <a:pt x="30734" y="614045"/>
                    </a:cubicBezTo>
                    <a:lnTo>
                      <a:pt x="498094" y="614045"/>
                    </a:lnTo>
                    <a:cubicBezTo>
                      <a:pt x="541274" y="508381"/>
                      <a:pt x="567817" y="394462"/>
                      <a:pt x="574548" y="275082"/>
                    </a:cubicBezTo>
                    <a:cubicBezTo>
                      <a:pt x="546227" y="279400"/>
                      <a:pt x="517144" y="281813"/>
                      <a:pt x="487426" y="281813"/>
                    </a:cubicBezTo>
                    <a:close/>
                  </a:path>
                </a:pathLst>
              </a:custGeom>
              <a:solidFill>
                <a:schemeClr val="accent6"/>
              </a:solidFill>
              <a:ln w="12700" cap="flat">
                <a:noFill/>
                <a:prstDash val="solid"/>
                <a:miter/>
              </a:ln>
            </p:spPr>
            <p:txBody>
              <a:bodyPr rtlCol="0" anchor="ctr"/>
              <a:lstStyle/>
              <a:p>
                <a:pPr rtl="0"/>
                <a:endParaRPr lang="es-ES" noProof="0"/>
              </a:p>
            </p:txBody>
          </p:sp>
          <p:sp>
            <p:nvSpPr>
              <p:cNvPr id="70" name="Freeform: Shape 69">
                <a:extLst>
                  <a:ext uri="{FF2B5EF4-FFF2-40B4-BE49-F238E27FC236}">
                    <a16:creationId xmlns:a16="http://schemas.microsoft.com/office/drawing/2014/main" id="{DBF02828-1A2C-4217-BAF4-D945505C581F}"/>
                  </a:ext>
                </a:extLst>
              </p:cNvPr>
              <p:cNvSpPr/>
              <p:nvPr userDrawn="1"/>
            </p:nvSpPr>
            <p:spPr>
              <a:xfrm>
                <a:off x="1549272" y="7100189"/>
                <a:ext cx="769493" cy="672210"/>
              </a:xfrm>
              <a:custGeom>
                <a:avLst/>
                <a:gdLst>
                  <a:gd name="connsiteX0" fmla="*/ 465074 w 769493"/>
                  <a:gd name="connsiteY0" fmla="*/ 0 h 672210"/>
                  <a:gd name="connsiteX1" fmla="*/ 74041 w 769493"/>
                  <a:gd name="connsiteY1" fmla="*/ 325755 h 672210"/>
                  <a:gd name="connsiteX2" fmla="*/ 0 w 769493"/>
                  <a:gd name="connsiteY2" fmla="*/ 672211 h 672210"/>
                  <a:gd name="connsiteX3" fmla="*/ 769493 w 769493"/>
                  <a:gd name="connsiteY3" fmla="*/ 672211 h 672210"/>
                  <a:gd name="connsiteX4" fmla="*/ 769493 w 769493"/>
                  <a:gd name="connsiteY4" fmla="*/ 672084 h 672210"/>
                  <a:gd name="connsiteX5" fmla="*/ 465074 w 769493"/>
                  <a:gd name="connsiteY5" fmla="*/ 0 h 6722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9493" h="672210">
                    <a:moveTo>
                      <a:pt x="465074" y="0"/>
                    </a:moveTo>
                    <a:cubicBezTo>
                      <a:pt x="394716" y="162560"/>
                      <a:pt x="249936" y="285496"/>
                      <a:pt x="74041" y="325755"/>
                    </a:cubicBezTo>
                    <a:cubicBezTo>
                      <a:pt x="68326" y="447548"/>
                      <a:pt x="42418" y="564007"/>
                      <a:pt x="0" y="672211"/>
                    </a:cubicBezTo>
                    <a:lnTo>
                      <a:pt x="769493" y="672211"/>
                    </a:lnTo>
                    <a:cubicBezTo>
                      <a:pt x="769493" y="672211"/>
                      <a:pt x="769493" y="672084"/>
                      <a:pt x="769493" y="672084"/>
                    </a:cubicBezTo>
                    <a:cubicBezTo>
                      <a:pt x="769366" y="404241"/>
                      <a:pt x="651510" y="163957"/>
                      <a:pt x="465074" y="0"/>
                    </a:cubicBezTo>
                    <a:close/>
                  </a:path>
                </a:pathLst>
              </a:custGeom>
              <a:solidFill>
                <a:schemeClr val="accent6"/>
              </a:solidFill>
              <a:ln w="12700" cap="flat">
                <a:noFill/>
                <a:prstDash val="solid"/>
                <a:miter/>
              </a:ln>
            </p:spPr>
            <p:txBody>
              <a:bodyPr rtlCol="0" anchor="ctr"/>
              <a:lstStyle/>
              <a:p>
                <a:pPr rtl="0"/>
                <a:endParaRPr lang="es-ES" noProof="0"/>
              </a:p>
            </p:txBody>
          </p:sp>
          <p:sp>
            <p:nvSpPr>
              <p:cNvPr id="71" name="Freeform: Shape 70">
                <a:extLst>
                  <a:ext uri="{FF2B5EF4-FFF2-40B4-BE49-F238E27FC236}">
                    <a16:creationId xmlns:a16="http://schemas.microsoft.com/office/drawing/2014/main" id="{CEBF6EC9-4546-4F49-A638-4C04952B31FB}"/>
                  </a:ext>
                </a:extLst>
              </p:cNvPr>
              <p:cNvSpPr/>
              <p:nvPr userDrawn="1"/>
            </p:nvSpPr>
            <p:spPr>
              <a:xfrm>
                <a:off x="528827" y="7012431"/>
                <a:ext cx="521461" cy="759968"/>
              </a:xfrm>
              <a:custGeom>
                <a:avLst/>
                <a:gdLst>
                  <a:gd name="connsiteX0" fmla="*/ 469392 w 521461"/>
                  <a:gd name="connsiteY0" fmla="*/ 124334 h 759968"/>
                  <a:gd name="connsiteX1" fmla="*/ 422275 w 521461"/>
                  <a:gd name="connsiteY1" fmla="*/ 0 h 759968"/>
                  <a:gd name="connsiteX2" fmla="*/ 0 w 521461"/>
                  <a:gd name="connsiteY2" fmla="*/ 759841 h 759968"/>
                  <a:gd name="connsiteX3" fmla="*/ 0 w 521461"/>
                  <a:gd name="connsiteY3" fmla="*/ 759968 h 759968"/>
                  <a:gd name="connsiteX4" fmla="*/ 505587 w 521461"/>
                  <a:gd name="connsiteY4" fmla="*/ 759968 h 759968"/>
                  <a:gd name="connsiteX5" fmla="*/ 521462 w 521461"/>
                  <a:gd name="connsiteY5" fmla="*/ 533527 h 759968"/>
                  <a:gd name="connsiteX6" fmla="*/ 469392 w 521461"/>
                  <a:gd name="connsiteY6" fmla="*/ 124334 h 759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1461" h="759968">
                    <a:moveTo>
                      <a:pt x="469392" y="124334"/>
                    </a:moveTo>
                    <a:cubicBezTo>
                      <a:pt x="449072" y="85344"/>
                      <a:pt x="433070" y="43688"/>
                      <a:pt x="422275" y="0"/>
                    </a:cubicBezTo>
                    <a:cubicBezTo>
                      <a:pt x="168783" y="157988"/>
                      <a:pt x="0" y="439166"/>
                      <a:pt x="0" y="759841"/>
                    </a:cubicBezTo>
                    <a:cubicBezTo>
                      <a:pt x="0" y="759841"/>
                      <a:pt x="0" y="759968"/>
                      <a:pt x="0" y="759968"/>
                    </a:cubicBezTo>
                    <a:lnTo>
                      <a:pt x="505587" y="759968"/>
                    </a:lnTo>
                    <a:cubicBezTo>
                      <a:pt x="515874" y="685927"/>
                      <a:pt x="521462" y="610362"/>
                      <a:pt x="521462" y="533527"/>
                    </a:cubicBezTo>
                    <a:cubicBezTo>
                      <a:pt x="521462" y="392303"/>
                      <a:pt x="503428" y="255143"/>
                      <a:pt x="469392" y="124334"/>
                    </a:cubicBezTo>
                    <a:close/>
                  </a:path>
                </a:pathLst>
              </a:custGeom>
              <a:solidFill>
                <a:schemeClr val="accent6"/>
              </a:solidFill>
              <a:ln w="12700" cap="flat">
                <a:noFill/>
                <a:prstDash val="solid"/>
                <a:miter/>
              </a:ln>
            </p:spPr>
            <p:txBody>
              <a:bodyPr rtlCol="0" anchor="ctr"/>
              <a:lstStyle/>
              <a:p>
                <a:pPr rtl="0"/>
                <a:endParaRPr lang="es-ES" noProof="0"/>
              </a:p>
            </p:txBody>
          </p:sp>
          <p:sp>
            <p:nvSpPr>
              <p:cNvPr id="72" name="Freeform: Shape 71">
                <a:extLst>
                  <a:ext uri="{FF2B5EF4-FFF2-40B4-BE49-F238E27FC236}">
                    <a16:creationId xmlns:a16="http://schemas.microsoft.com/office/drawing/2014/main" id="{CC236488-F197-444A-AD83-1E9F70E393DF}"/>
                  </a:ext>
                </a:extLst>
              </p:cNvPr>
              <p:cNvSpPr/>
              <p:nvPr userDrawn="1"/>
            </p:nvSpPr>
            <p:spPr>
              <a:xfrm>
                <a:off x="1067942" y="6877431"/>
                <a:ext cx="515874" cy="435863"/>
              </a:xfrm>
              <a:custGeom>
                <a:avLst/>
                <a:gdLst>
                  <a:gd name="connsiteX0" fmla="*/ 429514 w 515874"/>
                  <a:gd name="connsiteY0" fmla="*/ 435863 h 435863"/>
                  <a:gd name="connsiteX1" fmla="*/ 515874 w 515874"/>
                  <a:gd name="connsiteY1" fmla="*/ 427227 h 435863"/>
                  <a:gd name="connsiteX2" fmla="*/ 394716 w 515874"/>
                  <a:gd name="connsiteY2" fmla="*/ 1015 h 435863"/>
                  <a:gd name="connsiteX3" fmla="*/ 355854 w 515874"/>
                  <a:gd name="connsiteY3" fmla="*/ 0 h 435863"/>
                  <a:gd name="connsiteX4" fmla="*/ 0 w 515874"/>
                  <a:gd name="connsiteY4" fmla="*/ 73660 h 435863"/>
                  <a:gd name="connsiteX5" fmla="*/ 429514 w 515874"/>
                  <a:gd name="connsiteY5" fmla="*/ 435863 h 435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5874" h="435863">
                    <a:moveTo>
                      <a:pt x="429514" y="435863"/>
                    </a:moveTo>
                    <a:cubicBezTo>
                      <a:pt x="459105" y="435863"/>
                      <a:pt x="487934" y="432815"/>
                      <a:pt x="515874" y="427227"/>
                    </a:cubicBezTo>
                    <a:cubicBezTo>
                      <a:pt x="505841" y="274065"/>
                      <a:pt x="463296" y="129667"/>
                      <a:pt x="394716" y="1015"/>
                    </a:cubicBezTo>
                    <a:cubicBezTo>
                      <a:pt x="381762" y="508"/>
                      <a:pt x="368808" y="0"/>
                      <a:pt x="355854" y="0"/>
                    </a:cubicBezTo>
                    <a:cubicBezTo>
                      <a:pt x="229362" y="0"/>
                      <a:pt x="109093" y="26415"/>
                      <a:pt x="0" y="73660"/>
                    </a:cubicBezTo>
                    <a:cubicBezTo>
                      <a:pt x="35179" y="279019"/>
                      <a:pt x="214376" y="435863"/>
                      <a:pt x="429514" y="435863"/>
                    </a:cubicBezTo>
                    <a:close/>
                  </a:path>
                </a:pathLst>
              </a:custGeom>
              <a:solidFill>
                <a:schemeClr val="accent6"/>
              </a:solidFill>
              <a:ln w="12700" cap="flat">
                <a:noFill/>
                <a:prstDash val="solid"/>
                <a:miter/>
              </a:ln>
            </p:spPr>
            <p:txBody>
              <a:bodyPr rtlCol="0" anchor="ctr"/>
              <a:lstStyle/>
              <a:p>
                <a:pPr rtl="0"/>
                <a:endParaRPr lang="es-ES" noProof="0"/>
              </a:p>
            </p:txBody>
          </p:sp>
          <p:sp>
            <p:nvSpPr>
              <p:cNvPr id="73" name="Freeform: Shape 72">
                <a:extLst>
                  <a:ext uri="{FF2B5EF4-FFF2-40B4-BE49-F238E27FC236}">
                    <a16:creationId xmlns:a16="http://schemas.microsoft.com/office/drawing/2014/main" id="{9C43A544-4907-410C-B894-A60A39873EF8}"/>
                  </a:ext>
                </a:extLst>
              </p:cNvPr>
              <p:cNvSpPr/>
              <p:nvPr userDrawn="1"/>
            </p:nvSpPr>
            <p:spPr>
              <a:xfrm>
                <a:off x="1506982" y="6881368"/>
                <a:ext cx="402082" cy="413765"/>
              </a:xfrm>
              <a:custGeom>
                <a:avLst/>
                <a:gdLst>
                  <a:gd name="connsiteX0" fmla="*/ 402082 w 402082"/>
                  <a:gd name="connsiteY0" fmla="*/ 139192 h 413765"/>
                  <a:gd name="connsiteX1" fmla="*/ 0 w 402082"/>
                  <a:gd name="connsiteY1" fmla="*/ 0 h 413765"/>
                  <a:gd name="connsiteX2" fmla="*/ 114300 w 402082"/>
                  <a:gd name="connsiteY2" fmla="*/ 413765 h 413765"/>
                  <a:gd name="connsiteX3" fmla="*/ 402082 w 402082"/>
                  <a:gd name="connsiteY3" fmla="*/ 139192 h 413765"/>
                </a:gdLst>
                <a:ahLst/>
                <a:cxnLst>
                  <a:cxn ang="0">
                    <a:pos x="connsiteX0" y="connsiteY0"/>
                  </a:cxn>
                  <a:cxn ang="0">
                    <a:pos x="connsiteX1" y="connsiteY1"/>
                  </a:cxn>
                  <a:cxn ang="0">
                    <a:pos x="connsiteX2" y="connsiteY2"/>
                  </a:cxn>
                  <a:cxn ang="0">
                    <a:pos x="connsiteX3" y="connsiteY3"/>
                  </a:cxn>
                </a:cxnLst>
                <a:rect l="l" t="t" r="r" b="b"/>
                <a:pathLst>
                  <a:path w="402082" h="413765">
                    <a:moveTo>
                      <a:pt x="402082" y="139192"/>
                    </a:moveTo>
                    <a:cubicBezTo>
                      <a:pt x="284226" y="62992"/>
                      <a:pt x="147320" y="13588"/>
                      <a:pt x="0" y="0"/>
                    </a:cubicBezTo>
                    <a:cubicBezTo>
                      <a:pt x="63754" y="125984"/>
                      <a:pt x="103759" y="265811"/>
                      <a:pt x="114300" y="413765"/>
                    </a:cubicBezTo>
                    <a:cubicBezTo>
                      <a:pt x="248793" y="373888"/>
                      <a:pt x="356108" y="270890"/>
                      <a:pt x="402082" y="139192"/>
                    </a:cubicBezTo>
                    <a:close/>
                  </a:path>
                </a:pathLst>
              </a:custGeom>
              <a:solidFill>
                <a:schemeClr val="accent6"/>
              </a:solidFill>
              <a:ln w="12700" cap="flat">
                <a:noFill/>
                <a:prstDash val="solid"/>
                <a:miter/>
              </a:ln>
            </p:spPr>
            <p:txBody>
              <a:bodyPr rtlCol="0" anchor="ctr"/>
              <a:lstStyle/>
              <a:p>
                <a:pPr rtl="0"/>
                <a:endParaRPr lang="es-ES" noProof="0"/>
              </a:p>
            </p:txBody>
          </p:sp>
          <p:sp>
            <p:nvSpPr>
              <p:cNvPr id="74" name="Freeform: Shape 73">
                <a:extLst>
                  <a:ext uri="{FF2B5EF4-FFF2-40B4-BE49-F238E27FC236}">
                    <a16:creationId xmlns:a16="http://schemas.microsoft.com/office/drawing/2014/main" id="{0B1F6463-73DB-4E40-968F-A7152759F5B7}"/>
                  </a:ext>
                </a:extLst>
              </p:cNvPr>
              <p:cNvSpPr/>
              <p:nvPr userDrawn="1"/>
            </p:nvSpPr>
            <p:spPr>
              <a:xfrm>
                <a:off x="8918193" y="975360"/>
                <a:ext cx="831850" cy="244728"/>
              </a:xfrm>
              <a:custGeom>
                <a:avLst/>
                <a:gdLst>
                  <a:gd name="connsiteX0" fmla="*/ 10923 w 831850"/>
                  <a:gd name="connsiteY0" fmla="*/ 244729 h 244728"/>
                  <a:gd name="connsiteX1" fmla="*/ 363855 w 831850"/>
                  <a:gd name="connsiteY1" fmla="*/ 74295 h 244728"/>
                  <a:gd name="connsiteX2" fmla="*/ 637922 w 831850"/>
                  <a:gd name="connsiteY2" fmla="*/ 38100 h 244728"/>
                  <a:gd name="connsiteX3" fmla="*/ 831850 w 831850"/>
                  <a:gd name="connsiteY3" fmla="*/ 56261 h 244728"/>
                  <a:gd name="connsiteX4" fmla="*/ 824612 w 831850"/>
                  <a:gd name="connsiteY4" fmla="*/ 16256 h 244728"/>
                  <a:gd name="connsiteX5" fmla="*/ 637922 w 831850"/>
                  <a:gd name="connsiteY5" fmla="*/ 0 h 244728"/>
                  <a:gd name="connsiteX6" fmla="*/ 391288 w 831850"/>
                  <a:gd name="connsiteY6" fmla="*/ 28321 h 244728"/>
                  <a:gd name="connsiteX7" fmla="*/ 0 w 831850"/>
                  <a:gd name="connsiteY7" fmla="*/ 205740 h 244728"/>
                  <a:gd name="connsiteX8" fmla="*/ 10923 w 831850"/>
                  <a:gd name="connsiteY8" fmla="*/ 244729 h 244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1850" h="244728">
                    <a:moveTo>
                      <a:pt x="10923" y="244729"/>
                    </a:moveTo>
                    <a:cubicBezTo>
                      <a:pt x="115570" y="167386"/>
                      <a:pt x="234950" y="108966"/>
                      <a:pt x="363855" y="74295"/>
                    </a:cubicBezTo>
                    <a:cubicBezTo>
                      <a:pt x="451359" y="50800"/>
                      <a:pt x="543179" y="38100"/>
                      <a:pt x="637922" y="38100"/>
                    </a:cubicBezTo>
                    <a:cubicBezTo>
                      <a:pt x="704215" y="38100"/>
                      <a:pt x="768859" y="44577"/>
                      <a:pt x="831850" y="56261"/>
                    </a:cubicBezTo>
                    <a:cubicBezTo>
                      <a:pt x="830073" y="42672"/>
                      <a:pt x="827660" y="29337"/>
                      <a:pt x="824612" y="16256"/>
                    </a:cubicBezTo>
                    <a:cubicBezTo>
                      <a:pt x="763905" y="5842"/>
                      <a:pt x="701549" y="0"/>
                      <a:pt x="637922" y="0"/>
                    </a:cubicBezTo>
                    <a:cubicBezTo>
                      <a:pt x="553086" y="0"/>
                      <a:pt x="470536" y="10033"/>
                      <a:pt x="391288" y="28321"/>
                    </a:cubicBezTo>
                    <a:cubicBezTo>
                      <a:pt x="248159" y="61341"/>
                      <a:pt x="115698" y="122555"/>
                      <a:pt x="0" y="205740"/>
                    </a:cubicBezTo>
                    <a:cubicBezTo>
                      <a:pt x="3049" y="218948"/>
                      <a:pt x="6604" y="231902"/>
                      <a:pt x="10923" y="244729"/>
                    </a:cubicBezTo>
                    <a:close/>
                  </a:path>
                </a:pathLst>
              </a:custGeom>
              <a:solidFill>
                <a:schemeClr val="accent6"/>
              </a:solidFill>
              <a:ln w="12700" cap="flat">
                <a:noFill/>
                <a:prstDash val="solid"/>
                <a:miter/>
              </a:ln>
            </p:spPr>
            <p:txBody>
              <a:bodyPr rtlCol="0" anchor="ctr"/>
              <a:lstStyle/>
              <a:p>
                <a:pPr rtl="0"/>
                <a:endParaRPr lang="es-ES" noProof="0"/>
              </a:p>
            </p:txBody>
          </p:sp>
          <p:sp>
            <p:nvSpPr>
              <p:cNvPr id="75" name="Freeform: Shape 74">
                <a:extLst>
                  <a:ext uri="{FF2B5EF4-FFF2-40B4-BE49-F238E27FC236}">
                    <a16:creationId xmlns:a16="http://schemas.microsoft.com/office/drawing/2014/main" id="{C7EAC689-DDF7-4051-A509-B3D8CAA12C74}"/>
                  </a:ext>
                </a:extLst>
              </p:cNvPr>
              <p:cNvSpPr/>
              <p:nvPr userDrawn="1"/>
            </p:nvSpPr>
            <p:spPr>
              <a:xfrm>
                <a:off x="9903459" y="1032128"/>
                <a:ext cx="154940" cy="108458"/>
              </a:xfrm>
              <a:custGeom>
                <a:avLst/>
                <a:gdLst>
                  <a:gd name="connsiteX0" fmla="*/ 0 w 154940"/>
                  <a:gd name="connsiteY0" fmla="*/ 0 h 108458"/>
                  <a:gd name="connsiteX1" fmla="*/ 2286 w 154940"/>
                  <a:gd name="connsiteY1" fmla="*/ 41021 h 108458"/>
                  <a:gd name="connsiteX2" fmla="*/ 154940 w 154940"/>
                  <a:gd name="connsiteY2" fmla="*/ 108458 h 108458"/>
                  <a:gd name="connsiteX3" fmla="*/ 154940 w 154940"/>
                  <a:gd name="connsiteY3" fmla="*/ 65659 h 108458"/>
                  <a:gd name="connsiteX4" fmla="*/ 0 w 154940"/>
                  <a:gd name="connsiteY4" fmla="*/ 0 h 1084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940" h="108458">
                    <a:moveTo>
                      <a:pt x="0" y="0"/>
                    </a:moveTo>
                    <a:cubicBezTo>
                      <a:pt x="1270" y="13589"/>
                      <a:pt x="2032" y="27178"/>
                      <a:pt x="2286" y="41021"/>
                    </a:cubicBezTo>
                    <a:cubicBezTo>
                      <a:pt x="55118" y="59563"/>
                      <a:pt x="106172" y="82042"/>
                      <a:pt x="154940" y="108458"/>
                    </a:cubicBezTo>
                    <a:lnTo>
                      <a:pt x="154940" y="65659"/>
                    </a:lnTo>
                    <a:cubicBezTo>
                      <a:pt x="105410" y="39878"/>
                      <a:pt x="53594" y="17907"/>
                      <a:pt x="0" y="0"/>
                    </a:cubicBezTo>
                    <a:close/>
                  </a:path>
                </a:pathLst>
              </a:custGeom>
              <a:solidFill>
                <a:schemeClr val="accent6"/>
              </a:solidFill>
              <a:ln w="12700" cap="flat">
                <a:noFill/>
                <a:prstDash val="solid"/>
                <a:miter/>
              </a:ln>
            </p:spPr>
            <p:txBody>
              <a:bodyPr rtlCol="0" anchor="ctr"/>
              <a:lstStyle/>
              <a:p>
                <a:pPr rtl="0"/>
                <a:endParaRPr lang="es-ES" noProof="0"/>
              </a:p>
            </p:txBody>
          </p:sp>
          <p:sp>
            <p:nvSpPr>
              <p:cNvPr id="76" name="Freeform: Shape 75">
                <a:extLst>
                  <a:ext uri="{FF2B5EF4-FFF2-40B4-BE49-F238E27FC236}">
                    <a16:creationId xmlns:a16="http://schemas.microsoft.com/office/drawing/2014/main" id="{FB08FE1E-1724-47EE-A249-66664D1D1238}"/>
                  </a:ext>
                </a:extLst>
              </p:cNvPr>
              <p:cNvSpPr/>
              <p:nvPr userDrawn="1"/>
            </p:nvSpPr>
            <p:spPr>
              <a:xfrm>
                <a:off x="8713216" y="0"/>
                <a:ext cx="294766" cy="217931"/>
              </a:xfrm>
              <a:custGeom>
                <a:avLst/>
                <a:gdLst>
                  <a:gd name="connsiteX0" fmla="*/ 281813 w 294766"/>
                  <a:gd name="connsiteY0" fmla="*/ 0 h 217931"/>
                  <a:gd name="connsiteX1" fmla="*/ 508 w 294766"/>
                  <a:gd name="connsiteY1" fmla="*/ 208788 h 217931"/>
                  <a:gd name="connsiteX2" fmla="*/ 0 w 294766"/>
                  <a:gd name="connsiteY2" fmla="*/ 217932 h 217931"/>
                  <a:gd name="connsiteX3" fmla="*/ 294767 w 294766"/>
                  <a:gd name="connsiteY3" fmla="*/ 0 h 217931"/>
                  <a:gd name="connsiteX4" fmla="*/ 281813 w 294766"/>
                  <a:gd name="connsiteY4" fmla="*/ 0 h 2179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766" h="217931">
                    <a:moveTo>
                      <a:pt x="281813" y="0"/>
                    </a:moveTo>
                    <a:cubicBezTo>
                      <a:pt x="179959" y="58674"/>
                      <a:pt x="85598" y="128905"/>
                      <a:pt x="508" y="208788"/>
                    </a:cubicBezTo>
                    <a:cubicBezTo>
                      <a:pt x="381" y="211836"/>
                      <a:pt x="253" y="214884"/>
                      <a:pt x="0" y="217932"/>
                    </a:cubicBezTo>
                    <a:cubicBezTo>
                      <a:pt x="88773" y="133985"/>
                      <a:pt x="187706" y="60579"/>
                      <a:pt x="294767" y="0"/>
                    </a:cubicBezTo>
                    <a:lnTo>
                      <a:pt x="281813" y="0"/>
                    </a:lnTo>
                    <a:close/>
                  </a:path>
                </a:pathLst>
              </a:custGeom>
              <a:solidFill>
                <a:schemeClr val="accent6"/>
              </a:solidFill>
              <a:ln w="12700" cap="flat">
                <a:noFill/>
                <a:prstDash val="solid"/>
                <a:miter/>
              </a:ln>
            </p:spPr>
            <p:txBody>
              <a:bodyPr rtlCol="0" anchor="ctr"/>
              <a:lstStyle/>
              <a:p>
                <a:pPr rtl="0"/>
                <a:endParaRPr lang="es-ES" noProof="0"/>
              </a:p>
            </p:txBody>
          </p:sp>
          <p:sp>
            <p:nvSpPr>
              <p:cNvPr id="77" name="Freeform: Shape 76">
                <a:extLst>
                  <a:ext uri="{FF2B5EF4-FFF2-40B4-BE49-F238E27FC236}">
                    <a16:creationId xmlns:a16="http://schemas.microsoft.com/office/drawing/2014/main" id="{6B598853-F5EE-4936-93EA-C59C063DEB38}"/>
                  </a:ext>
                </a:extLst>
              </p:cNvPr>
              <p:cNvSpPr/>
              <p:nvPr userDrawn="1"/>
            </p:nvSpPr>
            <p:spPr>
              <a:xfrm>
                <a:off x="8234298" y="377697"/>
                <a:ext cx="1824355" cy="2788793"/>
              </a:xfrm>
              <a:custGeom>
                <a:avLst/>
                <a:gdLst>
                  <a:gd name="connsiteX0" fmla="*/ 268605 w 1824355"/>
                  <a:gd name="connsiteY0" fmla="*/ 1785112 h 2788793"/>
                  <a:gd name="connsiteX1" fmla="*/ 264414 w 1824355"/>
                  <a:gd name="connsiteY1" fmla="*/ 1693291 h 2788793"/>
                  <a:gd name="connsiteX2" fmla="*/ 572770 w 1824355"/>
                  <a:gd name="connsiteY2" fmla="*/ 947674 h 2788793"/>
                  <a:gd name="connsiteX3" fmla="*/ 557022 w 1824355"/>
                  <a:gd name="connsiteY3" fmla="*/ 909955 h 2788793"/>
                  <a:gd name="connsiteX4" fmla="*/ 226314 w 1824355"/>
                  <a:gd name="connsiteY4" fmla="*/ 1693291 h 2788793"/>
                  <a:gd name="connsiteX5" fmla="*/ 227076 w 1824355"/>
                  <a:gd name="connsiteY5" fmla="*/ 1720850 h 2788793"/>
                  <a:gd name="connsiteX6" fmla="*/ 6350 w 1824355"/>
                  <a:gd name="connsiteY6" fmla="*/ 935863 h 2788793"/>
                  <a:gd name="connsiteX7" fmla="*/ 322707 w 1824355"/>
                  <a:gd name="connsiteY7" fmla="*/ 12573 h 2788793"/>
                  <a:gd name="connsiteX8" fmla="*/ 324358 w 1824355"/>
                  <a:gd name="connsiteY8" fmla="*/ 0 h 2788793"/>
                  <a:gd name="connsiteX9" fmla="*/ 0 w 1824355"/>
                  <a:gd name="connsiteY9" fmla="*/ 935863 h 2788793"/>
                  <a:gd name="connsiteX10" fmla="*/ 227457 w 1824355"/>
                  <a:gd name="connsiteY10" fmla="*/ 1733296 h 2788793"/>
                  <a:gd name="connsiteX11" fmla="*/ 1322070 w 1824355"/>
                  <a:gd name="connsiteY11" fmla="*/ 2788793 h 2788793"/>
                  <a:gd name="connsiteX12" fmla="*/ 1824355 w 1824355"/>
                  <a:gd name="connsiteY12" fmla="*/ 2666365 h 2788793"/>
                  <a:gd name="connsiteX13" fmla="*/ 1824355 w 1824355"/>
                  <a:gd name="connsiteY13" fmla="*/ 2623566 h 2788793"/>
                  <a:gd name="connsiteX14" fmla="*/ 1322070 w 1824355"/>
                  <a:gd name="connsiteY14" fmla="*/ 2750693 h 2788793"/>
                  <a:gd name="connsiteX15" fmla="*/ 269748 w 1824355"/>
                  <a:gd name="connsiteY15" fmla="*/ 1797558 h 2788793"/>
                  <a:gd name="connsiteX16" fmla="*/ 1514983 w 1824355"/>
                  <a:gd name="connsiteY16" fmla="*/ 2450719 h 2788793"/>
                  <a:gd name="connsiteX17" fmla="*/ 1824228 w 1824355"/>
                  <a:gd name="connsiteY17" fmla="*/ 2418969 h 2788793"/>
                  <a:gd name="connsiteX18" fmla="*/ 1824228 w 1824355"/>
                  <a:gd name="connsiteY18" fmla="*/ 2412492 h 2788793"/>
                  <a:gd name="connsiteX19" fmla="*/ 1514983 w 1824355"/>
                  <a:gd name="connsiteY19" fmla="*/ 2444369 h 2788793"/>
                  <a:gd name="connsiteX20" fmla="*/ 268605 w 1824355"/>
                  <a:gd name="connsiteY20" fmla="*/ 1785112 h 2788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824355" h="2788793">
                    <a:moveTo>
                      <a:pt x="268605" y="1785112"/>
                    </a:moveTo>
                    <a:cubicBezTo>
                      <a:pt x="265938" y="1754759"/>
                      <a:pt x="264414" y="1724152"/>
                      <a:pt x="264414" y="1693291"/>
                    </a:cubicBezTo>
                    <a:cubicBezTo>
                      <a:pt x="264414" y="1402588"/>
                      <a:pt x="382270" y="1139063"/>
                      <a:pt x="572770" y="947674"/>
                    </a:cubicBezTo>
                    <a:cubicBezTo>
                      <a:pt x="567055" y="935355"/>
                      <a:pt x="561848" y="922782"/>
                      <a:pt x="557022" y="909955"/>
                    </a:cubicBezTo>
                    <a:cubicBezTo>
                      <a:pt x="353187" y="1108964"/>
                      <a:pt x="226314" y="1386586"/>
                      <a:pt x="226314" y="1693291"/>
                    </a:cubicBezTo>
                    <a:cubicBezTo>
                      <a:pt x="226314" y="1702562"/>
                      <a:pt x="226822" y="1711706"/>
                      <a:pt x="227076" y="1720850"/>
                    </a:cubicBezTo>
                    <a:cubicBezTo>
                      <a:pt x="87122" y="1491996"/>
                      <a:pt x="6350" y="1223264"/>
                      <a:pt x="6350" y="935863"/>
                    </a:cubicBezTo>
                    <a:cubicBezTo>
                      <a:pt x="6350" y="588391"/>
                      <a:pt x="124587" y="267970"/>
                      <a:pt x="322707" y="12573"/>
                    </a:cubicBezTo>
                    <a:cubicBezTo>
                      <a:pt x="323088" y="8382"/>
                      <a:pt x="323723" y="4191"/>
                      <a:pt x="324358" y="0"/>
                    </a:cubicBezTo>
                    <a:cubicBezTo>
                      <a:pt x="121285" y="257810"/>
                      <a:pt x="0" y="582930"/>
                      <a:pt x="0" y="935863"/>
                    </a:cubicBezTo>
                    <a:cubicBezTo>
                      <a:pt x="0" y="1228217"/>
                      <a:pt x="83312" y="1501521"/>
                      <a:pt x="227457" y="1733296"/>
                    </a:cubicBezTo>
                    <a:cubicBezTo>
                      <a:pt x="248666" y="2318893"/>
                      <a:pt x="731393" y="2788793"/>
                      <a:pt x="1322070" y="2788793"/>
                    </a:cubicBezTo>
                    <a:cubicBezTo>
                      <a:pt x="1503045" y="2788793"/>
                      <a:pt x="1673733" y="2744470"/>
                      <a:pt x="1824355" y="2666365"/>
                    </a:cubicBezTo>
                    <a:lnTo>
                      <a:pt x="1824355" y="2623566"/>
                    </a:lnTo>
                    <a:cubicBezTo>
                      <a:pt x="1674876" y="2704592"/>
                      <a:pt x="1503807" y="2750693"/>
                      <a:pt x="1322070" y="2750693"/>
                    </a:cubicBezTo>
                    <a:cubicBezTo>
                      <a:pt x="774192" y="2750693"/>
                      <a:pt x="322453" y="2331847"/>
                      <a:pt x="269748" y="1797558"/>
                    </a:cubicBezTo>
                    <a:cubicBezTo>
                      <a:pt x="543560" y="2192020"/>
                      <a:pt x="999617" y="2450719"/>
                      <a:pt x="1514983" y="2450719"/>
                    </a:cubicBezTo>
                    <a:cubicBezTo>
                      <a:pt x="1620901" y="2450719"/>
                      <a:pt x="1724406" y="2439797"/>
                      <a:pt x="1824228" y="2418969"/>
                    </a:cubicBezTo>
                    <a:lnTo>
                      <a:pt x="1824228" y="2412492"/>
                    </a:lnTo>
                    <a:cubicBezTo>
                      <a:pt x="1724406" y="2433447"/>
                      <a:pt x="1620901" y="2444369"/>
                      <a:pt x="1514983" y="2444369"/>
                    </a:cubicBezTo>
                    <a:cubicBezTo>
                      <a:pt x="997712" y="2444496"/>
                      <a:pt x="540512" y="2182876"/>
                      <a:pt x="268605" y="1785112"/>
                    </a:cubicBezTo>
                    <a:close/>
                  </a:path>
                </a:pathLst>
              </a:custGeom>
              <a:solidFill>
                <a:schemeClr val="accent6"/>
              </a:solidFill>
              <a:ln w="12700" cap="flat">
                <a:noFill/>
                <a:prstDash val="solid"/>
                <a:miter/>
              </a:ln>
            </p:spPr>
            <p:txBody>
              <a:bodyPr rtlCol="0" anchor="ctr"/>
              <a:lstStyle/>
              <a:p>
                <a:pPr rtl="0"/>
                <a:endParaRPr lang="es-ES" noProof="0"/>
              </a:p>
            </p:txBody>
          </p:sp>
          <p:sp>
            <p:nvSpPr>
              <p:cNvPr id="78" name="Freeform: Shape 77">
                <a:extLst>
                  <a:ext uri="{FF2B5EF4-FFF2-40B4-BE49-F238E27FC236}">
                    <a16:creationId xmlns:a16="http://schemas.microsoft.com/office/drawing/2014/main" id="{165C8C4C-C94C-49E5-A6C9-F51A8FA81A87}"/>
                  </a:ext>
                </a:extLst>
              </p:cNvPr>
              <p:cNvSpPr/>
              <p:nvPr/>
            </p:nvSpPr>
            <p:spPr>
              <a:xfrm>
                <a:off x="8524493" y="6019927"/>
                <a:ext cx="853567" cy="853566"/>
              </a:xfrm>
              <a:custGeom>
                <a:avLst/>
                <a:gdLst>
                  <a:gd name="connsiteX0" fmla="*/ 844931 w 853567"/>
                  <a:gd name="connsiteY0" fmla="*/ 0 h 853566"/>
                  <a:gd name="connsiteX1" fmla="*/ 8637 w 853567"/>
                  <a:gd name="connsiteY1" fmla="*/ 0 h 853566"/>
                  <a:gd name="connsiteX2" fmla="*/ 0 w 853567"/>
                  <a:gd name="connsiteY2" fmla="*/ 8636 h 853566"/>
                  <a:gd name="connsiteX3" fmla="*/ 0 w 853567"/>
                  <a:gd name="connsiteY3" fmla="*/ 844931 h 853566"/>
                  <a:gd name="connsiteX4" fmla="*/ 8637 w 853567"/>
                  <a:gd name="connsiteY4" fmla="*/ 853567 h 853566"/>
                  <a:gd name="connsiteX5" fmla="*/ 142113 w 853567"/>
                  <a:gd name="connsiteY5" fmla="*/ 853567 h 853566"/>
                  <a:gd name="connsiteX6" fmla="*/ 379223 w 853567"/>
                  <a:gd name="connsiteY6" fmla="*/ 853567 h 853566"/>
                  <a:gd name="connsiteX7" fmla="*/ 844931 w 853567"/>
                  <a:gd name="connsiteY7" fmla="*/ 853567 h 853566"/>
                  <a:gd name="connsiteX8" fmla="*/ 853567 w 853567"/>
                  <a:gd name="connsiteY8" fmla="*/ 844931 h 853566"/>
                  <a:gd name="connsiteX9" fmla="*/ 853567 w 853567"/>
                  <a:gd name="connsiteY9" fmla="*/ 375285 h 853566"/>
                  <a:gd name="connsiteX10" fmla="*/ 853567 w 853567"/>
                  <a:gd name="connsiteY10" fmla="*/ 141986 h 853566"/>
                  <a:gd name="connsiteX11" fmla="*/ 853567 w 853567"/>
                  <a:gd name="connsiteY11" fmla="*/ 8509 h 853566"/>
                  <a:gd name="connsiteX12" fmla="*/ 844931 w 853567"/>
                  <a:gd name="connsiteY12" fmla="*/ 0 h 853566"/>
                  <a:gd name="connsiteX13" fmla="*/ 836295 w 853567"/>
                  <a:gd name="connsiteY13" fmla="*/ 141986 h 853566"/>
                  <a:gd name="connsiteX14" fmla="*/ 836295 w 853567"/>
                  <a:gd name="connsiteY14" fmla="*/ 384048 h 853566"/>
                  <a:gd name="connsiteX15" fmla="*/ 836295 w 853567"/>
                  <a:gd name="connsiteY15" fmla="*/ 836295 h 853566"/>
                  <a:gd name="connsiteX16" fmla="*/ 387859 w 853567"/>
                  <a:gd name="connsiteY16" fmla="*/ 836295 h 853566"/>
                  <a:gd name="connsiteX17" fmla="*/ 141987 w 853567"/>
                  <a:gd name="connsiteY17" fmla="*/ 836295 h 853566"/>
                  <a:gd name="connsiteX18" fmla="*/ 17145 w 853567"/>
                  <a:gd name="connsiteY18" fmla="*/ 836295 h 853566"/>
                  <a:gd name="connsiteX19" fmla="*/ 17145 w 853567"/>
                  <a:gd name="connsiteY19" fmla="*/ 17145 h 853566"/>
                  <a:gd name="connsiteX20" fmla="*/ 836295 w 853567"/>
                  <a:gd name="connsiteY20" fmla="*/ 17145 h 853566"/>
                  <a:gd name="connsiteX21" fmla="*/ 836295 w 853567"/>
                  <a:gd name="connsiteY21" fmla="*/ 141986 h 853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53567" h="853566">
                    <a:moveTo>
                      <a:pt x="844931" y="0"/>
                    </a:moveTo>
                    <a:lnTo>
                      <a:pt x="8637" y="0"/>
                    </a:lnTo>
                    <a:cubicBezTo>
                      <a:pt x="3938" y="0"/>
                      <a:pt x="0" y="3810"/>
                      <a:pt x="0" y="8636"/>
                    </a:cubicBezTo>
                    <a:lnTo>
                      <a:pt x="0" y="844931"/>
                    </a:lnTo>
                    <a:cubicBezTo>
                      <a:pt x="0" y="849630"/>
                      <a:pt x="3811" y="853567"/>
                      <a:pt x="8637" y="853567"/>
                    </a:cubicBezTo>
                    <a:lnTo>
                      <a:pt x="142113" y="853567"/>
                    </a:lnTo>
                    <a:lnTo>
                      <a:pt x="379223" y="853567"/>
                    </a:lnTo>
                    <a:lnTo>
                      <a:pt x="844931" y="853567"/>
                    </a:lnTo>
                    <a:cubicBezTo>
                      <a:pt x="849630" y="853567"/>
                      <a:pt x="853567" y="849757"/>
                      <a:pt x="853567" y="844931"/>
                    </a:cubicBezTo>
                    <a:lnTo>
                      <a:pt x="853567" y="375285"/>
                    </a:lnTo>
                    <a:lnTo>
                      <a:pt x="853567" y="141986"/>
                    </a:lnTo>
                    <a:lnTo>
                      <a:pt x="853567" y="8509"/>
                    </a:lnTo>
                    <a:cubicBezTo>
                      <a:pt x="853440" y="3810"/>
                      <a:pt x="849630" y="0"/>
                      <a:pt x="844931" y="0"/>
                    </a:cubicBezTo>
                    <a:close/>
                    <a:moveTo>
                      <a:pt x="836295" y="141986"/>
                    </a:moveTo>
                    <a:lnTo>
                      <a:pt x="836295" y="384048"/>
                    </a:lnTo>
                    <a:lnTo>
                      <a:pt x="836295" y="836295"/>
                    </a:lnTo>
                    <a:lnTo>
                      <a:pt x="387859" y="836295"/>
                    </a:lnTo>
                    <a:lnTo>
                      <a:pt x="141987" y="836295"/>
                    </a:lnTo>
                    <a:lnTo>
                      <a:pt x="17145" y="836295"/>
                    </a:lnTo>
                    <a:lnTo>
                      <a:pt x="17145" y="17145"/>
                    </a:lnTo>
                    <a:lnTo>
                      <a:pt x="836295" y="17145"/>
                    </a:lnTo>
                    <a:lnTo>
                      <a:pt x="836295" y="141986"/>
                    </a:lnTo>
                    <a:close/>
                  </a:path>
                </a:pathLst>
              </a:custGeom>
              <a:solidFill>
                <a:srgbClr val="211B5A"/>
              </a:solidFill>
              <a:ln w="12700" cap="flat">
                <a:noFill/>
                <a:prstDash val="solid"/>
                <a:miter/>
              </a:ln>
            </p:spPr>
            <p:txBody>
              <a:bodyPr rtlCol="0" anchor="ctr"/>
              <a:lstStyle/>
              <a:p>
                <a:pPr rtl="0"/>
                <a:endParaRPr lang="es-ES" noProof="0"/>
              </a:p>
            </p:txBody>
          </p:sp>
          <p:sp>
            <p:nvSpPr>
              <p:cNvPr id="79" name="Freeform: Shape 78">
                <a:extLst>
                  <a:ext uri="{FF2B5EF4-FFF2-40B4-BE49-F238E27FC236}">
                    <a16:creationId xmlns:a16="http://schemas.microsoft.com/office/drawing/2014/main" id="{517C4CD5-1C61-4B17-824E-122BD6093517}"/>
                  </a:ext>
                </a:extLst>
              </p:cNvPr>
              <p:cNvSpPr/>
              <p:nvPr userDrawn="1"/>
            </p:nvSpPr>
            <p:spPr>
              <a:xfrm>
                <a:off x="0" y="1164463"/>
                <a:ext cx="950086" cy="1376046"/>
              </a:xfrm>
              <a:custGeom>
                <a:avLst/>
                <a:gdLst>
                  <a:gd name="connsiteX0" fmla="*/ 950087 w 950086"/>
                  <a:gd name="connsiteY0" fmla="*/ 1362329 h 1376046"/>
                  <a:gd name="connsiteX1" fmla="*/ 950087 w 950086"/>
                  <a:gd name="connsiteY1" fmla="*/ 229108 h 1376046"/>
                  <a:gd name="connsiteX2" fmla="*/ 950087 w 950086"/>
                  <a:gd name="connsiteY2" fmla="*/ 13843 h 1376046"/>
                  <a:gd name="connsiteX3" fmla="*/ 936244 w 950086"/>
                  <a:gd name="connsiteY3" fmla="*/ 0 h 1376046"/>
                  <a:gd name="connsiteX4" fmla="*/ 0 w 950086"/>
                  <a:gd name="connsiteY4" fmla="*/ 0 h 1376046"/>
                  <a:gd name="connsiteX5" fmla="*/ 0 w 950086"/>
                  <a:gd name="connsiteY5" fmla="*/ 27686 h 1376046"/>
                  <a:gd name="connsiteX6" fmla="*/ 922274 w 950086"/>
                  <a:gd name="connsiteY6" fmla="*/ 27686 h 1376046"/>
                  <a:gd name="connsiteX7" fmla="*/ 922274 w 950086"/>
                  <a:gd name="connsiteY7" fmla="*/ 228981 h 1376046"/>
                  <a:gd name="connsiteX8" fmla="*/ 922274 w 950086"/>
                  <a:gd name="connsiteY8" fmla="*/ 1348359 h 1376046"/>
                  <a:gd name="connsiteX9" fmla="*/ 0 w 950086"/>
                  <a:gd name="connsiteY9" fmla="*/ 1348359 h 1376046"/>
                  <a:gd name="connsiteX10" fmla="*/ 0 w 950086"/>
                  <a:gd name="connsiteY10" fmla="*/ 1376045 h 1376046"/>
                  <a:gd name="connsiteX11" fmla="*/ 936117 w 950086"/>
                  <a:gd name="connsiteY11" fmla="*/ 1376045 h 1376046"/>
                  <a:gd name="connsiteX12" fmla="*/ 950087 w 950086"/>
                  <a:gd name="connsiteY12" fmla="*/ 1362329 h 1376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0086" h="1376046">
                    <a:moveTo>
                      <a:pt x="950087" y="1362329"/>
                    </a:moveTo>
                    <a:lnTo>
                      <a:pt x="950087" y="229108"/>
                    </a:lnTo>
                    <a:lnTo>
                      <a:pt x="950087" y="13843"/>
                    </a:lnTo>
                    <a:cubicBezTo>
                      <a:pt x="950087" y="6223"/>
                      <a:pt x="943864" y="0"/>
                      <a:pt x="936244" y="0"/>
                    </a:cubicBezTo>
                    <a:lnTo>
                      <a:pt x="0" y="0"/>
                    </a:lnTo>
                    <a:lnTo>
                      <a:pt x="0" y="27686"/>
                    </a:lnTo>
                    <a:lnTo>
                      <a:pt x="922274" y="27686"/>
                    </a:lnTo>
                    <a:lnTo>
                      <a:pt x="922274" y="228981"/>
                    </a:lnTo>
                    <a:lnTo>
                      <a:pt x="922274" y="1348359"/>
                    </a:lnTo>
                    <a:lnTo>
                      <a:pt x="0" y="1348359"/>
                    </a:lnTo>
                    <a:lnTo>
                      <a:pt x="0" y="1376045"/>
                    </a:lnTo>
                    <a:lnTo>
                      <a:pt x="936117" y="1376045"/>
                    </a:lnTo>
                    <a:cubicBezTo>
                      <a:pt x="943864" y="1376172"/>
                      <a:pt x="950087" y="1369949"/>
                      <a:pt x="950087" y="1362329"/>
                    </a:cubicBezTo>
                    <a:close/>
                  </a:path>
                </a:pathLst>
              </a:custGeom>
              <a:solidFill>
                <a:schemeClr val="accent6"/>
              </a:solidFill>
              <a:ln w="12700" cap="flat">
                <a:noFill/>
                <a:prstDash val="solid"/>
                <a:miter/>
              </a:ln>
            </p:spPr>
            <p:txBody>
              <a:bodyPr rtlCol="0" anchor="ctr"/>
              <a:lstStyle/>
              <a:p>
                <a:pPr rtl="0"/>
                <a:endParaRPr lang="es-ES" noProof="0"/>
              </a:p>
            </p:txBody>
          </p:sp>
          <p:sp>
            <p:nvSpPr>
              <p:cNvPr id="80" name="Freeform: Shape 79">
                <a:extLst>
                  <a:ext uri="{FF2B5EF4-FFF2-40B4-BE49-F238E27FC236}">
                    <a16:creationId xmlns:a16="http://schemas.microsoft.com/office/drawing/2014/main" id="{087750F8-C387-4CA8-AD8A-30FB073F995A}"/>
                  </a:ext>
                </a:extLst>
              </p:cNvPr>
              <p:cNvSpPr/>
              <p:nvPr userDrawn="1"/>
            </p:nvSpPr>
            <p:spPr>
              <a:xfrm>
                <a:off x="3941392" y="7360486"/>
                <a:ext cx="222175" cy="411913"/>
              </a:xfrm>
              <a:custGeom>
                <a:avLst/>
                <a:gdLst>
                  <a:gd name="connsiteX0" fmla="*/ 6148 w 222175"/>
                  <a:gd name="connsiteY0" fmla="*/ 1195 h 411913"/>
                  <a:gd name="connsiteX1" fmla="*/ 1196 w 222175"/>
                  <a:gd name="connsiteY1" fmla="*/ 16055 h 411913"/>
                  <a:gd name="connsiteX2" fmla="*/ 197411 w 222175"/>
                  <a:gd name="connsiteY2" fmla="*/ 411914 h 411913"/>
                  <a:gd name="connsiteX3" fmla="*/ 222176 w 222175"/>
                  <a:gd name="connsiteY3" fmla="*/ 411914 h 411913"/>
                  <a:gd name="connsiteX4" fmla="*/ 21008 w 222175"/>
                  <a:gd name="connsiteY4" fmla="*/ 6149 h 411913"/>
                  <a:gd name="connsiteX5" fmla="*/ 6148 w 222175"/>
                  <a:gd name="connsiteY5" fmla="*/ 1195 h 411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2175" h="411913">
                    <a:moveTo>
                      <a:pt x="6148" y="1195"/>
                    </a:moveTo>
                    <a:cubicBezTo>
                      <a:pt x="687" y="3863"/>
                      <a:pt x="-1598" y="10594"/>
                      <a:pt x="1196" y="16055"/>
                    </a:cubicBezTo>
                    <a:lnTo>
                      <a:pt x="197411" y="411914"/>
                    </a:lnTo>
                    <a:lnTo>
                      <a:pt x="222176" y="411914"/>
                    </a:lnTo>
                    <a:lnTo>
                      <a:pt x="21008" y="6149"/>
                    </a:lnTo>
                    <a:cubicBezTo>
                      <a:pt x="18214" y="688"/>
                      <a:pt x="11610" y="-1598"/>
                      <a:pt x="6148" y="1195"/>
                    </a:cubicBezTo>
                    <a:close/>
                  </a:path>
                </a:pathLst>
              </a:custGeom>
              <a:solidFill>
                <a:schemeClr val="accent6"/>
              </a:solidFill>
              <a:ln w="12700" cap="flat">
                <a:noFill/>
                <a:prstDash val="solid"/>
                <a:miter/>
              </a:ln>
            </p:spPr>
            <p:txBody>
              <a:bodyPr rtlCol="0" anchor="ctr"/>
              <a:lstStyle/>
              <a:p>
                <a:pPr rtl="0"/>
                <a:endParaRPr lang="es-ES" noProof="0"/>
              </a:p>
            </p:txBody>
          </p:sp>
          <p:sp>
            <p:nvSpPr>
              <p:cNvPr id="81" name="Freeform: Shape 80">
                <a:extLst>
                  <a:ext uri="{FF2B5EF4-FFF2-40B4-BE49-F238E27FC236}">
                    <a16:creationId xmlns:a16="http://schemas.microsoft.com/office/drawing/2014/main" id="{46946227-7B39-4581-8B74-62005B802FE0}"/>
                  </a:ext>
                </a:extLst>
              </p:cNvPr>
              <p:cNvSpPr/>
              <p:nvPr userDrawn="1"/>
            </p:nvSpPr>
            <p:spPr>
              <a:xfrm>
                <a:off x="4073599" y="7360486"/>
                <a:ext cx="222175" cy="411913"/>
              </a:xfrm>
              <a:custGeom>
                <a:avLst/>
                <a:gdLst>
                  <a:gd name="connsiteX0" fmla="*/ 6148 w 222175"/>
                  <a:gd name="connsiteY0" fmla="*/ 1195 h 411913"/>
                  <a:gd name="connsiteX1" fmla="*/ 1196 w 222175"/>
                  <a:gd name="connsiteY1" fmla="*/ 16055 h 411913"/>
                  <a:gd name="connsiteX2" fmla="*/ 197410 w 222175"/>
                  <a:gd name="connsiteY2" fmla="*/ 411914 h 411913"/>
                  <a:gd name="connsiteX3" fmla="*/ 222176 w 222175"/>
                  <a:gd name="connsiteY3" fmla="*/ 411914 h 411913"/>
                  <a:gd name="connsiteX4" fmla="*/ 21008 w 222175"/>
                  <a:gd name="connsiteY4" fmla="*/ 6149 h 411913"/>
                  <a:gd name="connsiteX5" fmla="*/ 6148 w 222175"/>
                  <a:gd name="connsiteY5" fmla="*/ 1195 h 411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2175" h="411913">
                    <a:moveTo>
                      <a:pt x="6148" y="1195"/>
                    </a:moveTo>
                    <a:cubicBezTo>
                      <a:pt x="687" y="3863"/>
                      <a:pt x="-1598" y="10594"/>
                      <a:pt x="1196" y="16055"/>
                    </a:cubicBezTo>
                    <a:lnTo>
                      <a:pt x="197410" y="411914"/>
                    </a:lnTo>
                    <a:lnTo>
                      <a:pt x="222176" y="411914"/>
                    </a:lnTo>
                    <a:lnTo>
                      <a:pt x="21008" y="6149"/>
                    </a:lnTo>
                    <a:cubicBezTo>
                      <a:pt x="18214" y="688"/>
                      <a:pt x="11610" y="-1598"/>
                      <a:pt x="6148" y="1195"/>
                    </a:cubicBezTo>
                    <a:close/>
                  </a:path>
                </a:pathLst>
              </a:custGeom>
              <a:solidFill>
                <a:schemeClr val="accent6"/>
              </a:solidFill>
              <a:ln w="12700" cap="flat">
                <a:noFill/>
                <a:prstDash val="solid"/>
                <a:miter/>
              </a:ln>
            </p:spPr>
            <p:txBody>
              <a:bodyPr rtlCol="0" anchor="ctr"/>
              <a:lstStyle/>
              <a:p>
                <a:pPr rtl="0"/>
                <a:endParaRPr lang="es-ES" noProof="0"/>
              </a:p>
            </p:txBody>
          </p:sp>
          <p:sp>
            <p:nvSpPr>
              <p:cNvPr id="82" name="Freeform: Shape 81">
                <a:extLst>
                  <a:ext uri="{FF2B5EF4-FFF2-40B4-BE49-F238E27FC236}">
                    <a16:creationId xmlns:a16="http://schemas.microsoft.com/office/drawing/2014/main" id="{A16107DB-DC1D-4BAD-A3EC-51D2A0DBF71C}"/>
                  </a:ext>
                </a:extLst>
              </p:cNvPr>
              <p:cNvSpPr/>
              <p:nvPr userDrawn="1"/>
            </p:nvSpPr>
            <p:spPr>
              <a:xfrm>
                <a:off x="4205679" y="7360486"/>
                <a:ext cx="222302" cy="411913"/>
              </a:xfrm>
              <a:custGeom>
                <a:avLst/>
                <a:gdLst>
                  <a:gd name="connsiteX0" fmla="*/ 6149 w 222302"/>
                  <a:gd name="connsiteY0" fmla="*/ 1195 h 411913"/>
                  <a:gd name="connsiteX1" fmla="*/ 1196 w 222302"/>
                  <a:gd name="connsiteY1" fmla="*/ 16055 h 411913"/>
                  <a:gd name="connsiteX2" fmla="*/ 197537 w 222302"/>
                  <a:gd name="connsiteY2" fmla="*/ 411914 h 411913"/>
                  <a:gd name="connsiteX3" fmla="*/ 222303 w 222302"/>
                  <a:gd name="connsiteY3" fmla="*/ 411914 h 411913"/>
                  <a:gd name="connsiteX4" fmla="*/ 21135 w 222302"/>
                  <a:gd name="connsiteY4" fmla="*/ 6149 h 411913"/>
                  <a:gd name="connsiteX5" fmla="*/ 6149 w 222302"/>
                  <a:gd name="connsiteY5" fmla="*/ 1195 h 411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2302" h="411913">
                    <a:moveTo>
                      <a:pt x="6149" y="1195"/>
                    </a:moveTo>
                    <a:cubicBezTo>
                      <a:pt x="687" y="3863"/>
                      <a:pt x="-1598" y="10594"/>
                      <a:pt x="1196" y="16055"/>
                    </a:cubicBezTo>
                    <a:lnTo>
                      <a:pt x="197537" y="411914"/>
                    </a:lnTo>
                    <a:lnTo>
                      <a:pt x="222303" y="411914"/>
                    </a:lnTo>
                    <a:lnTo>
                      <a:pt x="21135" y="6149"/>
                    </a:lnTo>
                    <a:cubicBezTo>
                      <a:pt x="18341" y="688"/>
                      <a:pt x="11610" y="-1598"/>
                      <a:pt x="6149" y="1195"/>
                    </a:cubicBezTo>
                    <a:close/>
                  </a:path>
                </a:pathLst>
              </a:custGeom>
              <a:solidFill>
                <a:schemeClr val="accent6"/>
              </a:solidFill>
              <a:ln w="12700" cap="flat">
                <a:noFill/>
                <a:prstDash val="solid"/>
                <a:miter/>
              </a:ln>
            </p:spPr>
            <p:txBody>
              <a:bodyPr rtlCol="0" anchor="ctr"/>
              <a:lstStyle/>
              <a:p>
                <a:pPr rtl="0"/>
                <a:endParaRPr lang="es-ES" noProof="0"/>
              </a:p>
            </p:txBody>
          </p:sp>
          <p:sp>
            <p:nvSpPr>
              <p:cNvPr id="83" name="Freeform: Shape 82">
                <a:extLst>
                  <a:ext uri="{FF2B5EF4-FFF2-40B4-BE49-F238E27FC236}">
                    <a16:creationId xmlns:a16="http://schemas.microsoft.com/office/drawing/2014/main" id="{D82C874B-C824-4117-BDB8-D2E04B702CBA}"/>
                  </a:ext>
                </a:extLst>
              </p:cNvPr>
              <p:cNvSpPr/>
              <p:nvPr userDrawn="1"/>
            </p:nvSpPr>
            <p:spPr>
              <a:xfrm>
                <a:off x="4337886" y="7360486"/>
                <a:ext cx="222175" cy="411913"/>
              </a:xfrm>
              <a:custGeom>
                <a:avLst/>
                <a:gdLst>
                  <a:gd name="connsiteX0" fmla="*/ 6148 w 222175"/>
                  <a:gd name="connsiteY0" fmla="*/ 1195 h 411913"/>
                  <a:gd name="connsiteX1" fmla="*/ 1196 w 222175"/>
                  <a:gd name="connsiteY1" fmla="*/ 16055 h 411913"/>
                  <a:gd name="connsiteX2" fmla="*/ 197410 w 222175"/>
                  <a:gd name="connsiteY2" fmla="*/ 411914 h 411913"/>
                  <a:gd name="connsiteX3" fmla="*/ 222176 w 222175"/>
                  <a:gd name="connsiteY3" fmla="*/ 411914 h 411913"/>
                  <a:gd name="connsiteX4" fmla="*/ 21008 w 222175"/>
                  <a:gd name="connsiteY4" fmla="*/ 6149 h 411913"/>
                  <a:gd name="connsiteX5" fmla="*/ 6148 w 222175"/>
                  <a:gd name="connsiteY5" fmla="*/ 1195 h 411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2175" h="411913">
                    <a:moveTo>
                      <a:pt x="6148" y="1195"/>
                    </a:moveTo>
                    <a:cubicBezTo>
                      <a:pt x="687" y="3863"/>
                      <a:pt x="-1598" y="10594"/>
                      <a:pt x="1196" y="16055"/>
                    </a:cubicBezTo>
                    <a:lnTo>
                      <a:pt x="197410" y="411914"/>
                    </a:lnTo>
                    <a:lnTo>
                      <a:pt x="222176" y="411914"/>
                    </a:lnTo>
                    <a:lnTo>
                      <a:pt x="21008" y="6149"/>
                    </a:lnTo>
                    <a:cubicBezTo>
                      <a:pt x="18341" y="688"/>
                      <a:pt x="11610" y="-1598"/>
                      <a:pt x="6148" y="1195"/>
                    </a:cubicBezTo>
                    <a:close/>
                  </a:path>
                </a:pathLst>
              </a:custGeom>
              <a:solidFill>
                <a:schemeClr val="accent6"/>
              </a:solidFill>
              <a:ln w="12700" cap="flat">
                <a:noFill/>
                <a:prstDash val="solid"/>
                <a:miter/>
              </a:ln>
            </p:spPr>
            <p:txBody>
              <a:bodyPr rtlCol="0" anchor="ctr"/>
              <a:lstStyle/>
              <a:p>
                <a:pPr rtl="0"/>
                <a:endParaRPr lang="es-ES" noProof="0"/>
              </a:p>
            </p:txBody>
          </p:sp>
          <p:sp>
            <p:nvSpPr>
              <p:cNvPr id="84" name="Freeform: Shape 83">
                <a:extLst>
                  <a:ext uri="{FF2B5EF4-FFF2-40B4-BE49-F238E27FC236}">
                    <a16:creationId xmlns:a16="http://schemas.microsoft.com/office/drawing/2014/main" id="{F5C22659-4915-41FB-A2A7-38CA043815DF}"/>
                  </a:ext>
                </a:extLst>
              </p:cNvPr>
              <p:cNvSpPr/>
              <p:nvPr userDrawn="1"/>
            </p:nvSpPr>
            <p:spPr>
              <a:xfrm>
                <a:off x="4470093" y="7360486"/>
                <a:ext cx="222175" cy="411913"/>
              </a:xfrm>
              <a:custGeom>
                <a:avLst/>
                <a:gdLst>
                  <a:gd name="connsiteX0" fmla="*/ 6148 w 222175"/>
                  <a:gd name="connsiteY0" fmla="*/ 1195 h 411913"/>
                  <a:gd name="connsiteX1" fmla="*/ 1196 w 222175"/>
                  <a:gd name="connsiteY1" fmla="*/ 16055 h 411913"/>
                  <a:gd name="connsiteX2" fmla="*/ 197410 w 222175"/>
                  <a:gd name="connsiteY2" fmla="*/ 411914 h 411913"/>
                  <a:gd name="connsiteX3" fmla="*/ 222176 w 222175"/>
                  <a:gd name="connsiteY3" fmla="*/ 411914 h 411913"/>
                  <a:gd name="connsiteX4" fmla="*/ 21008 w 222175"/>
                  <a:gd name="connsiteY4" fmla="*/ 6149 h 411913"/>
                  <a:gd name="connsiteX5" fmla="*/ 6148 w 222175"/>
                  <a:gd name="connsiteY5" fmla="*/ 1195 h 411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2175" h="411913">
                    <a:moveTo>
                      <a:pt x="6148" y="1195"/>
                    </a:moveTo>
                    <a:cubicBezTo>
                      <a:pt x="687" y="3863"/>
                      <a:pt x="-1598" y="10594"/>
                      <a:pt x="1196" y="16055"/>
                    </a:cubicBezTo>
                    <a:lnTo>
                      <a:pt x="197410" y="411914"/>
                    </a:lnTo>
                    <a:lnTo>
                      <a:pt x="222176" y="411914"/>
                    </a:lnTo>
                    <a:lnTo>
                      <a:pt x="21008" y="6149"/>
                    </a:lnTo>
                    <a:cubicBezTo>
                      <a:pt x="18214" y="688"/>
                      <a:pt x="11610" y="-1598"/>
                      <a:pt x="6148" y="1195"/>
                    </a:cubicBezTo>
                    <a:close/>
                  </a:path>
                </a:pathLst>
              </a:custGeom>
              <a:solidFill>
                <a:schemeClr val="accent6"/>
              </a:solidFill>
              <a:ln w="12700" cap="flat">
                <a:noFill/>
                <a:prstDash val="solid"/>
                <a:miter/>
              </a:ln>
            </p:spPr>
            <p:txBody>
              <a:bodyPr rtlCol="0" anchor="ctr"/>
              <a:lstStyle/>
              <a:p>
                <a:pPr rtl="0"/>
                <a:endParaRPr lang="es-ES" noProof="0"/>
              </a:p>
            </p:txBody>
          </p:sp>
          <p:sp>
            <p:nvSpPr>
              <p:cNvPr id="85" name="Freeform: Shape 84">
                <a:extLst>
                  <a:ext uri="{FF2B5EF4-FFF2-40B4-BE49-F238E27FC236}">
                    <a16:creationId xmlns:a16="http://schemas.microsoft.com/office/drawing/2014/main" id="{C117CC7D-C707-49E3-BB0D-0AE1A784ACF6}"/>
                  </a:ext>
                </a:extLst>
              </p:cNvPr>
              <p:cNvSpPr/>
              <p:nvPr userDrawn="1"/>
            </p:nvSpPr>
            <p:spPr>
              <a:xfrm>
                <a:off x="4602173" y="7360486"/>
                <a:ext cx="222302" cy="411913"/>
              </a:xfrm>
              <a:custGeom>
                <a:avLst/>
                <a:gdLst>
                  <a:gd name="connsiteX0" fmla="*/ 6148 w 222302"/>
                  <a:gd name="connsiteY0" fmla="*/ 1195 h 411913"/>
                  <a:gd name="connsiteX1" fmla="*/ 1196 w 222302"/>
                  <a:gd name="connsiteY1" fmla="*/ 16055 h 411913"/>
                  <a:gd name="connsiteX2" fmla="*/ 197537 w 222302"/>
                  <a:gd name="connsiteY2" fmla="*/ 411914 h 411913"/>
                  <a:gd name="connsiteX3" fmla="*/ 222303 w 222302"/>
                  <a:gd name="connsiteY3" fmla="*/ 411914 h 411913"/>
                  <a:gd name="connsiteX4" fmla="*/ 21135 w 222302"/>
                  <a:gd name="connsiteY4" fmla="*/ 6149 h 411913"/>
                  <a:gd name="connsiteX5" fmla="*/ 6148 w 222302"/>
                  <a:gd name="connsiteY5" fmla="*/ 1195 h 411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2302" h="411913">
                    <a:moveTo>
                      <a:pt x="6148" y="1195"/>
                    </a:moveTo>
                    <a:cubicBezTo>
                      <a:pt x="687" y="3863"/>
                      <a:pt x="-1598" y="10594"/>
                      <a:pt x="1196" y="16055"/>
                    </a:cubicBezTo>
                    <a:lnTo>
                      <a:pt x="197537" y="411914"/>
                    </a:lnTo>
                    <a:lnTo>
                      <a:pt x="222303" y="411914"/>
                    </a:lnTo>
                    <a:lnTo>
                      <a:pt x="21135" y="6149"/>
                    </a:lnTo>
                    <a:cubicBezTo>
                      <a:pt x="18341" y="688"/>
                      <a:pt x="11736" y="-1598"/>
                      <a:pt x="6148" y="1195"/>
                    </a:cubicBezTo>
                    <a:close/>
                  </a:path>
                </a:pathLst>
              </a:custGeom>
              <a:solidFill>
                <a:schemeClr val="accent6"/>
              </a:solidFill>
              <a:ln w="12700" cap="flat">
                <a:noFill/>
                <a:prstDash val="solid"/>
                <a:miter/>
              </a:ln>
            </p:spPr>
            <p:txBody>
              <a:bodyPr rtlCol="0" anchor="ctr"/>
              <a:lstStyle/>
              <a:p>
                <a:pPr rtl="0"/>
                <a:endParaRPr lang="es-ES" noProof="0"/>
              </a:p>
            </p:txBody>
          </p:sp>
          <p:sp>
            <p:nvSpPr>
              <p:cNvPr id="86" name="Freeform: Shape 85">
                <a:extLst>
                  <a:ext uri="{FF2B5EF4-FFF2-40B4-BE49-F238E27FC236}">
                    <a16:creationId xmlns:a16="http://schemas.microsoft.com/office/drawing/2014/main" id="{06011173-2728-4CEA-94C2-0F3DD381418C}"/>
                  </a:ext>
                </a:extLst>
              </p:cNvPr>
              <p:cNvSpPr/>
              <p:nvPr userDrawn="1"/>
            </p:nvSpPr>
            <p:spPr>
              <a:xfrm>
                <a:off x="4734380" y="7360486"/>
                <a:ext cx="222175" cy="411913"/>
              </a:xfrm>
              <a:custGeom>
                <a:avLst/>
                <a:gdLst>
                  <a:gd name="connsiteX0" fmla="*/ 6148 w 222175"/>
                  <a:gd name="connsiteY0" fmla="*/ 1195 h 411913"/>
                  <a:gd name="connsiteX1" fmla="*/ 1196 w 222175"/>
                  <a:gd name="connsiteY1" fmla="*/ 16055 h 411913"/>
                  <a:gd name="connsiteX2" fmla="*/ 197410 w 222175"/>
                  <a:gd name="connsiteY2" fmla="*/ 411914 h 411913"/>
                  <a:gd name="connsiteX3" fmla="*/ 222176 w 222175"/>
                  <a:gd name="connsiteY3" fmla="*/ 411914 h 411913"/>
                  <a:gd name="connsiteX4" fmla="*/ 21008 w 222175"/>
                  <a:gd name="connsiteY4" fmla="*/ 6149 h 411913"/>
                  <a:gd name="connsiteX5" fmla="*/ 6148 w 222175"/>
                  <a:gd name="connsiteY5" fmla="*/ 1195 h 411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2175" h="411913">
                    <a:moveTo>
                      <a:pt x="6148" y="1195"/>
                    </a:moveTo>
                    <a:cubicBezTo>
                      <a:pt x="687" y="3863"/>
                      <a:pt x="-1598" y="10594"/>
                      <a:pt x="1196" y="16055"/>
                    </a:cubicBezTo>
                    <a:lnTo>
                      <a:pt x="197410" y="411914"/>
                    </a:lnTo>
                    <a:lnTo>
                      <a:pt x="222176" y="411914"/>
                    </a:lnTo>
                    <a:lnTo>
                      <a:pt x="21008" y="6149"/>
                    </a:lnTo>
                    <a:cubicBezTo>
                      <a:pt x="18341" y="688"/>
                      <a:pt x="11610" y="-1598"/>
                      <a:pt x="6148" y="1195"/>
                    </a:cubicBezTo>
                    <a:close/>
                  </a:path>
                </a:pathLst>
              </a:custGeom>
              <a:solidFill>
                <a:schemeClr val="accent6"/>
              </a:solidFill>
              <a:ln w="12700" cap="flat">
                <a:noFill/>
                <a:prstDash val="solid"/>
                <a:miter/>
              </a:ln>
            </p:spPr>
            <p:txBody>
              <a:bodyPr rtlCol="0" anchor="ctr"/>
              <a:lstStyle/>
              <a:p>
                <a:pPr rtl="0"/>
                <a:endParaRPr lang="es-ES" noProof="0"/>
              </a:p>
            </p:txBody>
          </p:sp>
          <p:sp>
            <p:nvSpPr>
              <p:cNvPr id="87" name="Freeform: Shape 86">
                <a:extLst>
                  <a:ext uri="{FF2B5EF4-FFF2-40B4-BE49-F238E27FC236}">
                    <a16:creationId xmlns:a16="http://schemas.microsoft.com/office/drawing/2014/main" id="{91CD332E-E99F-48F2-B893-5BFB26C571A1}"/>
                  </a:ext>
                </a:extLst>
              </p:cNvPr>
              <p:cNvSpPr/>
              <p:nvPr userDrawn="1"/>
            </p:nvSpPr>
            <p:spPr>
              <a:xfrm>
                <a:off x="4866587" y="7360486"/>
                <a:ext cx="222175" cy="411913"/>
              </a:xfrm>
              <a:custGeom>
                <a:avLst/>
                <a:gdLst>
                  <a:gd name="connsiteX0" fmla="*/ 6148 w 222175"/>
                  <a:gd name="connsiteY0" fmla="*/ 1195 h 411913"/>
                  <a:gd name="connsiteX1" fmla="*/ 1196 w 222175"/>
                  <a:gd name="connsiteY1" fmla="*/ 16055 h 411913"/>
                  <a:gd name="connsiteX2" fmla="*/ 197410 w 222175"/>
                  <a:gd name="connsiteY2" fmla="*/ 411914 h 411913"/>
                  <a:gd name="connsiteX3" fmla="*/ 222176 w 222175"/>
                  <a:gd name="connsiteY3" fmla="*/ 411914 h 411913"/>
                  <a:gd name="connsiteX4" fmla="*/ 21008 w 222175"/>
                  <a:gd name="connsiteY4" fmla="*/ 6149 h 411913"/>
                  <a:gd name="connsiteX5" fmla="*/ 6148 w 222175"/>
                  <a:gd name="connsiteY5" fmla="*/ 1195 h 411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2175" h="411913">
                    <a:moveTo>
                      <a:pt x="6148" y="1195"/>
                    </a:moveTo>
                    <a:cubicBezTo>
                      <a:pt x="687" y="3863"/>
                      <a:pt x="-1598" y="10594"/>
                      <a:pt x="1196" y="16055"/>
                    </a:cubicBezTo>
                    <a:lnTo>
                      <a:pt x="197410" y="411914"/>
                    </a:lnTo>
                    <a:lnTo>
                      <a:pt x="222176" y="411914"/>
                    </a:lnTo>
                    <a:lnTo>
                      <a:pt x="21008" y="6149"/>
                    </a:lnTo>
                    <a:cubicBezTo>
                      <a:pt x="18214" y="688"/>
                      <a:pt x="11609" y="-1598"/>
                      <a:pt x="6148" y="1195"/>
                    </a:cubicBezTo>
                    <a:close/>
                  </a:path>
                </a:pathLst>
              </a:custGeom>
              <a:solidFill>
                <a:schemeClr val="accent6"/>
              </a:solidFill>
              <a:ln w="12700" cap="flat">
                <a:noFill/>
                <a:prstDash val="solid"/>
                <a:miter/>
              </a:ln>
            </p:spPr>
            <p:txBody>
              <a:bodyPr rtlCol="0" anchor="ctr"/>
              <a:lstStyle/>
              <a:p>
                <a:pPr rtl="0"/>
                <a:endParaRPr lang="es-ES" noProof="0"/>
              </a:p>
            </p:txBody>
          </p:sp>
          <p:sp>
            <p:nvSpPr>
              <p:cNvPr id="88" name="Freeform: Shape 87">
                <a:extLst>
                  <a:ext uri="{FF2B5EF4-FFF2-40B4-BE49-F238E27FC236}">
                    <a16:creationId xmlns:a16="http://schemas.microsoft.com/office/drawing/2014/main" id="{540C1CA9-6085-4BE9-8993-C60324DBB378}"/>
                  </a:ext>
                </a:extLst>
              </p:cNvPr>
              <p:cNvSpPr/>
              <p:nvPr userDrawn="1"/>
            </p:nvSpPr>
            <p:spPr>
              <a:xfrm>
                <a:off x="4998794" y="7360486"/>
                <a:ext cx="222175" cy="411913"/>
              </a:xfrm>
              <a:custGeom>
                <a:avLst/>
                <a:gdLst>
                  <a:gd name="connsiteX0" fmla="*/ 6148 w 222175"/>
                  <a:gd name="connsiteY0" fmla="*/ 1195 h 411913"/>
                  <a:gd name="connsiteX1" fmla="*/ 1196 w 222175"/>
                  <a:gd name="connsiteY1" fmla="*/ 16055 h 411913"/>
                  <a:gd name="connsiteX2" fmla="*/ 197410 w 222175"/>
                  <a:gd name="connsiteY2" fmla="*/ 411914 h 411913"/>
                  <a:gd name="connsiteX3" fmla="*/ 222176 w 222175"/>
                  <a:gd name="connsiteY3" fmla="*/ 411914 h 411913"/>
                  <a:gd name="connsiteX4" fmla="*/ 21008 w 222175"/>
                  <a:gd name="connsiteY4" fmla="*/ 6149 h 411913"/>
                  <a:gd name="connsiteX5" fmla="*/ 6148 w 222175"/>
                  <a:gd name="connsiteY5" fmla="*/ 1195 h 411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2175" h="411913">
                    <a:moveTo>
                      <a:pt x="6148" y="1195"/>
                    </a:moveTo>
                    <a:cubicBezTo>
                      <a:pt x="687" y="3863"/>
                      <a:pt x="-1598" y="10594"/>
                      <a:pt x="1196" y="16055"/>
                    </a:cubicBezTo>
                    <a:lnTo>
                      <a:pt x="197410" y="411914"/>
                    </a:lnTo>
                    <a:lnTo>
                      <a:pt x="222176" y="411914"/>
                    </a:lnTo>
                    <a:lnTo>
                      <a:pt x="21008" y="6149"/>
                    </a:lnTo>
                    <a:cubicBezTo>
                      <a:pt x="18214" y="688"/>
                      <a:pt x="11609" y="-1598"/>
                      <a:pt x="6148" y="1195"/>
                    </a:cubicBezTo>
                    <a:close/>
                  </a:path>
                </a:pathLst>
              </a:custGeom>
              <a:solidFill>
                <a:schemeClr val="accent6"/>
              </a:solidFill>
              <a:ln w="12700" cap="flat">
                <a:noFill/>
                <a:prstDash val="solid"/>
                <a:miter/>
              </a:ln>
            </p:spPr>
            <p:txBody>
              <a:bodyPr rtlCol="0" anchor="ctr"/>
              <a:lstStyle/>
              <a:p>
                <a:pPr rtl="0"/>
                <a:endParaRPr lang="es-ES" noProof="0"/>
              </a:p>
            </p:txBody>
          </p:sp>
          <p:sp>
            <p:nvSpPr>
              <p:cNvPr id="89" name="Freeform: Shape 88">
                <a:extLst>
                  <a:ext uri="{FF2B5EF4-FFF2-40B4-BE49-F238E27FC236}">
                    <a16:creationId xmlns:a16="http://schemas.microsoft.com/office/drawing/2014/main" id="{C7591B05-6FE1-403E-A8E7-6F279AB8C8B3}"/>
                  </a:ext>
                </a:extLst>
              </p:cNvPr>
              <p:cNvSpPr/>
              <p:nvPr userDrawn="1"/>
            </p:nvSpPr>
            <p:spPr>
              <a:xfrm>
                <a:off x="5130874" y="7360486"/>
                <a:ext cx="222302" cy="411913"/>
              </a:xfrm>
              <a:custGeom>
                <a:avLst/>
                <a:gdLst>
                  <a:gd name="connsiteX0" fmla="*/ 6148 w 222302"/>
                  <a:gd name="connsiteY0" fmla="*/ 1195 h 411913"/>
                  <a:gd name="connsiteX1" fmla="*/ 1196 w 222302"/>
                  <a:gd name="connsiteY1" fmla="*/ 16055 h 411913"/>
                  <a:gd name="connsiteX2" fmla="*/ 197537 w 222302"/>
                  <a:gd name="connsiteY2" fmla="*/ 411914 h 411913"/>
                  <a:gd name="connsiteX3" fmla="*/ 222303 w 222302"/>
                  <a:gd name="connsiteY3" fmla="*/ 411914 h 411913"/>
                  <a:gd name="connsiteX4" fmla="*/ 21135 w 222302"/>
                  <a:gd name="connsiteY4" fmla="*/ 6149 h 411913"/>
                  <a:gd name="connsiteX5" fmla="*/ 6148 w 222302"/>
                  <a:gd name="connsiteY5" fmla="*/ 1195 h 411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2302" h="411913">
                    <a:moveTo>
                      <a:pt x="6148" y="1195"/>
                    </a:moveTo>
                    <a:cubicBezTo>
                      <a:pt x="687" y="3863"/>
                      <a:pt x="-1598" y="10594"/>
                      <a:pt x="1196" y="16055"/>
                    </a:cubicBezTo>
                    <a:lnTo>
                      <a:pt x="197537" y="411914"/>
                    </a:lnTo>
                    <a:lnTo>
                      <a:pt x="222303" y="411914"/>
                    </a:lnTo>
                    <a:lnTo>
                      <a:pt x="21135" y="6149"/>
                    </a:lnTo>
                    <a:cubicBezTo>
                      <a:pt x="18341" y="688"/>
                      <a:pt x="11610" y="-1598"/>
                      <a:pt x="6148" y="1195"/>
                    </a:cubicBezTo>
                    <a:close/>
                  </a:path>
                </a:pathLst>
              </a:custGeom>
              <a:solidFill>
                <a:schemeClr val="accent6"/>
              </a:solidFill>
              <a:ln w="12700" cap="flat">
                <a:noFill/>
                <a:prstDash val="solid"/>
                <a:miter/>
              </a:ln>
            </p:spPr>
            <p:txBody>
              <a:bodyPr rtlCol="0" anchor="ctr"/>
              <a:lstStyle/>
              <a:p>
                <a:pPr rtl="0"/>
                <a:endParaRPr lang="es-ES" noProof="0"/>
              </a:p>
            </p:txBody>
          </p:sp>
          <p:sp>
            <p:nvSpPr>
              <p:cNvPr id="90" name="Freeform: Shape 89">
                <a:extLst>
                  <a:ext uri="{FF2B5EF4-FFF2-40B4-BE49-F238E27FC236}">
                    <a16:creationId xmlns:a16="http://schemas.microsoft.com/office/drawing/2014/main" id="{2728289E-214A-41D8-B60D-AC66859B5228}"/>
                  </a:ext>
                </a:extLst>
              </p:cNvPr>
              <p:cNvSpPr/>
              <p:nvPr userDrawn="1"/>
            </p:nvSpPr>
            <p:spPr>
              <a:xfrm>
                <a:off x="5263081" y="7360486"/>
                <a:ext cx="222175" cy="411913"/>
              </a:xfrm>
              <a:custGeom>
                <a:avLst/>
                <a:gdLst>
                  <a:gd name="connsiteX0" fmla="*/ 6148 w 222175"/>
                  <a:gd name="connsiteY0" fmla="*/ 1195 h 411913"/>
                  <a:gd name="connsiteX1" fmla="*/ 1196 w 222175"/>
                  <a:gd name="connsiteY1" fmla="*/ 16055 h 411913"/>
                  <a:gd name="connsiteX2" fmla="*/ 197410 w 222175"/>
                  <a:gd name="connsiteY2" fmla="*/ 411914 h 411913"/>
                  <a:gd name="connsiteX3" fmla="*/ 222176 w 222175"/>
                  <a:gd name="connsiteY3" fmla="*/ 411914 h 411913"/>
                  <a:gd name="connsiteX4" fmla="*/ 21008 w 222175"/>
                  <a:gd name="connsiteY4" fmla="*/ 6149 h 411913"/>
                  <a:gd name="connsiteX5" fmla="*/ 6148 w 222175"/>
                  <a:gd name="connsiteY5" fmla="*/ 1195 h 411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2175" h="411913">
                    <a:moveTo>
                      <a:pt x="6148" y="1195"/>
                    </a:moveTo>
                    <a:cubicBezTo>
                      <a:pt x="687" y="3863"/>
                      <a:pt x="-1598" y="10594"/>
                      <a:pt x="1196" y="16055"/>
                    </a:cubicBezTo>
                    <a:lnTo>
                      <a:pt x="197410" y="411914"/>
                    </a:lnTo>
                    <a:lnTo>
                      <a:pt x="222176" y="411914"/>
                    </a:lnTo>
                    <a:lnTo>
                      <a:pt x="21008" y="6149"/>
                    </a:lnTo>
                    <a:cubicBezTo>
                      <a:pt x="18340" y="688"/>
                      <a:pt x="11609" y="-1598"/>
                      <a:pt x="6148" y="1195"/>
                    </a:cubicBezTo>
                    <a:close/>
                  </a:path>
                </a:pathLst>
              </a:custGeom>
              <a:solidFill>
                <a:schemeClr val="accent6"/>
              </a:solidFill>
              <a:ln w="12700" cap="flat">
                <a:noFill/>
                <a:prstDash val="solid"/>
                <a:miter/>
              </a:ln>
            </p:spPr>
            <p:txBody>
              <a:bodyPr rtlCol="0" anchor="ctr"/>
              <a:lstStyle/>
              <a:p>
                <a:pPr rtl="0"/>
                <a:endParaRPr lang="es-ES" noProof="0"/>
              </a:p>
            </p:txBody>
          </p:sp>
          <p:sp>
            <p:nvSpPr>
              <p:cNvPr id="91" name="Freeform: Shape 90">
                <a:extLst>
                  <a:ext uri="{FF2B5EF4-FFF2-40B4-BE49-F238E27FC236}">
                    <a16:creationId xmlns:a16="http://schemas.microsoft.com/office/drawing/2014/main" id="{9033FF3C-C8A4-4473-8C54-B39D87510840}"/>
                  </a:ext>
                </a:extLst>
              </p:cNvPr>
              <p:cNvSpPr/>
              <p:nvPr userDrawn="1"/>
            </p:nvSpPr>
            <p:spPr>
              <a:xfrm>
                <a:off x="5395288" y="7360486"/>
                <a:ext cx="222175" cy="411913"/>
              </a:xfrm>
              <a:custGeom>
                <a:avLst/>
                <a:gdLst>
                  <a:gd name="connsiteX0" fmla="*/ 6148 w 222175"/>
                  <a:gd name="connsiteY0" fmla="*/ 1195 h 411913"/>
                  <a:gd name="connsiteX1" fmla="*/ 1196 w 222175"/>
                  <a:gd name="connsiteY1" fmla="*/ 16055 h 411913"/>
                  <a:gd name="connsiteX2" fmla="*/ 197410 w 222175"/>
                  <a:gd name="connsiteY2" fmla="*/ 411914 h 411913"/>
                  <a:gd name="connsiteX3" fmla="*/ 222176 w 222175"/>
                  <a:gd name="connsiteY3" fmla="*/ 411914 h 411913"/>
                  <a:gd name="connsiteX4" fmla="*/ 21008 w 222175"/>
                  <a:gd name="connsiteY4" fmla="*/ 6149 h 411913"/>
                  <a:gd name="connsiteX5" fmla="*/ 6148 w 222175"/>
                  <a:gd name="connsiteY5" fmla="*/ 1195 h 411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2175" h="411913">
                    <a:moveTo>
                      <a:pt x="6148" y="1195"/>
                    </a:moveTo>
                    <a:cubicBezTo>
                      <a:pt x="687" y="3863"/>
                      <a:pt x="-1598" y="10594"/>
                      <a:pt x="1196" y="16055"/>
                    </a:cubicBezTo>
                    <a:lnTo>
                      <a:pt x="197410" y="411914"/>
                    </a:lnTo>
                    <a:lnTo>
                      <a:pt x="222176" y="411914"/>
                    </a:lnTo>
                    <a:lnTo>
                      <a:pt x="21008" y="6149"/>
                    </a:lnTo>
                    <a:cubicBezTo>
                      <a:pt x="18214" y="688"/>
                      <a:pt x="11609" y="-1598"/>
                      <a:pt x="6148" y="1195"/>
                    </a:cubicBezTo>
                    <a:close/>
                  </a:path>
                </a:pathLst>
              </a:custGeom>
              <a:solidFill>
                <a:schemeClr val="accent6"/>
              </a:solidFill>
              <a:ln w="12700" cap="flat">
                <a:noFill/>
                <a:prstDash val="solid"/>
                <a:miter/>
              </a:ln>
            </p:spPr>
            <p:txBody>
              <a:bodyPr rtlCol="0" anchor="ctr"/>
              <a:lstStyle/>
              <a:p>
                <a:pPr rtl="0"/>
                <a:endParaRPr lang="es-ES" noProof="0"/>
              </a:p>
            </p:txBody>
          </p:sp>
          <p:sp>
            <p:nvSpPr>
              <p:cNvPr id="92" name="Freeform: Shape 91">
                <a:extLst>
                  <a:ext uri="{FF2B5EF4-FFF2-40B4-BE49-F238E27FC236}">
                    <a16:creationId xmlns:a16="http://schemas.microsoft.com/office/drawing/2014/main" id="{9EFBD045-1EC4-46AA-848B-13464A0474B1}"/>
                  </a:ext>
                </a:extLst>
              </p:cNvPr>
              <p:cNvSpPr/>
              <p:nvPr userDrawn="1"/>
            </p:nvSpPr>
            <p:spPr>
              <a:xfrm>
                <a:off x="5527368" y="7360486"/>
                <a:ext cx="222302" cy="411913"/>
              </a:xfrm>
              <a:custGeom>
                <a:avLst/>
                <a:gdLst>
                  <a:gd name="connsiteX0" fmla="*/ 6148 w 222302"/>
                  <a:gd name="connsiteY0" fmla="*/ 1195 h 411913"/>
                  <a:gd name="connsiteX1" fmla="*/ 1196 w 222302"/>
                  <a:gd name="connsiteY1" fmla="*/ 16055 h 411913"/>
                  <a:gd name="connsiteX2" fmla="*/ 197537 w 222302"/>
                  <a:gd name="connsiteY2" fmla="*/ 411914 h 411913"/>
                  <a:gd name="connsiteX3" fmla="*/ 222303 w 222302"/>
                  <a:gd name="connsiteY3" fmla="*/ 411914 h 411913"/>
                  <a:gd name="connsiteX4" fmla="*/ 21135 w 222302"/>
                  <a:gd name="connsiteY4" fmla="*/ 6149 h 411913"/>
                  <a:gd name="connsiteX5" fmla="*/ 6148 w 222302"/>
                  <a:gd name="connsiteY5" fmla="*/ 1195 h 411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2302" h="411913">
                    <a:moveTo>
                      <a:pt x="6148" y="1195"/>
                    </a:moveTo>
                    <a:cubicBezTo>
                      <a:pt x="687" y="3863"/>
                      <a:pt x="-1598" y="10594"/>
                      <a:pt x="1196" y="16055"/>
                    </a:cubicBezTo>
                    <a:lnTo>
                      <a:pt x="197537" y="411914"/>
                    </a:lnTo>
                    <a:lnTo>
                      <a:pt x="222303" y="411914"/>
                    </a:lnTo>
                    <a:lnTo>
                      <a:pt x="21135" y="6149"/>
                    </a:lnTo>
                    <a:cubicBezTo>
                      <a:pt x="18341" y="688"/>
                      <a:pt x="11736" y="-1598"/>
                      <a:pt x="6148" y="1195"/>
                    </a:cubicBezTo>
                    <a:close/>
                  </a:path>
                </a:pathLst>
              </a:custGeom>
              <a:solidFill>
                <a:schemeClr val="accent6"/>
              </a:solidFill>
              <a:ln w="12700" cap="flat">
                <a:noFill/>
                <a:prstDash val="solid"/>
                <a:miter/>
              </a:ln>
            </p:spPr>
            <p:txBody>
              <a:bodyPr rtlCol="0" anchor="ctr"/>
              <a:lstStyle/>
              <a:p>
                <a:pPr rtl="0"/>
                <a:endParaRPr lang="es-ES" noProof="0"/>
              </a:p>
            </p:txBody>
          </p:sp>
          <p:sp>
            <p:nvSpPr>
              <p:cNvPr id="93" name="Freeform: Shape 92">
                <a:extLst>
                  <a:ext uri="{FF2B5EF4-FFF2-40B4-BE49-F238E27FC236}">
                    <a16:creationId xmlns:a16="http://schemas.microsoft.com/office/drawing/2014/main" id="{34A9F450-C4EB-48DF-9C3E-4A2153C757CF}"/>
                  </a:ext>
                </a:extLst>
              </p:cNvPr>
              <p:cNvSpPr/>
              <p:nvPr userDrawn="1"/>
            </p:nvSpPr>
            <p:spPr>
              <a:xfrm>
                <a:off x="5659575" y="7360486"/>
                <a:ext cx="222175" cy="411913"/>
              </a:xfrm>
              <a:custGeom>
                <a:avLst/>
                <a:gdLst>
                  <a:gd name="connsiteX0" fmla="*/ 6148 w 222175"/>
                  <a:gd name="connsiteY0" fmla="*/ 1195 h 411913"/>
                  <a:gd name="connsiteX1" fmla="*/ 1196 w 222175"/>
                  <a:gd name="connsiteY1" fmla="*/ 16055 h 411913"/>
                  <a:gd name="connsiteX2" fmla="*/ 197410 w 222175"/>
                  <a:gd name="connsiteY2" fmla="*/ 411914 h 411913"/>
                  <a:gd name="connsiteX3" fmla="*/ 222176 w 222175"/>
                  <a:gd name="connsiteY3" fmla="*/ 411914 h 411913"/>
                  <a:gd name="connsiteX4" fmla="*/ 21008 w 222175"/>
                  <a:gd name="connsiteY4" fmla="*/ 6149 h 411913"/>
                  <a:gd name="connsiteX5" fmla="*/ 6148 w 222175"/>
                  <a:gd name="connsiteY5" fmla="*/ 1195 h 411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2175" h="411913">
                    <a:moveTo>
                      <a:pt x="6148" y="1195"/>
                    </a:moveTo>
                    <a:cubicBezTo>
                      <a:pt x="687" y="3863"/>
                      <a:pt x="-1598" y="10594"/>
                      <a:pt x="1196" y="16055"/>
                    </a:cubicBezTo>
                    <a:lnTo>
                      <a:pt x="197410" y="411914"/>
                    </a:lnTo>
                    <a:lnTo>
                      <a:pt x="222176" y="411914"/>
                    </a:lnTo>
                    <a:lnTo>
                      <a:pt x="21008" y="6149"/>
                    </a:lnTo>
                    <a:cubicBezTo>
                      <a:pt x="18340" y="688"/>
                      <a:pt x="11609" y="-1598"/>
                      <a:pt x="6148" y="1195"/>
                    </a:cubicBezTo>
                    <a:close/>
                  </a:path>
                </a:pathLst>
              </a:custGeom>
              <a:solidFill>
                <a:schemeClr val="accent6"/>
              </a:solidFill>
              <a:ln w="12700" cap="flat">
                <a:noFill/>
                <a:prstDash val="solid"/>
                <a:miter/>
              </a:ln>
            </p:spPr>
            <p:txBody>
              <a:bodyPr rtlCol="0" anchor="ctr"/>
              <a:lstStyle/>
              <a:p>
                <a:pPr rtl="0"/>
                <a:endParaRPr lang="es-ES" noProof="0"/>
              </a:p>
            </p:txBody>
          </p:sp>
          <p:sp>
            <p:nvSpPr>
              <p:cNvPr id="94" name="Freeform: Shape 93">
                <a:extLst>
                  <a:ext uri="{FF2B5EF4-FFF2-40B4-BE49-F238E27FC236}">
                    <a16:creationId xmlns:a16="http://schemas.microsoft.com/office/drawing/2014/main" id="{B01145F4-3121-45E8-90B8-AD7C16E34829}"/>
                  </a:ext>
                </a:extLst>
              </p:cNvPr>
              <p:cNvSpPr/>
              <p:nvPr userDrawn="1"/>
            </p:nvSpPr>
            <p:spPr>
              <a:xfrm>
                <a:off x="5791782" y="7360486"/>
                <a:ext cx="222175" cy="411913"/>
              </a:xfrm>
              <a:custGeom>
                <a:avLst/>
                <a:gdLst>
                  <a:gd name="connsiteX0" fmla="*/ 6148 w 222175"/>
                  <a:gd name="connsiteY0" fmla="*/ 1195 h 411913"/>
                  <a:gd name="connsiteX1" fmla="*/ 1196 w 222175"/>
                  <a:gd name="connsiteY1" fmla="*/ 16055 h 411913"/>
                  <a:gd name="connsiteX2" fmla="*/ 197410 w 222175"/>
                  <a:gd name="connsiteY2" fmla="*/ 411914 h 411913"/>
                  <a:gd name="connsiteX3" fmla="*/ 222176 w 222175"/>
                  <a:gd name="connsiteY3" fmla="*/ 411914 h 411913"/>
                  <a:gd name="connsiteX4" fmla="*/ 21008 w 222175"/>
                  <a:gd name="connsiteY4" fmla="*/ 6149 h 411913"/>
                  <a:gd name="connsiteX5" fmla="*/ 6148 w 222175"/>
                  <a:gd name="connsiteY5" fmla="*/ 1195 h 411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2175" h="411913">
                    <a:moveTo>
                      <a:pt x="6148" y="1195"/>
                    </a:moveTo>
                    <a:cubicBezTo>
                      <a:pt x="687" y="3863"/>
                      <a:pt x="-1598" y="10594"/>
                      <a:pt x="1196" y="16055"/>
                    </a:cubicBezTo>
                    <a:lnTo>
                      <a:pt x="197410" y="411914"/>
                    </a:lnTo>
                    <a:lnTo>
                      <a:pt x="222176" y="411914"/>
                    </a:lnTo>
                    <a:lnTo>
                      <a:pt x="21008" y="6149"/>
                    </a:lnTo>
                    <a:cubicBezTo>
                      <a:pt x="18214" y="688"/>
                      <a:pt x="11609" y="-1598"/>
                      <a:pt x="6148" y="1195"/>
                    </a:cubicBezTo>
                    <a:close/>
                  </a:path>
                </a:pathLst>
              </a:custGeom>
              <a:solidFill>
                <a:schemeClr val="accent6"/>
              </a:solidFill>
              <a:ln w="12700" cap="flat">
                <a:noFill/>
                <a:prstDash val="solid"/>
                <a:miter/>
              </a:ln>
            </p:spPr>
            <p:txBody>
              <a:bodyPr rtlCol="0" anchor="ctr"/>
              <a:lstStyle/>
              <a:p>
                <a:pPr rtl="0"/>
                <a:endParaRPr lang="es-ES" noProof="0"/>
              </a:p>
            </p:txBody>
          </p:sp>
          <p:sp>
            <p:nvSpPr>
              <p:cNvPr id="95" name="Freeform: Shape 94">
                <a:extLst>
                  <a:ext uri="{FF2B5EF4-FFF2-40B4-BE49-F238E27FC236}">
                    <a16:creationId xmlns:a16="http://schemas.microsoft.com/office/drawing/2014/main" id="{7DD9038D-EBDE-4AA4-8D49-5B8ED823B024}"/>
                  </a:ext>
                </a:extLst>
              </p:cNvPr>
              <p:cNvSpPr/>
              <p:nvPr userDrawn="1"/>
            </p:nvSpPr>
            <p:spPr>
              <a:xfrm>
                <a:off x="5923989" y="7360486"/>
                <a:ext cx="222175" cy="411913"/>
              </a:xfrm>
              <a:custGeom>
                <a:avLst/>
                <a:gdLst>
                  <a:gd name="connsiteX0" fmla="*/ 6149 w 222175"/>
                  <a:gd name="connsiteY0" fmla="*/ 1195 h 411913"/>
                  <a:gd name="connsiteX1" fmla="*/ 1196 w 222175"/>
                  <a:gd name="connsiteY1" fmla="*/ 16055 h 411913"/>
                  <a:gd name="connsiteX2" fmla="*/ 197411 w 222175"/>
                  <a:gd name="connsiteY2" fmla="*/ 411914 h 411913"/>
                  <a:gd name="connsiteX3" fmla="*/ 222176 w 222175"/>
                  <a:gd name="connsiteY3" fmla="*/ 411914 h 411913"/>
                  <a:gd name="connsiteX4" fmla="*/ 21007 w 222175"/>
                  <a:gd name="connsiteY4" fmla="*/ 6149 h 411913"/>
                  <a:gd name="connsiteX5" fmla="*/ 6149 w 222175"/>
                  <a:gd name="connsiteY5" fmla="*/ 1195 h 411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2175" h="411913">
                    <a:moveTo>
                      <a:pt x="6149" y="1195"/>
                    </a:moveTo>
                    <a:cubicBezTo>
                      <a:pt x="688" y="3863"/>
                      <a:pt x="-1598" y="10594"/>
                      <a:pt x="1196" y="16055"/>
                    </a:cubicBezTo>
                    <a:lnTo>
                      <a:pt x="197411" y="411914"/>
                    </a:lnTo>
                    <a:lnTo>
                      <a:pt x="222176" y="411914"/>
                    </a:lnTo>
                    <a:lnTo>
                      <a:pt x="21007" y="6149"/>
                    </a:lnTo>
                    <a:cubicBezTo>
                      <a:pt x="18214" y="688"/>
                      <a:pt x="11610" y="-1598"/>
                      <a:pt x="6149" y="1195"/>
                    </a:cubicBezTo>
                    <a:close/>
                  </a:path>
                </a:pathLst>
              </a:custGeom>
              <a:solidFill>
                <a:schemeClr val="accent6"/>
              </a:solidFill>
              <a:ln w="12700" cap="flat">
                <a:noFill/>
                <a:prstDash val="solid"/>
                <a:miter/>
              </a:ln>
            </p:spPr>
            <p:txBody>
              <a:bodyPr rtlCol="0" anchor="ctr"/>
              <a:lstStyle/>
              <a:p>
                <a:pPr rtl="0"/>
                <a:endParaRPr lang="es-ES" noProof="0"/>
              </a:p>
            </p:txBody>
          </p:sp>
          <p:sp>
            <p:nvSpPr>
              <p:cNvPr id="96" name="Freeform: Shape 95">
                <a:extLst>
                  <a:ext uri="{FF2B5EF4-FFF2-40B4-BE49-F238E27FC236}">
                    <a16:creationId xmlns:a16="http://schemas.microsoft.com/office/drawing/2014/main" id="{E7971EEA-EDF9-4E19-A793-33A9B406FD1F}"/>
                  </a:ext>
                </a:extLst>
              </p:cNvPr>
              <p:cNvSpPr/>
              <p:nvPr userDrawn="1"/>
            </p:nvSpPr>
            <p:spPr>
              <a:xfrm>
                <a:off x="6056069" y="7360486"/>
                <a:ext cx="222302" cy="412040"/>
              </a:xfrm>
              <a:custGeom>
                <a:avLst/>
                <a:gdLst>
                  <a:gd name="connsiteX0" fmla="*/ 21008 w 222302"/>
                  <a:gd name="connsiteY0" fmla="*/ 6149 h 412040"/>
                  <a:gd name="connsiteX1" fmla="*/ 6148 w 222302"/>
                  <a:gd name="connsiteY1" fmla="*/ 1195 h 412040"/>
                  <a:gd name="connsiteX2" fmla="*/ 1196 w 222302"/>
                  <a:gd name="connsiteY2" fmla="*/ 16055 h 412040"/>
                  <a:gd name="connsiteX3" fmla="*/ 185472 w 222302"/>
                  <a:gd name="connsiteY3" fmla="*/ 387657 h 412040"/>
                  <a:gd name="connsiteX4" fmla="*/ 197537 w 222302"/>
                  <a:gd name="connsiteY4" fmla="*/ 412041 h 412040"/>
                  <a:gd name="connsiteX5" fmla="*/ 222302 w 222302"/>
                  <a:gd name="connsiteY5" fmla="*/ 412041 h 412040"/>
                  <a:gd name="connsiteX6" fmla="*/ 202998 w 222302"/>
                  <a:gd name="connsiteY6" fmla="*/ 373179 h 412040"/>
                  <a:gd name="connsiteX7" fmla="*/ 21008 w 222302"/>
                  <a:gd name="connsiteY7" fmla="*/ 6149 h 41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2302" h="412040">
                    <a:moveTo>
                      <a:pt x="21008" y="6149"/>
                    </a:moveTo>
                    <a:cubicBezTo>
                      <a:pt x="18340" y="688"/>
                      <a:pt x="11609" y="-1598"/>
                      <a:pt x="6148" y="1195"/>
                    </a:cubicBezTo>
                    <a:cubicBezTo>
                      <a:pt x="687" y="3863"/>
                      <a:pt x="-1598" y="10594"/>
                      <a:pt x="1196" y="16055"/>
                    </a:cubicBezTo>
                    <a:lnTo>
                      <a:pt x="185472" y="387657"/>
                    </a:lnTo>
                    <a:lnTo>
                      <a:pt x="197537" y="412041"/>
                    </a:lnTo>
                    <a:lnTo>
                      <a:pt x="222302" y="412041"/>
                    </a:lnTo>
                    <a:lnTo>
                      <a:pt x="202998" y="373179"/>
                    </a:lnTo>
                    <a:lnTo>
                      <a:pt x="21008" y="6149"/>
                    </a:lnTo>
                    <a:close/>
                  </a:path>
                </a:pathLst>
              </a:custGeom>
              <a:solidFill>
                <a:schemeClr val="accent6"/>
              </a:solidFill>
              <a:ln w="12700" cap="flat">
                <a:noFill/>
                <a:prstDash val="solid"/>
                <a:miter/>
              </a:ln>
            </p:spPr>
            <p:txBody>
              <a:bodyPr rtlCol="0" anchor="ctr"/>
              <a:lstStyle/>
              <a:p>
                <a:pPr rtl="0"/>
                <a:endParaRPr lang="es-ES" noProof="0"/>
              </a:p>
            </p:txBody>
          </p:sp>
          <p:sp>
            <p:nvSpPr>
              <p:cNvPr id="97" name="Freeform: Shape 96">
                <a:extLst>
                  <a:ext uri="{FF2B5EF4-FFF2-40B4-BE49-F238E27FC236}">
                    <a16:creationId xmlns:a16="http://schemas.microsoft.com/office/drawing/2014/main" id="{EFB9F9DF-FF44-4D2E-A246-8BBA5EB61D56}"/>
                  </a:ext>
                </a:extLst>
              </p:cNvPr>
              <p:cNvSpPr/>
              <p:nvPr userDrawn="1"/>
            </p:nvSpPr>
            <p:spPr>
              <a:xfrm>
                <a:off x="6188276" y="7360486"/>
                <a:ext cx="222302" cy="412040"/>
              </a:xfrm>
              <a:custGeom>
                <a:avLst/>
                <a:gdLst>
                  <a:gd name="connsiteX0" fmla="*/ 21008 w 222302"/>
                  <a:gd name="connsiteY0" fmla="*/ 6149 h 412040"/>
                  <a:gd name="connsiteX1" fmla="*/ 6149 w 222302"/>
                  <a:gd name="connsiteY1" fmla="*/ 1195 h 412040"/>
                  <a:gd name="connsiteX2" fmla="*/ 1195 w 222302"/>
                  <a:gd name="connsiteY2" fmla="*/ 16055 h 412040"/>
                  <a:gd name="connsiteX3" fmla="*/ 146991 w 222302"/>
                  <a:gd name="connsiteY3" fmla="*/ 310187 h 412040"/>
                  <a:gd name="connsiteX4" fmla="*/ 197538 w 222302"/>
                  <a:gd name="connsiteY4" fmla="*/ 412041 h 412040"/>
                  <a:gd name="connsiteX5" fmla="*/ 222302 w 222302"/>
                  <a:gd name="connsiteY5" fmla="*/ 412041 h 412040"/>
                  <a:gd name="connsiteX6" fmla="*/ 164645 w 222302"/>
                  <a:gd name="connsiteY6" fmla="*/ 295708 h 412040"/>
                  <a:gd name="connsiteX7" fmla="*/ 21008 w 222302"/>
                  <a:gd name="connsiteY7" fmla="*/ 6149 h 41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2302" h="412040">
                    <a:moveTo>
                      <a:pt x="21008" y="6149"/>
                    </a:moveTo>
                    <a:cubicBezTo>
                      <a:pt x="18340" y="688"/>
                      <a:pt x="11609" y="-1598"/>
                      <a:pt x="6149" y="1195"/>
                    </a:cubicBezTo>
                    <a:cubicBezTo>
                      <a:pt x="688" y="3863"/>
                      <a:pt x="-1598" y="10594"/>
                      <a:pt x="1195" y="16055"/>
                    </a:cubicBezTo>
                    <a:lnTo>
                      <a:pt x="146991" y="310187"/>
                    </a:lnTo>
                    <a:lnTo>
                      <a:pt x="197538" y="412041"/>
                    </a:lnTo>
                    <a:lnTo>
                      <a:pt x="222302" y="412041"/>
                    </a:lnTo>
                    <a:lnTo>
                      <a:pt x="164645" y="295708"/>
                    </a:lnTo>
                    <a:lnTo>
                      <a:pt x="21008" y="6149"/>
                    </a:lnTo>
                    <a:close/>
                  </a:path>
                </a:pathLst>
              </a:custGeom>
              <a:solidFill>
                <a:schemeClr val="accent6"/>
              </a:solidFill>
              <a:ln w="12700" cap="flat">
                <a:noFill/>
                <a:prstDash val="solid"/>
                <a:miter/>
              </a:ln>
            </p:spPr>
            <p:txBody>
              <a:bodyPr rtlCol="0" anchor="ctr"/>
              <a:lstStyle/>
              <a:p>
                <a:pPr rtl="0"/>
                <a:endParaRPr lang="es-ES" noProof="0"/>
              </a:p>
            </p:txBody>
          </p:sp>
          <p:sp>
            <p:nvSpPr>
              <p:cNvPr id="98" name="Freeform: Shape 97">
                <a:extLst>
                  <a:ext uri="{FF2B5EF4-FFF2-40B4-BE49-F238E27FC236}">
                    <a16:creationId xmlns:a16="http://schemas.microsoft.com/office/drawing/2014/main" id="{C04EEDC7-47FC-41B9-9679-8980498CEB95}"/>
                  </a:ext>
                </a:extLst>
              </p:cNvPr>
              <p:cNvSpPr/>
              <p:nvPr userDrawn="1"/>
            </p:nvSpPr>
            <p:spPr>
              <a:xfrm>
                <a:off x="6320483" y="7360486"/>
                <a:ext cx="222302" cy="411913"/>
              </a:xfrm>
              <a:custGeom>
                <a:avLst/>
                <a:gdLst>
                  <a:gd name="connsiteX0" fmla="*/ 21007 w 222302"/>
                  <a:gd name="connsiteY0" fmla="*/ 6149 h 411913"/>
                  <a:gd name="connsiteX1" fmla="*/ 6149 w 222302"/>
                  <a:gd name="connsiteY1" fmla="*/ 1195 h 411913"/>
                  <a:gd name="connsiteX2" fmla="*/ 1196 w 222302"/>
                  <a:gd name="connsiteY2" fmla="*/ 16055 h 411913"/>
                  <a:gd name="connsiteX3" fmla="*/ 108638 w 222302"/>
                  <a:gd name="connsiteY3" fmla="*/ 232590 h 411913"/>
                  <a:gd name="connsiteX4" fmla="*/ 197537 w 222302"/>
                  <a:gd name="connsiteY4" fmla="*/ 411914 h 411913"/>
                  <a:gd name="connsiteX5" fmla="*/ 222303 w 222302"/>
                  <a:gd name="connsiteY5" fmla="*/ 411914 h 411913"/>
                  <a:gd name="connsiteX6" fmla="*/ 126163 w 222302"/>
                  <a:gd name="connsiteY6" fmla="*/ 218112 h 411913"/>
                  <a:gd name="connsiteX7" fmla="*/ 21007 w 222302"/>
                  <a:gd name="connsiteY7" fmla="*/ 6149 h 411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2302" h="411913">
                    <a:moveTo>
                      <a:pt x="21007" y="6149"/>
                    </a:moveTo>
                    <a:cubicBezTo>
                      <a:pt x="18341" y="688"/>
                      <a:pt x="11610" y="-1598"/>
                      <a:pt x="6149" y="1195"/>
                    </a:cubicBezTo>
                    <a:cubicBezTo>
                      <a:pt x="688" y="3863"/>
                      <a:pt x="-1598" y="10594"/>
                      <a:pt x="1196" y="16055"/>
                    </a:cubicBezTo>
                    <a:lnTo>
                      <a:pt x="108638" y="232590"/>
                    </a:lnTo>
                    <a:lnTo>
                      <a:pt x="197537" y="411914"/>
                    </a:lnTo>
                    <a:lnTo>
                      <a:pt x="222303" y="411914"/>
                    </a:lnTo>
                    <a:lnTo>
                      <a:pt x="126163" y="218112"/>
                    </a:lnTo>
                    <a:lnTo>
                      <a:pt x="21007" y="6149"/>
                    </a:lnTo>
                    <a:close/>
                  </a:path>
                </a:pathLst>
              </a:custGeom>
              <a:solidFill>
                <a:schemeClr val="accent6"/>
              </a:solidFill>
              <a:ln w="12700" cap="flat">
                <a:noFill/>
                <a:prstDash val="solid"/>
                <a:miter/>
              </a:ln>
            </p:spPr>
            <p:txBody>
              <a:bodyPr rtlCol="0" anchor="ctr"/>
              <a:lstStyle/>
              <a:p>
                <a:pPr rtl="0"/>
                <a:endParaRPr lang="es-ES" noProof="0"/>
              </a:p>
            </p:txBody>
          </p:sp>
          <p:sp>
            <p:nvSpPr>
              <p:cNvPr id="99" name="Freeform: Shape 98">
                <a:extLst>
                  <a:ext uri="{FF2B5EF4-FFF2-40B4-BE49-F238E27FC236}">
                    <a16:creationId xmlns:a16="http://schemas.microsoft.com/office/drawing/2014/main" id="{FB38AC42-98A5-4532-B545-78F3E730864B}"/>
                  </a:ext>
                </a:extLst>
              </p:cNvPr>
              <p:cNvSpPr/>
              <p:nvPr userDrawn="1"/>
            </p:nvSpPr>
            <p:spPr>
              <a:xfrm>
                <a:off x="6452563" y="7360486"/>
                <a:ext cx="222302" cy="411913"/>
              </a:xfrm>
              <a:custGeom>
                <a:avLst/>
                <a:gdLst>
                  <a:gd name="connsiteX0" fmla="*/ 21008 w 222302"/>
                  <a:gd name="connsiteY0" fmla="*/ 6149 h 411913"/>
                  <a:gd name="connsiteX1" fmla="*/ 6148 w 222302"/>
                  <a:gd name="connsiteY1" fmla="*/ 1195 h 411913"/>
                  <a:gd name="connsiteX2" fmla="*/ 1196 w 222302"/>
                  <a:gd name="connsiteY2" fmla="*/ 16055 h 411913"/>
                  <a:gd name="connsiteX3" fmla="*/ 70156 w 222302"/>
                  <a:gd name="connsiteY3" fmla="*/ 155120 h 411913"/>
                  <a:gd name="connsiteX4" fmla="*/ 197537 w 222302"/>
                  <a:gd name="connsiteY4" fmla="*/ 411914 h 411913"/>
                  <a:gd name="connsiteX5" fmla="*/ 222303 w 222302"/>
                  <a:gd name="connsiteY5" fmla="*/ 411914 h 411913"/>
                  <a:gd name="connsiteX6" fmla="*/ 87809 w 222302"/>
                  <a:gd name="connsiteY6" fmla="*/ 140642 h 411913"/>
                  <a:gd name="connsiteX7" fmla="*/ 21008 w 222302"/>
                  <a:gd name="connsiteY7" fmla="*/ 6149 h 411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2302" h="411913">
                    <a:moveTo>
                      <a:pt x="21008" y="6149"/>
                    </a:moveTo>
                    <a:cubicBezTo>
                      <a:pt x="18340" y="688"/>
                      <a:pt x="11609" y="-1598"/>
                      <a:pt x="6148" y="1195"/>
                    </a:cubicBezTo>
                    <a:cubicBezTo>
                      <a:pt x="687" y="3863"/>
                      <a:pt x="-1598" y="10594"/>
                      <a:pt x="1196" y="16055"/>
                    </a:cubicBezTo>
                    <a:lnTo>
                      <a:pt x="70156" y="155120"/>
                    </a:lnTo>
                    <a:lnTo>
                      <a:pt x="197537" y="411914"/>
                    </a:lnTo>
                    <a:lnTo>
                      <a:pt x="222303" y="411914"/>
                    </a:lnTo>
                    <a:lnTo>
                      <a:pt x="87809" y="140642"/>
                    </a:lnTo>
                    <a:lnTo>
                      <a:pt x="21008" y="6149"/>
                    </a:lnTo>
                    <a:close/>
                  </a:path>
                </a:pathLst>
              </a:custGeom>
              <a:solidFill>
                <a:schemeClr val="accent6"/>
              </a:solidFill>
              <a:ln w="12700" cap="flat">
                <a:noFill/>
                <a:prstDash val="solid"/>
                <a:miter/>
              </a:ln>
            </p:spPr>
            <p:txBody>
              <a:bodyPr rtlCol="0" anchor="ctr"/>
              <a:lstStyle/>
              <a:p>
                <a:pPr rtl="0"/>
                <a:endParaRPr lang="es-ES" noProof="0"/>
              </a:p>
            </p:txBody>
          </p:sp>
          <p:sp>
            <p:nvSpPr>
              <p:cNvPr id="100" name="Freeform: Shape 99">
                <a:extLst>
                  <a:ext uri="{FF2B5EF4-FFF2-40B4-BE49-F238E27FC236}">
                    <a16:creationId xmlns:a16="http://schemas.microsoft.com/office/drawing/2014/main" id="{34221DB0-F19B-460B-B593-63FC5A222C61}"/>
                  </a:ext>
                </a:extLst>
              </p:cNvPr>
              <p:cNvSpPr/>
              <p:nvPr userDrawn="1"/>
            </p:nvSpPr>
            <p:spPr>
              <a:xfrm>
                <a:off x="6584770" y="7360486"/>
                <a:ext cx="222175" cy="411913"/>
              </a:xfrm>
              <a:custGeom>
                <a:avLst/>
                <a:gdLst>
                  <a:gd name="connsiteX0" fmla="*/ 21008 w 222175"/>
                  <a:gd name="connsiteY0" fmla="*/ 6149 h 411913"/>
                  <a:gd name="connsiteX1" fmla="*/ 6148 w 222175"/>
                  <a:gd name="connsiteY1" fmla="*/ 1195 h 411913"/>
                  <a:gd name="connsiteX2" fmla="*/ 1196 w 222175"/>
                  <a:gd name="connsiteY2" fmla="*/ 16055 h 411913"/>
                  <a:gd name="connsiteX3" fmla="*/ 31675 w 222175"/>
                  <a:gd name="connsiteY3" fmla="*/ 77650 h 411913"/>
                  <a:gd name="connsiteX4" fmla="*/ 197411 w 222175"/>
                  <a:gd name="connsiteY4" fmla="*/ 411914 h 411913"/>
                  <a:gd name="connsiteX5" fmla="*/ 222175 w 222175"/>
                  <a:gd name="connsiteY5" fmla="*/ 411914 h 411913"/>
                  <a:gd name="connsiteX6" fmla="*/ 49201 w 222175"/>
                  <a:gd name="connsiteY6" fmla="*/ 63045 h 411913"/>
                  <a:gd name="connsiteX7" fmla="*/ 21008 w 222175"/>
                  <a:gd name="connsiteY7" fmla="*/ 6149 h 411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2175" h="411913">
                    <a:moveTo>
                      <a:pt x="21008" y="6149"/>
                    </a:moveTo>
                    <a:cubicBezTo>
                      <a:pt x="18341" y="688"/>
                      <a:pt x="11610" y="-1598"/>
                      <a:pt x="6148" y="1195"/>
                    </a:cubicBezTo>
                    <a:cubicBezTo>
                      <a:pt x="687" y="3990"/>
                      <a:pt x="-1599" y="10594"/>
                      <a:pt x="1196" y="16055"/>
                    </a:cubicBezTo>
                    <a:lnTo>
                      <a:pt x="31675" y="77650"/>
                    </a:lnTo>
                    <a:lnTo>
                      <a:pt x="197411" y="411914"/>
                    </a:lnTo>
                    <a:lnTo>
                      <a:pt x="222175" y="411914"/>
                    </a:lnTo>
                    <a:lnTo>
                      <a:pt x="49201" y="63045"/>
                    </a:lnTo>
                    <a:lnTo>
                      <a:pt x="21008" y="6149"/>
                    </a:lnTo>
                    <a:close/>
                  </a:path>
                </a:pathLst>
              </a:custGeom>
              <a:solidFill>
                <a:schemeClr val="accent6"/>
              </a:solidFill>
              <a:ln w="12700" cap="flat">
                <a:noFill/>
                <a:prstDash val="solid"/>
                <a:miter/>
              </a:ln>
            </p:spPr>
            <p:txBody>
              <a:bodyPr rtlCol="0" anchor="ctr"/>
              <a:lstStyle/>
              <a:p>
                <a:pPr rtl="0"/>
                <a:endParaRPr lang="es-ES" noProof="0"/>
              </a:p>
            </p:txBody>
          </p:sp>
          <p:sp>
            <p:nvSpPr>
              <p:cNvPr id="101" name="Freeform: Shape 100">
                <a:extLst>
                  <a:ext uri="{FF2B5EF4-FFF2-40B4-BE49-F238E27FC236}">
                    <a16:creationId xmlns:a16="http://schemas.microsoft.com/office/drawing/2014/main" id="{D8882B9F-EEA1-44BB-8E4E-B0DF94A63AD7}"/>
                  </a:ext>
                </a:extLst>
              </p:cNvPr>
              <p:cNvSpPr/>
              <p:nvPr userDrawn="1"/>
            </p:nvSpPr>
            <p:spPr>
              <a:xfrm>
                <a:off x="6716977" y="7360486"/>
                <a:ext cx="222175" cy="411913"/>
              </a:xfrm>
              <a:custGeom>
                <a:avLst/>
                <a:gdLst>
                  <a:gd name="connsiteX0" fmla="*/ 6149 w 222175"/>
                  <a:gd name="connsiteY0" fmla="*/ 1195 h 411913"/>
                  <a:gd name="connsiteX1" fmla="*/ 1195 w 222175"/>
                  <a:gd name="connsiteY1" fmla="*/ 16055 h 411913"/>
                  <a:gd name="connsiteX2" fmla="*/ 197411 w 222175"/>
                  <a:gd name="connsiteY2" fmla="*/ 411914 h 411913"/>
                  <a:gd name="connsiteX3" fmla="*/ 222176 w 222175"/>
                  <a:gd name="connsiteY3" fmla="*/ 411914 h 411913"/>
                  <a:gd name="connsiteX4" fmla="*/ 21007 w 222175"/>
                  <a:gd name="connsiteY4" fmla="*/ 6149 h 411913"/>
                  <a:gd name="connsiteX5" fmla="*/ 6149 w 222175"/>
                  <a:gd name="connsiteY5" fmla="*/ 1195 h 411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2175" h="411913">
                    <a:moveTo>
                      <a:pt x="6149" y="1195"/>
                    </a:moveTo>
                    <a:cubicBezTo>
                      <a:pt x="688" y="3863"/>
                      <a:pt x="-1598" y="10594"/>
                      <a:pt x="1195" y="16055"/>
                    </a:cubicBezTo>
                    <a:lnTo>
                      <a:pt x="197411" y="411914"/>
                    </a:lnTo>
                    <a:lnTo>
                      <a:pt x="222176" y="411914"/>
                    </a:lnTo>
                    <a:lnTo>
                      <a:pt x="21007" y="6149"/>
                    </a:lnTo>
                    <a:cubicBezTo>
                      <a:pt x="18214" y="688"/>
                      <a:pt x="11609" y="-1598"/>
                      <a:pt x="6149" y="1195"/>
                    </a:cubicBezTo>
                    <a:close/>
                  </a:path>
                </a:pathLst>
              </a:custGeom>
              <a:solidFill>
                <a:schemeClr val="accent6"/>
              </a:solidFill>
              <a:ln w="12700" cap="flat">
                <a:noFill/>
                <a:prstDash val="solid"/>
                <a:miter/>
              </a:ln>
            </p:spPr>
            <p:txBody>
              <a:bodyPr rtlCol="0" anchor="ctr"/>
              <a:lstStyle/>
              <a:p>
                <a:pPr rtl="0"/>
                <a:endParaRPr lang="es-ES" noProof="0"/>
              </a:p>
            </p:txBody>
          </p:sp>
          <p:sp>
            <p:nvSpPr>
              <p:cNvPr id="102" name="Freeform: Shape 101">
                <a:extLst>
                  <a:ext uri="{FF2B5EF4-FFF2-40B4-BE49-F238E27FC236}">
                    <a16:creationId xmlns:a16="http://schemas.microsoft.com/office/drawing/2014/main" id="{A354331A-5912-454A-B8CC-37EE93DFC8DC}"/>
                  </a:ext>
                </a:extLst>
              </p:cNvPr>
              <p:cNvSpPr/>
              <p:nvPr userDrawn="1"/>
            </p:nvSpPr>
            <p:spPr>
              <a:xfrm>
                <a:off x="6849184" y="7360486"/>
                <a:ext cx="222175" cy="411913"/>
              </a:xfrm>
              <a:custGeom>
                <a:avLst/>
                <a:gdLst>
                  <a:gd name="connsiteX0" fmla="*/ 6148 w 222175"/>
                  <a:gd name="connsiteY0" fmla="*/ 1195 h 411913"/>
                  <a:gd name="connsiteX1" fmla="*/ 1196 w 222175"/>
                  <a:gd name="connsiteY1" fmla="*/ 16055 h 411913"/>
                  <a:gd name="connsiteX2" fmla="*/ 197410 w 222175"/>
                  <a:gd name="connsiteY2" fmla="*/ 411914 h 411913"/>
                  <a:gd name="connsiteX3" fmla="*/ 222175 w 222175"/>
                  <a:gd name="connsiteY3" fmla="*/ 411914 h 411913"/>
                  <a:gd name="connsiteX4" fmla="*/ 21008 w 222175"/>
                  <a:gd name="connsiteY4" fmla="*/ 6149 h 411913"/>
                  <a:gd name="connsiteX5" fmla="*/ 6148 w 222175"/>
                  <a:gd name="connsiteY5" fmla="*/ 1195 h 411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2175" h="411913">
                    <a:moveTo>
                      <a:pt x="6148" y="1195"/>
                    </a:moveTo>
                    <a:cubicBezTo>
                      <a:pt x="687" y="3863"/>
                      <a:pt x="-1599" y="10594"/>
                      <a:pt x="1196" y="16055"/>
                    </a:cubicBezTo>
                    <a:lnTo>
                      <a:pt x="197410" y="411914"/>
                    </a:lnTo>
                    <a:lnTo>
                      <a:pt x="222175" y="411914"/>
                    </a:lnTo>
                    <a:lnTo>
                      <a:pt x="21008" y="6149"/>
                    </a:lnTo>
                    <a:cubicBezTo>
                      <a:pt x="18213" y="688"/>
                      <a:pt x="11609" y="-1598"/>
                      <a:pt x="6148" y="1195"/>
                    </a:cubicBezTo>
                    <a:close/>
                  </a:path>
                </a:pathLst>
              </a:custGeom>
              <a:solidFill>
                <a:schemeClr val="accent6"/>
              </a:solidFill>
              <a:ln w="12700" cap="flat">
                <a:noFill/>
                <a:prstDash val="solid"/>
                <a:miter/>
              </a:ln>
            </p:spPr>
            <p:txBody>
              <a:bodyPr rtlCol="0" anchor="ctr"/>
              <a:lstStyle/>
              <a:p>
                <a:pPr rtl="0"/>
                <a:endParaRPr lang="es-ES" noProof="0"/>
              </a:p>
            </p:txBody>
          </p:sp>
          <p:sp>
            <p:nvSpPr>
              <p:cNvPr id="103" name="Freeform: Shape 102">
                <a:extLst>
                  <a:ext uri="{FF2B5EF4-FFF2-40B4-BE49-F238E27FC236}">
                    <a16:creationId xmlns:a16="http://schemas.microsoft.com/office/drawing/2014/main" id="{1E8B136A-943D-4C8C-8EB7-4BB4307D268D}"/>
                  </a:ext>
                </a:extLst>
              </p:cNvPr>
              <p:cNvSpPr/>
              <p:nvPr userDrawn="1"/>
            </p:nvSpPr>
            <p:spPr>
              <a:xfrm>
                <a:off x="6981264" y="7360486"/>
                <a:ext cx="222302" cy="411913"/>
              </a:xfrm>
              <a:custGeom>
                <a:avLst/>
                <a:gdLst>
                  <a:gd name="connsiteX0" fmla="*/ 6149 w 222302"/>
                  <a:gd name="connsiteY0" fmla="*/ 1195 h 411913"/>
                  <a:gd name="connsiteX1" fmla="*/ 1195 w 222302"/>
                  <a:gd name="connsiteY1" fmla="*/ 16055 h 411913"/>
                  <a:gd name="connsiteX2" fmla="*/ 197538 w 222302"/>
                  <a:gd name="connsiteY2" fmla="*/ 411914 h 411913"/>
                  <a:gd name="connsiteX3" fmla="*/ 222303 w 222302"/>
                  <a:gd name="connsiteY3" fmla="*/ 411914 h 411913"/>
                  <a:gd name="connsiteX4" fmla="*/ 21134 w 222302"/>
                  <a:gd name="connsiteY4" fmla="*/ 6149 h 411913"/>
                  <a:gd name="connsiteX5" fmla="*/ 6149 w 222302"/>
                  <a:gd name="connsiteY5" fmla="*/ 1195 h 411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2302" h="411913">
                    <a:moveTo>
                      <a:pt x="6149" y="1195"/>
                    </a:moveTo>
                    <a:cubicBezTo>
                      <a:pt x="688" y="3863"/>
                      <a:pt x="-1598" y="10594"/>
                      <a:pt x="1195" y="16055"/>
                    </a:cubicBezTo>
                    <a:lnTo>
                      <a:pt x="197538" y="411914"/>
                    </a:lnTo>
                    <a:lnTo>
                      <a:pt x="222303" y="411914"/>
                    </a:lnTo>
                    <a:lnTo>
                      <a:pt x="21134" y="6149"/>
                    </a:lnTo>
                    <a:cubicBezTo>
                      <a:pt x="18341" y="688"/>
                      <a:pt x="11737" y="-1598"/>
                      <a:pt x="6149" y="1195"/>
                    </a:cubicBezTo>
                    <a:close/>
                  </a:path>
                </a:pathLst>
              </a:custGeom>
              <a:solidFill>
                <a:schemeClr val="accent6"/>
              </a:solidFill>
              <a:ln w="12700" cap="flat">
                <a:noFill/>
                <a:prstDash val="solid"/>
                <a:miter/>
              </a:ln>
            </p:spPr>
            <p:txBody>
              <a:bodyPr rtlCol="0" anchor="ctr"/>
              <a:lstStyle/>
              <a:p>
                <a:pPr rtl="0"/>
                <a:endParaRPr lang="es-ES" noProof="0"/>
              </a:p>
            </p:txBody>
          </p:sp>
          <p:sp>
            <p:nvSpPr>
              <p:cNvPr id="104" name="Freeform: Shape 103">
                <a:extLst>
                  <a:ext uri="{FF2B5EF4-FFF2-40B4-BE49-F238E27FC236}">
                    <a16:creationId xmlns:a16="http://schemas.microsoft.com/office/drawing/2014/main" id="{307F9AD9-2A7B-4C09-AA97-26B9251F4A9A}"/>
                  </a:ext>
                </a:extLst>
              </p:cNvPr>
              <p:cNvSpPr/>
              <p:nvPr userDrawn="1"/>
            </p:nvSpPr>
            <p:spPr>
              <a:xfrm>
                <a:off x="7113471" y="7360486"/>
                <a:ext cx="222175" cy="411913"/>
              </a:xfrm>
              <a:custGeom>
                <a:avLst/>
                <a:gdLst>
                  <a:gd name="connsiteX0" fmla="*/ 6148 w 222175"/>
                  <a:gd name="connsiteY0" fmla="*/ 1195 h 411913"/>
                  <a:gd name="connsiteX1" fmla="*/ 1196 w 222175"/>
                  <a:gd name="connsiteY1" fmla="*/ 16055 h 411913"/>
                  <a:gd name="connsiteX2" fmla="*/ 197410 w 222175"/>
                  <a:gd name="connsiteY2" fmla="*/ 411914 h 411913"/>
                  <a:gd name="connsiteX3" fmla="*/ 222175 w 222175"/>
                  <a:gd name="connsiteY3" fmla="*/ 411914 h 411913"/>
                  <a:gd name="connsiteX4" fmla="*/ 21008 w 222175"/>
                  <a:gd name="connsiteY4" fmla="*/ 6149 h 411913"/>
                  <a:gd name="connsiteX5" fmla="*/ 6148 w 222175"/>
                  <a:gd name="connsiteY5" fmla="*/ 1195 h 411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2175" h="411913">
                    <a:moveTo>
                      <a:pt x="6148" y="1195"/>
                    </a:moveTo>
                    <a:cubicBezTo>
                      <a:pt x="687" y="3863"/>
                      <a:pt x="-1599" y="10594"/>
                      <a:pt x="1196" y="16055"/>
                    </a:cubicBezTo>
                    <a:lnTo>
                      <a:pt x="197410" y="411914"/>
                    </a:lnTo>
                    <a:lnTo>
                      <a:pt x="222175" y="411914"/>
                    </a:lnTo>
                    <a:lnTo>
                      <a:pt x="21008" y="6149"/>
                    </a:lnTo>
                    <a:cubicBezTo>
                      <a:pt x="18341" y="688"/>
                      <a:pt x="11610" y="-1598"/>
                      <a:pt x="6148" y="1195"/>
                    </a:cubicBezTo>
                    <a:close/>
                  </a:path>
                </a:pathLst>
              </a:custGeom>
              <a:solidFill>
                <a:schemeClr val="accent6"/>
              </a:solidFill>
              <a:ln w="12700" cap="flat">
                <a:noFill/>
                <a:prstDash val="solid"/>
                <a:miter/>
              </a:ln>
            </p:spPr>
            <p:txBody>
              <a:bodyPr rtlCol="0" anchor="ctr"/>
              <a:lstStyle/>
              <a:p>
                <a:pPr rtl="0"/>
                <a:endParaRPr lang="es-ES" noProof="0"/>
              </a:p>
            </p:txBody>
          </p:sp>
        </p:grpSp>
        <p:grpSp>
          <p:nvGrpSpPr>
            <p:cNvPr id="30" name="Gráfico 2">
              <a:extLst>
                <a:ext uri="{FF2B5EF4-FFF2-40B4-BE49-F238E27FC236}">
                  <a16:creationId xmlns:a16="http://schemas.microsoft.com/office/drawing/2014/main" id="{FB689FF2-A2C7-46DC-B334-20AAA129FE83}"/>
                </a:ext>
              </a:extLst>
            </p:cNvPr>
            <p:cNvGrpSpPr/>
            <p:nvPr userDrawn="1"/>
          </p:nvGrpSpPr>
          <p:grpSpPr>
            <a:xfrm>
              <a:off x="781430" y="0"/>
              <a:ext cx="8721471" cy="6998334"/>
              <a:chOff x="781430" y="0"/>
              <a:chExt cx="8721471" cy="6998334"/>
            </a:xfrm>
            <a:solidFill>
              <a:srgbClr val="EF4C71"/>
            </a:solidFill>
          </p:grpSpPr>
          <p:sp>
            <p:nvSpPr>
              <p:cNvPr id="39" name="Freeform: Shape 38">
                <a:extLst>
                  <a:ext uri="{FF2B5EF4-FFF2-40B4-BE49-F238E27FC236}">
                    <a16:creationId xmlns:a16="http://schemas.microsoft.com/office/drawing/2014/main" id="{A6D03D9B-8D71-46D0-A8AF-5951274654FE}"/>
                  </a:ext>
                </a:extLst>
              </p:cNvPr>
              <p:cNvSpPr/>
              <p:nvPr userDrawn="1"/>
            </p:nvSpPr>
            <p:spPr>
              <a:xfrm>
                <a:off x="1193419" y="0"/>
                <a:ext cx="2200909" cy="916050"/>
              </a:xfrm>
              <a:custGeom>
                <a:avLst/>
                <a:gdLst>
                  <a:gd name="connsiteX0" fmla="*/ 1092835 w 2200909"/>
                  <a:gd name="connsiteY0" fmla="*/ 899541 h 916050"/>
                  <a:gd name="connsiteX1" fmla="*/ 974344 w 2200909"/>
                  <a:gd name="connsiteY1" fmla="*/ 800227 h 916050"/>
                  <a:gd name="connsiteX2" fmla="*/ 277241 w 2200909"/>
                  <a:gd name="connsiteY2" fmla="*/ 215900 h 916050"/>
                  <a:gd name="connsiteX3" fmla="*/ 19685 w 2200909"/>
                  <a:gd name="connsiteY3" fmla="*/ 0 h 916050"/>
                  <a:gd name="connsiteX4" fmla="*/ 0 w 2200909"/>
                  <a:gd name="connsiteY4" fmla="*/ 0 h 916050"/>
                  <a:gd name="connsiteX5" fmla="*/ 270637 w 2200909"/>
                  <a:gd name="connsiteY5" fmla="*/ 226949 h 916050"/>
                  <a:gd name="connsiteX6" fmla="*/ 964438 w 2200909"/>
                  <a:gd name="connsiteY6" fmla="*/ 808482 h 916050"/>
                  <a:gd name="connsiteX7" fmla="*/ 1088644 w 2200909"/>
                  <a:gd name="connsiteY7" fmla="*/ 912622 h 916050"/>
                  <a:gd name="connsiteX8" fmla="*/ 1092708 w 2200909"/>
                  <a:gd name="connsiteY8" fmla="*/ 916051 h 916050"/>
                  <a:gd name="connsiteX9" fmla="*/ 2200910 w 2200909"/>
                  <a:gd name="connsiteY9" fmla="*/ 0 h 916050"/>
                  <a:gd name="connsiteX10" fmla="*/ 2180971 w 2200909"/>
                  <a:gd name="connsiteY10" fmla="*/ 0 h 916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00909" h="916050">
                    <a:moveTo>
                      <a:pt x="1092835" y="899541"/>
                    </a:moveTo>
                    <a:lnTo>
                      <a:pt x="974344" y="800227"/>
                    </a:lnTo>
                    <a:lnTo>
                      <a:pt x="277241" y="215900"/>
                    </a:lnTo>
                    <a:lnTo>
                      <a:pt x="19685" y="0"/>
                    </a:lnTo>
                    <a:lnTo>
                      <a:pt x="0" y="0"/>
                    </a:lnTo>
                    <a:lnTo>
                      <a:pt x="270637" y="226949"/>
                    </a:lnTo>
                    <a:lnTo>
                      <a:pt x="964438" y="808482"/>
                    </a:lnTo>
                    <a:lnTo>
                      <a:pt x="1088644" y="912622"/>
                    </a:lnTo>
                    <a:lnTo>
                      <a:pt x="1092708" y="916051"/>
                    </a:lnTo>
                    <a:lnTo>
                      <a:pt x="2200910" y="0"/>
                    </a:lnTo>
                    <a:lnTo>
                      <a:pt x="2180971" y="0"/>
                    </a:lnTo>
                    <a:close/>
                  </a:path>
                </a:pathLst>
              </a:custGeom>
              <a:solidFill>
                <a:schemeClr val="accent2"/>
              </a:solidFill>
              <a:ln w="12700" cap="flat">
                <a:noFill/>
                <a:prstDash val="solid"/>
                <a:miter/>
              </a:ln>
            </p:spPr>
            <p:txBody>
              <a:bodyPr rtlCol="0" anchor="ctr"/>
              <a:lstStyle/>
              <a:p>
                <a:pPr rtl="0"/>
                <a:endParaRPr lang="es-ES" noProof="0"/>
              </a:p>
            </p:txBody>
          </p:sp>
          <p:sp>
            <p:nvSpPr>
              <p:cNvPr id="40" name="Freeform: Shape 39">
                <a:extLst>
                  <a:ext uri="{FF2B5EF4-FFF2-40B4-BE49-F238E27FC236}">
                    <a16:creationId xmlns:a16="http://schemas.microsoft.com/office/drawing/2014/main" id="{9A60BFBE-B2D4-4307-9243-837E97169FE4}"/>
                  </a:ext>
                </a:extLst>
              </p:cNvPr>
              <p:cNvSpPr/>
              <p:nvPr userDrawn="1"/>
            </p:nvSpPr>
            <p:spPr>
              <a:xfrm>
                <a:off x="8666480" y="6161913"/>
                <a:ext cx="836421" cy="836421"/>
              </a:xfrm>
              <a:custGeom>
                <a:avLst/>
                <a:gdLst>
                  <a:gd name="connsiteX0" fmla="*/ 711454 w 836421"/>
                  <a:gd name="connsiteY0" fmla="*/ 0 h 836421"/>
                  <a:gd name="connsiteX1" fmla="*/ 711454 w 836421"/>
                  <a:gd name="connsiteY1" fmla="*/ 233299 h 836421"/>
                  <a:gd name="connsiteX2" fmla="*/ 711454 w 836421"/>
                  <a:gd name="connsiteY2" fmla="*/ 702945 h 836421"/>
                  <a:gd name="connsiteX3" fmla="*/ 702818 w 836421"/>
                  <a:gd name="connsiteY3" fmla="*/ 711581 h 836421"/>
                  <a:gd name="connsiteX4" fmla="*/ 237109 w 836421"/>
                  <a:gd name="connsiteY4" fmla="*/ 711581 h 836421"/>
                  <a:gd name="connsiteX5" fmla="*/ 0 w 836421"/>
                  <a:gd name="connsiteY5" fmla="*/ 711581 h 836421"/>
                  <a:gd name="connsiteX6" fmla="*/ 0 w 836421"/>
                  <a:gd name="connsiteY6" fmla="*/ 836422 h 836421"/>
                  <a:gd name="connsiteX7" fmla="*/ 183769 w 836421"/>
                  <a:gd name="connsiteY7" fmla="*/ 836422 h 836421"/>
                  <a:gd name="connsiteX8" fmla="*/ 836422 w 836421"/>
                  <a:gd name="connsiteY8" fmla="*/ 836422 h 836421"/>
                  <a:gd name="connsiteX9" fmla="*/ 836422 w 836421"/>
                  <a:gd name="connsiteY9" fmla="*/ 178562 h 836421"/>
                  <a:gd name="connsiteX10" fmla="*/ 836422 w 836421"/>
                  <a:gd name="connsiteY10" fmla="*/ 0 h 836421"/>
                  <a:gd name="connsiteX11" fmla="*/ 711454 w 836421"/>
                  <a:gd name="connsiteY11" fmla="*/ 0 h 836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36421" h="836421">
                    <a:moveTo>
                      <a:pt x="711454" y="0"/>
                    </a:moveTo>
                    <a:lnTo>
                      <a:pt x="711454" y="233299"/>
                    </a:lnTo>
                    <a:lnTo>
                      <a:pt x="711454" y="702945"/>
                    </a:lnTo>
                    <a:cubicBezTo>
                      <a:pt x="711454" y="707644"/>
                      <a:pt x="707644" y="711581"/>
                      <a:pt x="702818" y="711581"/>
                    </a:cubicBezTo>
                    <a:lnTo>
                      <a:pt x="237109" y="711581"/>
                    </a:lnTo>
                    <a:lnTo>
                      <a:pt x="0" y="711581"/>
                    </a:lnTo>
                    <a:lnTo>
                      <a:pt x="0" y="836422"/>
                    </a:lnTo>
                    <a:lnTo>
                      <a:pt x="183769" y="836422"/>
                    </a:lnTo>
                    <a:lnTo>
                      <a:pt x="836422" y="836422"/>
                    </a:lnTo>
                    <a:lnTo>
                      <a:pt x="836422" y="178562"/>
                    </a:lnTo>
                    <a:lnTo>
                      <a:pt x="836422" y="0"/>
                    </a:lnTo>
                    <a:lnTo>
                      <a:pt x="711454" y="0"/>
                    </a:lnTo>
                    <a:close/>
                  </a:path>
                </a:pathLst>
              </a:custGeom>
              <a:solidFill>
                <a:schemeClr val="accent2"/>
              </a:solidFill>
              <a:ln w="12700" cap="flat">
                <a:noFill/>
                <a:prstDash val="solid"/>
                <a:miter/>
              </a:ln>
            </p:spPr>
            <p:txBody>
              <a:bodyPr rtlCol="0" anchor="ctr"/>
              <a:lstStyle/>
              <a:p>
                <a:pPr rtl="0"/>
                <a:endParaRPr lang="es-ES" noProof="0"/>
              </a:p>
            </p:txBody>
          </p:sp>
          <p:sp>
            <p:nvSpPr>
              <p:cNvPr id="41" name="Freeform: Shape 40">
                <a:extLst>
                  <a:ext uri="{FF2B5EF4-FFF2-40B4-BE49-F238E27FC236}">
                    <a16:creationId xmlns:a16="http://schemas.microsoft.com/office/drawing/2014/main" id="{B58EB957-3965-48CD-B3E4-4262641C207D}"/>
                  </a:ext>
                </a:extLst>
              </p:cNvPr>
              <p:cNvSpPr/>
              <p:nvPr userDrawn="1"/>
            </p:nvSpPr>
            <p:spPr>
              <a:xfrm>
                <a:off x="8666480" y="6161913"/>
                <a:ext cx="694308" cy="694308"/>
              </a:xfrm>
              <a:custGeom>
                <a:avLst/>
                <a:gdLst>
                  <a:gd name="connsiteX0" fmla="*/ 0 w 694308"/>
                  <a:gd name="connsiteY0" fmla="*/ 694309 h 694308"/>
                  <a:gd name="connsiteX1" fmla="*/ 245999 w 694308"/>
                  <a:gd name="connsiteY1" fmla="*/ 694309 h 694308"/>
                  <a:gd name="connsiteX2" fmla="*/ 694309 w 694308"/>
                  <a:gd name="connsiteY2" fmla="*/ 694309 h 694308"/>
                  <a:gd name="connsiteX3" fmla="*/ 694309 w 694308"/>
                  <a:gd name="connsiteY3" fmla="*/ 242189 h 694308"/>
                  <a:gd name="connsiteX4" fmla="*/ 694309 w 694308"/>
                  <a:gd name="connsiteY4" fmla="*/ 0 h 694308"/>
                  <a:gd name="connsiteX5" fmla="*/ 0 w 694308"/>
                  <a:gd name="connsiteY5" fmla="*/ 0 h 694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4308" h="694308">
                    <a:moveTo>
                      <a:pt x="0" y="694309"/>
                    </a:moveTo>
                    <a:lnTo>
                      <a:pt x="245999" y="694309"/>
                    </a:lnTo>
                    <a:lnTo>
                      <a:pt x="694309" y="694309"/>
                    </a:lnTo>
                    <a:lnTo>
                      <a:pt x="694309" y="242189"/>
                    </a:lnTo>
                    <a:lnTo>
                      <a:pt x="694309" y="0"/>
                    </a:lnTo>
                    <a:lnTo>
                      <a:pt x="0" y="0"/>
                    </a:lnTo>
                    <a:close/>
                  </a:path>
                </a:pathLst>
              </a:custGeom>
              <a:solidFill>
                <a:schemeClr val="accent2"/>
              </a:solidFill>
              <a:ln w="12700" cap="flat">
                <a:noFill/>
                <a:prstDash val="solid"/>
                <a:miter/>
              </a:ln>
            </p:spPr>
            <p:txBody>
              <a:bodyPr rtlCol="0" anchor="ctr"/>
              <a:lstStyle/>
              <a:p>
                <a:pPr rtl="0"/>
                <a:endParaRPr lang="es-ES" noProof="0"/>
              </a:p>
            </p:txBody>
          </p:sp>
          <p:sp>
            <p:nvSpPr>
              <p:cNvPr id="42" name="Freeform: Shape 41">
                <a:extLst>
                  <a:ext uri="{FF2B5EF4-FFF2-40B4-BE49-F238E27FC236}">
                    <a16:creationId xmlns:a16="http://schemas.microsoft.com/office/drawing/2014/main" id="{E4E9644E-F2B1-4C23-B726-F5AEE174F619}"/>
                  </a:ext>
                </a:extLst>
              </p:cNvPr>
              <p:cNvSpPr/>
              <p:nvPr userDrawn="1"/>
            </p:nvSpPr>
            <p:spPr>
              <a:xfrm>
                <a:off x="4688078" y="0"/>
                <a:ext cx="309244" cy="587300"/>
              </a:xfrm>
              <a:custGeom>
                <a:avLst/>
                <a:gdLst>
                  <a:gd name="connsiteX0" fmla="*/ 24765 w 309244"/>
                  <a:gd name="connsiteY0" fmla="*/ 0 h 587300"/>
                  <a:gd name="connsiteX1" fmla="*/ 0 w 309244"/>
                  <a:gd name="connsiteY1" fmla="*/ 0 h 587300"/>
                  <a:gd name="connsiteX2" fmla="*/ 288163 w 309244"/>
                  <a:gd name="connsiteY2" fmla="*/ 581152 h 587300"/>
                  <a:gd name="connsiteX3" fmla="*/ 303022 w 309244"/>
                  <a:gd name="connsiteY3" fmla="*/ 586105 h 587300"/>
                  <a:gd name="connsiteX4" fmla="*/ 309245 w 309244"/>
                  <a:gd name="connsiteY4" fmla="*/ 576199 h 587300"/>
                  <a:gd name="connsiteX5" fmla="*/ 308102 w 309244"/>
                  <a:gd name="connsiteY5" fmla="*/ 571246 h 587300"/>
                  <a:gd name="connsiteX6" fmla="*/ 24765 w 309244"/>
                  <a:gd name="connsiteY6" fmla="*/ 0 h 587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9244" h="587300">
                    <a:moveTo>
                      <a:pt x="24765" y="0"/>
                    </a:moveTo>
                    <a:lnTo>
                      <a:pt x="0" y="0"/>
                    </a:lnTo>
                    <a:lnTo>
                      <a:pt x="288163" y="581152"/>
                    </a:lnTo>
                    <a:cubicBezTo>
                      <a:pt x="290830" y="586613"/>
                      <a:pt x="297561" y="588899"/>
                      <a:pt x="303022" y="586105"/>
                    </a:cubicBezTo>
                    <a:cubicBezTo>
                      <a:pt x="306959" y="584200"/>
                      <a:pt x="309245" y="580263"/>
                      <a:pt x="309245" y="576199"/>
                    </a:cubicBezTo>
                    <a:cubicBezTo>
                      <a:pt x="309245" y="574548"/>
                      <a:pt x="308864" y="572897"/>
                      <a:pt x="308102" y="571246"/>
                    </a:cubicBezTo>
                    <a:lnTo>
                      <a:pt x="24765" y="0"/>
                    </a:lnTo>
                    <a:close/>
                  </a:path>
                </a:pathLst>
              </a:custGeom>
              <a:solidFill>
                <a:schemeClr val="accent2"/>
              </a:solidFill>
              <a:ln w="12700" cap="flat">
                <a:noFill/>
                <a:prstDash val="solid"/>
                <a:miter/>
              </a:ln>
            </p:spPr>
            <p:txBody>
              <a:bodyPr rtlCol="0" anchor="ctr"/>
              <a:lstStyle/>
              <a:p>
                <a:pPr rtl="0"/>
                <a:endParaRPr lang="es-ES" noProof="0"/>
              </a:p>
            </p:txBody>
          </p:sp>
          <p:sp>
            <p:nvSpPr>
              <p:cNvPr id="43" name="Freeform: Shape 42">
                <a:extLst>
                  <a:ext uri="{FF2B5EF4-FFF2-40B4-BE49-F238E27FC236}">
                    <a16:creationId xmlns:a16="http://schemas.microsoft.com/office/drawing/2014/main" id="{5C5B3D31-4561-4486-A943-A638F7F59422}"/>
                  </a:ext>
                </a:extLst>
              </p:cNvPr>
              <p:cNvSpPr/>
              <p:nvPr userDrawn="1"/>
            </p:nvSpPr>
            <p:spPr>
              <a:xfrm>
                <a:off x="4820284" y="0"/>
                <a:ext cx="309245" cy="587300"/>
              </a:xfrm>
              <a:custGeom>
                <a:avLst/>
                <a:gdLst>
                  <a:gd name="connsiteX0" fmla="*/ 24765 w 309245"/>
                  <a:gd name="connsiteY0" fmla="*/ 0 h 587300"/>
                  <a:gd name="connsiteX1" fmla="*/ 0 w 309245"/>
                  <a:gd name="connsiteY1" fmla="*/ 0 h 587300"/>
                  <a:gd name="connsiteX2" fmla="*/ 288163 w 309245"/>
                  <a:gd name="connsiteY2" fmla="*/ 581152 h 587300"/>
                  <a:gd name="connsiteX3" fmla="*/ 303022 w 309245"/>
                  <a:gd name="connsiteY3" fmla="*/ 586105 h 587300"/>
                  <a:gd name="connsiteX4" fmla="*/ 309245 w 309245"/>
                  <a:gd name="connsiteY4" fmla="*/ 576199 h 587300"/>
                  <a:gd name="connsiteX5" fmla="*/ 308102 w 309245"/>
                  <a:gd name="connsiteY5" fmla="*/ 571246 h 587300"/>
                  <a:gd name="connsiteX6" fmla="*/ 24765 w 309245"/>
                  <a:gd name="connsiteY6" fmla="*/ 0 h 587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9245" h="587300">
                    <a:moveTo>
                      <a:pt x="24765" y="0"/>
                    </a:moveTo>
                    <a:lnTo>
                      <a:pt x="0" y="0"/>
                    </a:lnTo>
                    <a:lnTo>
                      <a:pt x="288163" y="581152"/>
                    </a:lnTo>
                    <a:cubicBezTo>
                      <a:pt x="290830" y="586613"/>
                      <a:pt x="297561" y="588899"/>
                      <a:pt x="303022" y="586105"/>
                    </a:cubicBezTo>
                    <a:cubicBezTo>
                      <a:pt x="306959" y="584200"/>
                      <a:pt x="309245" y="580263"/>
                      <a:pt x="309245" y="576199"/>
                    </a:cubicBezTo>
                    <a:cubicBezTo>
                      <a:pt x="309245" y="574548"/>
                      <a:pt x="308864" y="572897"/>
                      <a:pt x="308102" y="571246"/>
                    </a:cubicBezTo>
                    <a:lnTo>
                      <a:pt x="24765" y="0"/>
                    </a:lnTo>
                    <a:close/>
                  </a:path>
                </a:pathLst>
              </a:custGeom>
              <a:solidFill>
                <a:schemeClr val="accent2"/>
              </a:solidFill>
              <a:ln w="12700" cap="flat">
                <a:noFill/>
                <a:prstDash val="solid"/>
                <a:miter/>
              </a:ln>
            </p:spPr>
            <p:txBody>
              <a:bodyPr rtlCol="0" anchor="ctr"/>
              <a:lstStyle/>
              <a:p>
                <a:pPr rtl="0"/>
                <a:endParaRPr lang="es-ES" noProof="0"/>
              </a:p>
            </p:txBody>
          </p:sp>
          <p:sp>
            <p:nvSpPr>
              <p:cNvPr id="44" name="Freeform: Shape 43">
                <a:extLst>
                  <a:ext uri="{FF2B5EF4-FFF2-40B4-BE49-F238E27FC236}">
                    <a16:creationId xmlns:a16="http://schemas.microsoft.com/office/drawing/2014/main" id="{3A5B1A81-56F0-469E-9BE9-5AF3A090AB35}"/>
                  </a:ext>
                </a:extLst>
              </p:cNvPr>
              <p:cNvSpPr/>
              <p:nvPr userDrawn="1"/>
            </p:nvSpPr>
            <p:spPr>
              <a:xfrm>
                <a:off x="4952491" y="0"/>
                <a:ext cx="309245" cy="587300"/>
              </a:xfrm>
              <a:custGeom>
                <a:avLst/>
                <a:gdLst>
                  <a:gd name="connsiteX0" fmla="*/ 24765 w 309245"/>
                  <a:gd name="connsiteY0" fmla="*/ 0 h 587300"/>
                  <a:gd name="connsiteX1" fmla="*/ 0 w 309245"/>
                  <a:gd name="connsiteY1" fmla="*/ 0 h 587300"/>
                  <a:gd name="connsiteX2" fmla="*/ 288163 w 309245"/>
                  <a:gd name="connsiteY2" fmla="*/ 581152 h 587300"/>
                  <a:gd name="connsiteX3" fmla="*/ 303022 w 309245"/>
                  <a:gd name="connsiteY3" fmla="*/ 586105 h 587300"/>
                  <a:gd name="connsiteX4" fmla="*/ 309245 w 309245"/>
                  <a:gd name="connsiteY4" fmla="*/ 576199 h 587300"/>
                  <a:gd name="connsiteX5" fmla="*/ 308102 w 309245"/>
                  <a:gd name="connsiteY5" fmla="*/ 571246 h 587300"/>
                  <a:gd name="connsiteX6" fmla="*/ 24765 w 309245"/>
                  <a:gd name="connsiteY6" fmla="*/ 0 h 587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9245" h="587300">
                    <a:moveTo>
                      <a:pt x="24765" y="0"/>
                    </a:moveTo>
                    <a:lnTo>
                      <a:pt x="0" y="0"/>
                    </a:lnTo>
                    <a:lnTo>
                      <a:pt x="288163" y="581152"/>
                    </a:lnTo>
                    <a:cubicBezTo>
                      <a:pt x="290830" y="586613"/>
                      <a:pt x="297561" y="588899"/>
                      <a:pt x="303022" y="586105"/>
                    </a:cubicBezTo>
                    <a:cubicBezTo>
                      <a:pt x="306959" y="584200"/>
                      <a:pt x="309245" y="580263"/>
                      <a:pt x="309245" y="576199"/>
                    </a:cubicBezTo>
                    <a:cubicBezTo>
                      <a:pt x="309245" y="574548"/>
                      <a:pt x="308864" y="572897"/>
                      <a:pt x="308102" y="571246"/>
                    </a:cubicBezTo>
                    <a:lnTo>
                      <a:pt x="24765" y="0"/>
                    </a:lnTo>
                    <a:close/>
                  </a:path>
                </a:pathLst>
              </a:custGeom>
              <a:solidFill>
                <a:schemeClr val="accent2"/>
              </a:solidFill>
              <a:ln w="12700" cap="flat">
                <a:noFill/>
                <a:prstDash val="solid"/>
                <a:miter/>
              </a:ln>
            </p:spPr>
            <p:txBody>
              <a:bodyPr rtlCol="0" anchor="ctr"/>
              <a:lstStyle/>
              <a:p>
                <a:pPr rtl="0"/>
                <a:endParaRPr lang="es-ES" noProof="0"/>
              </a:p>
            </p:txBody>
          </p:sp>
          <p:sp>
            <p:nvSpPr>
              <p:cNvPr id="45" name="Freeform: Shape 44">
                <a:extLst>
                  <a:ext uri="{FF2B5EF4-FFF2-40B4-BE49-F238E27FC236}">
                    <a16:creationId xmlns:a16="http://schemas.microsoft.com/office/drawing/2014/main" id="{DD1081DC-0A1B-4F04-BAC3-95106CA7A09B}"/>
                  </a:ext>
                </a:extLst>
              </p:cNvPr>
              <p:cNvSpPr/>
              <p:nvPr userDrawn="1"/>
            </p:nvSpPr>
            <p:spPr>
              <a:xfrm>
                <a:off x="5084698" y="0"/>
                <a:ext cx="309245" cy="587300"/>
              </a:xfrm>
              <a:custGeom>
                <a:avLst/>
                <a:gdLst>
                  <a:gd name="connsiteX0" fmla="*/ 24765 w 309245"/>
                  <a:gd name="connsiteY0" fmla="*/ 0 h 587300"/>
                  <a:gd name="connsiteX1" fmla="*/ 0 w 309245"/>
                  <a:gd name="connsiteY1" fmla="*/ 0 h 587300"/>
                  <a:gd name="connsiteX2" fmla="*/ 288163 w 309245"/>
                  <a:gd name="connsiteY2" fmla="*/ 581152 h 587300"/>
                  <a:gd name="connsiteX3" fmla="*/ 303022 w 309245"/>
                  <a:gd name="connsiteY3" fmla="*/ 586105 h 587300"/>
                  <a:gd name="connsiteX4" fmla="*/ 309245 w 309245"/>
                  <a:gd name="connsiteY4" fmla="*/ 576199 h 587300"/>
                  <a:gd name="connsiteX5" fmla="*/ 308102 w 309245"/>
                  <a:gd name="connsiteY5" fmla="*/ 571246 h 587300"/>
                  <a:gd name="connsiteX6" fmla="*/ 24765 w 309245"/>
                  <a:gd name="connsiteY6" fmla="*/ 0 h 587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9245" h="587300">
                    <a:moveTo>
                      <a:pt x="24765" y="0"/>
                    </a:moveTo>
                    <a:lnTo>
                      <a:pt x="0" y="0"/>
                    </a:lnTo>
                    <a:lnTo>
                      <a:pt x="288163" y="581152"/>
                    </a:lnTo>
                    <a:cubicBezTo>
                      <a:pt x="290830" y="586613"/>
                      <a:pt x="297561" y="588899"/>
                      <a:pt x="303022" y="586105"/>
                    </a:cubicBezTo>
                    <a:cubicBezTo>
                      <a:pt x="306959" y="584200"/>
                      <a:pt x="309245" y="580263"/>
                      <a:pt x="309245" y="576199"/>
                    </a:cubicBezTo>
                    <a:cubicBezTo>
                      <a:pt x="309245" y="574548"/>
                      <a:pt x="308864" y="572897"/>
                      <a:pt x="308102" y="571246"/>
                    </a:cubicBezTo>
                    <a:lnTo>
                      <a:pt x="24765" y="0"/>
                    </a:lnTo>
                    <a:close/>
                  </a:path>
                </a:pathLst>
              </a:custGeom>
              <a:solidFill>
                <a:schemeClr val="accent2"/>
              </a:solidFill>
              <a:ln w="12700" cap="flat">
                <a:noFill/>
                <a:prstDash val="solid"/>
                <a:miter/>
              </a:ln>
            </p:spPr>
            <p:txBody>
              <a:bodyPr rtlCol="0" anchor="ctr"/>
              <a:lstStyle/>
              <a:p>
                <a:pPr rtl="0"/>
                <a:endParaRPr lang="es-ES" noProof="0"/>
              </a:p>
            </p:txBody>
          </p:sp>
          <p:sp>
            <p:nvSpPr>
              <p:cNvPr id="46" name="Freeform: Shape 45">
                <a:extLst>
                  <a:ext uri="{FF2B5EF4-FFF2-40B4-BE49-F238E27FC236}">
                    <a16:creationId xmlns:a16="http://schemas.microsoft.com/office/drawing/2014/main" id="{3D87AF5E-FA42-4D86-973F-A3FA9677B556}"/>
                  </a:ext>
                </a:extLst>
              </p:cNvPr>
              <p:cNvSpPr/>
              <p:nvPr userDrawn="1"/>
            </p:nvSpPr>
            <p:spPr>
              <a:xfrm>
                <a:off x="5216778" y="0"/>
                <a:ext cx="309245" cy="587300"/>
              </a:xfrm>
              <a:custGeom>
                <a:avLst/>
                <a:gdLst>
                  <a:gd name="connsiteX0" fmla="*/ 24765 w 309245"/>
                  <a:gd name="connsiteY0" fmla="*/ 0 h 587300"/>
                  <a:gd name="connsiteX1" fmla="*/ 0 w 309245"/>
                  <a:gd name="connsiteY1" fmla="*/ 0 h 587300"/>
                  <a:gd name="connsiteX2" fmla="*/ 288163 w 309245"/>
                  <a:gd name="connsiteY2" fmla="*/ 581152 h 587300"/>
                  <a:gd name="connsiteX3" fmla="*/ 303022 w 309245"/>
                  <a:gd name="connsiteY3" fmla="*/ 586105 h 587300"/>
                  <a:gd name="connsiteX4" fmla="*/ 309245 w 309245"/>
                  <a:gd name="connsiteY4" fmla="*/ 576199 h 587300"/>
                  <a:gd name="connsiteX5" fmla="*/ 308102 w 309245"/>
                  <a:gd name="connsiteY5" fmla="*/ 571246 h 587300"/>
                  <a:gd name="connsiteX6" fmla="*/ 24765 w 309245"/>
                  <a:gd name="connsiteY6" fmla="*/ 0 h 587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9245" h="587300">
                    <a:moveTo>
                      <a:pt x="24765" y="0"/>
                    </a:moveTo>
                    <a:lnTo>
                      <a:pt x="0" y="0"/>
                    </a:lnTo>
                    <a:lnTo>
                      <a:pt x="288163" y="581152"/>
                    </a:lnTo>
                    <a:cubicBezTo>
                      <a:pt x="290830" y="586613"/>
                      <a:pt x="297561" y="588899"/>
                      <a:pt x="303022" y="586105"/>
                    </a:cubicBezTo>
                    <a:cubicBezTo>
                      <a:pt x="306959" y="584200"/>
                      <a:pt x="309245" y="580263"/>
                      <a:pt x="309245" y="576199"/>
                    </a:cubicBezTo>
                    <a:cubicBezTo>
                      <a:pt x="309245" y="574548"/>
                      <a:pt x="308864" y="572897"/>
                      <a:pt x="308102" y="571246"/>
                    </a:cubicBezTo>
                    <a:lnTo>
                      <a:pt x="24765" y="0"/>
                    </a:lnTo>
                    <a:close/>
                  </a:path>
                </a:pathLst>
              </a:custGeom>
              <a:solidFill>
                <a:schemeClr val="accent2"/>
              </a:solidFill>
              <a:ln w="12700" cap="flat">
                <a:noFill/>
                <a:prstDash val="solid"/>
                <a:miter/>
              </a:ln>
            </p:spPr>
            <p:txBody>
              <a:bodyPr rtlCol="0" anchor="ctr"/>
              <a:lstStyle/>
              <a:p>
                <a:pPr rtl="0"/>
                <a:endParaRPr lang="es-ES" noProof="0"/>
              </a:p>
            </p:txBody>
          </p:sp>
          <p:sp>
            <p:nvSpPr>
              <p:cNvPr id="47" name="Freeform: Shape 46">
                <a:extLst>
                  <a:ext uri="{FF2B5EF4-FFF2-40B4-BE49-F238E27FC236}">
                    <a16:creationId xmlns:a16="http://schemas.microsoft.com/office/drawing/2014/main" id="{38C89ADE-AE3D-44AE-B6CF-D2F20114D187}"/>
                  </a:ext>
                </a:extLst>
              </p:cNvPr>
              <p:cNvSpPr/>
              <p:nvPr userDrawn="1"/>
            </p:nvSpPr>
            <p:spPr>
              <a:xfrm>
                <a:off x="5348985" y="0"/>
                <a:ext cx="309245" cy="587300"/>
              </a:xfrm>
              <a:custGeom>
                <a:avLst/>
                <a:gdLst>
                  <a:gd name="connsiteX0" fmla="*/ 24765 w 309245"/>
                  <a:gd name="connsiteY0" fmla="*/ 0 h 587300"/>
                  <a:gd name="connsiteX1" fmla="*/ 0 w 309245"/>
                  <a:gd name="connsiteY1" fmla="*/ 0 h 587300"/>
                  <a:gd name="connsiteX2" fmla="*/ 288163 w 309245"/>
                  <a:gd name="connsiteY2" fmla="*/ 581152 h 587300"/>
                  <a:gd name="connsiteX3" fmla="*/ 303022 w 309245"/>
                  <a:gd name="connsiteY3" fmla="*/ 586105 h 587300"/>
                  <a:gd name="connsiteX4" fmla="*/ 309245 w 309245"/>
                  <a:gd name="connsiteY4" fmla="*/ 576199 h 587300"/>
                  <a:gd name="connsiteX5" fmla="*/ 308102 w 309245"/>
                  <a:gd name="connsiteY5" fmla="*/ 571246 h 587300"/>
                  <a:gd name="connsiteX6" fmla="*/ 24765 w 309245"/>
                  <a:gd name="connsiteY6" fmla="*/ 0 h 587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9245" h="587300">
                    <a:moveTo>
                      <a:pt x="24765" y="0"/>
                    </a:moveTo>
                    <a:lnTo>
                      <a:pt x="0" y="0"/>
                    </a:lnTo>
                    <a:lnTo>
                      <a:pt x="288163" y="581152"/>
                    </a:lnTo>
                    <a:cubicBezTo>
                      <a:pt x="290830" y="586613"/>
                      <a:pt x="297561" y="588899"/>
                      <a:pt x="303022" y="586105"/>
                    </a:cubicBezTo>
                    <a:cubicBezTo>
                      <a:pt x="306959" y="584200"/>
                      <a:pt x="309245" y="580263"/>
                      <a:pt x="309245" y="576199"/>
                    </a:cubicBezTo>
                    <a:cubicBezTo>
                      <a:pt x="309245" y="574548"/>
                      <a:pt x="308864" y="572897"/>
                      <a:pt x="308102" y="571246"/>
                    </a:cubicBezTo>
                    <a:lnTo>
                      <a:pt x="24765" y="0"/>
                    </a:lnTo>
                    <a:close/>
                  </a:path>
                </a:pathLst>
              </a:custGeom>
              <a:solidFill>
                <a:schemeClr val="accent2"/>
              </a:solidFill>
              <a:ln w="12700" cap="flat">
                <a:noFill/>
                <a:prstDash val="solid"/>
                <a:miter/>
              </a:ln>
            </p:spPr>
            <p:txBody>
              <a:bodyPr rtlCol="0" anchor="ctr"/>
              <a:lstStyle/>
              <a:p>
                <a:pPr rtl="0"/>
                <a:endParaRPr lang="es-ES" noProof="0"/>
              </a:p>
            </p:txBody>
          </p:sp>
          <p:sp>
            <p:nvSpPr>
              <p:cNvPr id="48" name="Freeform: Shape 47">
                <a:extLst>
                  <a:ext uri="{FF2B5EF4-FFF2-40B4-BE49-F238E27FC236}">
                    <a16:creationId xmlns:a16="http://schemas.microsoft.com/office/drawing/2014/main" id="{F1CFF64F-3C15-41C5-97D5-4BDC5EF07E1C}"/>
                  </a:ext>
                </a:extLst>
              </p:cNvPr>
              <p:cNvSpPr/>
              <p:nvPr userDrawn="1"/>
            </p:nvSpPr>
            <p:spPr>
              <a:xfrm>
                <a:off x="5481192" y="0"/>
                <a:ext cx="309245" cy="587300"/>
              </a:xfrm>
              <a:custGeom>
                <a:avLst/>
                <a:gdLst>
                  <a:gd name="connsiteX0" fmla="*/ 24765 w 309245"/>
                  <a:gd name="connsiteY0" fmla="*/ 0 h 587300"/>
                  <a:gd name="connsiteX1" fmla="*/ 0 w 309245"/>
                  <a:gd name="connsiteY1" fmla="*/ 0 h 587300"/>
                  <a:gd name="connsiteX2" fmla="*/ 288163 w 309245"/>
                  <a:gd name="connsiteY2" fmla="*/ 581152 h 587300"/>
                  <a:gd name="connsiteX3" fmla="*/ 303022 w 309245"/>
                  <a:gd name="connsiteY3" fmla="*/ 586105 h 587300"/>
                  <a:gd name="connsiteX4" fmla="*/ 309245 w 309245"/>
                  <a:gd name="connsiteY4" fmla="*/ 576199 h 587300"/>
                  <a:gd name="connsiteX5" fmla="*/ 308102 w 309245"/>
                  <a:gd name="connsiteY5" fmla="*/ 571246 h 587300"/>
                  <a:gd name="connsiteX6" fmla="*/ 24765 w 309245"/>
                  <a:gd name="connsiteY6" fmla="*/ 0 h 587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9245" h="587300">
                    <a:moveTo>
                      <a:pt x="24765" y="0"/>
                    </a:moveTo>
                    <a:lnTo>
                      <a:pt x="0" y="0"/>
                    </a:lnTo>
                    <a:lnTo>
                      <a:pt x="288163" y="581152"/>
                    </a:lnTo>
                    <a:cubicBezTo>
                      <a:pt x="290830" y="586613"/>
                      <a:pt x="297561" y="588899"/>
                      <a:pt x="303022" y="586105"/>
                    </a:cubicBezTo>
                    <a:cubicBezTo>
                      <a:pt x="306959" y="584200"/>
                      <a:pt x="309245" y="580263"/>
                      <a:pt x="309245" y="576199"/>
                    </a:cubicBezTo>
                    <a:cubicBezTo>
                      <a:pt x="309245" y="574548"/>
                      <a:pt x="308864" y="572897"/>
                      <a:pt x="308102" y="571246"/>
                    </a:cubicBezTo>
                    <a:lnTo>
                      <a:pt x="24765" y="0"/>
                    </a:lnTo>
                    <a:close/>
                  </a:path>
                </a:pathLst>
              </a:custGeom>
              <a:solidFill>
                <a:schemeClr val="accent2"/>
              </a:solidFill>
              <a:ln w="12700" cap="flat">
                <a:noFill/>
                <a:prstDash val="solid"/>
                <a:miter/>
              </a:ln>
            </p:spPr>
            <p:txBody>
              <a:bodyPr rtlCol="0" anchor="ctr"/>
              <a:lstStyle/>
              <a:p>
                <a:pPr rtl="0"/>
                <a:endParaRPr lang="es-ES" noProof="0"/>
              </a:p>
            </p:txBody>
          </p:sp>
          <p:sp>
            <p:nvSpPr>
              <p:cNvPr id="49" name="Freeform: Shape 48">
                <a:extLst>
                  <a:ext uri="{FF2B5EF4-FFF2-40B4-BE49-F238E27FC236}">
                    <a16:creationId xmlns:a16="http://schemas.microsoft.com/office/drawing/2014/main" id="{1840446F-1C23-4B54-8917-5DF40A0B9432}"/>
                  </a:ext>
                </a:extLst>
              </p:cNvPr>
              <p:cNvSpPr/>
              <p:nvPr userDrawn="1"/>
            </p:nvSpPr>
            <p:spPr>
              <a:xfrm>
                <a:off x="5613400" y="0"/>
                <a:ext cx="309245" cy="587300"/>
              </a:xfrm>
              <a:custGeom>
                <a:avLst/>
                <a:gdLst>
                  <a:gd name="connsiteX0" fmla="*/ 24638 w 309245"/>
                  <a:gd name="connsiteY0" fmla="*/ 0 h 587300"/>
                  <a:gd name="connsiteX1" fmla="*/ 0 w 309245"/>
                  <a:gd name="connsiteY1" fmla="*/ 0 h 587300"/>
                  <a:gd name="connsiteX2" fmla="*/ 288163 w 309245"/>
                  <a:gd name="connsiteY2" fmla="*/ 581152 h 587300"/>
                  <a:gd name="connsiteX3" fmla="*/ 303022 w 309245"/>
                  <a:gd name="connsiteY3" fmla="*/ 586105 h 587300"/>
                  <a:gd name="connsiteX4" fmla="*/ 309245 w 309245"/>
                  <a:gd name="connsiteY4" fmla="*/ 576199 h 587300"/>
                  <a:gd name="connsiteX5" fmla="*/ 308102 w 309245"/>
                  <a:gd name="connsiteY5" fmla="*/ 571246 h 587300"/>
                  <a:gd name="connsiteX6" fmla="*/ 24638 w 309245"/>
                  <a:gd name="connsiteY6" fmla="*/ 0 h 587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9245" h="587300">
                    <a:moveTo>
                      <a:pt x="24638" y="0"/>
                    </a:moveTo>
                    <a:lnTo>
                      <a:pt x="0" y="0"/>
                    </a:lnTo>
                    <a:lnTo>
                      <a:pt x="288163" y="581152"/>
                    </a:lnTo>
                    <a:cubicBezTo>
                      <a:pt x="290830" y="586613"/>
                      <a:pt x="297561" y="588899"/>
                      <a:pt x="303022" y="586105"/>
                    </a:cubicBezTo>
                    <a:cubicBezTo>
                      <a:pt x="306959" y="584200"/>
                      <a:pt x="309245" y="580263"/>
                      <a:pt x="309245" y="576199"/>
                    </a:cubicBezTo>
                    <a:cubicBezTo>
                      <a:pt x="309245" y="574548"/>
                      <a:pt x="308864" y="572897"/>
                      <a:pt x="308102" y="571246"/>
                    </a:cubicBezTo>
                    <a:lnTo>
                      <a:pt x="24638" y="0"/>
                    </a:lnTo>
                    <a:close/>
                  </a:path>
                </a:pathLst>
              </a:custGeom>
              <a:solidFill>
                <a:schemeClr val="accent2"/>
              </a:solidFill>
              <a:ln w="12700" cap="flat">
                <a:noFill/>
                <a:prstDash val="solid"/>
                <a:miter/>
              </a:ln>
            </p:spPr>
            <p:txBody>
              <a:bodyPr rtlCol="0" anchor="ctr"/>
              <a:lstStyle/>
              <a:p>
                <a:pPr rtl="0"/>
                <a:endParaRPr lang="es-ES" noProof="0"/>
              </a:p>
            </p:txBody>
          </p:sp>
          <p:sp>
            <p:nvSpPr>
              <p:cNvPr id="50" name="Freeform: Shape 49">
                <a:extLst>
                  <a:ext uri="{FF2B5EF4-FFF2-40B4-BE49-F238E27FC236}">
                    <a16:creationId xmlns:a16="http://schemas.microsoft.com/office/drawing/2014/main" id="{714AFB32-402E-44E7-832C-270E76A88FBE}"/>
                  </a:ext>
                </a:extLst>
              </p:cNvPr>
              <p:cNvSpPr/>
              <p:nvPr userDrawn="1"/>
            </p:nvSpPr>
            <p:spPr>
              <a:xfrm>
                <a:off x="5745479" y="0"/>
                <a:ext cx="309245" cy="587300"/>
              </a:xfrm>
              <a:custGeom>
                <a:avLst/>
                <a:gdLst>
                  <a:gd name="connsiteX0" fmla="*/ 24765 w 309245"/>
                  <a:gd name="connsiteY0" fmla="*/ 0 h 587300"/>
                  <a:gd name="connsiteX1" fmla="*/ 0 w 309245"/>
                  <a:gd name="connsiteY1" fmla="*/ 0 h 587300"/>
                  <a:gd name="connsiteX2" fmla="*/ 288163 w 309245"/>
                  <a:gd name="connsiteY2" fmla="*/ 581152 h 587300"/>
                  <a:gd name="connsiteX3" fmla="*/ 303022 w 309245"/>
                  <a:gd name="connsiteY3" fmla="*/ 586105 h 587300"/>
                  <a:gd name="connsiteX4" fmla="*/ 309245 w 309245"/>
                  <a:gd name="connsiteY4" fmla="*/ 576199 h 587300"/>
                  <a:gd name="connsiteX5" fmla="*/ 308102 w 309245"/>
                  <a:gd name="connsiteY5" fmla="*/ 571246 h 587300"/>
                  <a:gd name="connsiteX6" fmla="*/ 24765 w 309245"/>
                  <a:gd name="connsiteY6" fmla="*/ 0 h 587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9245" h="587300">
                    <a:moveTo>
                      <a:pt x="24765" y="0"/>
                    </a:moveTo>
                    <a:lnTo>
                      <a:pt x="0" y="0"/>
                    </a:lnTo>
                    <a:lnTo>
                      <a:pt x="288163" y="581152"/>
                    </a:lnTo>
                    <a:cubicBezTo>
                      <a:pt x="290830" y="586613"/>
                      <a:pt x="297561" y="588899"/>
                      <a:pt x="303022" y="586105"/>
                    </a:cubicBezTo>
                    <a:cubicBezTo>
                      <a:pt x="306959" y="584200"/>
                      <a:pt x="309245" y="580263"/>
                      <a:pt x="309245" y="576199"/>
                    </a:cubicBezTo>
                    <a:cubicBezTo>
                      <a:pt x="309245" y="574548"/>
                      <a:pt x="308864" y="572897"/>
                      <a:pt x="308102" y="571246"/>
                    </a:cubicBezTo>
                    <a:lnTo>
                      <a:pt x="24765" y="0"/>
                    </a:lnTo>
                    <a:close/>
                  </a:path>
                </a:pathLst>
              </a:custGeom>
              <a:solidFill>
                <a:schemeClr val="accent2"/>
              </a:solidFill>
              <a:ln w="12700" cap="flat">
                <a:noFill/>
                <a:prstDash val="solid"/>
                <a:miter/>
              </a:ln>
            </p:spPr>
            <p:txBody>
              <a:bodyPr rtlCol="0" anchor="ctr"/>
              <a:lstStyle/>
              <a:p>
                <a:pPr rtl="0"/>
                <a:endParaRPr lang="es-ES" noProof="0"/>
              </a:p>
            </p:txBody>
          </p:sp>
          <p:sp>
            <p:nvSpPr>
              <p:cNvPr id="51" name="Freeform: Shape 50">
                <a:extLst>
                  <a:ext uri="{FF2B5EF4-FFF2-40B4-BE49-F238E27FC236}">
                    <a16:creationId xmlns:a16="http://schemas.microsoft.com/office/drawing/2014/main" id="{AF90009E-CDB4-4689-ACBA-63AB9B9BE0C9}"/>
                  </a:ext>
                </a:extLst>
              </p:cNvPr>
              <p:cNvSpPr/>
              <p:nvPr userDrawn="1"/>
            </p:nvSpPr>
            <p:spPr>
              <a:xfrm>
                <a:off x="5877686" y="0"/>
                <a:ext cx="309245" cy="587300"/>
              </a:xfrm>
              <a:custGeom>
                <a:avLst/>
                <a:gdLst>
                  <a:gd name="connsiteX0" fmla="*/ 24765 w 309245"/>
                  <a:gd name="connsiteY0" fmla="*/ 0 h 587300"/>
                  <a:gd name="connsiteX1" fmla="*/ 0 w 309245"/>
                  <a:gd name="connsiteY1" fmla="*/ 0 h 587300"/>
                  <a:gd name="connsiteX2" fmla="*/ 288163 w 309245"/>
                  <a:gd name="connsiteY2" fmla="*/ 581152 h 587300"/>
                  <a:gd name="connsiteX3" fmla="*/ 303022 w 309245"/>
                  <a:gd name="connsiteY3" fmla="*/ 586105 h 587300"/>
                  <a:gd name="connsiteX4" fmla="*/ 309245 w 309245"/>
                  <a:gd name="connsiteY4" fmla="*/ 576199 h 587300"/>
                  <a:gd name="connsiteX5" fmla="*/ 308102 w 309245"/>
                  <a:gd name="connsiteY5" fmla="*/ 571246 h 587300"/>
                  <a:gd name="connsiteX6" fmla="*/ 24765 w 309245"/>
                  <a:gd name="connsiteY6" fmla="*/ 0 h 587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9245" h="587300">
                    <a:moveTo>
                      <a:pt x="24765" y="0"/>
                    </a:moveTo>
                    <a:lnTo>
                      <a:pt x="0" y="0"/>
                    </a:lnTo>
                    <a:lnTo>
                      <a:pt x="288163" y="581152"/>
                    </a:lnTo>
                    <a:cubicBezTo>
                      <a:pt x="290830" y="586613"/>
                      <a:pt x="297561" y="588899"/>
                      <a:pt x="303022" y="586105"/>
                    </a:cubicBezTo>
                    <a:cubicBezTo>
                      <a:pt x="306959" y="584200"/>
                      <a:pt x="309245" y="580263"/>
                      <a:pt x="309245" y="576199"/>
                    </a:cubicBezTo>
                    <a:cubicBezTo>
                      <a:pt x="309245" y="574548"/>
                      <a:pt x="308864" y="572897"/>
                      <a:pt x="308102" y="571246"/>
                    </a:cubicBezTo>
                    <a:lnTo>
                      <a:pt x="24765" y="0"/>
                    </a:lnTo>
                    <a:close/>
                  </a:path>
                </a:pathLst>
              </a:custGeom>
              <a:solidFill>
                <a:schemeClr val="accent2"/>
              </a:solidFill>
              <a:ln w="12700" cap="flat">
                <a:noFill/>
                <a:prstDash val="solid"/>
                <a:miter/>
              </a:ln>
            </p:spPr>
            <p:txBody>
              <a:bodyPr rtlCol="0" anchor="ctr"/>
              <a:lstStyle/>
              <a:p>
                <a:pPr rtl="0"/>
                <a:endParaRPr lang="es-ES" noProof="0"/>
              </a:p>
            </p:txBody>
          </p:sp>
          <p:sp>
            <p:nvSpPr>
              <p:cNvPr id="52" name="Freeform: Shape 51">
                <a:extLst>
                  <a:ext uri="{FF2B5EF4-FFF2-40B4-BE49-F238E27FC236}">
                    <a16:creationId xmlns:a16="http://schemas.microsoft.com/office/drawing/2014/main" id="{81636DF1-5D22-4149-93ED-56B29EFD4C60}"/>
                  </a:ext>
                </a:extLst>
              </p:cNvPr>
              <p:cNvSpPr/>
              <p:nvPr userDrawn="1"/>
            </p:nvSpPr>
            <p:spPr>
              <a:xfrm>
                <a:off x="6009894" y="0"/>
                <a:ext cx="309245" cy="587300"/>
              </a:xfrm>
              <a:custGeom>
                <a:avLst/>
                <a:gdLst>
                  <a:gd name="connsiteX0" fmla="*/ 24765 w 309245"/>
                  <a:gd name="connsiteY0" fmla="*/ 0 h 587300"/>
                  <a:gd name="connsiteX1" fmla="*/ 0 w 309245"/>
                  <a:gd name="connsiteY1" fmla="*/ 0 h 587300"/>
                  <a:gd name="connsiteX2" fmla="*/ 288163 w 309245"/>
                  <a:gd name="connsiteY2" fmla="*/ 581152 h 587300"/>
                  <a:gd name="connsiteX3" fmla="*/ 303022 w 309245"/>
                  <a:gd name="connsiteY3" fmla="*/ 586105 h 587300"/>
                  <a:gd name="connsiteX4" fmla="*/ 309245 w 309245"/>
                  <a:gd name="connsiteY4" fmla="*/ 576199 h 587300"/>
                  <a:gd name="connsiteX5" fmla="*/ 308102 w 309245"/>
                  <a:gd name="connsiteY5" fmla="*/ 571246 h 587300"/>
                  <a:gd name="connsiteX6" fmla="*/ 24765 w 309245"/>
                  <a:gd name="connsiteY6" fmla="*/ 0 h 587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9245" h="587300">
                    <a:moveTo>
                      <a:pt x="24765" y="0"/>
                    </a:moveTo>
                    <a:lnTo>
                      <a:pt x="0" y="0"/>
                    </a:lnTo>
                    <a:lnTo>
                      <a:pt x="288163" y="581152"/>
                    </a:lnTo>
                    <a:cubicBezTo>
                      <a:pt x="290830" y="586613"/>
                      <a:pt x="297561" y="588899"/>
                      <a:pt x="303022" y="586105"/>
                    </a:cubicBezTo>
                    <a:cubicBezTo>
                      <a:pt x="306959" y="584200"/>
                      <a:pt x="309245" y="580263"/>
                      <a:pt x="309245" y="576199"/>
                    </a:cubicBezTo>
                    <a:cubicBezTo>
                      <a:pt x="309245" y="574548"/>
                      <a:pt x="308864" y="572897"/>
                      <a:pt x="308102" y="571246"/>
                    </a:cubicBezTo>
                    <a:lnTo>
                      <a:pt x="24765" y="0"/>
                    </a:lnTo>
                    <a:close/>
                  </a:path>
                </a:pathLst>
              </a:custGeom>
              <a:solidFill>
                <a:schemeClr val="accent2"/>
              </a:solidFill>
              <a:ln w="12700" cap="flat">
                <a:noFill/>
                <a:prstDash val="solid"/>
                <a:miter/>
              </a:ln>
            </p:spPr>
            <p:txBody>
              <a:bodyPr rtlCol="0" anchor="ctr"/>
              <a:lstStyle/>
              <a:p>
                <a:pPr rtl="0"/>
                <a:endParaRPr lang="es-ES" noProof="0"/>
              </a:p>
            </p:txBody>
          </p:sp>
          <p:sp>
            <p:nvSpPr>
              <p:cNvPr id="53" name="Freeform: Shape 52">
                <a:extLst>
                  <a:ext uri="{FF2B5EF4-FFF2-40B4-BE49-F238E27FC236}">
                    <a16:creationId xmlns:a16="http://schemas.microsoft.com/office/drawing/2014/main" id="{F84BF49C-AFBB-4F7A-B685-E72D5A5A74F3}"/>
                  </a:ext>
                </a:extLst>
              </p:cNvPr>
              <p:cNvSpPr/>
              <p:nvPr userDrawn="1"/>
            </p:nvSpPr>
            <p:spPr>
              <a:xfrm>
                <a:off x="6141973" y="0"/>
                <a:ext cx="309245" cy="587300"/>
              </a:xfrm>
              <a:custGeom>
                <a:avLst/>
                <a:gdLst>
                  <a:gd name="connsiteX0" fmla="*/ 24765 w 309245"/>
                  <a:gd name="connsiteY0" fmla="*/ 0 h 587300"/>
                  <a:gd name="connsiteX1" fmla="*/ 0 w 309245"/>
                  <a:gd name="connsiteY1" fmla="*/ 0 h 587300"/>
                  <a:gd name="connsiteX2" fmla="*/ 288163 w 309245"/>
                  <a:gd name="connsiteY2" fmla="*/ 581152 h 587300"/>
                  <a:gd name="connsiteX3" fmla="*/ 303022 w 309245"/>
                  <a:gd name="connsiteY3" fmla="*/ 586105 h 587300"/>
                  <a:gd name="connsiteX4" fmla="*/ 309245 w 309245"/>
                  <a:gd name="connsiteY4" fmla="*/ 576199 h 587300"/>
                  <a:gd name="connsiteX5" fmla="*/ 308102 w 309245"/>
                  <a:gd name="connsiteY5" fmla="*/ 571246 h 587300"/>
                  <a:gd name="connsiteX6" fmla="*/ 24765 w 309245"/>
                  <a:gd name="connsiteY6" fmla="*/ 0 h 587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9245" h="587300">
                    <a:moveTo>
                      <a:pt x="24765" y="0"/>
                    </a:moveTo>
                    <a:lnTo>
                      <a:pt x="0" y="0"/>
                    </a:lnTo>
                    <a:lnTo>
                      <a:pt x="288163" y="581152"/>
                    </a:lnTo>
                    <a:cubicBezTo>
                      <a:pt x="290830" y="586613"/>
                      <a:pt x="297561" y="588899"/>
                      <a:pt x="303022" y="586105"/>
                    </a:cubicBezTo>
                    <a:cubicBezTo>
                      <a:pt x="306959" y="584200"/>
                      <a:pt x="309245" y="580263"/>
                      <a:pt x="309245" y="576199"/>
                    </a:cubicBezTo>
                    <a:cubicBezTo>
                      <a:pt x="309245" y="574548"/>
                      <a:pt x="308864" y="572897"/>
                      <a:pt x="308102" y="571246"/>
                    </a:cubicBezTo>
                    <a:lnTo>
                      <a:pt x="24765" y="0"/>
                    </a:lnTo>
                    <a:close/>
                  </a:path>
                </a:pathLst>
              </a:custGeom>
              <a:solidFill>
                <a:schemeClr val="accent2"/>
              </a:solidFill>
              <a:ln w="12700" cap="flat">
                <a:noFill/>
                <a:prstDash val="solid"/>
                <a:miter/>
              </a:ln>
            </p:spPr>
            <p:txBody>
              <a:bodyPr rtlCol="0" anchor="ctr"/>
              <a:lstStyle/>
              <a:p>
                <a:pPr rtl="0"/>
                <a:endParaRPr lang="es-ES" noProof="0"/>
              </a:p>
            </p:txBody>
          </p:sp>
          <p:sp>
            <p:nvSpPr>
              <p:cNvPr id="54" name="Freeform: Shape 53">
                <a:extLst>
                  <a:ext uri="{FF2B5EF4-FFF2-40B4-BE49-F238E27FC236}">
                    <a16:creationId xmlns:a16="http://schemas.microsoft.com/office/drawing/2014/main" id="{577530A5-80C2-430F-8EDD-3E2964DEB283}"/>
                  </a:ext>
                </a:extLst>
              </p:cNvPr>
              <p:cNvSpPr/>
              <p:nvPr userDrawn="1"/>
            </p:nvSpPr>
            <p:spPr>
              <a:xfrm>
                <a:off x="6274180" y="0"/>
                <a:ext cx="309245" cy="587300"/>
              </a:xfrm>
              <a:custGeom>
                <a:avLst/>
                <a:gdLst>
                  <a:gd name="connsiteX0" fmla="*/ 24765 w 309245"/>
                  <a:gd name="connsiteY0" fmla="*/ 0 h 587300"/>
                  <a:gd name="connsiteX1" fmla="*/ 0 w 309245"/>
                  <a:gd name="connsiteY1" fmla="*/ 0 h 587300"/>
                  <a:gd name="connsiteX2" fmla="*/ 288163 w 309245"/>
                  <a:gd name="connsiteY2" fmla="*/ 581152 h 587300"/>
                  <a:gd name="connsiteX3" fmla="*/ 303022 w 309245"/>
                  <a:gd name="connsiteY3" fmla="*/ 586105 h 587300"/>
                  <a:gd name="connsiteX4" fmla="*/ 309245 w 309245"/>
                  <a:gd name="connsiteY4" fmla="*/ 576199 h 587300"/>
                  <a:gd name="connsiteX5" fmla="*/ 308102 w 309245"/>
                  <a:gd name="connsiteY5" fmla="*/ 571246 h 587300"/>
                  <a:gd name="connsiteX6" fmla="*/ 24765 w 309245"/>
                  <a:gd name="connsiteY6" fmla="*/ 0 h 587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9245" h="587300">
                    <a:moveTo>
                      <a:pt x="24765" y="0"/>
                    </a:moveTo>
                    <a:lnTo>
                      <a:pt x="0" y="0"/>
                    </a:lnTo>
                    <a:lnTo>
                      <a:pt x="288163" y="581152"/>
                    </a:lnTo>
                    <a:cubicBezTo>
                      <a:pt x="290830" y="586613"/>
                      <a:pt x="297561" y="588899"/>
                      <a:pt x="303022" y="586105"/>
                    </a:cubicBezTo>
                    <a:cubicBezTo>
                      <a:pt x="306959" y="584200"/>
                      <a:pt x="309245" y="580263"/>
                      <a:pt x="309245" y="576199"/>
                    </a:cubicBezTo>
                    <a:cubicBezTo>
                      <a:pt x="309245" y="574548"/>
                      <a:pt x="308864" y="572897"/>
                      <a:pt x="308102" y="571246"/>
                    </a:cubicBezTo>
                    <a:lnTo>
                      <a:pt x="24765" y="0"/>
                    </a:lnTo>
                    <a:close/>
                  </a:path>
                </a:pathLst>
              </a:custGeom>
              <a:solidFill>
                <a:schemeClr val="accent2"/>
              </a:solidFill>
              <a:ln w="12700" cap="flat">
                <a:noFill/>
                <a:prstDash val="solid"/>
                <a:miter/>
              </a:ln>
            </p:spPr>
            <p:txBody>
              <a:bodyPr rtlCol="0" anchor="ctr"/>
              <a:lstStyle/>
              <a:p>
                <a:pPr rtl="0"/>
                <a:endParaRPr lang="es-ES" noProof="0"/>
              </a:p>
            </p:txBody>
          </p:sp>
          <p:sp>
            <p:nvSpPr>
              <p:cNvPr id="55" name="Freeform: Shape 54">
                <a:extLst>
                  <a:ext uri="{FF2B5EF4-FFF2-40B4-BE49-F238E27FC236}">
                    <a16:creationId xmlns:a16="http://schemas.microsoft.com/office/drawing/2014/main" id="{C2A2348A-5D68-4099-B927-63F68CBF9CB0}"/>
                  </a:ext>
                </a:extLst>
              </p:cNvPr>
              <p:cNvSpPr/>
              <p:nvPr userDrawn="1"/>
            </p:nvSpPr>
            <p:spPr>
              <a:xfrm>
                <a:off x="6406388" y="0"/>
                <a:ext cx="309244" cy="587300"/>
              </a:xfrm>
              <a:custGeom>
                <a:avLst/>
                <a:gdLst>
                  <a:gd name="connsiteX0" fmla="*/ 24765 w 309244"/>
                  <a:gd name="connsiteY0" fmla="*/ 0 h 587300"/>
                  <a:gd name="connsiteX1" fmla="*/ 0 w 309244"/>
                  <a:gd name="connsiteY1" fmla="*/ 0 h 587300"/>
                  <a:gd name="connsiteX2" fmla="*/ 288163 w 309244"/>
                  <a:gd name="connsiteY2" fmla="*/ 581152 h 587300"/>
                  <a:gd name="connsiteX3" fmla="*/ 303022 w 309244"/>
                  <a:gd name="connsiteY3" fmla="*/ 586105 h 587300"/>
                  <a:gd name="connsiteX4" fmla="*/ 309245 w 309244"/>
                  <a:gd name="connsiteY4" fmla="*/ 576199 h 587300"/>
                  <a:gd name="connsiteX5" fmla="*/ 308102 w 309244"/>
                  <a:gd name="connsiteY5" fmla="*/ 571246 h 587300"/>
                  <a:gd name="connsiteX6" fmla="*/ 24765 w 309244"/>
                  <a:gd name="connsiteY6" fmla="*/ 0 h 587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9244" h="587300">
                    <a:moveTo>
                      <a:pt x="24765" y="0"/>
                    </a:moveTo>
                    <a:lnTo>
                      <a:pt x="0" y="0"/>
                    </a:lnTo>
                    <a:lnTo>
                      <a:pt x="288163" y="581152"/>
                    </a:lnTo>
                    <a:cubicBezTo>
                      <a:pt x="290830" y="586613"/>
                      <a:pt x="297561" y="588899"/>
                      <a:pt x="303022" y="586105"/>
                    </a:cubicBezTo>
                    <a:cubicBezTo>
                      <a:pt x="306959" y="584200"/>
                      <a:pt x="309245" y="580263"/>
                      <a:pt x="309245" y="576199"/>
                    </a:cubicBezTo>
                    <a:cubicBezTo>
                      <a:pt x="309245" y="574548"/>
                      <a:pt x="308864" y="572897"/>
                      <a:pt x="308102" y="571246"/>
                    </a:cubicBezTo>
                    <a:lnTo>
                      <a:pt x="24765" y="0"/>
                    </a:lnTo>
                    <a:close/>
                  </a:path>
                </a:pathLst>
              </a:custGeom>
              <a:solidFill>
                <a:schemeClr val="accent2"/>
              </a:solidFill>
              <a:ln w="12700" cap="flat">
                <a:noFill/>
                <a:prstDash val="solid"/>
                <a:miter/>
              </a:ln>
            </p:spPr>
            <p:txBody>
              <a:bodyPr rtlCol="0" anchor="ctr"/>
              <a:lstStyle/>
              <a:p>
                <a:pPr rtl="0"/>
                <a:endParaRPr lang="es-ES" noProof="0"/>
              </a:p>
            </p:txBody>
          </p:sp>
          <p:sp>
            <p:nvSpPr>
              <p:cNvPr id="56" name="Freeform: Shape 55">
                <a:extLst>
                  <a:ext uri="{FF2B5EF4-FFF2-40B4-BE49-F238E27FC236}">
                    <a16:creationId xmlns:a16="http://schemas.microsoft.com/office/drawing/2014/main" id="{8FA88272-395D-4946-8723-0611B6F22D64}"/>
                  </a:ext>
                </a:extLst>
              </p:cNvPr>
              <p:cNvSpPr/>
              <p:nvPr userDrawn="1"/>
            </p:nvSpPr>
            <p:spPr>
              <a:xfrm>
                <a:off x="6538468" y="0"/>
                <a:ext cx="309244" cy="587300"/>
              </a:xfrm>
              <a:custGeom>
                <a:avLst/>
                <a:gdLst>
                  <a:gd name="connsiteX0" fmla="*/ 24764 w 309244"/>
                  <a:gd name="connsiteY0" fmla="*/ 0 h 587300"/>
                  <a:gd name="connsiteX1" fmla="*/ 0 w 309244"/>
                  <a:gd name="connsiteY1" fmla="*/ 0 h 587300"/>
                  <a:gd name="connsiteX2" fmla="*/ 288163 w 309244"/>
                  <a:gd name="connsiteY2" fmla="*/ 581152 h 587300"/>
                  <a:gd name="connsiteX3" fmla="*/ 303022 w 309244"/>
                  <a:gd name="connsiteY3" fmla="*/ 586105 h 587300"/>
                  <a:gd name="connsiteX4" fmla="*/ 309245 w 309244"/>
                  <a:gd name="connsiteY4" fmla="*/ 576199 h 587300"/>
                  <a:gd name="connsiteX5" fmla="*/ 308101 w 309244"/>
                  <a:gd name="connsiteY5" fmla="*/ 571246 h 587300"/>
                  <a:gd name="connsiteX6" fmla="*/ 24764 w 309244"/>
                  <a:gd name="connsiteY6" fmla="*/ 0 h 587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9244" h="587300">
                    <a:moveTo>
                      <a:pt x="24764" y="0"/>
                    </a:moveTo>
                    <a:lnTo>
                      <a:pt x="0" y="0"/>
                    </a:lnTo>
                    <a:lnTo>
                      <a:pt x="288163" y="581152"/>
                    </a:lnTo>
                    <a:cubicBezTo>
                      <a:pt x="290830" y="586613"/>
                      <a:pt x="297561" y="588899"/>
                      <a:pt x="303022" y="586105"/>
                    </a:cubicBezTo>
                    <a:cubicBezTo>
                      <a:pt x="306959" y="584200"/>
                      <a:pt x="309245" y="580263"/>
                      <a:pt x="309245" y="576199"/>
                    </a:cubicBezTo>
                    <a:cubicBezTo>
                      <a:pt x="309245" y="574548"/>
                      <a:pt x="308863" y="572897"/>
                      <a:pt x="308101" y="571246"/>
                    </a:cubicBezTo>
                    <a:lnTo>
                      <a:pt x="24764" y="0"/>
                    </a:lnTo>
                    <a:close/>
                  </a:path>
                </a:pathLst>
              </a:custGeom>
              <a:solidFill>
                <a:schemeClr val="accent2"/>
              </a:solidFill>
              <a:ln w="12700" cap="flat">
                <a:noFill/>
                <a:prstDash val="solid"/>
                <a:miter/>
              </a:ln>
            </p:spPr>
            <p:txBody>
              <a:bodyPr rtlCol="0" anchor="ctr"/>
              <a:lstStyle/>
              <a:p>
                <a:pPr rtl="0"/>
                <a:endParaRPr lang="es-ES" noProof="0"/>
              </a:p>
            </p:txBody>
          </p:sp>
          <p:sp>
            <p:nvSpPr>
              <p:cNvPr id="57" name="Freeform: Shape 56">
                <a:extLst>
                  <a:ext uri="{FF2B5EF4-FFF2-40B4-BE49-F238E27FC236}">
                    <a16:creationId xmlns:a16="http://schemas.microsoft.com/office/drawing/2014/main" id="{1C76F713-77DE-4437-824F-F1B6A9CFDCE4}"/>
                  </a:ext>
                </a:extLst>
              </p:cNvPr>
              <p:cNvSpPr/>
              <p:nvPr userDrawn="1"/>
            </p:nvSpPr>
            <p:spPr>
              <a:xfrm>
                <a:off x="6670675" y="0"/>
                <a:ext cx="309244" cy="587300"/>
              </a:xfrm>
              <a:custGeom>
                <a:avLst/>
                <a:gdLst>
                  <a:gd name="connsiteX0" fmla="*/ 24765 w 309244"/>
                  <a:gd name="connsiteY0" fmla="*/ 0 h 587300"/>
                  <a:gd name="connsiteX1" fmla="*/ 0 w 309244"/>
                  <a:gd name="connsiteY1" fmla="*/ 0 h 587300"/>
                  <a:gd name="connsiteX2" fmla="*/ 288163 w 309244"/>
                  <a:gd name="connsiteY2" fmla="*/ 581152 h 587300"/>
                  <a:gd name="connsiteX3" fmla="*/ 303022 w 309244"/>
                  <a:gd name="connsiteY3" fmla="*/ 586105 h 587300"/>
                  <a:gd name="connsiteX4" fmla="*/ 309245 w 309244"/>
                  <a:gd name="connsiteY4" fmla="*/ 576199 h 587300"/>
                  <a:gd name="connsiteX5" fmla="*/ 308102 w 309244"/>
                  <a:gd name="connsiteY5" fmla="*/ 571246 h 587300"/>
                  <a:gd name="connsiteX6" fmla="*/ 24765 w 309244"/>
                  <a:gd name="connsiteY6" fmla="*/ 0 h 587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9244" h="587300">
                    <a:moveTo>
                      <a:pt x="24765" y="0"/>
                    </a:moveTo>
                    <a:lnTo>
                      <a:pt x="0" y="0"/>
                    </a:lnTo>
                    <a:lnTo>
                      <a:pt x="288163" y="581152"/>
                    </a:lnTo>
                    <a:cubicBezTo>
                      <a:pt x="290830" y="586613"/>
                      <a:pt x="297561" y="588899"/>
                      <a:pt x="303022" y="586105"/>
                    </a:cubicBezTo>
                    <a:cubicBezTo>
                      <a:pt x="306959" y="584200"/>
                      <a:pt x="309245" y="580263"/>
                      <a:pt x="309245" y="576199"/>
                    </a:cubicBezTo>
                    <a:cubicBezTo>
                      <a:pt x="309245" y="574548"/>
                      <a:pt x="308864" y="572897"/>
                      <a:pt x="308102" y="571246"/>
                    </a:cubicBezTo>
                    <a:lnTo>
                      <a:pt x="24765" y="0"/>
                    </a:lnTo>
                    <a:close/>
                  </a:path>
                </a:pathLst>
              </a:custGeom>
              <a:solidFill>
                <a:schemeClr val="accent2"/>
              </a:solidFill>
              <a:ln w="12700" cap="flat">
                <a:noFill/>
                <a:prstDash val="solid"/>
                <a:miter/>
              </a:ln>
            </p:spPr>
            <p:txBody>
              <a:bodyPr rtlCol="0" anchor="ctr"/>
              <a:lstStyle/>
              <a:p>
                <a:pPr rtl="0"/>
                <a:endParaRPr lang="es-ES" noProof="0"/>
              </a:p>
            </p:txBody>
          </p:sp>
          <p:sp>
            <p:nvSpPr>
              <p:cNvPr id="58" name="Freeform: Shape 57">
                <a:extLst>
                  <a:ext uri="{FF2B5EF4-FFF2-40B4-BE49-F238E27FC236}">
                    <a16:creationId xmlns:a16="http://schemas.microsoft.com/office/drawing/2014/main" id="{29C8B925-3C6C-446B-A479-B1E5361B3523}"/>
                  </a:ext>
                </a:extLst>
              </p:cNvPr>
              <p:cNvSpPr/>
              <p:nvPr userDrawn="1"/>
            </p:nvSpPr>
            <p:spPr>
              <a:xfrm>
                <a:off x="6802881" y="0"/>
                <a:ext cx="309245" cy="587300"/>
              </a:xfrm>
              <a:custGeom>
                <a:avLst/>
                <a:gdLst>
                  <a:gd name="connsiteX0" fmla="*/ 24765 w 309245"/>
                  <a:gd name="connsiteY0" fmla="*/ 0 h 587300"/>
                  <a:gd name="connsiteX1" fmla="*/ 0 w 309245"/>
                  <a:gd name="connsiteY1" fmla="*/ 0 h 587300"/>
                  <a:gd name="connsiteX2" fmla="*/ 288163 w 309245"/>
                  <a:gd name="connsiteY2" fmla="*/ 581152 h 587300"/>
                  <a:gd name="connsiteX3" fmla="*/ 303023 w 309245"/>
                  <a:gd name="connsiteY3" fmla="*/ 586105 h 587300"/>
                  <a:gd name="connsiteX4" fmla="*/ 309245 w 309245"/>
                  <a:gd name="connsiteY4" fmla="*/ 576199 h 587300"/>
                  <a:gd name="connsiteX5" fmla="*/ 308102 w 309245"/>
                  <a:gd name="connsiteY5" fmla="*/ 571246 h 587300"/>
                  <a:gd name="connsiteX6" fmla="*/ 24765 w 309245"/>
                  <a:gd name="connsiteY6" fmla="*/ 0 h 587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9245" h="587300">
                    <a:moveTo>
                      <a:pt x="24765" y="0"/>
                    </a:moveTo>
                    <a:lnTo>
                      <a:pt x="0" y="0"/>
                    </a:lnTo>
                    <a:lnTo>
                      <a:pt x="288163" y="581152"/>
                    </a:lnTo>
                    <a:cubicBezTo>
                      <a:pt x="290830" y="586613"/>
                      <a:pt x="297562" y="588899"/>
                      <a:pt x="303023" y="586105"/>
                    </a:cubicBezTo>
                    <a:cubicBezTo>
                      <a:pt x="306960" y="584200"/>
                      <a:pt x="309245" y="580263"/>
                      <a:pt x="309245" y="576199"/>
                    </a:cubicBezTo>
                    <a:cubicBezTo>
                      <a:pt x="309245" y="574548"/>
                      <a:pt x="308864" y="572897"/>
                      <a:pt x="308102" y="571246"/>
                    </a:cubicBezTo>
                    <a:lnTo>
                      <a:pt x="24765" y="0"/>
                    </a:lnTo>
                    <a:close/>
                  </a:path>
                </a:pathLst>
              </a:custGeom>
              <a:solidFill>
                <a:schemeClr val="accent2"/>
              </a:solidFill>
              <a:ln w="12700" cap="flat">
                <a:noFill/>
                <a:prstDash val="solid"/>
                <a:miter/>
              </a:ln>
            </p:spPr>
            <p:txBody>
              <a:bodyPr rtlCol="0" anchor="ctr"/>
              <a:lstStyle/>
              <a:p>
                <a:pPr rtl="0"/>
                <a:endParaRPr lang="es-ES" noProof="0"/>
              </a:p>
            </p:txBody>
          </p:sp>
          <p:sp>
            <p:nvSpPr>
              <p:cNvPr id="59" name="Freeform: Shape 58">
                <a:extLst>
                  <a:ext uri="{FF2B5EF4-FFF2-40B4-BE49-F238E27FC236}">
                    <a16:creationId xmlns:a16="http://schemas.microsoft.com/office/drawing/2014/main" id="{9A19B9AA-8A5A-4BDA-8396-6D90BAF24CA8}"/>
                  </a:ext>
                </a:extLst>
              </p:cNvPr>
              <p:cNvSpPr/>
              <p:nvPr userDrawn="1"/>
            </p:nvSpPr>
            <p:spPr>
              <a:xfrm>
                <a:off x="6935089" y="0"/>
                <a:ext cx="309244" cy="587300"/>
              </a:xfrm>
              <a:custGeom>
                <a:avLst/>
                <a:gdLst>
                  <a:gd name="connsiteX0" fmla="*/ 24765 w 309244"/>
                  <a:gd name="connsiteY0" fmla="*/ 0 h 587300"/>
                  <a:gd name="connsiteX1" fmla="*/ 0 w 309244"/>
                  <a:gd name="connsiteY1" fmla="*/ 0 h 587300"/>
                  <a:gd name="connsiteX2" fmla="*/ 288163 w 309244"/>
                  <a:gd name="connsiteY2" fmla="*/ 581152 h 587300"/>
                  <a:gd name="connsiteX3" fmla="*/ 303022 w 309244"/>
                  <a:gd name="connsiteY3" fmla="*/ 586105 h 587300"/>
                  <a:gd name="connsiteX4" fmla="*/ 309245 w 309244"/>
                  <a:gd name="connsiteY4" fmla="*/ 576199 h 587300"/>
                  <a:gd name="connsiteX5" fmla="*/ 308102 w 309244"/>
                  <a:gd name="connsiteY5" fmla="*/ 571246 h 587300"/>
                  <a:gd name="connsiteX6" fmla="*/ 24765 w 309244"/>
                  <a:gd name="connsiteY6" fmla="*/ 0 h 587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9244" h="587300">
                    <a:moveTo>
                      <a:pt x="24765" y="0"/>
                    </a:moveTo>
                    <a:lnTo>
                      <a:pt x="0" y="0"/>
                    </a:lnTo>
                    <a:lnTo>
                      <a:pt x="288163" y="581152"/>
                    </a:lnTo>
                    <a:cubicBezTo>
                      <a:pt x="290830" y="586613"/>
                      <a:pt x="297561" y="588899"/>
                      <a:pt x="303022" y="586105"/>
                    </a:cubicBezTo>
                    <a:cubicBezTo>
                      <a:pt x="306959" y="584200"/>
                      <a:pt x="309245" y="580263"/>
                      <a:pt x="309245" y="576199"/>
                    </a:cubicBezTo>
                    <a:cubicBezTo>
                      <a:pt x="309245" y="574548"/>
                      <a:pt x="308864" y="572897"/>
                      <a:pt x="308102" y="571246"/>
                    </a:cubicBezTo>
                    <a:lnTo>
                      <a:pt x="24765" y="0"/>
                    </a:lnTo>
                    <a:close/>
                  </a:path>
                </a:pathLst>
              </a:custGeom>
              <a:solidFill>
                <a:schemeClr val="accent2"/>
              </a:solidFill>
              <a:ln w="12700" cap="flat">
                <a:noFill/>
                <a:prstDash val="solid"/>
                <a:miter/>
              </a:ln>
            </p:spPr>
            <p:txBody>
              <a:bodyPr rtlCol="0" anchor="ctr"/>
              <a:lstStyle/>
              <a:p>
                <a:pPr rtl="0"/>
                <a:endParaRPr lang="es-ES" noProof="0"/>
              </a:p>
            </p:txBody>
          </p:sp>
          <p:sp>
            <p:nvSpPr>
              <p:cNvPr id="60" name="Freeform: Shape 59">
                <a:extLst>
                  <a:ext uri="{FF2B5EF4-FFF2-40B4-BE49-F238E27FC236}">
                    <a16:creationId xmlns:a16="http://schemas.microsoft.com/office/drawing/2014/main" id="{8ED971BA-46C2-4F9C-B884-428A1AB36687}"/>
                  </a:ext>
                </a:extLst>
              </p:cNvPr>
              <p:cNvSpPr/>
              <p:nvPr userDrawn="1"/>
            </p:nvSpPr>
            <p:spPr>
              <a:xfrm>
                <a:off x="7067168" y="0"/>
                <a:ext cx="309245" cy="587300"/>
              </a:xfrm>
              <a:custGeom>
                <a:avLst/>
                <a:gdLst>
                  <a:gd name="connsiteX0" fmla="*/ 24765 w 309245"/>
                  <a:gd name="connsiteY0" fmla="*/ 0 h 587300"/>
                  <a:gd name="connsiteX1" fmla="*/ 0 w 309245"/>
                  <a:gd name="connsiteY1" fmla="*/ 0 h 587300"/>
                  <a:gd name="connsiteX2" fmla="*/ 288163 w 309245"/>
                  <a:gd name="connsiteY2" fmla="*/ 581152 h 587300"/>
                  <a:gd name="connsiteX3" fmla="*/ 303023 w 309245"/>
                  <a:gd name="connsiteY3" fmla="*/ 586105 h 587300"/>
                  <a:gd name="connsiteX4" fmla="*/ 309245 w 309245"/>
                  <a:gd name="connsiteY4" fmla="*/ 576199 h 587300"/>
                  <a:gd name="connsiteX5" fmla="*/ 308102 w 309245"/>
                  <a:gd name="connsiteY5" fmla="*/ 571246 h 587300"/>
                  <a:gd name="connsiteX6" fmla="*/ 24765 w 309245"/>
                  <a:gd name="connsiteY6" fmla="*/ 0 h 587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9245" h="587300">
                    <a:moveTo>
                      <a:pt x="24765" y="0"/>
                    </a:moveTo>
                    <a:lnTo>
                      <a:pt x="0" y="0"/>
                    </a:lnTo>
                    <a:lnTo>
                      <a:pt x="288163" y="581152"/>
                    </a:lnTo>
                    <a:cubicBezTo>
                      <a:pt x="290830" y="586613"/>
                      <a:pt x="297562" y="588899"/>
                      <a:pt x="303023" y="586105"/>
                    </a:cubicBezTo>
                    <a:cubicBezTo>
                      <a:pt x="306960" y="584200"/>
                      <a:pt x="309245" y="580263"/>
                      <a:pt x="309245" y="576199"/>
                    </a:cubicBezTo>
                    <a:cubicBezTo>
                      <a:pt x="309245" y="574548"/>
                      <a:pt x="308864" y="572897"/>
                      <a:pt x="308102" y="571246"/>
                    </a:cubicBezTo>
                    <a:lnTo>
                      <a:pt x="24765" y="0"/>
                    </a:lnTo>
                    <a:close/>
                  </a:path>
                </a:pathLst>
              </a:custGeom>
              <a:solidFill>
                <a:schemeClr val="accent2"/>
              </a:solidFill>
              <a:ln w="12700" cap="flat">
                <a:noFill/>
                <a:prstDash val="solid"/>
                <a:miter/>
              </a:ln>
            </p:spPr>
            <p:txBody>
              <a:bodyPr rtlCol="0" anchor="ctr"/>
              <a:lstStyle/>
              <a:p>
                <a:pPr rtl="0"/>
                <a:endParaRPr lang="es-ES" noProof="0"/>
              </a:p>
            </p:txBody>
          </p:sp>
          <p:sp>
            <p:nvSpPr>
              <p:cNvPr id="61" name="Freeform: Shape 60">
                <a:extLst>
                  <a:ext uri="{FF2B5EF4-FFF2-40B4-BE49-F238E27FC236}">
                    <a16:creationId xmlns:a16="http://schemas.microsoft.com/office/drawing/2014/main" id="{C4DB3021-A36F-4043-9F56-121A566D5806}"/>
                  </a:ext>
                </a:extLst>
              </p:cNvPr>
              <p:cNvSpPr/>
              <p:nvPr userDrawn="1"/>
            </p:nvSpPr>
            <p:spPr>
              <a:xfrm>
                <a:off x="7199376" y="0"/>
                <a:ext cx="309244" cy="587300"/>
              </a:xfrm>
              <a:custGeom>
                <a:avLst/>
                <a:gdLst>
                  <a:gd name="connsiteX0" fmla="*/ 24765 w 309244"/>
                  <a:gd name="connsiteY0" fmla="*/ 0 h 587300"/>
                  <a:gd name="connsiteX1" fmla="*/ 0 w 309244"/>
                  <a:gd name="connsiteY1" fmla="*/ 0 h 587300"/>
                  <a:gd name="connsiteX2" fmla="*/ 288163 w 309244"/>
                  <a:gd name="connsiteY2" fmla="*/ 581152 h 587300"/>
                  <a:gd name="connsiteX3" fmla="*/ 303022 w 309244"/>
                  <a:gd name="connsiteY3" fmla="*/ 586105 h 587300"/>
                  <a:gd name="connsiteX4" fmla="*/ 309245 w 309244"/>
                  <a:gd name="connsiteY4" fmla="*/ 576199 h 587300"/>
                  <a:gd name="connsiteX5" fmla="*/ 308102 w 309244"/>
                  <a:gd name="connsiteY5" fmla="*/ 571246 h 587300"/>
                  <a:gd name="connsiteX6" fmla="*/ 24765 w 309244"/>
                  <a:gd name="connsiteY6" fmla="*/ 0 h 587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9244" h="587300">
                    <a:moveTo>
                      <a:pt x="24765" y="0"/>
                    </a:moveTo>
                    <a:lnTo>
                      <a:pt x="0" y="0"/>
                    </a:lnTo>
                    <a:lnTo>
                      <a:pt x="288163" y="581152"/>
                    </a:lnTo>
                    <a:cubicBezTo>
                      <a:pt x="290830" y="586613"/>
                      <a:pt x="297561" y="588899"/>
                      <a:pt x="303022" y="586105"/>
                    </a:cubicBezTo>
                    <a:cubicBezTo>
                      <a:pt x="306959" y="584200"/>
                      <a:pt x="309245" y="580263"/>
                      <a:pt x="309245" y="576199"/>
                    </a:cubicBezTo>
                    <a:cubicBezTo>
                      <a:pt x="309245" y="574548"/>
                      <a:pt x="308864" y="572897"/>
                      <a:pt x="308102" y="571246"/>
                    </a:cubicBezTo>
                    <a:lnTo>
                      <a:pt x="24765" y="0"/>
                    </a:lnTo>
                    <a:close/>
                  </a:path>
                </a:pathLst>
              </a:custGeom>
              <a:solidFill>
                <a:schemeClr val="accent2"/>
              </a:solidFill>
              <a:ln w="12700" cap="flat">
                <a:noFill/>
                <a:prstDash val="solid"/>
                <a:miter/>
              </a:ln>
            </p:spPr>
            <p:txBody>
              <a:bodyPr rtlCol="0" anchor="ctr"/>
              <a:lstStyle/>
              <a:p>
                <a:pPr rtl="0"/>
                <a:endParaRPr lang="es-ES" noProof="0"/>
              </a:p>
            </p:txBody>
          </p:sp>
          <p:sp>
            <p:nvSpPr>
              <p:cNvPr id="62" name="Freeform: Shape 61">
                <a:extLst>
                  <a:ext uri="{FF2B5EF4-FFF2-40B4-BE49-F238E27FC236}">
                    <a16:creationId xmlns:a16="http://schemas.microsoft.com/office/drawing/2014/main" id="{518C1B74-0867-4D56-9284-3CB7907EDD07}"/>
                  </a:ext>
                </a:extLst>
              </p:cNvPr>
              <p:cNvSpPr/>
              <p:nvPr userDrawn="1"/>
            </p:nvSpPr>
            <p:spPr>
              <a:xfrm>
                <a:off x="7331582" y="0"/>
                <a:ext cx="309245" cy="587300"/>
              </a:xfrm>
              <a:custGeom>
                <a:avLst/>
                <a:gdLst>
                  <a:gd name="connsiteX0" fmla="*/ 24765 w 309245"/>
                  <a:gd name="connsiteY0" fmla="*/ 0 h 587300"/>
                  <a:gd name="connsiteX1" fmla="*/ 0 w 309245"/>
                  <a:gd name="connsiteY1" fmla="*/ 0 h 587300"/>
                  <a:gd name="connsiteX2" fmla="*/ 288163 w 309245"/>
                  <a:gd name="connsiteY2" fmla="*/ 581152 h 587300"/>
                  <a:gd name="connsiteX3" fmla="*/ 303023 w 309245"/>
                  <a:gd name="connsiteY3" fmla="*/ 586105 h 587300"/>
                  <a:gd name="connsiteX4" fmla="*/ 309245 w 309245"/>
                  <a:gd name="connsiteY4" fmla="*/ 576199 h 587300"/>
                  <a:gd name="connsiteX5" fmla="*/ 308102 w 309245"/>
                  <a:gd name="connsiteY5" fmla="*/ 571246 h 587300"/>
                  <a:gd name="connsiteX6" fmla="*/ 24765 w 309245"/>
                  <a:gd name="connsiteY6" fmla="*/ 0 h 587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9245" h="587300">
                    <a:moveTo>
                      <a:pt x="24765" y="0"/>
                    </a:moveTo>
                    <a:lnTo>
                      <a:pt x="0" y="0"/>
                    </a:lnTo>
                    <a:lnTo>
                      <a:pt x="288163" y="581152"/>
                    </a:lnTo>
                    <a:cubicBezTo>
                      <a:pt x="290830" y="586613"/>
                      <a:pt x="297561" y="588899"/>
                      <a:pt x="303023" y="586105"/>
                    </a:cubicBezTo>
                    <a:cubicBezTo>
                      <a:pt x="306960" y="584200"/>
                      <a:pt x="309245" y="580263"/>
                      <a:pt x="309245" y="576199"/>
                    </a:cubicBezTo>
                    <a:cubicBezTo>
                      <a:pt x="309245" y="574548"/>
                      <a:pt x="308864" y="572897"/>
                      <a:pt x="308102" y="571246"/>
                    </a:cubicBezTo>
                    <a:lnTo>
                      <a:pt x="24765" y="0"/>
                    </a:lnTo>
                    <a:close/>
                  </a:path>
                </a:pathLst>
              </a:custGeom>
              <a:solidFill>
                <a:schemeClr val="accent2"/>
              </a:solidFill>
              <a:ln w="12700" cap="flat">
                <a:noFill/>
                <a:prstDash val="solid"/>
                <a:miter/>
              </a:ln>
            </p:spPr>
            <p:txBody>
              <a:bodyPr rtlCol="0" anchor="ctr"/>
              <a:lstStyle/>
              <a:p>
                <a:pPr rtl="0"/>
                <a:endParaRPr lang="es-ES" noProof="0"/>
              </a:p>
            </p:txBody>
          </p:sp>
          <p:sp>
            <p:nvSpPr>
              <p:cNvPr id="63" name="Freeform: Shape 62">
                <a:extLst>
                  <a:ext uri="{FF2B5EF4-FFF2-40B4-BE49-F238E27FC236}">
                    <a16:creationId xmlns:a16="http://schemas.microsoft.com/office/drawing/2014/main" id="{AAF0D033-7C27-4672-BE53-16A5BB4B4593}"/>
                  </a:ext>
                </a:extLst>
              </p:cNvPr>
              <p:cNvSpPr/>
              <p:nvPr userDrawn="1"/>
            </p:nvSpPr>
            <p:spPr>
              <a:xfrm>
                <a:off x="7463663" y="0"/>
                <a:ext cx="309244" cy="587300"/>
              </a:xfrm>
              <a:custGeom>
                <a:avLst/>
                <a:gdLst>
                  <a:gd name="connsiteX0" fmla="*/ 24765 w 309244"/>
                  <a:gd name="connsiteY0" fmla="*/ 0 h 587300"/>
                  <a:gd name="connsiteX1" fmla="*/ 0 w 309244"/>
                  <a:gd name="connsiteY1" fmla="*/ 0 h 587300"/>
                  <a:gd name="connsiteX2" fmla="*/ 288163 w 309244"/>
                  <a:gd name="connsiteY2" fmla="*/ 581152 h 587300"/>
                  <a:gd name="connsiteX3" fmla="*/ 303022 w 309244"/>
                  <a:gd name="connsiteY3" fmla="*/ 586105 h 587300"/>
                  <a:gd name="connsiteX4" fmla="*/ 309245 w 309244"/>
                  <a:gd name="connsiteY4" fmla="*/ 576199 h 587300"/>
                  <a:gd name="connsiteX5" fmla="*/ 308102 w 309244"/>
                  <a:gd name="connsiteY5" fmla="*/ 571246 h 587300"/>
                  <a:gd name="connsiteX6" fmla="*/ 24765 w 309244"/>
                  <a:gd name="connsiteY6" fmla="*/ 0 h 587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9244" h="587300">
                    <a:moveTo>
                      <a:pt x="24765" y="0"/>
                    </a:moveTo>
                    <a:lnTo>
                      <a:pt x="0" y="0"/>
                    </a:lnTo>
                    <a:lnTo>
                      <a:pt x="288163" y="581152"/>
                    </a:lnTo>
                    <a:cubicBezTo>
                      <a:pt x="290830" y="586613"/>
                      <a:pt x="297561" y="588899"/>
                      <a:pt x="303022" y="586105"/>
                    </a:cubicBezTo>
                    <a:cubicBezTo>
                      <a:pt x="306959" y="584200"/>
                      <a:pt x="309245" y="580263"/>
                      <a:pt x="309245" y="576199"/>
                    </a:cubicBezTo>
                    <a:cubicBezTo>
                      <a:pt x="309245" y="574548"/>
                      <a:pt x="308864" y="572897"/>
                      <a:pt x="308102" y="571246"/>
                    </a:cubicBezTo>
                    <a:lnTo>
                      <a:pt x="24765" y="0"/>
                    </a:lnTo>
                    <a:close/>
                  </a:path>
                </a:pathLst>
              </a:custGeom>
              <a:solidFill>
                <a:schemeClr val="accent2"/>
              </a:solidFill>
              <a:ln w="12700" cap="flat">
                <a:noFill/>
                <a:prstDash val="solid"/>
                <a:miter/>
              </a:ln>
            </p:spPr>
            <p:txBody>
              <a:bodyPr rtlCol="0" anchor="ctr"/>
              <a:lstStyle/>
              <a:p>
                <a:pPr rtl="0"/>
                <a:endParaRPr lang="es-ES" noProof="0"/>
              </a:p>
            </p:txBody>
          </p:sp>
          <p:sp>
            <p:nvSpPr>
              <p:cNvPr id="64" name="Freeform: Shape 63">
                <a:extLst>
                  <a:ext uri="{FF2B5EF4-FFF2-40B4-BE49-F238E27FC236}">
                    <a16:creationId xmlns:a16="http://schemas.microsoft.com/office/drawing/2014/main" id="{43D67506-7C57-47CB-9731-41B7A2DC8B24}"/>
                  </a:ext>
                </a:extLst>
              </p:cNvPr>
              <p:cNvSpPr/>
              <p:nvPr userDrawn="1"/>
            </p:nvSpPr>
            <p:spPr>
              <a:xfrm>
                <a:off x="7595869" y="0"/>
                <a:ext cx="309245" cy="587300"/>
              </a:xfrm>
              <a:custGeom>
                <a:avLst/>
                <a:gdLst>
                  <a:gd name="connsiteX0" fmla="*/ 24765 w 309245"/>
                  <a:gd name="connsiteY0" fmla="*/ 0 h 587300"/>
                  <a:gd name="connsiteX1" fmla="*/ 0 w 309245"/>
                  <a:gd name="connsiteY1" fmla="*/ 0 h 587300"/>
                  <a:gd name="connsiteX2" fmla="*/ 288163 w 309245"/>
                  <a:gd name="connsiteY2" fmla="*/ 581152 h 587300"/>
                  <a:gd name="connsiteX3" fmla="*/ 303023 w 309245"/>
                  <a:gd name="connsiteY3" fmla="*/ 586105 h 587300"/>
                  <a:gd name="connsiteX4" fmla="*/ 309245 w 309245"/>
                  <a:gd name="connsiteY4" fmla="*/ 576199 h 587300"/>
                  <a:gd name="connsiteX5" fmla="*/ 308102 w 309245"/>
                  <a:gd name="connsiteY5" fmla="*/ 571246 h 587300"/>
                  <a:gd name="connsiteX6" fmla="*/ 24765 w 309245"/>
                  <a:gd name="connsiteY6" fmla="*/ 0 h 587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9245" h="587300">
                    <a:moveTo>
                      <a:pt x="24765" y="0"/>
                    </a:moveTo>
                    <a:lnTo>
                      <a:pt x="0" y="0"/>
                    </a:lnTo>
                    <a:lnTo>
                      <a:pt x="288163" y="581152"/>
                    </a:lnTo>
                    <a:cubicBezTo>
                      <a:pt x="290830" y="586613"/>
                      <a:pt x="297562" y="588899"/>
                      <a:pt x="303023" y="586105"/>
                    </a:cubicBezTo>
                    <a:cubicBezTo>
                      <a:pt x="306960" y="584200"/>
                      <a:pt x="309245" y="580263"/>
                      <a:pt x="309245" y="576199"/>
                    </a:cubicBezTo>
                    <a:cubicBezTo>
                      <a:pt x="309245" y="574548"/>
                      <a:pt x="308864" y="572897"/>
                      <a:pt x="308102" y="571246"/>
                    </a:cubicBezTo>
                    <a:lnTo>
                      <a:pt x="24765" y="0"/>
                    </a:lnTo>
                    <a:close/>
                  </a:path>
                </a:pathLst>
              </a:custGeom>
              <a:solidFill>
                <a:schemeClr val="accent2"/>
              </a:solidFill>
              <a:ln w="12700" cap="flat">
                <a:noFill/>
                <a:prstDash val="solid"/>
                <a:miter/>
              </a:ln>
            </p:spPr>
            <p:txBody>
              <a:bodyPr rtlCol="0" anchor="ctr"/>
              <a:lstStyle/>
              <a:p>
                <a:pPr rtl="0"/>
                <a:endParaRPr lang="es-ES" noProof="0"/>
              </a:p>
            </p:txBody>
          </p:sp>
          <p:sp>
            <p:nvSpPr>
              <p:cNvPr id="65" name="Freeform: Shape 64">
                <a:extLst>
                  <a:ext uri="{FF2B5EF4-FFF2-40B4-BE49-F238E27FC236}">
                    <a16:creationId xmlns:a16="http://schemas.microsoft.com/office/drawing/2014/main" id="{99EAD42C-0B4F-4922-B9A1-E9E18067D162}"/>
                  </a:ext>
                </a:extLst>
              </p:cNvPr>
              <p:cNvSpPr/>
              <p:nvPr userDrawn="1"/>
            </p:nvSpPr>
            <p:spPr>
              <a:xfrm>
                <a:off x="7728077" y="0"/>
                <a:ext cx="309244" cy="587300"/>
              </a:xfrm>
              <a:custGeom>
                <a:avLst/>
                <a:gdLst>
                  <a:gd name="connsiteX0" fmla="*/ 24765 w 309244"/>
                  <a:gd name="connsiteY0" fmla="*/ 0 h 587300"/>
                  <a:gd name="connsiteX1" fmla="*/ 0 w 309244"/>
                  <a:gd name="connsiteY1" fmla="*/ 0 h 587300"/>
                  <a:gd name="connsiteX2" fmla="*/ 288163 w 309244"/>
                  <a:gd name="connsiteY2" fmla="*/ 581152 h 587300"/>
                  <a:gd name="connsiteX3" fmla="*/ 303022 w 309244"/>
                  <a:gd name="connsiteY3" fmla="*/ 586105 h 587300"/>
                  <a:gd name="connsiteX4" fmla="*/ 309245 w 309244"/>
                  <a:gd name="connsiteY4" fmla="*/ 576199 h 587300"/>
                  <a:gd name="connsiteX5" fmla="*/ 308102 w 309244"/>
                  <a:gd name="connsiteY5" fmla="*/ 571246 h 587300"/>
                  <a:gd name="connsiteX6" fmla="*/ 24765 w 309244"/>
                  <a:gd name="connsiteY6" fmla="*/ 0 h 587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9244" h="587300">
                    <a:moveTo>
                      <a:pt x="24765" y="0"/>
                    </a:moveTo>
                    <a:lnTo>
                      <a:pt x="0" y="0"/>
                    </a:lnTo>
                    <a:lnTo>
                      <a:pt x="288163" y="581152"/>
                    </a:lnTo>
                    <a:cubicBezTo>
                      <a:pt x="290830" y="586613"/>
                      <a:pt x="297561" y="588899"/>
                      <a:pt x="303022" y="586105"/>
                    </a:cubicBezTo>
                    <a:cubicBezTo>
                      <a:pt x="306959" y="584200"/>
                      <a:pt x="309245" y="580263"/>
                      <a:pt x="309245" y="576199"/>
                    </a:cubicBezTo>
                    <a:cubicBezTo>
                      <a:pt x="309245" y="574548"/>
                      <a:pt x="308864" y="572897"/>
                      <a:pt x="308102" y="571246"/>
                    </a:cubicBezTo>
                    <a:lnTo>
                      <a:pt x="24765" y="0"/>
                    </a:lnTo>
                    <a:close/>
                  </a:path>
                </a:pathLst>
              </a:custGeom>
              <a:solidFill>
                <a:schemeClr val="accent2"/>
              </a:solidFill>
              <a:ln w="12700" cap="flat">
                <a:noFill/>
                <a:prstDash val="solid"/>
                <a:miter/>
              </a:ln>
            </p:spPr>
            <p:txBody>
              <a:bodyPr rtlCol="0" anchor="ctr"/>
              <a:lstStyle/>
              <a:p>
                <a:pPr rtl="0"/>
                <a:endParaRPr lang="es-ES" noProof="0"/>
              </a:p>
            </p:txBody>
          </p:sp>
          <p:sp>
            <p:nvSpPr>
              <p:cNvPr id="66" name="Freeform: Shape 65">
                <a:extLst>
                  <a:ext uri="{FF2B5EF4-FFF2-40B4-BE49-F238E27FC236}">
                    <a16:creationId xmlns:a16="http://schemas.microsoft.com/office/drawing/2014/main" id="{15660936-98BD-4BAE-A97F-1B6BE0637577}"/>
                  </a:ext>
                </a:extLst>
              </p:cNvPr>
              <p:cNvSpPr/>
              <p:nvPr userDrawn="1"/>
            </p:nvSpPr>
            <p:spPr>
              <a:xfrm>
                <a:off x="7860283" y="0"/>
                <a:ext cx="309245" cy="587300"/>
              </a:xfrm>
              <a:custGeom>
                <a:avLst/>
                <a:gdLst>
                  <a:gd name="connsiteX0" fmla="*/ 24765 w 309245"/>
                  <a:gd name="connsiteY0" fmla="*/ 0 h 587300"/>
                  <a:gd name="connsiteX1" fmla="*/ 0 w 309245"/>
                  <a:gd name="connsiteY1" fmla="*/ 0 h 587300"/>
                  <a:gd name="connsiteX2" fmla="*/ 288163 w 309245"/>
                  <a:gd name="connsiteY2" fmla="*/ 581152 h 587300"/>
                  <a:gd name="connsiteX3" fmla="*/ 303023 w 309245"/>
                  <a:gd name="connsiteY3" fmla="*/ 586105 h 587300"/>
                  <a:gd name="connsiteX4" fmla="*/ 309245 w 309245"/>
                  <a:gd name="connsiteY4" fmla="*/ 576199 h 587300"/>
                  <a:gd name="connsiteX5" fmla="*/ 308102 w 309245"/>
                  <a:gd name="connsiteY5" fmla="*/ 571246 h 587300"/>
                  <a:gd name="connsiteX6" fmla="*/ 24765 w 309245"/>
                  <a:gd name="connsiteY6" fmla="*/ 0 h 587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9245" h="587300">
                    <a:moveTo>
                      <a:pt x="24765" y="0"/>
                    </a:moveTo>
                    <a:lnTo>
                      <a:pt x="0" y="0"/>
                    </a:lnTo>
                    <a:lnTo>
                      <a:pt x="288163" y="581152"/>
                    </a:lnTo>
                    <a:cubicBezTo>
                      <a:pt x="290830" y="586613"/>
                      <a:pt x="297561" y="588899"/>
                      <a:pt x="303023" y="586105"/>
                    </a:cubicBezTo>
                    <a:cubicBezTo>
                      <a:pt x="306960" y="584200"/>
                      <a:pt x="309245" y="580263"/>
                      <a:pt x="309245" y="576199"/>
                    </a:cubicBezTo>
                    <a:cubicBezTo>
                      <a:pt x="309245" y="574548"/>
                      <a:pt x="308864" y="572897"/>
                      <a:pt x="308102" y="571246"/>
                    </a:cubicBezTo>
                    <a:lnTo>
                      <a:pt x="24765" y="0"/>
                    </a:lnTo>
                    <a:close/>
                  </a:path>
                </a:pathLst>
              </a:custGeom>
              <a:solidFill>
                <a:schemeClr val="accent2"/>
              </a:solidFill>
              <a:ln w="12700" cap="flat">
                <a:noFill/>
                <a:prstDash val="solid"/>
                <a:miter/>
              </a:ln>
            </p:spPr>
            <p:txBody>
              <a:bodyPr rtlCol="0" anchor="ctr"/>
              <a:lstStyle/>
              <a:p>
                <a:pPr rtl="0"/>
                <a:endParaRPr lang="es-ES" noProof="0"/>
              </a:p>
            </p:txBody>
          </p:sp>
          <p:sp>
            <p:nvSpPr>
              <p:cNvPr id="67" name="Freeform: Shape 66">
                <a:extLst>
                  <a:ext uri="{FF2B5EF4-FFF2-40B4-BE49-F238E27FC236}">
                    <a16:creationId xmlns:a16="http://schemas.microsoft.com/office/drawing/2014/main" id="{BB2E10AC-F23A-4A5E-8BD6-CBCA4A47DB02}"/>
                  </a:ext>
                </a:extLst>
              </p:cNvPr>
              <p:cNvSpPr/>
              <p:nvPr userDrawn="1"/>
            </p:nvSpPr>
            <p:spPr>
              <a:xfrm>
                <a:off x="781430" y="5164454"/>
                <a:ext cx="95250" cy="1348613"/>
              </a:xfrm>
              <a:custGeom>
                <a:avLst/>
                <a:gdLst>
                  <a:gd name="connsiteX0" fmla="*/ 27940 w 95250"/>
                  <a:gd name="connsiteY0" fmla="*/ 14478 h 1348613"/>
                  <a:gd name="connsiteX1" fmla="*/ 35941 w 95250"/>
                  <a:gd name="connsiteY1" fmla="*/ 21971 h 1348613"/>
                  <a:gd name="connsiteX2" fmla="*/ 58547 w 95250"/>
                  <a:gd name="connsiteY2" fmla="*/ 68580 h 1348613"/>
                  <a:gd name="connsiteX3" fmla="*/ 58547 w 95250"/>
                  <a:gd name="connsiteY3" fmla="*/ 68580 h 1348613"/>
                  <a:gd name="connsiteX4" fmla="*/ 35814 w 95250"/>
                  <a:gd name="connsiteY4" fmla="*/ 115316 h 1348613"/>
                  <a:gd name="connsiteX5" fmla="*/ 381 w 95250"/>
                  <a:gd name="connsiteY5" fmla="*/ 189738 h 1348613"/>
                  <a:gd name="connsiteX6" fmla="*/ 35814 w 95250"/>
                  <a:gd name="connsiteY6" fmla="*/ 264287 h 1348613"/>
                  <a:gd name="connsiteX7" fmla="*/ 58420 w 95250"/>
                  <a:gd name="connsiteY7" fmla="*/ 310896 h 1348613"/>
                  <a:gd name="connsiteX8" fmla="*/ 58420 w 95250"/>
                  <a:gd name="connsiteY8" fmla="*/ 310896 h 1348613"/>
                  <a:gd name="connsiteX9" fmla="*/ 35687 w 95250"/>
                  <a:gd name="connsiteY9" fmla="*/ 357632 h 1348613"/>
                  <a:gd name="connsiteX10" fmla="*/ 254 w 95250"/>
                  <a:gd name="connsiteY10" fmla="*/ 432054 h 1348613"/>
                  <a:gd name="connsiteX11" fmla="*/ 35687 w 95250"/>
                  <a:gd name="connsiteY11" fmla="*/ 506476 h 1348613"/>
                  <a:gd name="connsiteX12" fmla="*/ 58293 w 95250"/>
                  <a:gd name="connsiteY12" fmla="*/ 553085 h 1348613"/>
                  <a:gd name="connsiteX13" fmla="*/ 35814 w 95250"/>
                  <a:gd name="connsiteY13" fmla="*/ 599567 h 1348613"/>
                  <a:gd name="connsiteX14" fmla="*/ 35560 w 95250"/>
                  <a:gd name="connsiteY14" fmla="*/ 599821 h 1348613"/>
                  <a:gd name="connsiteX15" fmla="*/ 127 w 95250"/>
                  <a:gd name="connsiteY15" fmla="*/ 674243 h 1348613"/>
                  <a:gd name="connsiteX16" fmla="*/ 35560 w 95250"/>
                  <a:gd name="connsiteY16" fmla="*/ 748792 h 1348613"/>
                  <a:gd name="connsiteX17" fmla="*/ 58166 w 95250"/>
                  <a:gd name="connsiteY17" fmla="*/ 795401 h 1348613"/>
                  <a:gd name="connsiteX18" fmla="*/ 58166 w 95250"/>
                  <a:gd name="connsiteY18" fmla="*/ 795401 h 1348613"/>
                  <a:gd name="connsiteX19" fmla="*/ 35433 w 95250"/>
                  <a:gd name="connsiteY19" fmla="*/ 842137 h 1348613"/>
                  <a:gd name="connsiteX20" fmla="*/ 0 w 95250"/>
                  <a:gd name="connsiteY20" fmla="*/ 916559 h 1348613"/>
                  <a:gd name="connsiteX21" fmla="*/ 0 w 95250"/>
                  <a:gd name="connsiteY21" fmla="*/ 916559 h 1348613"/>
                  <a:gd name="connsiteX22" fmla="*/ 35433 w 95250"/>
                  <a:gd name="connsiteY22" fmla="*/ 990981 h 1348613"/>
                  <a:gd name="connsiteX23" fmla="*/ 35687 w 95250"/>
                  <a:gd name="connsiteY23" fmla="*/ 991235 h 1348613"/>
                  <a:gd name="connsiteX24" fmla="*/ 58039 w 95250"/>
                  <a:gd name="connsiteY24" fmla="*/ 1037717 h 1348613"/>
                  <a:gd name="connsiteX25" fmla="*/ 58039 w 95250"/>
                  <a:gd name="connsiteY25" fmla="*/ 1037717 h 1348613"/>
                  <a:gd name="connsiteX26" fmla="*/ 35433 w 95250"/>
                  <a:gd name="connsiteY26" fmla="*/ 1084453 h 1348613"/>
                  <a:gd name="connsiteX27" fmla="*/ 1397 w 95250"/>
                  <a:gd name="connsiteY27" fmla="*/ 1143889 h 1348613"/>
                  <a:gd name="connsiteX28" fmla="*/ 0 w 95250"/>
                  <a:gd name="connsiteY28" fmla="*/ 1158875 h 1348613"/>
                  <a:gd name="connsiteX29" fmla="*/ 3429 w 95250"/>
                  <a:gd name="connsiteY29" fmla="*/ 1183386 h 1348613"/>
                  <a:gd name="connsiteX30" fmla="*/ 35433 w 95250"/>
                  <a:gd name="connsiteY30" fmla="*/ 1233297 h 1348613"/>
                  <a:gd name="connsiteX31" fmla="*/ 58039 w 95250"/>
                  <a:gd name="connsiteY31" fmla="*/ 1279906 h 1348613"/>
                  <a:gd name="connsiteX32" fmla="*/ 35433 w 95250"/>
                  <a:gd name="connsiteY32" fmla="*/ 1326642 h 1348613"/>
                  <a:gd name="connsiteX33" fmla="*/ 27559 w 95250"/>
                  <a:gd name="connsiteY33" fmla="*/ 1334135 h 1348613"/>
                  <a:gd name="connsiteX34" fmla="*/ 65405 w 95250"/>
                  <a:gd name="connsiteY34" fmla="*/ 1348613 h 1348613"/>
                  <a:gd name="connsiteX35" fmla="*/ 94615 w 95250"/>
                  <a:gd name="connsiteY35" fmla="*/ 1280033 h 1348613"/>
                  <a:gd name="connsiteX36" fmla="*/ 59182 w 95250"/>
                  <a:gd name="connsiteY36" fmla="*/ 1205611 h 1348613"/>
                  <a:gd name="connsiteX37" fmla="*/ 50292 w 95250"/>
                  <a:gd name="connsiteY37" fmla="*/ 1196467 h 1348613"/>
                  <a:gd name="connsiteX38" fmla="*/ 36576 w 95250"/>
                  <a:gd name="connsiteY38" fmla="*/ 1159002 h 1348613"/>
                  <a:gd name="connsiteX39" fmla="*/ 36957 w 95250"/>
                  <a:gd name="connsiteY39" fmla="*/ 1153033 h 1348613"/>
                  <a:gd name="connsiteX40" fmla="*/ 59309 w 95250"/>
                  <a:gd name="connsiteY40" fmla="*/ 1112266 h 1348613"/>
                  <a:gd name="connsiteX41" fmla="*/ 94742 w 95250"/>
                  <a:gd name="connsiteY41" fmla="*/ 1037844 h 1348613"/>
                  <a:gd name="connsiteX42" fmla="*/ 94742 w 95250"/>
                  <a:gd name="connsiteY42" fmla="*/ 1037844 h 1348613"/>
                  <a:gd name="connsiteX43" fmla="*/ 59309 w 95250"/>
                  <a:gd name="connsiteY43" fmla="*/ 963422 h 1348613"/>
                  <a:gd name="connsiteX44" fmla="*/ 59055 w 95250"/>
                  <a:gd name="connsiteY44" fmla="*/ 963168 h 1348613"/>
                  <a:gd name="connsiteX45" fmla="*/ 36703 w 95250"/>
                  <a:gd name="connsiteY45" fmla="*/ 916686 h 1348613"/>
                  <a:gd name="connsiteX46" fmla="*/ 59436 w 95250"/>
                  <a:gd name="connsiteY46" fmla="*/ 869950 h 1348613"/>
                  <a:gd name="connsiteX47" fmla="*/ 94869 w 95250"/>
                  <a:gd name="connsiteY47" fmla="*/ 795528 h 1348613"/>
                  <a:gd name="connsiteX48" fmla="*/ 94869 w 95250"/>
                  <a:gd name="connsiteY48" fmla="*/ 795528 h 1348613"/>
                  <a:gd name="connsiteX49" fmla="*/ 59436 w 95250"/>
                  <a:gd name="connsiteY49" fmla="*/ 720979 h 1348613"/>
                  <a:gd name="connsiteX50" fmla="*/ 36830 w 95250"/>
                  <a:gd name="connsiteY50" fmla="*/ 674370 h 1348613"/>
                  <a:gd name="connsiteX51" fmla="*/ 59309 w 95250"/>
                  <a:gd name="connsiteY51" fmla="*/ 627888 h 1348613"/>
                  <a:gd name="connsiteX52" fmla="*/ 59563 w 95250"/>
                  <a:gd name="connsiteY52" fmla="*/ 627634 h 1348613"/>
                  <a:gd name="connsiteX53" fmla="*/ 94996 w 95250"/>
                  <a:gd name="connsiteY53" fmla="*/ 553212 h 1348613"/>
                  <a:gd name="connsiteX54" fmla="*/ 59563 w 95250"/>
                  <a:gd name="connsiteY54" fmla="*/ 478790 h 1348613"/>
                  <a:gd name="connsiteX55" fmla="*/ 36957 w 95250"/>
                  <a:gd name="connsiteY55" fmla="*/ 432181 h 1348613"/>
                  <a:gd name="connsiteX56" fmla="*/ 59690 w 95250"/>
                  <a:gd name="connsiteY56" fmla="*/ 385445 h 1348613"/>
                  <a:gd name="connsiteX57" fmla="*/ 95123 w 95250"/>
                  <a:gd name="connsiteY57" fmla="*/ 311023 h 1348613"/>
                  <a:gd name="connsiteX58" fmla="*/ 95123 w 95250"/>
                  <a:gd name="connsiteY58" fmla="*/ 311023 h 1348613"/>
                  <a:gd name="connsiteX59" fmla="*/ 59690 w 95250"/>
                  <a:gd name="connsiteY59" fmla="*/ 236474 h 1348613"/>
                  <a:gd name="connsiteX60" fmla="*/ 37084 w 95250"/>
                  <a:gd name="connsiteY60" fmla="*/ 189865 h 1348613"/>
                  <a:gd name="connsiteX61" fmla="*/ 59817 w 95250"/>
                  <a:gd name="connsiteY61" fmla="*/ 143129 h 1348613"/>
                  <a:gd name="connsiteX62" fmla="*/ 95250 w 95250"/>
                  <a:gd name="connsiteY62" fmla="*/ 68707 h 1348613"/>
                  <a:gd name="connsiteX63" fmla="*/ 95250 w 95250"/>
                  <a:gd name="connsiteY63" fmla="*/ 68707 h 1348613"/>
                  <a:gd name="connsiteX64" fmla="*/ 65913 w 95250"/>
                  <a:gd name="connsiteY64" fmla="*/ 0 h 1348613"/>
                  <a:gd name="connsiteX65" fmla="*/ 27940 w 95250"/>
                  <a:gd name="connsiteY65" fmla="*/ 14478 h 1348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95250" h="1348613">
                    <a:moveTo>
                      <a:pt x="27940" y="14478"/>
                    </a:moveTo>
                    <a:cubicBezTo>
                      <a:pt x="30480" y="17145"/>
                      <a:pt x="33020" y="19558"/>
                      <a:pt x="35941" y="21971"/>
                    </a:cubicBezTo>
                    <a:cubicBezTo>
                      <a:pt x="50546" y="34544"/>
                      <a:pt x="58547" y="51054"/>
                      <a:pt x="58547" y="68580"/>
                    </a:cubicBezTo>
                    <a:cubicBezTo>
                      <a:pt x="58547" y="68580"/>
                      <a:pt x="58547" y="68580"/>
                      <a:pt x="58547" y="68580"/>
                    </a:cubicBezTo>
                    <a:cubicBezTo>
                      <a:pt x="58547" y="86106"/>
                      <a:pt x="50546" y="102743"/>
                      <a:pt x="35814" y="115316"/>
                    </a:cubicBezTo>
                    <a:cubicBezTo>
                      <a:pt x="12954" y="134874"/>
                      <a:pt x="381" y="161417"/>
                      <a:pt x="381" y="189738"/>
                    </a:cubicBezTo>
                    <a:cubicBezTo>
                      <a:pt x="381" y="218186"/>
                      <a:pt x="12954" y="244602"/>
                      <a:pt x="35814" y="264287"/>
                    </a:cubicBezTo>
                    <a:cubicBezTo>
                      <a:pt x="50419" y="276860"/>
                      <a:pt x="58420" y="293370"/>
                      <a:pt x="58420" y="310896"/>
                    </a:cubicBezTo>
                    <a:lnTo>
                      <a:pt x="58420" y="310896"/>
                    </a:lnTo>
                    <a:cubicBezTo>
                      <a:pt x="58420" y="328422"/>
                      <a:pt x="50419" y="345059"/>
                      <a:pt x="35687" y="357632"/>
                    </a:cubicBezTo>
                    <a:cubicBezTo>
                      <a:pt x="12827" y="377190"/>
                      <a:pt x="254" y="403733"/>
                      <a:pt x="254" y="432054"/>
                    </a:cubicBezTo>
                    <a:cubicBezTo>
                      <a:pt x="254" y="460502"/>
                      <a:pt x="12827" y="486918"/>
                      <a:pt x="35687" y="506476"/>
                    </a:cubicBezTo>
                    <a:cubicBezTo>
                      <a:pt x="50292" y="519049"/>
                      <a:pt x="58293" y="535559"/>
                      <a:pt x="58293" y="553085"/>
                    </a:cubicBezTo>
                    <a:cubicBezTo>
                      <a:pt x="58293" y="570611"/>
                      <a:pt x="50292" y="586994"/>
                      <a:pt x="35814" y="599567"/>
                    </a:cubicBezTo>
                    <a:cubicBezTo>
                      <a:pt x="35687" y="599694"/>
                      <a:pt x="35687" y="599694"/>
                      <a:pt x="35560" y="599821"/>
                    </a:cubicBezTo>
                    <a:cubicBezTo>
                      <a:pt x="12700" y="619379"/>
                      <a:pt x="127" y="645922"/>
                      <a:pt x="127" y="674243"/>
                    </a:cubicBezTo>
                    <a:cubicBezTo>
                      <a:pt x="127" y="702691"/>
                      <a:pt x="12700" y="729107"/>
                      <a:pt x="35560" y="748792"/>
                    </a:cubicBezTo>
                    <a:cubicBezTo>
                      <a:pt x="50165" y="761365"/>
                      <a:pt x="58166" y="777875"/>
                      <a:pt x="58166" y="795401"/>
                    </a:cubicBezTo>
                    <a:lnTo>
                      <a:pt x="58166" y="795401"/>
                    </a:lnTo>
                    <a:cubicBezTo>
                      <a:pt x="58166" y="812927"/>
                      <a:pt x="50165" y="829564"/>
                      <a:pt x="35433" y="842137"/>
                    </a:cubicBezTo>
                    <a:cubicBezTo>
                      <a:pt x="12573" y="861695"/>
                      <a:pt x="0" y="888238"/>
                      <a:pt x="0" y="916559"/>
                    </a:cubicBezTo>
                    <a:cubicBezTo>
                      <a:pt x="0" y="916559"/>
                      <a:pt x="0" y="916559"/>
                      <a:pt x="0" y="916559"/>
                    </a:cubicBezTo>
                    <a:cubicBezTo>
                      <a:pt x="0" y="945007"/>
                      <a:pt x="12573" y="971423"/>
                      <a:pt x="35433" y="990981"/>
                    </a:cubicBezTo>
                    <a:cubicBezTo>
                      <a:pt x="35560" y="991108"/>
                      <a:pt x="35560" y="991108"/>
                      <a:pt x="35687" y="991235"/>
                    </a:cubicBezTo>
                    <a:cubicBezTo>
                      <a:pt x="50165" y="1003808"/>
                      <a:pt x="58039" y="1020191"/>
                      <a:pt x="58039" y="1037717"/>
                    </a:cubicBezTo>
                    <a:lnTo>
                      <a:pt x="58039" y="1037717"/>
                    </a:lnTo>
                    <a:cubicBezTo>
                      <a:pt x="58039" y="1055243"/>
                      <a:pt x="50038" y="1071880"/>
                      <a:pt x="35433" y="1084453"/>
                    </a:cubicBezTo>
                    <a:cubicBezTo>
                      <a:pt x="16764" y="1100582"/>
                      <a:pt x="5080" y="1121283"/>
                      <a:pt x="1397" y="1143889"/>
                    </a:cubicBezTo>
                    <a:cubicBezTo>
                      <a:pt x="635" y="1148842"/>
                      <a:pt x="0" y="1153795"/>
                      <a:pt x="0" y="1158875"/>
                    </a:cubicBezTo>
                    <a:cubicBezTo>
                      <a:pt x="0" y="1167257"/>
                      <a:pt x="1270" y="1175512"/>
                      <a:pt x="3429" y="1183386"/>
                    </a:cubicBezTo>
                    <a:cubicBezTo>
                      <a:pt x="8509" y="1202309"/>
                      <a:pt x="19431" y="1219454"/>
                      <a:pt x="35433" y="1233297"/>
                    </a:cubicBezTo>
                    <a:cubicBezTo>
                      <a:pt x="50038" y="1245870"/>
                      <a:pt x="58039" y="1262380"/>
                      <a:pt x="58039" y="1279906"/>
                    </a:cubicBezTo>
                    <a:cubicBezTo>
                      <a:pt x="58039" y="1297432"/>
                      <a:pt x="50038" y="1314069"/>
                      <a:pt x="35433" y="1326642"/>
                    </a:cubicBezTo>
                    <a:cubicBezTo>
                      <a:pt x="32639" y="1329055"/>
                      <a:pt x="30099" y="1331468"/>
                      <a:pt x="27559" y="1334135"/>
                    </a:cubicBezTo>
                    <a:cubicBezTo>
                      <a:pt x="40005" y="1339342"/>
                      <a:pt x="52705" y="1344168"/>
                      <a:pt x="65405" y="1348613"/>
                    </a:cubicBezTo>
                    <a:cubicBezTo>
                      <a:pt x="84328" y="1329690"/>
                      <a:pt x="94615" y="1305687"/>
                      <a:pt x="94615" y="1280033"/>
                    </a:cubicBezTo>
                    <a:cubicBezTo>
                      <a:pt x="94615" y="1251585"/>
                      <a:pt x="82042" y="1225169"/>
                      <a:pt x="59182" y="1205611"/>
                    </a:cubicBezTo>
                    <a:cubicBezTo>
                      <a:pt x="55880" y="1202817"/>
                      <a:pt x="52959" y="1199642"/>
                      <a:pt x="50292" y="1196467"/>
                    </a:cubicBezTo>
                    <a:cubicBezTo>
                      <a:pt x="41402" y="1185545"/>
                      <a:pt x="36576" y="1172591"/>
                      <a:pt x="36576" y="1159002"/>
                    </a:cubicBezTo>
                    <a:cubicBezTo>
                      <a:pt x="36576" y="1156970"/>
                      <a:pt x="36703" y="1155065"/>
                      <a:pt x="36957" y="1153033"/>
                    </a:cubicBezTo>
                    <a:cubicBezTo>
                      <a:pt x="38608" y="1137666"/>
                      <a:pt x="46355" y="1123442"/>
                      <a:pt x="59309" y="1112266"/>
                    </a:cubicBezTo>
                    <a:cubicBezTo>
                      <a:pt x="82169" y="1092708"/>
                      <a:pt x="94742" y="1066165"/>
                      <a:pt x="94742" y="1037844"/>
                    </a:cubicBezTo>
                    <a:cubicBezTo>
                      <a:pt x="94742" y="1037844"/>
                      <a:pt x="94742" y="1037844"/>
                      <a:pt x="94742" y="1037844"/>
                    </a:cubicBezTo>
                    <a:cubicBezTo>
                      <a:pt x="94742" y="1009396"/>
                      <a:pt x="82169" y="982980"/>
                      <a:pt x="59309" y="963422"/>
                    </a:cubicBezTo>
                    <a:cubicBezTo>
                      <a:pt x="59182" y="963295"/>
                      <a:pt x="59182" y="963295"/>
                      <a:pt x="59055" y="963168"/>
                    </a:cubicBezTo>
                    <a:cubicBezTo>
                      <a:pt x="44577" y="950595"/>
                      <a:pt x="36703" y="934212"/>
                      <a:pt x="36703" y="916686"/>
                    </a:cubicBezTo>
                    <a:cubicBezTo>
                      <a:pt x="36703" y="899160"/>
                      <a:pt x="44704" y="882523"/>
                      <a:pt x="59436" y="869950"/>
                    </a:cubicBezTo>
                    <a:cubicBezTo>
                      <a:pt x="82296" y="850392"/>
                      <a:pt x="94869" y="823849"/>
                      <a:pt x="94869" y="795528"/>
                    </a:cubicBezTo>
                    <a:cubicBezTo>
                      <a:pt x="94869" y="795528"/>
                      <a:pt x="94869" y="795528"/>
                      <a:pt x="94869" y="795528"/>
                    </a:cubicBezTo>
                    <a:cubicBezTo>
                      <a:pt x="94869" y="767080"/>
                      <a:pt x="82296" y="740664"/>
                      <a:pt x="59436" y="720979"/>
                    </a:cubicBezTo>
                    <a:cubicBezTo>
                      <a:pt x="44831" y="708406"/>
                      <a:pt x="36830" y="691896"/>
                      <a:pt x="36830" y="674370"/>
                    </a:cubicBezTo>
                    <a:cubicBezTo>
                      <a:pt x="36830" y="656844"/>
                      <a:pt x="44831" y="640461"/>
                      <a:pt x="59309" y="627888"/>
                    </a:cubicBezTo>
                    <a:cubicBezTo>
                      <a:pt x="59436" y="627761"/>
                      <a:pt x="59436" y="627761"/>
                      <a:pt x="59563" y="627634"/>
                    </a:cubicBezTo>
                    <a:cubicBezTo>
                      <a:pt x="82423" y="608076"/>
                      <a:pt x="94996" y="581533"/>
                      <a:pt x="94996" y="553212"/>
                    </a:cubicBezTo>
                    <a:cubicBezTo>
                      <a:pt x="94996" y="524764"/>
                      <a:pt x="82423" y="498348"/>
                      <a:pt x="59563" y="478790"/>
                    </a:cubicBezTo>
                    <a:cubicBezTo>
                      <a:pt x="44958" y="466217"/>
                      <a:pt x="36957" y="449707"/>
                      <a:pt x="36957" y="432181"/>
                    </a:cubicBezTo>
                    <a:cubicBezTo>
                      <a:pt x="36957" y="414655"/>
                      <a:pt x="44958" y="398018"/>
                      <a:pt x="59690" y="385445"/>
                    </a:cubicBezTo>
                    <a:cubicBezTo>
                      <a:pt x="82550" y="365887"/>
                      <a:pt x="95123" y="339344"/>
                      <a:pt x="95123" y="311023"/>
                    </a:cubicBezTo>
                    <a:cubicBezTo>
                      <a:pt x="95123" y="311023"/>
                      <a:pt x="95123" y="311023"/>
                      <a:pt x="95123" y="311023"/>
                    </a:cubicBezTo>
                    <a:cubicBezTo>
                      <a:pt x="95123" y="282575"/>
                      <a:pt x="82550" y="256159"/>
                      <a:pt x="59690" y="236474"/>
                    </a:cubicBezTo>
                    <a:cubicBezTo>
                      <a:pt x="45085" y="223901"/>
                      <a:pt x="37084" y="207391"/>
                      <a:pt x="37084" y="189865"/>
                    </a:cubicBezTo>
                    <a:cubicBezTo>
                      <a:pt x="37084" y="172339"/>
                      <a:pt x="45085" y="155702"/>
                      <a:pt x="59817" y="143129"/>
                    </a:cubicBezTo>
                    <a:cubicBezTo>
                      <a:pt x="82677" y="123571"/>
                      <a:pt x="95250" y="97155"/>
                      <a:pt x="95250" y="68707"/>
                    </a:cubicBezTo>
                    <a:cubicBezTo>
                      <a:pt x="95250" y="68707"/>
                      <a:pt x="95250" y="68707"/>
                      <a:pt x="95250" y="68707"/>
                    </a:cubicBezTo>
                    <a:cubicBezTo>
                      <a:pt x="95250" y="43053"/>
                      <a:pt x="84836" y="19050"/>
                      <a:pt x="65913" y="0"/>
                    </a:cubicBezTo>
                    <a:cubicBezTo>
                      <a:pt x="52959" y="4572"/>
                      <a:pt x="40386" y="9398"/>
                      <a:pt x="27940" y="14478"/>
                    </a:cubicBezTo>
                    <a:close/>
                  </a:path>
                </a:pathLst>
              </a:custGeom>
              <a:solidFill>
                <a:schemeClr val="accent2"/>
              </a:solidFill>
              <a:ln w="12700" cap="flat">
                <a:noFill/>
                <a:prstDash val="solid"/>
                <a:miter/>
              </a:ln>
            </p:spPr>
            <p:txBody>
              <a:bodyPr rtlCol="0" anchor="ctr"/>
              <a:lstStyle/>
              <a:p>
                <a:pPr rtl="0"/>
                <a:endParaRPr lang="es-ES" noProof="0"/>
              </a:p>
            </p:txBody>
          </p:sp>
          <p:sp>
            <p:nvSpPr>
              <p:cNvPr id="68" name="Freeform: Shape 67">
                <a:extLst>
                  <a:ext uri="{FF2B5EF4-FFF2-40B4-BE49-F238E27FC236}">
                    <a16:creationId xmlns:a16="http://schemas.microsoft.com/office/drawing/2014/main" id="{759A68F0-5E70-4FE7-B710-DD4447409F87}"/>
                  </a:ext>
                </a:extLst>
              </p:cNvPr>
              <p:cNvSpPr/>
              <p:nvPr userDrawn="1"/>
            </p:nvSpPr>
            <p:spPr>
              <a:xfrm>
                <a:off x="8556117" y="0"/>
                <a:ext cx="157988" cy="1124711"/>
              </a:xfrm>
              <a:custGeom>
                <a:avLst/>
                <a:gdLst>
                  <a:gd name="connsiteX0" fmla="*/ 98806 w 157988"/>
                  <a:gd name="connsiteY0" fmla="*/ 886079 h 1124711"/>
                  <a:gd name="connsiteX1" fmla="*/ 61087 w 157988"/>
                  <a:gd name="connsiteY1" fmla="*/ 808228 h 1124711"/>
                  <a:gd name="connsiteX2" fmla="*/ 98933 w 157988"/>
                  <a:gd name="connsiteY2" fmla="*/ 730377 h 1124711"/>
                  <a:gd name="connsiteX3" fmla="*/ 157988 w 157988"/>
                  <a:gd name="connsiteY3" fmla="*/ 606171 h 1124711"/>
                  <a:gd name="connsiteX4" fmla="*/ 157988 w 157988"/>
                  <a:gd name="connsiteY4" fmla="*/ 606171 h 1124711"/>
                  <a:gd name="connsiteX5" fmla="*/ 98933 w 157988"/>
                  <a:gd name="connsiteY5" fmla="*/ 481965 h 1124711"/>
                  <a:gd name="connsiteX6" fmla="*/ 98425 w 157988"/>
                  <a:gd name="connsiteY6" fmla="*/ 481584 h 1124711"/>
                  <a:gd name="connsiteX7" fmla="*/ 61087 w 157988"/>
                  <a:gd name="connsiteY7" fmla="*/ 404114 h 1124711"/>
                  <a:gd name="connsiteX8" fmla="*/ 98933 w 157988"/>
                  <a:gd name="connsiteY8" fmla="*/ 326263 h 1124711"/>
                  <a:gd name="connsiteX9" fmla="*/ 157099 w 157988"/>
                  <a:gd name="connsiteY9" fmla="*/ 217932 h 1124711"/>
                  <a:gd name="connsiteX10" fmla="*/ 157607 w 157988"/>
                  <a:gd name="connsiteY10" fmla="*/ 208788 h 1124711"/>
                  <a:gd name="connsiteX11" fmla="*/ 157988 w 157988"/>
                  <a:gd name="connsiteY11" fmla="*/ 202184 h 1124711"/>
                  <a:gd name="connsiteX12" fmla="*/ 157988 w 157988"/>
                  <a:gd name="connsiteY12" fmla="*/ 202184 h 1124711"/>
                  <a:gd name="connsiteX13" fmla="*/ 98806 w 157988"/>
                  <a:gd name="connsiteY13" fmla="*/ 77978 h 1124711"/>
                  <a:gd name="connsiteX14" fmla="*/ 61087 w 157988"/>
                  <a:gd name="connsiteY14" fmla="*/ 127 h 1124711"/>
                  <a:gd name="connsiteX15" fmla="*/ 61087 w 157988"/>
                  <a:gd name="connsiteY15" fmla="*/ 0 h 1124711"/>
                  <a:gd name="connsiteX16" fmla="*/ 0 w 157988"/>
                  <a:gd name="connsiteY16" fmla="*/ 0 h 1124711"/>
                  <a:gd name="connsiteX17" fmla="*/ 0 w 157988"/>
                  <a:gd name="connsiteY17" fmla="*/ 127 h 1124711"/>
                  <a:gd name="connsiteX18" fmla="*/ 59182 w 157988"/>
                  <a:gd name="connsiteY18" fmla="*/ 124333 h 1124711"/>
                  <a:gd name="connsiteX19" fmla="*/ 96901 w 157988"/>
                  <a:gd name="connsiteY19" fmla="*/ 202184 h 1124711"/>
                  <a:gd name="connsiteX20" fmla="*/ 96901 w 157988"/>
                  <a:gd name="connsiteY20" fmla="*/ 202184 h 1124711"/>
                  <a:gd name="connsiteX21" fmla="*/ 59055 w 157988"/>
                  <a:gd name="connsiteY21" fmla="*/ 280035 h 1124711"/>
                  <a:gd name="connsiteX22" fmla="*/ 2539 w 157988"/>
                  <a:gd name="connsiteY22" fmla="*/ 377698 h 1124711"/>
                  <a:gd name="connsiteX23" fmla="*/ 889 w 157988"/>
                  <a:gd name="connsiteY23" fmla="*/ 390271 h 1124711"/>
                  <a:gd name="connsiteX24" fmla="*/ 126 w 157988"/>
                  <a:gd name="connsiteY24" fmla="*/ 404114 h 1124711"/>
                  <a:gd name="connsiteX25" fmla="*/ 126 w 157988"/>
                  <a:gd name="connsiteY25" fmla="*/ 404114 h 1124711"/>
                  <a:gd name="connsiteX26" fmla="*/ 59182 w 157988"/>
                  <a:gd name="connsiteY26" fmla="*/ 528320 h 1124711"/>
                  <a:gd name="connsiteX27" fmla="*/ 59689 w 157988"/>
                  <a:gd name="connsiteY27" fmla="*/ 528701 h 1124711"/>
                  <a:gd name="connsiteX28" fmla="*/ 97027 w 157988"/>
                  <a:gd name="connsiteY28" fmla="*/ 606171 h 1124711"/>
                  <a:gd name="connsiteX29" fmla="*/ 97027 w 157988"/>
                  <a:gd name="connsiteY29" fmla="*/ 606171 h 1124711"/>
                  <a:gd name="connsiteX30" fmla="*/ 59182 w 157988"/>
                  <a:gd name="connsiteY30" fmla="*/ 684022 h 1124711"/>
                  <a:gd name="connsiteX31" fmla="*/ 126 w 157988"/>
                  <a:gd name="connsiteY31" fmla="*/ 808228 h 1124711"/>
                  <a:gd name="connsiteX32" fmla="*/ 59182 w 157988"/>
                  <a:gd name="connsiteY32" fmla="*/ 932434 h 1124711"/>
                  <a:gd name="connsiteX33" fmla="*/ 96901 w 157988"/>
                  <a:gd name="connsiteY33" fmla="*/ 1010285 h 1124711"/>
                  <a:gd name="connsiteX34" fmla="*/ 59055 w 157988"/>
                  <a:gd name="connsiteY34" fmla="*/ 1088136 h 1124711"/>
                  <a:gd name="connsiteX35" fmla="*/ 45974 w 157988"/>
                  <a:gd name="connsiteY35" fmla="*/ 1100582 h 1124711"/>
                  <a:gd name="connsiteX36" fmla="*/ 109220 w 157988"/>
                  <a:gd name="connsiteY36" fmla="*/ 1124712 h 1124711"/>
                  <a:gd name="connsiteX37" fmla="*/ 157988 w 157988"/>
                  <a:gd name="connsiteY37" fmla="*/ 1010285 h 1124711"/>
                  <a:gd name="connsiteX38" fmla="*/ 98806 w 157988"/>
                  <a:gd name="connsiteY38" fmla="*/ 886079 h 112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57988" h="1124711">
                    <a:moveTo>
                      <a:pt x="98806" y="886079"/>
                    </a:moveTo>
                    <a:cubicBezTo>
                      <a:pt x="74422" y="865124"/>
                      <a:pt x="61087" y="837565"/>
                      <a:pt x="61087" y="808228"/>
                    </a:cubicBezTo>
                    <a:cubicBezTo>
                      <a:pt x="61087" y="779018"/>
                      <a:pt x="74422" y="751332"/>
                      <a:pt x="98933" y="730377"/>
                    </a:cubicBezTo>
                    <a:cubicBezTo>
                      <a:pt x="137033" y="697738"/>
                      <a:pt x="157988" y="653542"/>
                      <a:pt x="157988" y="606171"/>
                    </a:cubicBezTo>
                    <a:cubicBezTo>
                      <a:pt x="157988" y="606171"/>
                      <a:pt x="157988" y="606171"/>
                      <a:pt x="157988" y="606171"/>
                    </a:cubicBezTo>
                    <a:cubicBezTo>
                      <a:pt x="157988" y="558800"/>
                      <a:pt x="137033" y="514731"/>
                      <a:pt x="98933" y="481965"/>
                    </a:cubicBezTo>
                    <a:cubicBezTo>
                      <a:pt x="98806" y="481838"/>
                      <a:pt x="98678" y="481711"/>
                      <a:pt x="98425" y="481584"/>
                    </a:cubicBezTo>
                    <a:cubicBezTo>
                      <a:pt x="74295" y="460756"/>
                      <a:pt x="61087" y="433197"/>
                      <a:pt x="61087" y="404114"/>
                    </a:cubicBezTo>
                    <a:cubicBezTo>
                      <a:pt x="61087" y="374904"/>
                      <a:pt x="74549" y="347218"/>
                      <a:pt x="98933" y="326263"/>
                    </a:cubicBezTo>
                    <a:cubicBezTo>
                      <a:pt x="132714" y="297180"/>
                      <a:pt x="152908" y="259207"/>
                      <a:pt x="157099" y="217932"/>
                    </a:cubicBezTo>
                    <a:cubicBezTo>
                      <a:pt x="157352" y="214884"/>
                      <a:pt x="157480" y="211836"/>
                      <a:pt x="157607" y="208788"/>
                    </a:cubicBezTo>
                    <a:cubicBezTo>
                      <a:pt x="157734" y="206629"/>
                      <a:pt x="157988" y="204343"/>
                      <a:pt x="157988" y="202184"/>
                    </a:cubicBezTo>
                    <a:cubicBezTo>
                      <a:pt x="157988" y="202184"/>
                      <a:pt x="157988" y="202184"/>
                      <a:pt x="157988" y="202184"/>
                    </a:cubicBezTo>
                    <a:cubicBezTo>
                      <a:pt x="157988" y="154813"/>
                      <a:pt x="137033" y="110744"/>
                      <a:pt x="98806" y="77978"/>
                    </a:cubicBezTo>
                    <a:cubicBezTo>
                      <a:pt x="74422" y="57023"/>
                      <a:pt x="61087" y="29464"/>
                      <a:pt x="61087" y="127"/>
                    </a:cubicBezTo>
                    <a:cubicBezTo>
                      <a:pt x="61087" y="127"/>
                      <a:pt x="61087" y="0"/>
                      <a:pt x="61087" y="0"/>
                    </a:cubicBezTo>
                    <a:lnTo>
                      <a:pt x="0" y="0"/>
                    </a:lnTo>
                    <a:cubicBezTo>
                      <a:pt x="0" y="0"/>
                      <a:pt x="0" y="127"/>
                      <a:pt x="0" y="127"/>
                    </a:cubicBezTo>
                    <a:cubicBezTo>
                      <a:pt x="0" y="47498"/>
                      <a:pt x="20955" y="91567"/>
                      <a:pt x="59182" y="124333"/>
                    </a:cubicBezTo>
                    <a:cubicBezTo>
                      <a:pt x="83565" y="145288"/>
                      <a:pt x="96901" y="172847"/>
                      <a:pt x="96901" y="202184"/>
                    </a:cubicBezTo>
                    <a:lnTo>
                      <a:pt x="96901" y="202184"/>
                    </a:lnTo>
                    <a:cubicBezTo>
                      <a:pt x="96901" y="231394"/>
                      <a:pt x="83439" y="259080"/>
                      <a:pt x="59055" y="280035"/>
                    </a:cubicBezTo>
                    <a:cubicBezTo>
                      <a:pt x="28194" y="306578"/>
                      <a:pt x="8763" y="340614"/>
                      <a:pt x="2539" y="377698"/>
                    </a:cubicBezTo>
                    <a:cubicBezTo>
                      <a:pt x="1777" y="381889"/>
                      <a:pt x="1270" y="386080"/>
                      <a:pt x="889" y="390271"/>
                    </a:cubicBezTo>
                    <a:cubicBezTo>
                      <a:pt x="508" y="394843"/>
                      <a:pt x="126" y="399415"/>
                      <a:pt x="126" y="404114"/>
                    </a:cubicBezTo>
                    <a:cubicBezTo>
                      <a:pt x="126" y="404114"/>
                      <a:pt x="126" y="404114"/>
                      <a:pt x="126" y="404114"/>
                    </a:cubicBezTo>
                    <a:cubicBezTo>
                      <a:pt x="126" y="451485"/>
                      <a:pt x="21082" y="495554"/>
                      <a:pt x="59182" y="528320"/>
                    </a:cubicBezTo>
                    <a:cubicBezTo>
                      <a:pt x="59309" y="528447"/>
                      <a:pt x="59436" y="528574"/>
                      <a:pt x="59689" y="528701"/>
                    </a:cubicBezTo>
                    <a:cubicBezTo>
                      <a:pt x="83820" y="549529"/>
                      <a:pt x="97027" y="577088"/>
                      <a:pt x="97027" y="606171"/>
                    </a:cubicBezTo>
                    <a:lnTo>
                      <a:pt x="97027" y="606171"/>
                    </a:lnTo>
                    <a:cubicBezTo>
                      <a:pt x="97027" y="635381"/>
                      <a:pt x="83565" y="663067"/>
                      <a:pt x="59182" y="684022"/>
                    </a:cubicBezTo>
                    <a:cubicBezTo>
                      <a:pt x="21082" y="716661"/>
                      <a:pt x="126" y="760857"/>
                      <a:pt x="126" y="808228"/>
                    </a:cubicBezTo>
                    <a:cubicBezTo>
                      <a:pt x="126" y="855599"/>
                      <a:pt x="21082" y="899668"/>
                      <a:pt x="59182" y="932434"/>
                    </a:cubicBezTo>
                    <a:cubicBezTo>
                      <a:pt x="83565" y="953389"/>
                      <a:pt x="96901" y="980948"/>
                      <a:pt x="96901" y="1010285"/>
                    </a:cubicBezTo>
                    <a:cubicBezTo>
                      <a:pt x="96901" y="1039495"/>
                      <a:pt x="83565" y="1067181"/>
                      <a:pt x="59055" y="1088136"/>
                    </a:cubicBezTo>
                    <a:cubicBezTo>
                      <a:pt x="54356" y="1092073"/>
                      <a:pt x="50038" y="1096264"/>
                      <a:pt x="45974" y="1100582"/>
                    </a:cubicBezTo>
                    <a:cubicBezTo>
                      <a:pt x="66801" y="1109218"/>
                      <a:pt x="87884" y="1117219"/>
                      <a:pt x="109220" y="1124712"/>
                    </a:cubicBezTo>
                    <a:cubicBezTo>
                      <a:pt x="140715" y="1093216"/>
                      <a:pt x="157988" y="1053084"/>
                      <a:pt x="157988" y="1010285"/>
                    </a:cubicBezTo>
                    <a:cubicBezTo>
                      <a:pt x="157861" y="962914"/>
                      <a:pt x="136906" y="918845"/>
                      <a:pt x="98806" y="886079"/>
                    </a:cubicBezTo>
                    <a:close/>
                  </a:path>
                </a:pathLst>
              </a:custGeom>
              <a:solidFill>
                <a:schemeClr val="accent2"/>
              </a:solidFill>
              <a:ln w="12700" cap="flat">
                <a:noFill/>
                <a:prstDash val="solid"/>
                <a:miter/>
              </a:ln>
            </p:spPr>
            <p:txBody>
              <a:bodyPr rtlCol="0" anchor="ctr"/>
              <a:lstStyle/>
              <a:p>
                <a:pPr rtl="0"/>
                <a:endParaRPr lang="es-ES" noProof="0"/>
              </a:p>
            </p:txBody>
          </p:sp>
        </p:grpSp>
        <p:sp>
          <p:nvSpPr>
            <p:cNvPr id="31" name="Freeform: Shape 30">
              <a:extLst>
                <a:ext uri="{FF2B5EF4-FFF2-40B4-BE49-F238E27FC236}">
                  <a16:creationId xmlns:a16="http://schemas.microsoft.com/office/drawing/2014/main" id="{9688AC0C-AC71-4A18-A7CA-337AEE2B6D0D}"/>
                </a:ext>
              </a:extLst>
            </p:cNvPr>
            <p:cNvSpPr/>
            <p:nvPr/>
          </p:nvSpPr>
          <p:spPr>
            <a:xfrm>
              <a:off x="112395" y="2095500"/>
              <a:ext cx="716788" cy="1114805"/>
            </a:xfrm>
            <a:custGeom>
              <a:avLst/>
              <a:gdLst>
                <a:gd name="connsiteX0" fmla="*/ 26543 w 716788"/>
                <a:gd name="connsiteY0" fmla="*/ 0 h 1114805"/>
                <a:gd name="connsiteX1" fmla="*/ 0 w 716788"/>
                <a:gd name="connsiteY1" fmla="*/ 26543 h 1114805"/>
                <a:gd name="connsiteX2" fmla="*/ 26543 w 716788"/>
                <a:gd name="connsiteY2" fmla="*/ 53086 h 1114805"/>
                <a:gd name="connsiteX3" fmla="*/ 53086 w 716788"/>
                <a:gd name="connsiteY3" fmla="*/ 26543 h 1114805"/>
                <a:gd name="connsiteX4" fmla="*/ 26543 w 716788"/>
                <a:gd name="connsiteY4" fmla="*/ 0 h 1114805"/>
                <a:gd name="connsiteX5" fmla="*/ 159385 w 716788"/>
                <a:gd name="connsiteY5" fmla="*/ 0 h 1114805"/>
                <a:gd name="connsiteX6" fmla="*/ 132842 w 716788"/>
                <a:gd name="connsiteY6" fmla="*/ 26543 h 1114805"/>
                <a:gd name="connsiteX7" fmla="*/ 159385 w 716788"/>
                <a:gd name="connsiteY7" fmla="*/ 53086 h 1114805"/>
                <a:gd name="connsiteX8" fmla="*/ 185928 w 716788"/>
                <a:gd name="connsiteY8" fmla="*/ 26543 h 1114805"/>
                <a:gd name="connsiteX9" fmla="*/ 159385 w 716788"/>
                <a:gd name="connsiteY9" fmla="*/ 0 h 1114805"/>
                <a:gd name="connsiteX10" fmla="*/ 26543 w 716788"/>
                <a:gd name="connsiteY10" fmla="*/ 132715 h 1114805"/>
                <a:gd name="connsiteX11" fmla="*/ 0 w 716788"/>
                <a:gd name="connsiteY11" fmla="*/ 159258 h 1114805"/>
                <a:gd name="connsiteX12" fmla="*/ 26543 w 716788"/>
                <a:gd name="connsiteY12" fmla="*/ 185801 h 1114805"/>
                <a:gd name="connsiteX13" fmla="*/ 53086 w 716788"/>
                <a:gd name="connsiteY13" fmla="*/ 159258 h 1114805"/>
                <a:gd name="connsiteX14" fmla="*/ 26543 w 716788"/>
                <a:gd name="connsiteY14" fmla="*/ 132715 h 1114805"/>
                <a:gd name="connsiteX15" fmla="*/ 159385 w 716788"/>
                <a:gd name="connsiteY15" fmla="*/ 132715 h 1114805"/>
                <a:gd name="connsiteX16" fmla="*/ 132842 w 716788"/>
                <a:gd name="connsiteY16" fmla="*/ 159258 h 1114805"/>
                <a:gd name="connsiteX17" fmla="*/ 159385 w 716788"/>
                <a:gd name="connsiteY17" fmla="*/ 185801 h 1114805"/>
                <a:gd name="connsiteX18" fmla="*/ 185928 w 716788"/>
                <a:gd name="connsiteY18" fmla="*/ 159258 h 1114805"/>
                <a:gd name="connsiteX19" fmla="*/ 159385 w 716788"/>
                <a:gd name="connsiteY19" fmla="*/ 132715 h 1114805"/>
                <a:gd name="connsiteX20" fmla="*/ 26543 w 716788"/>
                <a:gd name="connsiteY20" fmla="*/ 265430 h 1114805"/>
                <a:gd name="connsiteX21" fmla="*/ 0 w 716788"/>
                <a:gd name="connsiteY21" fmla="*/ 291973 h 1114805"/>
                <a:gd name="connsiteX22" fmla="*/ 26543 w 716788"/>
                <a:gd name="connsiteY22" fmla="*/ 318516 h 1114805"/>
                <a:gd name="connsiteX23" fmla="*/ 53086 w 716788"/>
                <a:gd name="connsiteY23" fmla="*/ 291973 h 1114805"/>
                <a:gd name="connsiteX24" fmla="*/ 26543 w 716788"/>
                <a:gd name="connsiteY24" fmla="*/ 265430 h 1114805"/>
                <a:gd name="connsiteX25" fmla="*/ 159385 w 716788"/>
                <a:gd name="connsiteY25" fmla="*/ 265430 h 1114805"/>
                <a:gd name="connsiteX26" fmla="*/ 132842 w 716788"/>
                <a:gd name="connsiteY26" fmla="*/ 291973 h 1114805"/>
                <a:gd name="connsiteX27" fmla="*/ 159385 w 716788"/>
                <a:gd name="connsiteY27" fmla="*/ 318516 h 1114805"/>
                <a:gd name="connsiteX28" fmla="*/ 185928 w 716788"/>
                <a:gd name="connsiteY28" fmla="*/ 291973 h 1114805"/>
                <a:gd name="connsiteX29" fmla="*/ 159385 w 716788"/>
                <a:gd name="connsiteY29" fmla="*/ 265430 h 1114805"/>
                <a:gd name="connsiteX30" fmla="*/ 26543 w 716788"/>
                <a:gd name="connsiteY30" fmla="*/ 398145 h 1114805"/>
                <a:gd name="connsiteX31" fmla="*/ 0 w 716788"/>
                <a:gd name="connsiteY31" fmla="*/ 424688 h 1114805"/>
                <a:gd name="connsiteX32" fmla="*/ 26543 w 716788"/>
                <a:gd name="connsiteY32" fmla="*/ 451231 h 1114805"/>
                <a:gd name="connsiteX33" fmla="*/ 53086 w 716788"/>
                <a:gd name="connsiteY33" fmla="*/ 424688 h 1114805"/>
                <a:gd name="connsiteX34" fmla="*/ 26543 w 716788"/>
                <a:gd name="connsiteY34" fmla="*/ 398145 h 1114805"/>
                <a:gd name="connsiteX35" fmla="*/ 159385 w 716788"/>
                <a:gd name="connsiteY35" fmla="*/ 398145 h 1114805"/>
                <a:gd name="connsiteX36" fmla="*/ 132842 w 716788"/>
                <a:gd name="connsiteY36" fmla="*/ 424688 h 1114805"/>
                <a:gd name="connsiteX37" fmla="*/ 159385 w 716788"/>
                <a:gd name="connsiteY37" fmla="*/ 451231 h 1114805"/>
                <a:gd name="connsiteX38" fmla="*/ 185928 w 716788"/>
                <a:gd name="connsiteY38" fmla="*/ 424688 h 1114805"/>
                <a:gd name="connsiteX39" fmla="*/ 159385 w 716788"/>
                <a:gd name="connsiteY39" fmla="*/ 398145 h 1114805"/>
                <a:gd name="connsiteX40" fmla="*/ 26543 w 716788"/>
                <a:gd name="connsiteY40" fmla="*/ 530860 h 1114805"/>
                <a:gd name="connsiteX41" fmla="*/ 0 w 716788"/>
                <a:gd name="connsiteY41" fmla="*/ 557403 h 1114805"/>
                <a:gd name="connsiteX42" fmla="*/ 26543 w 716788"/>
                <a:gd name="connsiteY42" fmla="*/ 583946 h 1114805"/>
                <a:gd name="connsiteX43" fmla="*/ 53086 w 716788"/>
                <a:gd name="connsiteY43" fmla="*/ 557403 h 1114805"/>
                <a:gd name="connsiteX44" fmla="*/ 26543 w 716788"/>
                <a:gd name="connsiteY44" fmla="*/ 530860 h 1114805"/>
                <a:gd name="connsiteX45" fmla="*/ 159385 w 716788"/>
                <a:gd name="connsiteY45" fmla="*/ 530860 h 1114805"/>
                <a:gd name="connsiteX46" fmla="*/ 132842 w 716788"/>
                <a:gd name="connsiteY46" fmla="*/ 557403 h 1114805"/>
                <a:gd name="connsiteX47" fmla="*/ 159385 w 716788"/>
                <a:gd name="connsiteY47" fmla="*/ 583946 h 1114805"/>
                <a:gd name="connsiteX48" fmla="*/ 185928 w 716788"/>
                <a:gd name="connsiteY48" fmla="*/ 557403 h 1114805"/>
                <a:gd name="connsiteX49" fmla="*/ 159385 w 716788"/>
                <a:gd name="connsiteY49" fmla="*/ 530860 h 1114805"/>
                <a:gd name="connsiteX50" fmla="*/ 292100 w 716788"/>
                <a:gd name="connsiteY50" fmla="*/ 530860 h 1114805"/>
                <a:gd name="connsiteX51" fmla="*/ 265557 w 716788"/>
                <a:gd name="connsiteY51" fmla="*/ 557403 h 1114805"/>
                <a:gd name="connsiteX52" fmla="*/ 292100 w 716788"/>
                <a:gd name="connsiteY52" fmla="*/ 583946 h 1114805"/>
                <a:gd name="connsiteX53" fmla="*/ 318643 w 716788"/>
                <a:gd name="connsiteY53" fmla="*/ 557403 h 1114805"/>
                <a:gd name="connsiteX54" fmla="*/ 292100 w 716788"/>
                <a:gd name="connsiteY54" fmla="*/ 530860 h 1114805"/>
                <a:gd name="connsiteX55" fmla="*/ 424815 w 716788"/>
                <a:gd name="connsiteY55" fmla="*/ 530860 h 1114805"/>
                <a:gd name="connsiteX56" fmla="*/ 398272 w 716788"/>
                <a:gd name="connsiteY56" fmla="*/ 557403 h 1114805"/>
                <a:gd name="connsiteX57" fmla="*/ 424815 w 716788"/>
                <a:gd name="connsiteY57" fmla="*/ 583946 h 1114805"/>
                <a:gd name="connsiteX58" fmla="*/ 451358 w 716788"/>
                <a:gd name="connsiteY58" fmla="*/ 557403 h 1114805"/>
                <a:gd name="connsiteX59" fmla="*/ 424815 w 716788"/>
                <a:gd name="connsiteY59" fmla="*/ 530860 h 1114805"/>
                <a:gd name="connsiteX60" fmla="*/ 557530 w 716788"/>
                <a:gd name="connsiteY60" fmla="*/ 530860 h 1114805"/>
                <a:gd name="connsiteX61" fmla="*/ 530987 w 716788"/>
                <a:gd name="connsiteY61" fmla="*/ 557403 h 1114805"/>
                <a:gd name="connsiteX62" fmla="*/ 557530 w 716788"/>
                <a:gd name="connsiteY62" fmla="*/ 583946 h 1114805"/>
                <a:gd name="connsiteX63" fmla="*/ 584073 w 716788"/>
                <a:gd name="connsiteY63" fmla="*/ 557403 h 1114805"/>
                <a:gd name="connsiteX64" fmla="*/ 557530 w 716788"/>
                <a:gd name="connsiteY64" fmla="*/ 530860 h 1114805"/>
                <a:gd name="connsiteX65" fmla="*/ 690245 w 716788"/>
                <a:gd name="connsiteY65" fmla="*/ 530860 h 1114805"/>
                <a:gd name="connsiteX66" fmla="*/ 663702 w 716788"/>
                <a:gd name="connsiteY66" fmla="*/ 557403 h 1114805"/>
                <a:gd name="connsiteX67" fmla="*/ 690245 w 716788"/>
                <a:gd name="connsiteY67" fmla="*/ 583946 h 1114805"/>
                <a:gd name="connsiteX68" fmla="*/ 716788 w 716788"/>
                <a:gd name="connsiteY68" fmla="*/ 557403 h 1114805"/>
                <a:gd name="connsiteX69" fmla="*/ 690245 w 716788"/>
                <a:gd name="connsiteY69" fmla="*/ 530860 h 1114805"/>
                <a:gd name="connsiteX70" fmla="*/ 26543 w 716788"/>
                <a:gd name="connsiteY70" fmla="*/ 663575 h 1114805"/>
                <a:gd name="connsiteX71" fmla="*/ 0 w 716788"/>
                <a:gd name="connsiteY71" fmla="*/ 690118 h 1114805"/>
                <a:gd name="connsiteX72" fmla="*/ 26543 w 716788"/>
                <a:gd name="connsiteY72" fmla="*/ 716661 h 1114805"/>
                <a:gd name="connsiteX73" fmla="*/ 53086 w 716788"/>
                <a:gd name="connsiteY73" fmla="*/ 690118 h 1114805"/>
                <a:gd name="connsiteX74" fmla="*/ 26543 w 716788"/>
                <a:gd name="connsiteY74" fmla="*/ 663575 h 1114805"/>
                <a:gd name="connsiteX75" fmla="*/ 159385 w 716788"/>
                <a:gd name="connsiteY75" fmla="*/ 663575 h 1114805"/>
                <a:gd name="connsiteX76" fmla="*/ 132842 w 716788"/>
                <a:gd name="connsiteY76" fmla="*/ 690118 h 1114805"/>
                <a:gd name="connsiteX77" fmla="*/ 159385 w 716788"/>
                <a:gd name="connsiteY77" fmla="*/ 716661 h 1114805"/>
                <a:gd name="connsiteX78" fmla="*/ 185928 w 716788"/>
                <a:gd name="connsiteY78" fmla="*/ 690118 h 1114805"/>
                <a:gd name="connsiteX79" fmla="*/ 159385 w 716788"/>
                <a:gd name="connsiteY79" fmla="*/ 663575 h 1114805"/>
                <a:gd name="connsiteX80" fmla="*/ 292100 w 716788"/>
                <a:gd name="connsiteY80" fmla="*/ 663575 h 1114805"/>
                <a:gd name="connsiteX81" fmla="*/ 265557 w 716788"/>
                <a:gd name="connsiteY81" fmla="*/ 690118 h 1114805"/>
                <a:gd name="connsiteX82" fmla="*/ 292100 w 716788"/>
                <a:gd name="connsiteY82" fmla="*/ 716661 h 1114805"/>
                <a:gd name="connsiteX83" fmla="*/ 318643 w 716788"/>
                <a:gd name="connsiteY83" fmla="*/ 690118 h 1114805"/>
                <a:gd name="connsiteX84" fmla="*/ 292100 w 716788"/>
                <a:gd name="connsiteY84" fmla="*/ 663575 h 1114805"/>
                <a:gd name="connsiteX85" fmla="*/ 424815 w 716788"/>
                <a:gd name="connsiteY85" fmla="*/ 663575 h 1114805"/>
                <a:gd name="connsiteX86" fmla="*/ 398272 w 716788"/>
                <a:gd name="connsiteY86" fmla="*/ 690118 h 1114805"/>
                <a:gd name="connsiteX87" fmla="*/ 424815 w 716788"/>
                <a:gd name="connsiteY87" fmla="*/ 716661 h 1114805"/>
                <a:gd name="connsiteX88" fmla="*/ 451358 w 716788"/>
                <a:gd name="connsiteY88" fmla="*/ 690118 h 1114805"/>
                <a:gd name="connsiteX89" fmla="*/ 424815 w 716788"/>
                <a:gd name="connsiteY89" fmla="*/ 663575 h 1114805"/>
                <a:gd name="connsiteX90" fmla="*/ 557530 w 716788"/>
                <a:gd name="connsiteY90" fmla="*/ 663575 h 1114805"/>
                <a:gd name="connsiteX91" fmla="*/ 530987 w 716788"/>
                <a:gd name="connsiteY91" fmla="*/ 690118 h 1114805"/>
                <a:gd name="connsiteX92" fmla="*/ 557530 w 716788"/>
                <a:gd name="connsiteY92" fmla="*/ 716661 h 1114805"/>
                <a:gd name="connsiteX93" fmla="*/ 584073 w 716788"/>
                <a:gd name="connsiteY93" fmla="*/ 690118 h 1114805"/>
                <a:gd name="connsiteX94" fmla="*/ 557530 w 716788"/>
                <a:gd name="connsiteY94" fmla="*/ 663575 h 1114805"/>
                <a:gd name="connsiteX95" fmla="*/ 690245 w 716788"/>
                <a:gd name="connsiteY95" fmla="*/ 663575 h 1114805"/>
                <a:gd name="connsiteX96" fmla="*/ 663702 w 716788"/>
                <a:gd name="connsiteY96" fmla="*/ 690118 h 1114805"/>
                <a:gd name="connsiteX97" fmla="*/ 690245 w 716788"/>
                <a:gd name="connsiteY97" fmla="*/ 716661 h 1114805"/>
                <a:gd name="connsiteX98" fmla="*/ 716788 w 716788"/>
                <a:gd name="connsiteY98" fmla="*/ 690118 h 1114805"/>
                <a:gd name="connsiteX99" fmla="*/ 690245 w 716788"/>
                <a:gd name="connsiteY99" fmla="*/ 663575 h 1114805"/>
                <a:gd name="connsiteX100" fmla="*/ 26543 w 716788"/>
                <a:gd name="connsiteY100" fmla="*/ 796290 h 1114805"/>
                <a:gd name="connsiteX101" fmla="*/ 0 w 716788"/>
                <a:gd name="connsiteY101" fmla="*/ 822833 h 1114805"/>
                <a:gd name="connsiteX102" fmla="*/ 26543 w 716788"/>
                <a:gd name="connsiteY102" fmla="*/ 849376 h 1114805"/>
                <a:gd name="connsiteX103" fmla="*/ 53086 w 716788"/>
                <a:gd name="connsiteY103" fmla="*/ 822833 h 1114805"/>
                <a:gd name="connsiteX104" fmla="*/ 26543 w 716788"/>
                <a:gd name="connsiteY104" fmla="*/ 796290 h 1114805"/>
                <a:gd name="connsiteX105" fmla="*/ 159385 w 716788"/>
                <a:gd name="connsiteY105" fmla="*/ 796290 h 1114805"/>
                <a:gd name="connsiteX106" fmla="*/ 132842 w 716788"/>
                <a:gd name="connsiteY106" fmla="*/ 822833 h 1114805"/>
                <a:gd name="connsiteX107" fmla="*/ 159385 w 716788"/>
                <a:gd name="connsiteY107" fmla="*/ 849376 h 1114805"/>
                <a:gd name="connsiteX108" fmla="*/ 185928 w 716788"/>
                <a:gd name="connsiteY108" fmla="*/ 822833 h 1114805"/>
                <a:gd name="connsiteX109" fmla="*/ 159385 w 716788"/>
                <a:gd name="connsiteY109" fmla="*/ 796290 h 1114805"/>
                <a:gd name="connsiteX110" fmla="*/ 292100 w 716788"/>
                <a:gd name="connsiteY110" fmla="*/ 796290 h 1114805"/>
                <a:gd name="connsiteX111" fmla="*/ 265557 w 716788"/>
                <a:gd name="connsiteY111" fmla="*/ 822833 h 1114805"/>
                <a:gd name="connsiteX112" fmla="*/ 292100 w 716788"/>
                <a:gd name="connsiteY112" fmla="*/ 849376 h 1114805"/>
                <a:gd name="connsiteX113" fmla="*/ 318643 w 716788"/>
                <a:gd name="connsiteY113" fmla="*/ 822833 h 1114805"/>
                <a:gd name="connsiteX114" fmla="*/ 292100 w 716788"/>
                <a:gd name="connsiteY114" fmla="*/ 796290 h 1114805"/>
                <a:gd name="connsiteX115" fmla="*/ 424815 w 716788"/>
                <a:gd name="connsiteY115" fmla="*/ 796290 h 1114805"/>
                <a:gd name="connsiteX116" fmla="*/ 398272 w 716788"/>
                <a:gd name="connsiteY116" fmla="*/ 822833 h 1114805"/>
                <a:gd name="connsiteX117" fmla="*/ 424815 w 716788"/>
                <a:gd name="connsiteY117" fmla="*/ 849376 h 1114805"/>
                <a:gd name="connsiteX118" fmla="*/ 451358 w 716788"/>
                <a:gd name="connsiteY118" fmla="*/ 822833 h 1114805"/>
                <a:gd name="connsiteX119" fmla="*/ 424815 w 716788"/>
                <a:gd name="connsiteY119" fmla="*/ 796290 h 1114805"/>
                <a:gd name="connsiteX120" fmla="*/ 557530 w 716788"/>
                <a:gd name="connsiteY120" fmla="*/ 796290 h 1114805"/>
                <a:gd name="connsiteX121" fmla="*/ 530987 w 716788"/>
                <a:gd name="connsiteY121" fmla="*/ 822833 h 1114805"/>
                <a:gd name="connsiteX122" fmla="*/ 557530 w 716788"/>
                <a:gd name="connsiteY122" fmla="*/ 849376 h 1114805"/>
                <a:gd name="connsiteX123" fmla="*/ 584073 w 716788"/>
                <a:gd name="connsiteY123" fmla="*/ 822833 h 1114805"/>
                <a:gd name="connsiteX124" fmla="*/ 557530 w 716788"/>
                <a:gd name="connsiteY124" fmla="*/ 796290 h 1114805"/>
                <a:gd name="connsiteX125" fmla="*/ 690245 w 716788"/>
                <a:gd name="connsiteY125" fmla="*/ 796290 h 1114805"/>
                <a:gd name="connsiteX126" fmla="*/ 663702 w 716788"/>
                <a:gd name="connsiteY126" fmla="*/ 822833 h 1114805"/>
                <a:gd name="connsiteX127" fmla="*/ 690245 w 716788"/>
                <a:gd name="connsiteY127" fmla="*/ 849376 h 1114805"/>
                <a:gd name="connsiteX128" fmla="*/ 716788 w 716788"/>
                <a:gd name="connsiteY128" fmla="*/ 822833 h 1114805"/>
                <a:gd name="connsiteX129" fmla="*/ 690245 w 716788"/>
                <a:gd name="connsiteY129" fmla="*/ 796290 h 1114805"/>
                <a:gd name="connsiteX130" fmla="*/ 26543 w 716788"/>
                <a:gd name="connsiteY130" fmla="*/ 929005 h 1114805"/>
                <a:gd name="connsiteX131" fmla="*/ 0 w 716788"/>
                <a:gd name="connsiteY131" fmla="*/ 955548 h 1114805"/>
                <a:gd name="connsiteX132" fmla="*/ 26543 w 716788"/>
                <a:gd name="connsiteY132" fmla="*/ 982091 h 1114805"/>
                <a:gd name="connsiteX133" fmla="*/ 53086 w 716788"/>
                <a:gd name="connsiteY133" fmla="*/ 955548 h 1114805"/>
                <a:gd name="connsiteX134" fmla="*/ 26543 w 716788"/>
                <a:gd name="connsiteY134" fmla="*/ 929005 h 1114805"/>
                <a:gd name="connsiteX135" fmla="*/ 159385 w 716788"/>
                <a:gd name="connsiteY135" fmla="*/ 929005 h 1114805"/>
                <a:gd name="connsiteX136" fmla="*/ 132842 w 716788"/>
                <a:gd name="connsiteY136" fmla="*/ 955548 h 1114805"/>
                <a:gd name="connsiteX137" fmla="*/ 159385 w 716788"/>
                <a:gd name="connsiteY137" fmla="*/ 982091 h 1114805"/>
                <a:gd name="connsiteX138" fmla="*/ 185928 w 716788"/>
                <a:gd name="connsiteY138" fmla="*/ 955548 h 1114805"/>
                <a:gd name="connsiteX139" fmla="*/ 159385 w 716788"/>
                <a:gd name="connsiteY139" fmla="*/ 929005 h 1114805"/>
                <a:gd name="connsiteX140" fmla="*/ 292100 w 716788"/>
                <a:gd name="connsiteY140" fmla="*/ 929005 h 1114805"/>
                <a:gd name="connsiteX141" fmla="*/ 265557 w 716788"/>
                <a:gd name="connsiteY141" fmla="*/ 955548 h 1114805"/>
                <a:gd name="connsiteX142" fmla="*/ 292100 w 716788"/>
                <a:gd name="connsiteY142" fmla="*/ 982091 h 1114805"/>
                <a:gd name="connsiteX143" fmla="*/ 318643 w 716788"/>
                <a:gd name="connsiteY143" fmla="*/ 955548 h 1114805"/>
                <a:gd name="connsiteX144" fmla="*/ 292100 w 716788"/>
                <a:gd name="connsiteY144" fmla="*/ 929005 h 1114805"/>
                <a:gd name="connsiteX145" fmla="*/ 424815 w 716788"/>
                <a:gd name="connsiteY145" fmla="*/ 929005 h 1114805"/>
                <a:gd name="connsiteX146" fmla="*/ 398272 w 716788"/>
                <a:gd name="connsiteY146" fmla="*/ 955548 h 1114805"/>
                <a:gd name="connsiteX147" fmla="*/ 424815 w 716788"/>
                <a:gd name="connsiteY147" fmla="*/ 982091 h 1114805"/>
                <a:gd name="connsiteX148" fmla="*/ 451358 w 716788"/>
                <a:gd name="connsiteY148" fmla="*/ 955548 h 1114805"/>
                <a:gd name="connsiteX149" fmla="*/ 424815 w 716788"/>
                <a:gd name="connsiteY149" fmla="*/ 929005 h 1114805"/>
                <a:gd name="connsiteX150" fmla="*/ 557530 w 716788"/>
                <a:gd name="connsiteY150" fmla="*/ 929005 h 1114805"/>
                <a:gd name="connsiteX151" fmla="*/ 530987 w 716788"/>
                <a:gd name="connsiteY151" fmla="*/ 955548 h 1114805"/>
                <a:gd name="connsiteX152" fmla="*/ 557530 w 716788"/>
                <a:gd name="connsiteY152" fmla="*/ 982091 h 1114805"/>
                <a:gd name="connsiteX153" fmla="*/ 584073 w 716788"/>
                <a:gd name="connsiteY153" fmla="*/ 955548 h 1114805"/>
                <a:gd name="connsiteX154" fmla="*/ 557530 w 716788"/>
                <a:gd name="connsiteY154" fmla="*/ 929005 h 1114805"/>
                <a:gd name="connsiteX155" fmla="*/ 690245 w 716788"/>
                <a:gd name="connsiteY155" fmla="*/ 929005 h 1114805"/>
                <a:gd name="connsiteX156" fmla="*/ 663702 w 716788"/>
                <a:gd name="connsiteY156" fmla="*/ 955548 h 1114805"/>
                <a:gd name="connsiteX157" fmla="*/ 690245 w 716788"/>
                <a:gd name="connsiteY157" fmla="*/ 982091 h 1114805"/>
                <a:gd name="connsiteX158" fmla="*/ 716788 w 716788"/>
                <a:gd name="connsiteY158" fmla="*/ 955548 h 1114805"/>
                <a:gd name="connsiteX159" fmla="*/ 690245 w 716788"/>
                <a:gd name="connsiteY159" fmla="*/ 929005 h 1114805"/>
                <a:gd name="connsiteX160" fmla="*/ 26543 w 716788"/>
                <a:gd name="connsiteY160" fmla="*/ 1061720 h 1114805"/>
                <a:gd name="connsiteX161" fmla="*/ 0 w 716788"/>
                <a:gd name="connsiteY161" fmla="*/ 1088263 h 1114805"/>
                <a:gd name="connsiteX162" fmla="*/ 26543 w 716788"/>
                <a:gd name="connsiteY162" fmla="*/ 1114806 h 1114805"/>
                <a:gd name="connsiteX163" fmla="*/ 53086 w 716788"/>
                <a:gd name="connsiteY163" fmla="*/ 1088263 h 1114805"/>
                <a:gd name="connsiteX164" fmla="*/ 26543 w 716788"/>
                <a:gd name="connsiteY164" fmla="*/ 1061720 h 1114805"/>
                <a:gd name="connsiteX165" fmla="*/ 159385 w 716788"/>
                <a:gd name="connsiteY165" fmla="*/ 1061720 h 1114805"/>
                <a:gd name="connsiteX166" fmla="*/ 132842 w 716788"/>
                <a:gd name="connsiteY166" fmla="*/ 1088263 h 1114805"/>
                <a:gd name="connsiteX167" fmla="*/ 159385 w 716788"/>
                <a:gd name="connsiteY167" fmla="*/ 1114806 h 1114805"/>
                <a:gd name="connsiteX168" fmla="*/ 185928 w 716788"/>
                <a:gd name="connsiteY168" fmla="*/ 1088263 h 1114805"/>
                <a:gd name="connsiteX169" fmla="*/ 159385 w 716788"/>
                <a:gd name="connsiteY169" fmla="*/ 1061720 h 1114805"/>
                <a:gd name="connsiteX170" fmla="*/ 292100 w 716788"/>
                <a:gd name="connsiteY170" fmla="*/ 1061720 h 1114805"/>
                <a:gd name="connsiteX171" fmla="*/ 265557 w 716788"/>
                <a:gd name="connsiteY171" fmla="*/ 1088263 h 1114805"/>
                <a:gd name="connsiteX172" fmla="*/ 292100 w 716788"/>
                <a:gd name="connsiteY172" fmla="*/ 1114806 h 1114805"/>
                <a:gd name="connsiteX173" fmla="*/ 318643 w 716788"/>
                <a:gd name="connsiteY173" fmla="*/ 1088263 h 1114805"/>
                <a:gd name="connsiteX174" fmla="*/ 292100 w 716788"/>
                <a:gd name="connsiteY174" fmla="*/ 1061720 h 1114805"/>
                <a:gd name="connsiteX175" fmla="*/ 424815 w 716788"/>
                <a:gd name="connsiteY175" fmla="*/ 1061720 h 1114805"/>
                <a:gd name="connsiteX176" fmla="*/ 398272 w 716788"/>
                <a:gd name="connsiteY176" fmla="*/ 1088263 h 1114805"/>
                <a:gd name="connsiteX177" fmla="*/ 424815 w 716788"/>
                <a:gd name="connsiteY177" fmla="*/ 1114806 h 1114805"/>
                <a:gd name="connsiteX178" fmla="*/ 451358 w 716788"/>
                <a:gd name="connsiteY178" fmla="*/ 1088263 h 1114805"/>
                <a:gd name="connsiteX179" fmla="*/ 424815 w 716788"/>
                <a:gd name="connsiteY179" fmla="*/ 1061720 h 1114805"/>
                <a:gd name="connsiteX180" fmla="*/ 557530 w 716788"/>
                <a:gd name="connsiteY180" fmla="*/ 1061720 h 1114805"/>
                <a:gd name="connsiteX181" fmla="*/ 530987 w 716788"/>
                <a:gd name="connsiteY181" fmla="*/ 1088263 h 1114805"/>
                <a:gd name="connsiteX182" fmla="*/ 557530 w 716788"/>
                <a:gd name="connsiteY182" fmla="*/ 1114806 h 1114805"/>
                <a:gd name="connsiteX183" fmla="*/ 584073 w 716788"/>
                <a:gd name="connsiteY183" fmla="*/ 1088263 h 1114805"/>
                <a:gd name="connsiteX184" fmla="*/ 557530 w 716788"/>
                <a:gd name="connsiteY184" fmla="*/ 1061720 h 1114805"/>
                <a:gd name="connsiteX185" fmla="*/ 690245 w 716788"/>
                <a:gd name="connsiteY185" fmla="*/ 1061720 h 1114805"/>
                <a:gd name="connsiteX186" fmla="*/ 663702 w 716788"/>
                <a:gd name="connsiteY186" fmla="*/ 1088263 h 1114805"/>
                <a:gd name="connsiteX187" fmla="*/ 690245 w 716788"/>
                <a:gd name="connsiteY187" fmla="*/ 1114806 h 1114805"/>
                <a:gd name="connsiteX188" fmla="*/ 716788 w 716788"/>
                <a:gd name="connsiteY188" fmla="*/ 1088263 h 1114805"/>
                <a:gd name="connsiteX189" fmla="*/ 690245 w 716788"/>
                <a:gd name="connsiteY189" fmla="*/ 1061720 h 1114805"/>
                <a:gd name="connsiteX190" fmla="*/ 292100 w 716788"/>
                <a:gd name="connsiteY190" fmla="*/ 0 h 1114805"/>
                <a:gd name="connsiteX191" fmla="*/ 265557 w 716788"/>
                <a:gd name="connsiteY191" fmla="*/ 26543 h 1114805"/>
                <a:gd name="connsiteX192" fmla="*/ 292100 w 716788"/>
                <a:gd name="connsiteY192" fmla="*/ 53086 h 1114805"/>
                <a:gd name="connsiteX193" fmla="*/ 318643 w 716788"/>
                <a:gd name="connsiteY193" fmla="*/ 26543 h 1114805"/>
                <a:gd name="connsiteX194" fmla="*/ 292100 w 716788"/>
                <a:gd name="connsiteY194" fmla="*/ 0 h 1114805"/>
                <a:gd name="connsiteX195" fmla="*/ 424815 w 716788"/>
                <a:gd name="connsiteY195" fmla="*/ 0 h 1114805"/>
                <a:gd name="connsiteX196" fmla="*/ 398272 w 716788"/>
                <a:gd name="connsiteY196" fmla="*/ 26543 h 1114805"/>
                <a:gd name="connsiteX197" fmla="*/ 424815 w 716788"/>
                <a:gd name="connsiteY197" fmla="*/ 53086 h 1114805"/>
                <a:gd name="connsiteX198" fmla="*/ 451358 w 716788"/>
                <a:gd name="connsiteY198" fmla="*/ 26543 h 1114805"/>
                <a:gd name="connsiteX199" fmla="*/ 424815 w 716788"/>
                <a:gd name="connsiteY199" fmla="*/ 0 h 1114805"/>
                <a:gd name="connsiteX200" fmla="*/ 557530 w 716788"/>
                <a:gd name="connsiteY200" fmla="*/ 0 h 1114805"/>
                <a:gd name="connsiteX201" fmla="*/ 530987 w 716788"/>
                <a:gd name="connsiteY201" fmla="*/ 26543 h 1114805"/>
                <a:gd name="connsiteX202" fmla="*/ 557530 w 716788"/>
                <a:gd name="connsiteY202" fmla="*/ 53086 h 1114805"/>
                <a:gd name="connsiteX203" fmla="*/ 584073 w 716788"/>
                <a:gd name="connsiteY203" fmla="*/ 26543 h 1114805"/>
                <a:gd name="connsiteX204" fmla="*/ 557530 w 716788"/>
                <a:gd name="connsiteY204" fmla="*/ 0 h 1114805"/>
                <a:gd name="connsiteX205" fmla="*/ 690245 w 716788"/>
                <a:gd name="connsiteY205" fmla="*/ 0 h 1114805"/>
                <a:gd name="connsiteX206" fmla="*/ 663702 w 716788"/>
                <a:gd name="connsiteY206" fmla="*/ 26543 h 1114805"/>
                <a:gd name="connsiteX207" fmla="*/ 690245 w 716788"/>
                <a:gd name="connsiteY207" fmla="*/ 53086 h 1114805"/>
                <a:gd name="connsiteX208" fmla="*/ 716788 w 716788"/>
                <a:gd name="connsiteY208" fmla="*/ 26543 h 1114805"/>
                <a:gd name="connsiteX209" fmla="*/ 690245 w 716788"/>
                <a:gd name="connsiteY209" fmla="*/ 0 h 1114805"/>
                <a:gd name="connsiteX210" fmla="*/ 292100 w 716788"/>
                <a:gd name="connsiteY210" fmla="*/ 132715 h 1114805"/>
                <a:gd name="connsiteX211" fmla="*/ 265557 w 716788"/>
                <a:gd name="connsiteY211" fmla="*/ 159258 h 1114805"/>
                <a:gd name="connsiteX212" fmla="*/ 292100 w 716788"/>
                <a:gd name="connsiteY212" fmla="*/ 185801 h 1114805"/>
                <a:gd name="connsiteX213" fmla="*/ 318643 w 716788"/>
                <a:gd name="connsiteY213" fmla="*/ 159258 h 1114805"/>
                <a:gd name="connsiteX214" fmla="*/ 292100 w 716788"/>
                <a:gd name="connsiteY214" fmla="*/ 132715 h 1114805"/>
                <a:gd name="connsiteX215" fmla="*/ 424815 w 716788"/>
                <a:gd name="connsiteY215" fmla="*/ 132715 h 1114805"/>
                <a:gd name="connsiteX216" fmla="*/ 398272 w 716788"/>
                <a:gd name="connsiteY216" fmla="*/ 159258 h 1114805"/>
                <a:gd name="connsiteX217" fmla="*/ 424815 w 716788"/>
                <a:gd name="connsiteY217" fmla="*/ 185801 h 1114805"/>
                <a:gd name="connsiteX218" fmla="*/ 451358 w 716788"/>
                <a:gd name="connsiteY218" fmla="*/ 159258 h 1114805"/>
                <a:gd name="connsiteX219" fmla="*/ 424815 w 716788"/>
                <a:gd name="connsiteY219" fmla="*/ 132715 h 1114805"/>
                <a:gd name="connsiteX220" fmla="*/ 557530 w 716788"/>
                <a:gd name="connsiteY220" fmla="*/ 132715 h 1114805"/>
                <a:gd name="connsiteX221" fmla="*/ 530987 w 716788"/>
                <a:gd name="connsiteY221" fmla="*/ 159258 h 1114805"/>
                <a:gd name="connsiteX222" fmla="*/ 557530 w 716788"/>
                <a:gd name="connsiteY222" fmla="*/ 185801 h 1114805"/>
                <a:gd name="connsiteX223" fmla="*/ 584073 w 716788"/>
                <a:gd name="connsiteY223" fmla="*/ 159258 h 1114805"/>
                <a:gd name="connsiteX224" fmla="*/ 557530 w 716788"/>
                <a:gd name="connsiteY224" fmla="*/ 132715 h 1114805"/>
                <a:gd name="connsiteX225" fmla="*/ 690245 w 716788"/>
                <a:gd name="connsiteY225" fmla="*/ 132715 h 1114805"/>
                <a:gd name="connsiteX226" fmla="*/ 663702 w 716788"/>
                <a:gd name="connsiteY226" fmla="*/ 159258 h 1114805"/>
                <a:gd name="connsiteX227" fmla="*/ 690245 w 716788"/>
                <a:gd name="connsiteY227" fmla="*/ 185801 h 1114805"/>
                <a:gd name="connsiteX228" fmla="*/ 716788 w 716788"/>
                <a:gd name="connsiteY228" fmla="*/ 159258 h 1114805"/>
                <a:gd name="connsiteX229" fmla="*/ 690245 w 716788"/>
                <a:gd name="connsiteY229" fmla="*/ 132715 h 1114805"/>
                <a:gd name="connsiteX230" fmla="*/ 292100 w 716788"/>
                <a:gd name="connsiteY230" fmla="*/ 265430 h 1114805"/>
                <a:gd name="connsiteX231" fmla="*/ 265557 w 716788"/>
                <a:gd name="connsiteY231" fmla="*/ 291973 h 1114805"/>
                <a:gd name="connsiteX232" fmla="*/ 292100 w 716788"/>
                <a:gd name="connsiteY232" fmla="*/ 318516 h 1114805"/>
                <a:gd name="connsiteX233" fmla="*/ 318643 w 716788"/>
                <a:gd name="connsiteY233" fmla="*/ 291973 h 1114805"/>
                <a:gd name="connsiteX234" fmla="*/ 292100 w 716788"/>
                <a:gd name="connsiteY234" fmla="*/ 265430 h 1114805"/>
                <a:gd name="connsiteX235" fmla="*/ 424815 w 716788"/>
                <a:gd name="connsiteY235" fmla="*/ 265430 h 1114805"/>
                <a:gd name="connsiteX236" fmla="*/ 398272 w 716788"/>
                <a:gd name="connsiteY236" fmla="*/ 291973 h 1114805"/>
                <a:gd name="connsiteX237" fmla="*/ 424815 w 716788"/>
                <a:gd name="connsiteY237" fmla="*/ 318516 h 1114805"/>
                <a:gd name="connsiteX238" fmla="*/ 451358 w 716788"/>
                <a:gd name="connsiteY238" fmla="*/ 291973 h 1114805"/>
                <a:gd name="connsiteX239" fmla="*/ 424815 w 716788"/>
                <a:gd name="connsiteY239" fmla="*/ 265430 h 1114805"/>
                <a:gd name="connsiteX240" fmla="*/ 557530 w 716788"/>
                <a:gd name="connsiteY240" fmla="*/ 265430 h 1114805"/>
                <a:gd name="connsiteX241" fmla="*/ 530987 w 716788"/>
                <a:gd name="connsiteY241" fmla="*/ 291973 h 1114805"/>
                <a:gd name="connsiteX242" fmla="*/ 557530 w 716788"/>
                <a:gd name="connsiteY242" fmla="*/ 318516 h 1114805"/>
                <a:gd name="connsiteX243" fmla="*/ 584073 w 716788"/>
                <a:gd name="connsiteY243" fmla="*/ 291973 h 1114805"/>
                <a:gd name="connsiteX244" fmla="*/ 557530 w 716788"/>
                <a:gd name="connsiteY244" fmla="*/ 265430 h 1114805"/>
                <a:gd name="connsiteX245" fmla="*/ 690245 w 716788"/>
                <a:gd name="connsiteY245" fmla="*/ 265430 h 1114805"/>
                <a:gd name="connsiteX246" fmla="*/ 663702 w 716788"/>
                <a:gd name="connsiteY246" fmla="*/ 291973 h 1114805"/>
                <a:gd name="connsiteX247" fmla="*/ 690245 w 716788"/>
                <a:gd name="connsiteY247" fmla="*/ 318516 h 1114805"/>
                <a:gd name="connsiteX248" fmla="*/ 716788 w 716788"/>
                <a:gd name="connsiteY248" fmla="*/ 291973 h 1114805"/>
                <a:gd name="connsiteX249" fmla="*/ 690245 w 716788"/>
                <a:gd name="connsiteY249" fmla="*/ 265430 h 1114805"/>
                <a:gd name="connsiteX250" fmla="*/ 292100 w 716788"/>
                <a:gd name="connsiteY250" fmla="*/ 398145 h 1114805"/>
                <a:gd name="connsiteX251" fmla="*/ 265557 w 716788"/>
                <a:gd name="connsiteY251" fmla="*/ 424688 h 1114805"/>
                <a:gd name="connsiteX252" fmla="*/ 292100 w 716788"/>
                <a:gd name="connsiteY252" fmla="*/ 451231 h 1114805"/>
                <a:gd name="connsiteX253" fmla="*/ 318643 w 716788"/>
                <a:gd name="connsiteY253" fmla="*/ 424688 h 1114805"/>
                <a:gd name="connsiteX254" fmla="*/ 292100 w 716788"/>
                <a:gd name="connsiteY254" fmla="*/ 398145 h 1114805"/>
                <a:gd name="connsiteX255" fmla="*/ 424815 w 716788"/>
                <a:gd name="connsiteY255" fmla="*/ 398145 h 1114805"/>
                <a:gd name="connsiteX256" fmla="*/ 398272 w 716788"/>
                <a:gd name="connsiteY256" fmla="*/ 424688 h 1114805"/>
                <a:gd name="connsiteX257" fmla="*/ 424815 w 716788"/>
                <a:gd name="connsiteY257" fmla="*/ 451231 h 1114805"/>
                <a:gd name="connsiteX258" fmla="*/ 451358 w 716788"/>
                <a:gd name="connsiteY258" fmla="*/ 424688 h 1114805"/>
                <a:gd name="connsiteX259" fmla="*/ 424815 w 716788"/>
                <a:gd name="connsiteY259" fmla="*/ 398145 h 1114805"/>
                <a:gd name="connsiteX260" fmla="*/ 557530 w 716788"/>
                <a:gd name="connsiteY260" fmla="*/ 398145 h 1114805"/>
                <a:gd name="connsiteX261" fmla="*/ 530987 w 716788"/>
                <a:gd name="connsiteY261" fmla="*/ 424688 h 1114805"/>
                <a:gd name="connsiteX262" fmla="*/ 557530 w 716788"/>
                <a:gd name="connsiteY262" fmla="*/ 451231 h 1114805"/>
                <a:gd name="connsiteX263" fmla="*/ 584073 w 716788"/>
                <a:gd name="connsiteY263" fmla="*/ 424688 h 1114805"/>
                <a:gd name="connsiteX264" fmla="*/ 557530 w 716788"/>
                <a:gd name="connsiteY264" fmla="*/ 398145 h 1114805"/>
                <a:gd name="connsiteX265" fmla="*/ 690245 w 716788"/>
                <a:gd name="connsiteY265" fmla="*/ 398145 h 1114805"/>
                <a:gd name="connsiteX266" fmla="*/ 663702 w 716788"/>
                <a:gd name="connsiteY266" fmla="*/ 424688 h 1114805"/>
                <a:gd name="connsiteX267" fmla="*/ 690245 w 716788"/>
                <a:gd name="connsiteY267" fmla="*/ 451231 h 1114805"/>
                <a:gd name="connsiteX268" fmla="*/ 716788 w 716788"/>
                <a:gd name="connsiteY268" fmla="*/ 424688 h 1114805"/>
                <a:gd name="connsiteX269" fmla="*/ 690245 w 716788"/>
                <a:gd name="connsiteY269" fmla="*/ 398145 h 1114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Lst>
              <a:rect l="l" t="t" r="r" b="b"/>
              <a:pathLst>
                <a:path w="716788" h="1114805">
                  <a:moveTo>
                    <a:pt x="26543" y="0"/>
                  </a:moveTo>
                  <a:cubicBezTo>
                    <a:pt x="11938" y="0"/>
                    <a:pt x="0" y="11938"/>
                    <a:pt x="0" y="26543"/>
                  </a:cubicBezTo>
                  <a:cubicBezTo>
                    <a:pt x="0" y="41148"/>
                    <a:pt x="11938" y="53086"/>
                    <a:pt x="26543" y="53086"/>
                  </a:cubicBezTo>
                  <a:cubicBezTo>
                    <a:pt x="41148" y="53086"/>
                    <a:pt x="53086" y="41148"/>
                    <a:pt x="53086" y="26543"/>
                  </a:cubicBezTo>
                  <a:cubicBezTo>
                    <a:pt x="53086" y="11811"/>
                    <a:pt x="41275" y="0"/>
                    <a:pt x="26543" y="0"/>
                  </a:cubicBezTo>
                  <a:close/>
                  <a:moveTo>
                    <a:pt x="159385" y="0"/>
                  </a:moveTo>
                  <a:cubicBezTo>
                    <a:pt x="144780" y="0"/>
                    <a:pt x="132842" y="11938"/>
                    <a:pt x="132842" y="26543"/>
                  </a:cubicBezTo>
                  <a:cubicBezTo>
                    <a:pt x="132842" y="41148"/>
                    <a:pt x="144780" y="53086"/>
                    <a:pt x="159385" y="53086"/>
                  </a:cubicBezTo>
                  <a:cubicBezTo>
                    <a:pt x="173990" y="53086"/>
                    <a:pt x="185928" y="41148"/>
                    <a:pt x="185928" y="26543"/>
                  </a:cubicBezTo>
                  <a:cubicBezTo>
                    <a:pt x="185928" y="11811"/>
                    <a:pt x="173990" y="0"/>
                    <a:pt x="159385" y="0"/>
                  </a:cubicBezTo>
                  <a:close/>
                  <a:moveTo>
                    <a:pt x="26543" y="132715"/>
                  </a:moveTo>
                  <a:cubicBezTo>
                    <a:pt x="11938" y="132715"/>
                    <a:pt x="0" y="144653"/>
                    <a:pt x="0" y="159258"/>
                  </a:cubicBezTo>
                  <a:cubicBezTo>
                    <a:pt x="0" y="173863"/>
                    <a:pt x="11938" y="185801"/>
                    <a:pt x="26543" y="185801"/>
                  </a:cubicBezTo>
                  <a:cubicBezTo>
                    <a:pt x="41148" y="185801"/>
                    <a:pt x="53086" y="173863"/>
                    <a:pt x="53086" y="159258"/>
                  </a:cubicBezTo>
                  <a:cubicBezTo>
                    <a:pt x="53086" y="144526"/>
                    <a:pt x="41275" y="132715"/>
                    <a:pt x="26543" y="132715"/>
                  </a:cubicBezTo>
                  <a:close/>
                  <a:moveTo>
                    <a:pt x="159385" y="132715"/>
                  </a:moveTo>
                  <a:cubicBezTo>
                    <a:pt x="144780" y="132715"/>
                    <a:pt x="132842" y="144653"/>
                    <a:pt x="132842" y="159258"/>
                  </a:cubicBezTo>
                  <a:cubicBezTo>
                    <a:pt x="132842" y="173863"/>
                    <a:pt x="144780" y="185801"/>
                    <a:pt x="159385" y="185801"/>
                  </a:cubicBezTo>
                  <a:cubicBezTo>
                    <a:pt x="173990" y="185801"/>
                    <a:pt x="185928" y="173863"/>
                    <a:pt x="185928" y="159258"/>
                  </a:cubicBezTo>
                  <a:cubicBezTo>
                    <a:pt x="185928" y="144526"/>
                    <a:pt x="173990" y="132715"/>
                    <a:pt x="159385" y="132715"/>
                  </a:cubicBezTo>
                  <a:close/>
                  <a:moveTo>
                    <a:pt x="26543" y="265430"/>
                  </a:moveTo>
                  <a:cubicBezTo>
                    <a:pt x="11938" y="265430"/>
                    <a:pt x="0" y="277368"/>
                    <a:pt x="0" y="291973"/>
                  </a:cubicBezTo>
                  <a:cubicBezTo>
                    <a:pt x="0" y="306578"/>
                    <a:pt x="11938" y="318516"/>
                    <a:pt x="26543" y="318516"/>
                  </a:cubicBezTo>
                  <a:cubicBezTo>
                    <a:pt x="41148" y="318516"/>
                    <a:pt x="53086" y="306578"/>
                    <a:pt x="53086" y="291973"/>
                  </a:cubicBezTo>
                  <a:cubicBezTo>
                    <a:pt x="53086" y="277368"/>
                    <a:pt x="41275" y="265430"/>
                    <a:pt x="26543" y="265430"/>
                  </a:cubicBezTo>
                  <a:close/>
                  <a:moveTo>
                    <a:pt x="159385" y="265430"/>
                  </a:moveTo>
                  <a:cubicBezTo>
                    <a:pt x="144780" y="265430"/>
                    <a:pt x="132842" y="277368"/>
                    <a:pt x="132842" y="291973"/>
                  </a:cubicBezTo>
                  <a:cubicBezTo>
                    <a:pt x="132842" y="306578"/>
                    <a:pt x="144780" y="318516"/>
                    <a:pt x="159385" y="318516"/>
                  </a:cubicBezTo>
                  <a:cubicBezTo>
                    <a:pt x="173990" y="318516"/>
                    <a:pt x="185928" y="306578"/>
                    <a:pt x="185928" y="291973"/>
                  </a:cubicBezTo>
                  <a:cubicBezTo>
                    <a:pt x="185928" y="277368"/>
                    <a:pt x="173990" y="265430"/>
                    <a:pt x="159385" y="265430"/>
                  </a:cubicBezTo>
                  <a:close/>
                  <a:moveTo>
                    <a:pt x="26543" y="398145"/>
                  </a:moveTo>
                  <a:cubicBezTo>
                    <a:pt x="11938" y="398145"/>
                    <a:pt x="0" y="410083"/>
                    <a:pt x="0" y="424688"/>
                  </a:cubicBezTo>
                  <a:cubicBezTo>
                    <a:pt x="0" y="439293"/>
                    <a:pt x="11938" y="451231"/>
                    <a:pt x="26543" y="451231"/>
                  </a:cubicBezTo>
                  <a:cubicBezTo>
                    <a:pt x="41148" y="451231"/>
                    <a:pt x="53086" y="439293"/>
                    <a:pt x="53086" y="424688"/>
                  </a:cubicBezTo>
                  <a:cubicBezTo>
                    <a:pt x="53086" y="410083"/>
                    <a:pt x="41275" y="398145"/>
                    <a:pt x="26543" y="398145"/>
                  </a:cubicBezTo>
                  <a:close/>
                  <a:moveTo>
                    <a:pt x="159385" y="398145"/>
                  </a:moveTo>
                  <a:cubicBezTo>
                    <a:pt x="144780" y="398145"/>
                    <a:pt x="132842" y="410083"/>
                    <a:pt x="132842" y="424688"/>
                  </a:cubicBezTo>
                  <a:cubicBezTo>
                    <a:pt x="132842" y="439293"/>
                    <a:pt x="144780" y="451231"/>
                    <a:pt x="159385" y="451231"/>
                  </a:cubicBezTo>
                  <a:cubicBezTo>
                    <a:pt x="173990" y="451231"/>
                    <a:pt x="185928" y="439293"/>
                    <a:pt x="185928" y="424688"/>
                  </a:cubicBezTo>
                  <a:cubicBezTo>
                    <a:pt x="185928" y="410083"/>
                    <a:pt x="173990" y="398145"/>
                    <a:pt x="159385" y="398145"/>
                  </a:cubicBezTo>
                  <a:close/>
                  <a:moveTo>
                    <a:pt x="26543" y="530860"/>
                  </a:moveTo>
                  <a:cubicBezTo>
                    <a:pt x="11938" y="530860"/>
                    <a:pt x="0" y="542798"/>
                    <a:pt x="0" y="557403"/>
                  </a:cubicBezTo>
                  <a:cubicBezTo>
                    <a:pt x="0" y="572008"/>
                    <a:pt x="11938" y="583946"/>
                    <a:pt x="26543" y="583946"/>
                  </a:cubicBezTo>
                  <a:cubicBezTo>
                    <a:pt x="41148" y="583946"/>
                    <a:pt x="53086" y="572008"/>
                    <a:pt x="53086" y="557403"/>
                  </a:cubicBezTo>
                  <a:cubicBezTo>
                    <a:pt x="53086" y="542798"/>
                    <a:pt x="41275" y="530860"/>
                    <a:pt x="26543" y="530860"/>
                  </a:cubicBezTo>
                  <a:close/>
                  <a:moveTo>
                    <a:pt x="159385" y="530860"/>
                  </a:moveTo>
                  <a:cubicBezTo>
                    <a:pt x="144780" y="530860"/>
                    <a:pt x="132842" y="542798"/>
                    <a:pt x="132842" y="557403"/>
                  </a:cubicBezTo>
                  <a:cubicBezTo>
                    <a:pt x="132842" y="572008"/>
                    <a:pt x="144780" y="583946"/>
                    <a:pt x="159385" y="583946"/>
                  </a:cubicBezTo>
                  <a:cubicBezTo>
                    <a:pt x="173990" y="583946"/>
                    <a:pt x="185928" y="572008"/>
                    <a:pt x="185928" y="557403"/>
                  </a:cubicBezTo>
                  <a:cubicBezTo>
                    <a:pt x="185928" y="542798"/>
                    <a:pt x="173990" y="530860"/>
                    <a:pt x="159385" y="530860"/>
                  </a:cubicBezTo>
                  <a:close/>
                  <a:moveTo>
                    <a:pt x="292100" y="530860"/>
                  </a:moveTo>
                  <a:cubicBezTo>
                    <a:pt x="277495" y="530860"/>
                    <a:pt x="265557" y="542798"/>
                    <a:pt x="265557" y="557403"/>
                  </a:cubicBezTo>
                  <a:cubicBezTo>
                    <a:pt x="265557" y="572008"/>
                    <a:pt x="277495" y="583946"/>
                    <a:pt x="292100" y="583946"/>
                  </a:cubicBezTo>
                  <a:cubicBezTo>
                    <a:pt x="306705" y="583946"/>
                    <a:pt x="318643" y="572008"/>
                    <a:pt x="318643" y="557403"/>
                  </a:cubicBezTo>
                  <a:cubicBezTo>
                    <a:pt x="318643" y="542798"/>
                    <a:pt x="306705" y="530860"/>
                    <a:pt x="292100" y="530860"/>
                  </a:cubicBezTo>
                  <a:close/>
                  <a:moveTo>
                    <a:pt x="424815" y="530860"/>
                  </a:moveTo>
                  <a:cubicBezTo>
                    <a:pt x="410210" y="530860"/>
                    <a:pt x="398272" y="542798"/>
                    <a:pt x="398272" y="557403"/>
                  </a:cubicBezTo>
                  <a:cubicBezTo>
                    <a:pt x="398272" y="572008"/>
                    <a:pt x="410210" y="583946"/>
                    <a:pt x="424815" y="583946"/>
                  </a:cubicBezTo>
                  <a:cubicBezTo>
                    <a:pt x="439420" y="583946"/>
                    <a:pt x="451358" y="572008"/>
                    <a:pt x="451358" y="557403"/>
                  </a:cubicBezTo>
                  <a:cubicBezTo>
                    <a:pt x="451358" y="542798"/>
                    <a:pt x="439420" y="530860"/>
                    <a:pt x="424815" y="530860"/>
                  </a:cubicBezTo>
                  <a:close/>
                  <a:moveTo>
                    <a:pt x="557530" y="530860"/>
                  </a:moveTo>
                  <a:cubicBezTo>
                    <a:pt x="542925" y="530860"/>
                    <a:pt x="530987" y="542798"/>
                    <a:pt x="530987" y="557403"/>
                  </a:cubicBezTo>
                  <a:cubicBezTo>
                    <a:pt x="530987" y="572008"/>
                    <a:pt x="542925" y="583946"/>
                    <a:pt x="557530" y="583946"/>
                  </a:cubicBezTo>
                  <a:cubicBezTo>
                    <a:pt x="572135" y="583946"/>
                    <a:pt x="584073" y="572008"/>
                    <a:pt x="584073" y="557403"/>
                  </a:cubicBezTo>
                  <a:cubicBezTo>
                    <a:pt x="584073" y="542798"/>
                    <a:pt x="572135" y="530860"/>
                    <a:pt x="557530" y="530860"/>
                  </a:cubicBezTo>
                  <a:close/>
                  <a:moveTo>
                    <a:pt x="690245" y="530860"/>
                  </a:moveTo>
                  <a:cubicBezTo>
                    <a:pt x="675640" y="530860"/>
                    <a:pt x="663702" y="542798"/>
                    <a:pt x="663702" y="557403"/>
                  </a:cubicBezTo>
                  <a:cubicBezTo>
                    <a:pt x="663702" y="572008"/>
                    <a:pt x="675640" y="583946"/>
                    <a:pt x="690245" y="583946"/>
                  </a:cubicBezTo>
                  <a:cubicBezTo>
                    <a:pt x="704850" y="583946"/>
                    <a:pt x="716788" y="572008"/>
                    <a:pt x="716788" y="557403"/>
                  </a:cubicBezTo>
                  <a:cubicBezTo>
                    <a:pt x="716788" y="542798"/>
                    <a:pt x="704850" y="530860"/>
                    <a:pt x="690245" y="530860"/>
                  </a:cubicBezTo>
                  <a:close/>
                  <a:moveTo>
                    <a:pt x="26543" y="663575"/>
                  </a:moveTo>
                  <a:cubicBezTo>
                    <a:pt x="11938" y="663575"/>
                    <a:pt x="0" y="675513"/>
                    <a:pt x="0" y="690118"/>
                  </a:cubicBezTo>
                  <a:cubicBezTo>
                    <a:pt x="0" y="704723"/>
                    <a:pt x="11938" y="716661"/>
                    <a:pt x="26543" y="716661"/>
                  </a:cubicBezTo>
                  <a:cubicBezTo>
                    <a:pt x="41148" y="716661"/>
                    <a:pt x="53086" y="704723"/>
                    <a:pt x="53086" y="690118"/>
                  </a:cubicBezTo>
                  <a:cubicBezTo>
                    <a:pt x="53086" y="675513"/>
                    <a:pt x="41275" y="663575"/>
                    <a:pt x="26543" y="663575"/>
                  </a:cubicBezTo>
                  <a:close/>
                  <a:moveTo>
                    <a:pt x="159385" y="663575"/>
                  </a:moveTo>
                  <a:cubicBezTo>
                    <a:pt x="144780" y="663575"/>
                    <a:pt x="132842" y="675513"/>
                    <a:pt x="132842" y="690118"/>
                  </a:cubicBezTo>
                  <a:cubicBezTo>
                    <a:pt x="132842" y="704723"/>
                    <a:pt x="144780" y="716661"/>
                    <a:pt x="159385" y="716661"/>
                  </a:cubicBezTo>
                  <a:cubicBezTo>
                    <a:pt x="173990" y="716661"/>
                    <a:pt x="185928" y="704723"/>
                    <a:pt x="185928" y="690118"/>
                  </a:cubicBezTo>
                  <a:cubicBezTo>
                    <a:pt x="185928" y="675513"/>
                    <a:pt x="173990" y="663575"/>
                    <a:pt x="159385" y="663575"/>
                  </a:cubicBezTo>
                  <a:close/>
                  <a:moveTo>
                    <a:pt x="292100" y="663575"/>
                  </a:moveTo>
                  <a:cubicBezTo>
                    <a:pt x="277495" y="663575"/>
                    <a:pt x="265557" y="675513"/>
                    <a:pt x="265557" y="690118"/>
                  </a:cubicBezTo>
                  <a:cubicBezTo>
                    <a:pt x="265557" y="704723"/>
                    <a:pt x="277495" y="716661"/>
                    <a:pt x="292100" y="716661"/>
                  </a:cubicBezTo>
                  <a:cubicBezTo>
                    <a:pt x="306705" y="716661"/>
                    <a:pt x="318643" y="704723"/>
                    <a:pt x="318643" y="690118"/>
                  </a:cubicBezTo>
                  <a:cubicBezTo>
                    <a:pt x="318643" y="675513"/>
                    <a:pt x="306705" y="663575"/>
                    <a:pt x="292100" y="663575"/>
                  </a:cubicBezTo>
                  <a:close/>
                  <a:moveTo>
                    <a:pt x="424815" y="663575"/>
                  </a:moveTo>
                  <a:cubicBezTo>
                    <a:pt x="410210" y="663575"/>
                    <a:pt x="398272" y="675513"/>
                    <a:pt x="398272" y="690118"/>
                  </a:cubicBezTo>
                  <a:cubicBezTo>
                    <a:pt x="398272" y="704723"/>
                    <a:pt x="410210" y="716661"/>
                    <a:pt x="424815" y="716661"/>
                  </a:cubicBezTo>
                  <a:cubicBezTo>
                    <a:pt x="439420" y="716661"/>
                    <a:pt x="451358" y="704723"/>
                    <a:pt x="451358" y="690118"/>
                  </a:cubicBezTo>
                  <a:cubicBezTo>
                    <a:pt x="451358" y="675513"/>
                    <a:pt x="439420" y="663575"/>
                    <a:pt x="424815" y="663575"/>
                  </a:cubicBezTo>
                  <a:close/>
                  <a:moveTo>
                    <a:pt x="557530" y="663575"/>
                  </a:moveTo>
                  <a:cubicBezTo>
                    <a:pt x="542925" y="663575"/>
                    <a:pt x="530987" y="675513"/>
                    <a:pt x="530987" y="690118"/>
                  </a:cubicBezTo>
                  <a:cubicBezTo>
                    <a:pt x="530987" y="704723"/>
                    <a:pt x="542925" y="716661"/>
                    <a:pt x="557530" y="716661"/>
                  </a:cubicBezTo>
                  <a:cubicBezTo>
                    <a:pt x="572135" y="716661"/>
                    <a:pt x="584073" y="704723"/>
                    <a:pt x="584073" y="690118"/>
                  </a:cubicBezTo>
                  <a:cubicBezTo>
                    <a:pt x="584073" y="675513"/>
                    <a:pt x="572135" y="663575"/>
                    <a:pt x="557530" y="663575"/>
                  </a:cubicBezTo>
                  <a:close/>
                  <a:moveTo>
                    <a:pt x="690245" y="663575"/>
                  </a:moveTo>
                  <a:cubicBezTo>
                    <a:pt x="675640" y="663575"/>
                    <a:pt x="663702" y="675513"/>
                    <a:pt x="663702" y="690118"/>
                  </a:cubicBezTo>
                  <a:cubicBezTo>
                    <a:pt x="663702" y="704723"/>
                    <a:pt x="675640" y="716661"/>
                    <a:pt x="690245" y="716661"/>
                  </a:cubicBezTo>
                  <a:cubicBezTo>
                    <a:pt x="704850" y="716661"/>
                    <a:pt x="716788" y="704723"/>
                    <a:pt x="716788" y="690118"/>
                  </a:cubicBezTo>
                  <a:cubicBezTo>
                    <a:pt x="716788" y="675513"/>
                    <a:pt x="704850" y="663575"/>
                    <a:pt x="690245" y="663575"/>
                  </a:cubicBezTo>
                  <a:close/>
                  <a:moveTo>
                    <a:pt x="26543" y="796290"/>
                  </a:moveTo>
                  <a:cubicBezTo>
                    <a:pt x="11938" y="796290"/>
                    <a:pt x="0" y="808228"/>
                    <a:pt x="0" y="822833"/>
                  </a:cubicBezTo>
                  <a:cubicBezTo>
                    <a:pt x="0" y="837438"/>
                    <a:pt x="11938" y="849376"/>
                    <a:pt x="26543" y="849376"/>
                  </a:cubicBezTo>
                  <a:cubicBezTo>
                    <a:pt x="41148" y="849376"/>
                    <a:pt x="53086" y="837438"/>
                    <a:pt x="53086" y="822833"/>
                  </a:cubicBezTo>
                  <a:cubicBezTo>
                    <a:pt x="53086" y="808228"/>
                    <a:pt x="41275" y="796290"/>
                    <a:pt x="26543" y="796290"/>
                  </a:cubicBezTo>
                  <a:close/>
                  <a:moveTo>
                    <a:pt x="159385" y="796290"/>
                  </a:moveTo>
                  <a:cubicBezTo>
                    <a:pt x="144780" y="796290"/>
                    <a:pt x="132842" y="808228"/>
                    <a:pt x="132842" y="822833"/>
                  </a:cubicBezTo>
                  <a:cubicBezTo>
                    <a:pt x="132842" y="837438"/>
                    <a:pt x="144780" y="849376"/>
                    <a:pt x="159385" y="849376"/>
                  </a:cubicBezTo>
                  <a:cubicBezTo>
                    <a:pt x="173990" y="849376"/>
                    <a:pt x="185928" y="837438"/>
                    <a:pt x="185928" y="822833"/>
                  </a:cubicBezTo>
                  <a:cubicBezTo>
                    <a:pt x="185928" y="808228"/>
                    <a:pt x="173990" y="796290"/>
                    <a:pt x="159385" y="796290"/>
                  </a:cubicBezTo>
                  <a:close/>
                  <a:moveTo>
                    <a:pt x="292100" y="796290"/>
                  </a:moveTo>
                  <a:cubicBezTo>
                    <a:pt x="277495" y="796290"/>
                    <a:pt x="265557" y="808228"/>
                    <a:pt x="265557" y="822833"/>
                  </a:cubicBezTo>
                  <a:cubicBezTo>
                    <a:pt x="265557" y="837438"/>
                    <a:pt x="277495" y="849376"/>
                    <a:pt x="292100" y="849376"/>
                  </a:cubicBezTo>
                  <a:cubicBezTo>
                    <a:pt x="306705" y="849376"/>
                    <a:pt x="318643" y="837438"/>
                    <a:pt x="318643" y="822833"/>
                  </a:cubicBezTo>
                  <a:cubicBezTo>
                    <a:pt x="318643" y="808228"/>
                    <a:pt x="306705" y="796290"/>
                    <a:pt x="292100" y="796290"/>
                  </a:cubicBezTo>
                  <a:close/>
                  <a:moveTo>
                    <a:pt x="424815" y="796290"/>
                  </a:moveTo>
                  <a:cubicBezTo>
                    <a:pt x="410210" y="796290"/>
                    <a:pt x="398272" y="808228"/>
                    <a:pt x="398272" y="822833"/>
                  </a:cubicBezTo>
                  <a:cubicBezTo>
                    <a:pt x="398272" y="837438"/>
                    <a:pt x="410210" y="849376"/>
                    <a:pt x="424815" y="849376"/>
                  </a:cubicBezTo>
                  <a:cubicBezTo>
                    <a:pt x="439420" y="849376"/>
                    <a:pt x="451358" y="837438"/>
                    <a:pt x="451358" y="822833"/>
                  </a:cubicBezTo>
                  <a:cubicBezTo>
                    <a:pt x="451358" y="808228"/>
                    <a:pt x="439420" y="796290"/>
                    <a:pt x="424815" y="796290"/>
                  </a:cubicBezTo>
                  <a:close/>
                  <a:moveTo>
                    <a:pt x="557530" y="796290"/>
                  </a:moveTo>
                  <a:cubicBezTo>
                    <a:pt x="542925" y="796290"/>
                    <a:pt x="530987" y="808228"/>
                    <a:pt x="530987" y="822833"/>
                  </a:cubicBezTo>
                  <a:cubicBezTo>
                    <a:pt x="530987" y="837438"/>
                    <a:pt x="542925" y="849376"/>
                    <a:pt x="557530" y="849376"/>
                  </a:cubicBezTo>
                  <a:cubicBezTo>
                    <a:pt x="572135" y="849376"/>
                    <a:pt x="584073" y="837438"/>
                    <a:pt x="584073" y="822833"/>
                  </a:cubicBezTo>
                  <a:cubicBezTo>
                    <a:pt x="584073" y="808228"/>
                    <a:pt x="572135" y="796290"/>
                    <a:pt x="557530" y="796290"/>
                  </a:cubicBezTo>
                  <a:close/>
                  <a:moveTo>
                    <a:pt x="690245" y="796290"/>
                  </a:moveTo>
                  <a:cubicBezTo>
                    <a:pt x="675640" y="796290"/>
                    <a:pt x="663702" y="808228"/>
                    <a:pt x="663702" y="822833"/>
                  </a:cubicBezTo>
                  <a:cubicBezTo>
                    <a:pt x="663702" y="837438"/>
                    <a:pt x="675640" y="849376"/>
                    <a:pt x="690245" y="849376"/>
                  </a:cubicBezTo>
                  <a:cubicBezTo>
                    <a:pt x="704850" y="849376"/>
                    <a:pt x="716788" y="837438"/>
                    <a:pt x="716788" y="822833"/>
                  </a:cubicBezTo>
                  <a:cubicBezTo>
                    <a:pt x="716788" y="808228"/>
                    <a:pt x="704850" y="796290"/>
                    <a:pt x="690245" y="796290"/>
                  </a:cubicBezTo>
                  <a:close/>
                  <a:moveTo>
                    <a:pt x="26543" y="929005"/>
                  </a:moveTo>
                  <a:cubicBezTo>
                    <a:pt x="11938" y="929005"/>
                    <a:pt x="0" y="940943"/>
                    <a:pt x="0" y="955548"/>
                  </a:cubicBezTo>
                  <a:cubicBezTo>
                    <a:pt x="0" y="970153"/>
                    <a:pt x="11938" y="982091"/>
                    <a:pt x="26543" y="982091"/>
                  </a:cubicBezTo>
                  <a:cubicBezTo>
                    <a:pt x="41148" y="982091"/>
                    <a:pt x="53086" y="970153"/>
                    <a:pt x="53086" y="955548"/>
                  </a:cubicBezTo>
                  <a:cubicBezTo>
                    <a:pt x="53086" y="940943"/>
                    <a:pt x="41275" y="929005"/>
                    <a:pt x="26543" y="929005"/>
                  </a:cubicBezTo>
                  <a:close/>
                  <a:moveTo>
                    <a:pt x="159385" y="929005"/>
                  </a:moveTo>
                  <a:cubicBezTo>
                    <a:pt x="144780" y="929005"/>
                    <a:pt x="132842" y="940943"/>
                    <a:pt x="132842" y="955548"/>
                  </a:cubicBezTo>
                  <a:cubicBezTo>
                    <a:pt x="132842" y="970153"/>
                    <a:pt x="144780" y="982091"/>
                    <a:pt x="159385" y="982091"/>
                  </a:cubicBezTo>
                  <a:cubicBezTo>
                    <a:pt x="173990" y="982091"/>
                    <a:pt x="185928" y="970153"/>
                    <a:pt x="185928" y="955548"/>
                  </a:cubicBezTo>
                  <a:cubicBezTo>
                    <a:pt x="185928" y="940943"/>
                    <a:pt x="173990" y="929005"/>
                    <a:pt x="159385" y="929005"/>
                  </a:cubicBezTo>
                  <a:close/>
                  <a:moveTo>
                    <a:pt x="292100" y="929005"/>
                  </a:moveTo>
                  <a:cubicBezTo>
                    <a:pt x="277495" y="929005"/>
                    <a:pt x="265557" y="940943"/>
                    <a:pt x="265557" y="955548"/>
                  </a:cubicBezTo>
                  <a:cubicBezTo>
                    <a:pt x="265557" y="970153"/>
                    <a:pt x="277495" y="982091"/>
                    <a:pt x="292100" y="982091"/>
                  </a:cubicBezTo>
                  <a:cubicBezTo>
                    <a:pt x="306705" y="982091"/>
                    <a:pt x="318643" y="970153"/>
                    <a:pt x="318643" y="955548"/>
                  </a:cubicBezTo>
                  <a:cubicBezTo>
                    <a:pt x="318643" y="940943"/>
                    <a:pt x="306705" y="929005"/>
                    <a:pt x="292100" y="929005"/>
                  </a:cubicBezTo>
                  <a:close/>
                  <a:moveTo>
                    <a:pt x="424815" y="929005"/>
                  </a:moveTo>
                  <a:cubicBezTo>
                    <a:pt x="410210" y="929005"/>
                    <a:pt x="398272" y="940943"/>
                    <a:pt x="398272" y="955548"/>
                  </a:cubicBezTo>
                  <a:cubicBezTo>
                    <a:pt x="398272" y="970153"/>
                    <a:pt x="410210" y="982091"/>
                    <a:pt x="424815" y="982091"/>
                  </a:cubicBezTo>
                  <a:cubicBezTo>
                    <a:pt x="439420" y="982091"/>
                    <a:pt x="451358" y="970153"/>
                    <a:pt x="451358" y="955548"/>
                  </a:cubicBezTo>
                  <a:cubicBezTo>
                    <a:pt x="451358" y="940943"/>
                    <a:pt x="439420" y="929005"/>
                    <a:pt x="424815" y="929005"/>
                  </a:cubicBezTo>
                  <a:close/>
                  <a:moveTo>
                    <a:pt x="557530" y="929005"/>
                  </a:moveTo>
                  <a:cubicBezTo>
                    <a:pt x="542925" y="929005"/>
                    <a:pt x="530987" y="940943"/>
                    <a:pt x="530987" y="955548"/>
                  </a:cubicBezTo>
                  <a:cubicBezTo>
                    <a:pt x="530987" y="970153"/>
                    <a:pt x="542925" y="982091"/>
                    <a:pt x="557530" y="982091"/>
                  </a:cubicBezTo>
                  <a:cubicBezTo>
                    <a:pt x="572135" y="982091"/>
                    <a:pt x="584073" y="970153"/>
                    <a:pt x="584073" y="955548"/>
                  </a:cubicBezTo>
                  <a:cubicBezTo>
                    <a:pt x="584073" y="940943"/>
                    <a:pt x="572135" y="929005"/>
                    <a:pt x="557530" y="929005"/>
                  </a:cubicBezTo>
                  <a:close/>
                  <a:moveTo>
                    <a:pt x="690245" y="929005"/>
                  </a:moveTo>
                  <a:cubicBezTo>
                    <a:pt x="675640" y="929005"/>
                    <a:pt x="663702" y="940943"/>
                    <a:pt x="663702" y="955548"/>
                  </a:cubicBezTo>
                  <a:cubicBezTo>
                    <a:pt x="663702" y="970153"/>
                    <a:pt x="675640" y="982091"/>
                    <a:pt x="690245" y="982091"/>
                  </a:cubicBezTo>
                  <a:cubicBezTo>
                    <a:pt x="704850" y="982091"/>
                    <a:pt x="716788" y="970153"/>
                    <a:pt x="716788" y="955548"/>
                  </a:cubicBezTo>
                  <a:cubicBezTo>
                    <a:pt x="716788" y="940943"/>
                    <a:pt x="704850" y="929005"/>
                    <a:pt x="690245" y="929005"/>
                  </a:cubicBezTo>
                  <a:close/>
                  <a:moveTo>
                    <a:pt x="26543" y="1061720"/>
                  </a:moveTo>
                  <a:cubicBezTo>
                    <a:pt x="11938" y="1061720"/>
                    <a:pt x="0" y="1073658"/>
                    <a:pt x="0" y="1088263"/>
                  </a:cubicBezTo>
                  <a:cubicBezTo>
                    <a:pt x="0" y="1102868"/>
                    <a:pt x="11938" y="1114806"/>
                    <a:pt x="26543" y="1114806"/>
                  </a:cubicBezTo>
                  <a:cubicBezTo>
                    <a:pt x="41148" y="1114806"/>
                    <a:pt x="53086" y="1102868"/>
                    <a:pt x="53086" y="1088263"/>
                  </a:cubicBezTo>
                  <a:cubicBezTo>
                    <a:pt x="53086" y="1073658"/>
                    <a:pt x="41275" y="1061720"/>
                    <a:pt x="26543" y="1061720"/>
                  </a:cubicBezTo>
                  <a:close/>
                  <a:moveTo>
                    <a:pt x="159385" y="1061720"/>
                  </a:moveTo>
                  <a:cubicBezTo>
                    <a:pt x="144780" y="1061720"/>
                    <a:pt x="132842" y="1073658"/>
                    <a:pt x="132842" y="1088263"/>
                  </a:cubicBezTo>
                  <a:cubicBezTo>
                    <a:pt x="132842" y="1102868"/>
                    <a:pt x="144780" y="1114806"/>
                    <a:pt x="159385" y="1114806"/>
                  </a:cubicBezTo>
                  <a:cubicBezTo>
                    <a:pt x="173990" y="1114806"/>
                    <a:pt x="185928" y="1102868"/>
                    <a:pt x="185928" y="1088263"/>
                  </a:cubicBezTo>
                  <a:cubicBezTo>
                    <a:pt x="185928" y="1073658"/>
                    <a:pt x="173990" y="1061720"/>
                    <a:pt x="159385" y="1061720"/>
                  </a:cubicBezTo>
                  <a:close/>
                  <a:moveTo>
                    <a:pt x="292100" y="1061720"/>
                  </a:moveTo>
                  <a:cubicBezTo>
                    <a:pt x="277495" y="1061720"/>
                    <a:pt x="265557" y="1073658"/>
                    <a:pt x="265557" y="1088263"/>
                  </a:cubicBezTo>
                  <a:cubicBezTo>
                    <a:pt x="265557" y="1102868"/>
                    <a:pt x="277495" y="1114806"/>
                    <a:pt x="292100" y="1114806"/>
                  </a:cubicBezTo>
                  <a:cubicBezTo>
                    <a:pt x="306705" y="1114806"/>
                    <a:pt x="318643" y="1102868"/>
                    <a:pt x="318643" y="1088263"/>
                  </a:cubicBezTo>
                  <a:cubicBezTo>
                    <a:pt x="318643" y="1073658"/>
                    <a:pt x="306705" y="1061720"/>
                    <a:pt x="292100" y="1061720"/>
                  </a:cubicBezTo>
                  <a:close/>
                  <a:moveTo>
                    <a:pt x="424815" y="1061720"/>
                  </a:moveTo>
                  <a:cubicBezTo>
                    <a:pt x="410210" y="1061720"/>
                    <a:pt x="398272" y="1073658"/>
                    <a:pt x="398272" y="1088263"/>
                  </a:cubicBezTo>
                  <a:cubicBezTo>
                    <a:pt x="398272" y="1102868"/>
                    <a:pt x="410210" y="1114806"/>
                    <a:pt x="424815" y="1114806"/>
                  </a:cubicBezTo>
                  <a:cubicBezTo>
                    <a:pt x="439420" y="1114806"/>
                    <a:pt x="451358" y="1102868"/>
                    <a:pt x="451358" y="1088263"/>
                  </a:cubicBezTo>
                  <a:cubicBezTo>
                    <a:pt x="451358" y="1073658"/>
                    <a:pt x="439420" y="1061720"/>
                    <a:pt x="424815" y="1061720"/>
                  </a:cubicBezTo>
                  <a:close/>
                  <a:moveTo>
                    <a:pt x="557530" y="1061720"/>
                  </a:moveTo>
                  <a:cubicBezTo>
                    <a:pt x="542925" y="1061720"/>
                    <a:pt x="530987" y="1073658"/>
                    <a:pt x="530987" y="1088263"/>
                  </a:cubicBezTo>
                  <a:cubicBezTo>
                    <a:pt x="530987" y="1102868"/>
                    <a:pt x="542925" y="1114806"/>
                    <a:pt x="557530" y="1114806"/>
                  </a:cubicBezTo>
                  <a:cubicBezTo>
                    <a:pt x="572135" y="1114806"/>
                    <a:pt x="584073" y="1102868"/>
                    <a:pt x="584073" y="1088263"/>
                  </a:cubicBezTo>
                  <a:cubicBezTo>
                    <a:pt x="584073" y="1073658"/>
                    <a:pt x="572135" y="1061720"/>
                    <a:pt x="557530" y="1061720"/>
                  </a:cubicBezTo>
                  <a:close/>
                  <a:moveTo>
                    <a:pt x="690245" y="1061720"/>
                  </a:moveTo>
                  <a:cubicBezTo>
                    <a:pt x="675640" y="1061720"/>
                    <a:pt x="663702" y="1073658"/>
                    <a:pt x="663702" y="1088263"/>
                  </a:cubicBezTo>
                  <a:cubicBezTo>
                    <a:pt x="663702" y="1102868"/>
                    <a:pt x="675640" y="1114806"/>
                    <a:pt x="690245" y="1114806"/>
                  </a:cubicBezTo>
                  <a:cubicBezTo>
                    <a:pt x="704850" y="1114806"/>
                    <a:pt x="716788" y="1102868"/>
                    <a:pt x="716788" y="1088263"/>
                  </a:cubicBezTo>
                  <a:cubicBezTo>
                    <a:pt x="716788" y="1073658"/>
                    <a:pt x="704850" y="1061720"/>
                    <a:pt x="690245" y="1061720"/>
                  </a:cubicBezTo>
                  <a:close/>
                  <a:moveTo>
                    <a:pt x="292100" y="0"/>
                  </a:moveTo>
                  <a:cubicBezTo>
                    <a:pt x="277495" y="0"/>
                    <a:pt x="265557" y="11938"/>
                    <a:pt x="265557" y="26543"/>
                  </a:cubicBezTo>
                  <a:cubicBezTo>
                    <a:pt x="265557" y="41148"/>
                    <a:pt x="277495" y="53086"/>
                    <a:pt x="292100" y="53086"/>
                  </a:cubicBezTo>
                  <a:cubicBezTo>
                    <a:pt x="306705" y="53086"/>
                    <a:pt x="318643" y="41148"/>
                    <a:pt x="318643" y="26543"/>
                  </a:cubicBezTo>
                  <a:cubicBezTo>
                    <a:pt x="318643" y="11811"/>
                    <a:pt x="306705" y="0"/>
                    <a:pt x="292100" y="0"/>
                  </a:cubicBezTo>
                  <a:close/>
                  <a:moveTo>
                    <a:pt x="424815" y="0"/>
                  </a:moveTo>
                  <a:cubicBezTo>
                    <a:pt x="410210" y="0"/>
                    <a:pt x="398272" y="11938"/>
                    <a:pt x="398272" y="26543"/>
                  </a:cubicBezTo>
                  <a:cubicBezTo>
                    <a:pt x="398272" y="41148"/>
                    <a:pt x="410210" y="53086"/>
                    <a:pt x="424815" y="53086"/>
                  </a:cubicBezTo>
                  <a:cubicBezTo>
                    <a:pt x="439420" y="53086"/>
                    <a:pt x="451358" y="41148"/>
                    <a:pt x="451358" y="26543"/>
                  </a:cubicBezTo>
                  <a:cubicBezTo>
                    <a:pt x="451358" y="11811"/>
                    <a:pt x="439420" y="0"/>
                    <a:pt x="424815" y="0"/>
                  </a:cubicBezTo>
                  <a:close/>
                  <a:moveTo>
                    <a:pt x="557530" y="0"/>
                  </a:moveTo>
                  <a:cubicBezTo>
                    <a:pt x="542925" y="0"/>
                    <a:pt x="530987" y="11938"/>
                    <a:pt x="530987" y="26543"/>
                  </a:cubicBezTo>
                  <a:cubicBezTo>
                    <a:pt x="530987" y="41148"/>
                    <a:pt x="542925" y="53086"/>
                    <a:pt x="557530" y="53086"/>
                  </a:cubicBezTo>
                  <a:cubicBezTo>
                    <a:pt x="572135" y="53086"/>
                    <a:pt x="584073" y="41148"/>
                    <a:pt x="584073" y="26543"/>
                  </a:cubicBezTo>
                  <a:cubicBezTo>
                    <a:pt x="584073" y="11811"/>
                    <a:pt x="572135" y="0"/>
                    <a:pt x="557530" y="0"/>
                  </a:cubicBezTo>
                  <a:close/>
                  <a:moveTo>
                    <a:pt x="690245" y="0"/>
                  </a:moveTo>
                  <a:cubicBezTo>
                    <a:pt x="675640" y="0"/>
                    <a:pt x="663702" y="11938"/>
                    <a:pt x="663702" y="26543"/>
                  </a:cubicBezTo>
                  <a:cubicBezTo>
                    <a:pt x="663702" y="41148"/>
                    <a:pt x="675640" y="53086"/>
                    <a:pt x="690245" y="53086"/>
                  </a:cubicBezTo>
                  <a:cubicBezTo>
                    <a:pt x="704850" y="53086"/>
                    <a:pt x="716788" y="41148"/>
                    <a:pt x="716788" y="26543"/>
                  </a:cubicBezTo>
                  <a:cubicBezTo>
                    <a:pt x="716788" y="11811"/>
                    <a:pt x="704850" y="0"/>
                    <a:pt x="690245" y="0"/>
                  </a:cubicBezTo>
                  <a:close/>
                  <a:moveTo>
                    <a:pt x="292100" y="132715"/>
                  </a:moveTo>
                  <a:cubicBezTo>
                    <a:pt x="277495" y="132715"/>
                    <a:pt x="265557" y="144653"/>
                    <a:pt x="265557" y="159258"/>
                  </a:cubicBezTo>
                  <a:cubicBezTo>
                    <a:pt x="265557" y="173863"/>
                    <a:pt x="277495" y="185801"/>
                    <a:pt x="292100" y="185801"/>
                  </a:cubicBezTo>
                  <a:cubicBezTo>
                    <a:pt x="306705" y="185801"/>
                    <a:pt x="318643" y="173863"/>
                    <a:pt x="318643" y="159258"/>
                  </a:cubicBezTo>
                  <a:cubicBezTo>
                    <a:pt x="318643" y="144526"/>
                    <a:pt x="306705" y="132715"/>
                    <a:pt x="292100" y="132715"/>
                  </a:cubicBezTo>
                  <a:close/>
                  <a:moveTo>
                    <a:pt x="424815" y="132715"/>
                  </a:moveTo>
                  <a:cubicBezTo>
                    <a:pt x="410210" y="132715"/>
                    <a:pt x="398272" y="144653"/>
                    <a:pt x="398272" y="159258"/>
                  </a:cubicBezTo>
                  <a:cubicBezTo>
                    <a:pt x="398272" y="173863"/>
                    <a:pt x="410210" y="185801"/>
                    <a:pt x="424815" y="185801"/>
                  </a:cubicBezTo>
                  <a:cubicBezTo>
                    <a:pt x="439420" y="185801"/>
                    <a:pt x="451358" y="173863"/>
                    <a:pt x="451358" y="159258"/>
                  </a:cubicBezTo>
                  <a:cubicBezTo>
                    <a:pt x="451358" y="144526"/>
                    <a:pt x="439420" y="132715"/>
                    <a:pt x="424815" y="132715"/>
                  </a:cubicBezTo>
                  <a:close/>
                  <a:moveTo>
                    <a:pt x="557530" y="132715"/>
                  </a:moveTo>
                  <a:cubicBezTo>
                    <a:pt x="542925" y="132715"/>
                    <a:pt x="530987" y="144653"/>
                    <a:pt x="530987" y="159258"/>
                  </a:cubicBezTo>
                  <a:cubicBezTo>
                    <a:pt x="530987" y="173863"/>
                    <a:pt x="542925" y="185801"/>
                    <a:pt x="557530" y="185801"/>
                  </a:cubicBezTo>
                  <a:cubicBezTo>
                    <a:pt x="572135" y="185801"/>
                    <a:pt x="584073" y="173863"/>
                    <a:pt x="584073" y="159258"/>
                  </a:cubicBezTo>
                  <a:cubicBezTo>
                    <a:pt x="584073" y="144526"/>
                    <a:pt x="572135" y="132715"/>
                    <a:pt x="557530" y="132715"/>
                  </a:cubicBezTo>
                  <a:close/>
                  <a:moveTo>
                    <a:pt x="690245" y="132715"/>
                  </a:moveTo>
                  <a:cubicBezTo>
                    <a:pt x="675640" y="132715"/>
                    <a:pt x="663702" y="144653"/>
                    <a:pt x="663702" y="159258"/>
                  </a:cubicBezTo>
                  <a:cubicBezTo>
                    <a:pt x="663702" y="173863"/>
                    <a:pt x="675640" y="185801"/>
                    <a:pt x="690245" y="185801"/>
                  </a:cubicBezTo>
                  <a:cubicBezTo>
                    <a:pt x="704850" y="185801"/>
                    <a:pt x="716788" y="173863"/>
                    <a:pt x="716788" y="159258"/>
                  </a:cubicBezTo>
                  <a:cubicBezTo>
                    <a:pt x="716788" y="144526"/>
                    <a:pt x="704850" y="132715"/>
                    <a:pt x="690245" y="132715"/>
                  </a:cubicBezTo>
                  <a:close/>
                  <a:moveTo>
                    <a:pt x="292100" y="265430"/>
                  </a:moveTo>
                  <a:cubicBezTo>
                    <a:pt x="277495" y="265430"/>
                    <a:pt x="265557" y="277368"/>
                    <a:pt x="265557" y="291973"/>
                  </a:cubicBezTo>
                  <a:cubicBezTo>
                    <a:pt x="265557" y="306578"/>
                    <a:pt x="277495" y="318516"/>
                    <a:pt x="292100" y="318516"/>
                  </a:cubicBezTo>
                  <a:cubicBezTo>
                    <a:pt x="306705" y="318516"/>
                    <a:pt x="318643" y="306578"/>
                    <a:pt x="318643" y="291973"/>
                  </a:cubicBezTo>
                  <a:cubicBezTo>
                    <a:pt x="318643" y="277368"/>
                    <a:pt x="306705" y="265430"/>
                    <a:pt x="292100" y="265430"/>
                  </a:cubicBezTo>
                  <a:close/>
                  <a:moveTo>
                    <a:pt x="424815" y="265430"/>
                  </a:moveTo>
                  <a:cubicBezTo>
                    <a:pt x="410210" y="265430"/>
                    <a:pt x="398272" y="277368"/>
                    <a:pt x="398272" y="291973"/>
                  </a:cubicBezTo>
                  <a:cubicBezTo>
                    <a:pt x="398272" y="306578"/>
                    <a:pt x="410210" y="318516"/>
                    <a:pt x="424815" y="318516"/>
                  </a:cubicBezTo>
                  <a:cubicBezTo>
                    <a:pt x="439420" y="318516"/>
                    <a:pt x="451358" y="306578"/>
                    <a:pt x="451358" y="291973"/>
                  </a:cubicBezTo>
                  <a:cubicBezTo>
                    <a:pt x="451358" y="277368"/>
                    <a:pt x="439420" y="265430"/>
                    <a:pt x="424815" y="265430"/>
                  </a:cubicBezTo>
                  <a:close/>
                  <a:moveTo>
                    <a:pt x="557530" y="265430"/>
                  </a:moveTo>
                  <a:cubicBezTo>
                    <a:pt x="542925" y="265430"/>
                    <a:pt x="530987" y="277368"/>
                    <a:pt x="530987" y="291973"/>
                  </a:cubicBezTo>
                  <a:cubicBezTo>
                    <a:pt x="530987" y="306578"/>
                    <a:pt x="542925" y="318516"/>
                    <a:pt x="557530" y="318516"/>
                  </a:cubicBezTo>
                  <a:cubicBezTo>
                    <a:pt x="572135" y="318516"/>
                    <a:pt x="584073" y="306578"/>
                    <a:pt x="584073" y="291973"/>
                  </a:cubicBezTo>
                  <a:cubicBezTo>
                    <a:pt x="584073" y="277368"/>
                    <a:pt x="572135" y="265430"/>
                    <a:pt x="557530" y="265430"/>
                  </a:cubicBezTo>
                  <a:close/>
                  <a:moveTo>
                    <a:pt x="690245" y="265430"/>
                  </a:moveTo>
                  <a:cubicBezTo>
                    <a:pt x="675640" y="265430"/>
                    <a:pt x="663702" y="277368"/>
                    <a:pt x="663702" y="291973"/>
                  </a:cubicBezTo>
                  <a:cubicBezTo>
                    <a:pt x="663702" y="306578"/>
                    <a:pt x="675640" y="318516"/>
                    <a:pt x="690245" y="318516"/>
                  </a:cubicBezTo>
                  <a:cubicBezTo>
                    <a:pt x="704850" y="318516"/>
                    <a:pt x="716788" y="306578"/>
                    <a:pt x="716788" y="291973"/>
                  </a:cubicBezTo>
                  <a:cubicBezTo>
                    <a:pt x="716788" y="277368"/>
                    <a:pt x="704850" y="265430"/>
                    <a:pt x="690245" y="265430"/>
                  </a:cubicBezTo>
                  <a:close/>
                  <a:moveTo>
                    <a:pt x="292100" y="398145"/>
                  </a:moveTo>
                  <a:cubicBezTo>
                    <a:pt x="277495" y="398145"/>
                    <a:pt x="265557" y="410083"/>
                    <a:pt x="265557" y="424688"/>
                  </a:cubicBezTo>
                  <a:cubicBezTo>
                    <a:pt x="265557" y="439293"/>
                    <a:pt x="277495" y="451231"/>
                    <a:pt x="292100" y="451231"/>
                  </a:cubicBezTo>
                  <a:cubicBezTo>
                    <a:pt x="306705" y="451231"/>
                    <a:pt x="318643" y="439293"/>
                    <a:pt x="318643" y="424688"/>
                  </a:cubicBezTo>
                  <a:cubicBezTo>
                    <a:pt x="318643" y="410083"/>
                    <a:pt x="306705" y="398145"/>
                    <a:pt x="292100" y="398145"/>
                  </a:cubicBezTo>
                  <a:close/>
                  <a:moveTo>
                    <a:pt x="424815" y="398145"/>
                  </a:moveTo>
                  <a:cubicBezTo>
                    <a:pt x="410210" y="398145"/>
                    <a:pt x="398272" y="410083"/>
                    <a:pt x="398272" y="424688"/>
                  </a:cubicBezTo>
                  <a:cubicBezTo>
                    <a:pt x="398272" y="439293"/>
                    <a:pt x="410210" y="451231"/>
                    <a:pt x="424815" y="451231"/>
                  </a:cubicBezTo>
                  <a:cubicBezTo>
                    <a:pt x="439420" y="451231"/>
                    <a:pt x="451358" y="439293"/>
                    <a:pt x="451358" y="424688"/>
                  </a:cubicBezTo>
                  <a:cubicBezTo>
                    <a:pt x="451358" y="410083"/>
                    <a:pt x="439420" y="398145"/>
                    <a:pt x="424815" y="398145"/>
                  </a:cubicBezTo>
                  <a:close/>
                  <a:moveTo>
                    <a:pt x="557530" y="398145"/>
                  </a:moveTo>
                  <a:cubicBezTo>
                    <a:pt x="542925" y="398145"/>
                    <a:pt x="530987" y="410083"/>
                    <a:pt x="530987" y="424688"/>
                  </a:cubicBezTo>
                  <a:cubicBezTo>
                    <a:pt x="530987" y="439293"/>
                    <a:pt x="542925" y="451231"/>
                    <a:pt x="557530" y="451231"/>
                  </a:cubicBezTo>
                  <a:cubicBezTo>
                    <a:pt x="572135" y="451231"/>
                    <a:pt x="584073" y="439293"/>
                    <a:pt x="584073" y="424688"/>
                  </a:cubicBezTo>
                  <a:cubicBezTo>
                    <a:pt x="584073" y="410083"/>
                    <a:pt x="572135" y="398145"/>
                    <a:pt x="557530" y="398145"/>
                  </a:cubicBezTo>
                  <a:close/>
                  <a:moveTo>
                    <a:pt x="690245" y="398145"/>
                  </a:moveTo>
                  <a:cubicBezTo>
                    <a:pt x="675640" y="398145"/>
                    <a:pt x="663702" y="410083"/>
                    <a:pt x="663702" y="424688"/>
                  </a:cubicBezTo>
                  <a:cubicBezTo>
                    <a:pt x="663702" y="439293"/>
                    <a:pt x="675640" y="451231"/>
                    <a:pt x="690245" y="451231"/>
                  </a:cubicBezTo>
                  <a:cubicBezTo>
                    <a:pt x="704850" y="451231"/>
                    <a:pt x="716788" y="439293"/>
                    <a:pt x="716788" y="424688"/>
                  </a:cubicBezTo>
                  <a:cubicBezTo>
                    <a:pt x="716788" y="410083"/>
                    <a:pt x="704850" y="398145"/>
                    <a:pt x="690245" y="398145"/>
                  </a:cubicBezTo>
                  <a:close/>
                </a:path>
              </a:pathLst>
            </a:custGeom>
            <a:solidFill>
              <a:schemeClr val="accent4"/>
            </a:solidFill>
            <a:ln w="12700" cap="flat">
              <a:noFill/>
              <a:prstDash val="solid"/>
              <a:miter/>
            </a:ln>
          </p:spPr>
          <p:txBody>
            <a:bodyPr rtlCol="0" anchor="ctr"/>
            <a:lstStyle/>
            <a:p>
              <a:pPr rtl="0"/>
              <a:endParaRPr lang="es-ES" noProof="0"/>
            </a:p>
          </p:txBody>
        </p:sp>
        <p:sp>
          <p:nvSpPr>
            <p:cNvPr id="32" name="Freeform: Shape 31">
              <a:extLst>
                <a:ext uri="{FF2B5EF4-FFF2-40B4-BE49-F238E27FC236}">
                  <a16:creationId xmlns:a16="http://schemas.microsoft.com/office/drawing/2014/main" id="{5937E3D1-0B63-40FB-97C8-834D654B540B}"/>
                </a:ext>
              </a:extLst>
            </p:cNvPr>
            <p:cNvSpPr/>
            <p:nvPr userDrawn="1"/>
          </p:nvSpPr>
          <p:spPr>
            <a:xfrm>
              <a:off x="3749294" y="155955"/>
              <a:ext cx="317753" cy="317753"/>
            </a:xfrm>
            <a:custGeom>
              <a:avLst/>
              <a:gdLst>
                <a:gd name="connsiteX0" fmla="*/ 304800 w 317753"/>
                <a:gd name="connsiteY0" fmla="*/ 145923 h 317753"/>
                <a:gd name="connsiteX1" fmla="*/ 171831 w 317753"/>
                <a:gd name="connsiteY1" fmla="*/ 145923 h 317753"/>
                <a:gd name="connsiteX2" fmla="*/ 171831 w 317753"/>
                <a:gd name="connsiteY2" fmla="*/ 12954 h 317753"/>
                <a:gd name="connsiteX3" fmla="*/ 158877 w 317753"/>
                <a:gd name="connsiteY3" fmla="*/ 0 h 317753"/>
                <a:gd name="connsiteX4" fmla="*/ 145923 w 317753"/>
                <a:gd name="connsiteY4" fmla="*/ 12954 h 317753"/>
                <a:gd name="connsiteX5" fmla="*/ 145923 w 317753"/>
                <a:gd name="connsiteY5" fmla="*/ 145923 h 317753"/>
                <a:gd name="connsiteX6" fmla="*/ 12954 w 317753"/>
                <a:gd name="connsiteY6" fmla="*/ 145923 h 317753"/>
                <a:gd name="connsiteX7" fmla="*/ 0 w 317753"/>
                <a:gd name="connsiteY7" fmla="*/ 158877 h 317753"/>
                <a:gd name="connsiteX8" fmla="*/ 12954 w 317753"/>
                <a:gd name="connsiteY8" fmla="*/ 171831 h 317753"/>
                <a:gd name="connsiteX9" fmla="*/ 145923 w 317753"/>
                <a:gd name="connsiteY9" fmla="*/ 171831 h 317753"/>
                <a:gd name="connsiteX10" fmla="*/ 145923 w 317753"/>
                <a:gd name="connsiteY10" fmla="*/ 304800 h 317753"/>
                <a:gd name="connsiteX11" fmla="*/ 158877 w 317753"/>
                <a:gd name="connsiteY11" fmla="*/ 317754 h 317753"/>
                <a:gd name="connsiteX12" fmla="*/ 171831 w 317753"/>
                <a:gd name="connsiteY12" fmla="*/ 304800 h 317753"/>
                <a:gd name="connsiteX13" fmla="*/ 171831 w 317753"/>
                <a:gd name="connsiteY13" fmla="*/ 171704 h 317753"/>
                <a:gd name="connsiteX14" fmla="*/ 304800 w 317753"/>
                <a:gd name="connsiteY14" fmla="*/ 171704 h 317753"/>
                <a:gd name="connsiteX15" fmla="*/ 317754 w 317753"/>
                <a:gd name="connsiteY15" fmla="*/ 158750 h 317753"/>
                <a:gd name="connsiteX16" fmla="*/ 304800 w 317753"/>
                <a:gd name="connsiteY16" fmla="*/ 145923 h 317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17753" h="317753">
                  <a:moveTo>
                    <a:pt x="304800" y="145923"/>
                  </a:moveTo>
                  <a:lnTo>
                    <a:pt x="171831" y="145923"/>
                  </a:lnTo>
                  <a:lnTo>
                    <a:pt x="171831" y="12954"/>
                  </a:lnTo>
                  <a:cubicBezTo>
                    <a:pt x="171831" y="5842"/>
                    <a:pt x="165989" y="0"/>
                    <a:pt x="158877" y="0"/>
                  </a:cubicBezTo>
                  <a:cubicBezTo>
                    <a:pt x="151765" y="0"/>
                    <a:pt x="145923" y="5842"/>
                    <a:pt x="145923" y="12954"/>
                  </a:cubicBezTo>
                  <a:lnTo>
                    <a:pt x="145923" y="145923"/>
                  </a:lnTo>
                  <a:lnTo>
                    <a:pt x="12954" y="145923"/>
                  </a:lnTo>
                  <a:cubicBezTo>
                    <a:pt x="5842" y="145923"/>
                    <a:pt x="0" y="151765"/>
                    <a:pt x="0" y="158877"/>
                  </a:cubicBezTo>
                  <a:cubicBezTo>
                    <a:pt x="0" y="165989"/>
                    <a:pt x="5842" y="171831"/>
                    <a:pt x="12954" y="171831"/>
                  </a:cubicBezTo>
                  <a:lnTo>
                    <a:pt x="145923" y="171831"/>
                  </a:lnTo>
                  <a:lnTo>
                    <a:pt x="145923" y="304800"/>
                  </a:lnTo>
                  <a:cubicBezTo>
                    <a:pt x="145923" y="311912"/>
                    <a:pt x="151765" y="317754"/>
                    <a:pt x="158877" y="317754"/>
                  </a:cubicBezTo>
                  <a:cubicBezTo>
                    <a:pt x="165989" y="317754"/>
                    <a:pt x="171831" y="311912"/>
                    <a:pt x="171831" y="304800"/>
                  </a:cubicBezTo>
                  <a:lnTo>
                    <a:pt x="171831" y="171704"/>
                  </a:lnTo>
                  <a:lnTo>
                    <a:pt x="304800" y="171704"/>
                  </a:lnTo>
                  <a:cubicBezTo>
                    <a:pt x="311912" y="171704"/>
                    <a:pt x="317754" y="165862"/>
                    <a:pt x="317754" y="158750"/>
                  </a:cubicBezTo>
                  <a:cubicBezTo>
                    <a:pt x="317754" y="151638"/>
                    <a:pt x="312039" y="145923"/>
                    <a:pt x="304800" y="145923"/>
                  </a:cubicBezTo>
                  <a:close/>
                </a:path>
              </a:pathLst>
            </a:custGeom>
            <a:solidFill>
              <a:schemeClr val="accent6"/>
            </a:solidFill>
            <a:ln w="12700" cap="flat">
              <a:noFill/>
              <a:prstDash val="solid"/>
              <a:miter/>
            </a:ln>
          </p:spPr>
          <p:txBody>
            <a:bodyPr rtlCol="0" anchor="ctr"/>
            <a:lstStyle/>
            <a:p>
              <a:pPr rtl="0"/>
              <a:endParaRPr lang="es-ES" noProof="0"/>
            </a:p>
          </p:txBody>
        </p:sp>
        <p:sp>
          <p:nvSpPr>
            <p:cNvPr id="33" name="Freeform: Shape 32">
              <a:extLst>
                <a:ext uri="{FF2B5EF4-FFF2-40B4-BE49-F238E27FC236}">
                  <a16:creationId xmlns:a16="http://schemas.microsoft.com/office/drawing/2014/main" id="{4F3149D8-02BE-46CA-B430-C8FFEEF6B4A1}"/>
                </a:ext>
              </a:extLst>
            </p:cNvPr>
            <p:cNvSpPr/>
            <p:nvPr/>
          </p:nvSpPr>
          <p:spPr>
            <a:xfrm>
              <a:off x="2905505" y="7172832"/>
              <a:ext cx="317754" cy="317754"/>
            </a:xfrm>
            <a:custGeom>
              <a:avLst/>
              <a:gdLst>
                <a:gd name="connsiteX0" fmla="*/ 304673 w 317754"/>
                <a:gd name="connsiteY0" fmla="*/ 145924 h 317754"/>
                <a:gd name="connsiteX1" fmla="*/ 171704 w 317754"/>
                <a:gd name="connsiteY1" fmla="*/ 145924 h 317754"/>
                <a:gd name="connsiteX2" fmla="*/ 171704 w 317754"/>
                <a:gd name="connsiteY2" fmla="*/ 12954 h 317754"/>
                <a:gd name="connsiteX3" fmla="*/ 158750 w 317754"/>
                <a:gd name="connsiteY3" fmla="*/ 0 h 317754"/>
                <a:gd name="connsiteX4" fmla="*/ 145796 w 317754"/>
                <a:gd name="connsiteY4" fmla="*/ 12954 h 317754"/>
                <a:gd name="connsiteX5" fmla="*/ 145796 w 317754"/>
                <a:gd name="connsiteY5" fmla="*/ 145924 h 317754"/>
                <a:gd name="connsiteX6" fmla="*/ 12954 w 317754"/>
                <a:gd name="connsiteY6" fmla="*/ 145924 h 317754"/>
                <a:gd name="connsiteX7" fmla="*/ 0 w 317754"/>
                <a:gd name="connsiteY7" fmla="*/ 158877 h 317754"/>
                <a:gd name="connsiteX8" fmla="*/ 12954 w 317754"/>
                <a:gd name="connsiteY8" fmla="*/ 171831 h 317754"/>
                <a:gd name="connsiteX9" fmla="*/ 145923 w 317754"/>
                <a:gd name="connsiteY9" fmla="*/ 171831 h 317754"/>
                <a:gd name="connsiteX10" fmla="*/ 145923 w 317754"/>
                <a:gd name="connsiteY10" fmla="*/ 304800 h 317754"/>
                <a:gd name="connsiteX11" fmla="*/ 158877 w 317754"/>
                <a:gd name="connsiteY11" fmla="*/ 317754 h 317754"/>
                <a:gd name="connsiteX12" fmla="*/ 171831 w 317754"/>
                <a:gd name="connsiteY12" fmla="*/ 304800 h 317754"/>
                <a:gd name="connsiteX13" fmla="*/ 171831 w 317754"/>
                <a:gd name="connsiteY13" fmla="*/ 171831 h 317754"/>
                <a:gd name="connsiteX14" fmla="*/ 304800 w 317754"/>
                <a:gd name="connsiteY14" fmla="*/ 171831 h 317754"/>
                <a:gd name="connsiteX15" fmla="*/ 317754 w 317754"/>
                <a:gd name="connsiteY15" fmla="*/ 158877 h 317754"/>
                <a:gd name="connsiteX16" fmla="*/ 304673 w 317754"/>
                <a:gd name="connsiteY16" fmla="*/ 145924 h 317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17754" h="317754">
                  <a:moveTo>
                    <a:pt x="304673" y="145924"/>
                  </a:moveTo>
                  <a:lnTo>
                    <a:pt x="171704" y="145924"/>
                  </a:lnTo>
                  <a:lnTo>
                    <a:pt x="171704" y="12954"/>
                  </a:lnTo>
                  <a:cubicBezTo>
                    <a:pt x="171704" y="5842"/>
                    <a:pt x="165862" y="0"/>
                    <a:pt x="158750" y="0"/>
                  </a:cubicBezTo>
                  <a:cubicBezTo>
                    <a:pt x="151638" y="0"/>
                    <a:pt x="145796" y="5842"/>
                    <a:pt x="145796" y="12954"/>
                  </a:cubicBezTo>
                  <a:lnTo>
                    <a:pt x="145796" y="145924"/>
                  </a:lnTo>
                  <a:lnTo>
                    <a:pt x="12954" y="145924"/>
                  </a:lnTo>
                  <a:cubicBezTo>
                    <a:pt x="5842" y="145924"/>
                    <a:pt x="0" y="151765"/>
                    <a:pt x="0" y="158877"/>
                  </a:cubicBezTo>
                  <a:cubicBezTo>
                    <a:pt x="0" y="165989"/>
                    <a:pt x="5842" y="171831"/>
                    <a:pt x="12954" y="171831"/>
                  </a:cubicBezTo>
                  <a:lnTo>
                    <a:pt x="145923" y="171831"/>
                  </a:lnTo>
                  <a:lnTo>
                    <a:pt x="145923" y="304800"/>
                  </a:lnTo>
                  <a:cubicBezTo>
                    <a:pt x="145923" y="311912"/>
                    <a:pt x="151765" y="317754"/>
                    <a:pt x="158877" y="317754"/>
                  </a:cubicBezTo>
                  <a:cubicBezTo>
                    <a:pt x="165989" y="317754"/>
                    <a:pt x="171831" y="311912"/>
                    <a:pt x="171831" y="304800"/>
                  </a:cubicBezTo>
                  <a:lnTo>
                    <a:pt x="171831" y="171831"/>
                  </a:lnTo>
                  <a:lnTo>
                    <a:pt x="304800" y="171831"/>
                  </a:lnTo>
                  <a:cubicBezTo>
                    <a:pt x="311912" y="171831"/>
                    <a:pt x="317754" y="165989"/>
                    <a:pt x="317754" y="158877"/>
                  </a:cubicBezTo>
                  <a:cubicBezTo>
                    <a:pt x="317627" y="151638"/>
                    <a:pt x="311785" y="145924"/>
                    <a:pt x="304673" y="145924"/>
                  </a:cubicBezTo>
                  <a:close/>
                </a:path>
              </a:pathLst>
            </a:custGeom>
            <a:solidFill>
              <a:schemeClr val="accent5"/>
            </a:solidFill>
            <a:ln w="12700" cap="flat">
              <a:noFill/>
              <a:prstDash val="solid"/>
              <a:miter/>
            </a:ln>
          </p:spPr>
          <p:txBody>
            <a:bodyPr rtlCol="0" anchor="ctr"/>
            <a:lstStyle/>
            <a:p>
              <a:pPr rtl="0"/>
              <a:endParaRPr lang="es-ES" noProof="0"/>
            </a:p>
          </p:txBody>
        </p:sp>
        <p:sp>
          <p:nvSpPr>
            <p:cNvPr id="34" name="Freeform: Shape 33">
              <a:extLst>
                <a:ext uri="{FF2B5EF4-FFF2-40B4-BE49-F238E27FC236}">
                  <a16:creationId xmlns:a16="http://schemas.microsoft.com/office/drawing/2014/main" id="{397B02AA-0E8D-4018-AF94-3530165F8CBD}"/>
                </a:ext>
              </a:extLst>
            </p:cNvPr>
            <p:cNvSpPr/>
            <p:nvPr/>
          </p:nvSpPr>
          <p:spPr>
            <a:xfrm>
              <a:off x="9513316" y="5066410"/>
              <a:ext cx="242061" cy="242061"/>
            </a:xfrm>
            <a:custGeom>
              <a:avLst/>
              <a:gdLst>
                <a:gd name="connsiteX0" fmla="*/ 232156 w 242061"/>
                <a:gd name="connsiteY0" fmla="*/ 111125 h 242061"/>
                <a:gd name="connsiteX1" fmla="*/ 130937 w 242061"/>
                <a:gd name="connsiteY1" fmla="*/ 111125 h 242061"/>
                <a:gd name="connsiteX2" fmla="*/ 130937 w 242061"/>
                <a:gd name="connsiteY2" fmla="*/ 9906 h 242061"/>
                <a:gd name="connsiteX3" fmla="*/ 121031 w 242061"/>
                <a:gd name="connsiteY3" fmla="*/ 0 h 242061"/>
                <a:gd name="connsiteX4" fmla="*/ 111125 w 242061"/>
                <a:gd name="connsiteY4" fmla="*/ 9906 h 242061"/>
                <a:gd name="connsiteX5" fmla="*/ 111125 w 242061"/>
                <a:gd name="connsiteY5" fmla="*/ 111125 h 242061"/>
                <a:gd name="connsiteX6" fmla="*/ 9906 w 242061"/>
                <a:gd name="connsiteY6" fmla="*/ 111125 h 242061"/>
                <a:gd name="connsiteX7" fmla="*/ 0 w 242061"/>
                <a:gd name="connsiteY7" fmla="*/ 121031 h 242061"/>
                <a:gd name="connsiteX8" fmla="*/ 9906 w 242061"/>
                <a:gd name="connsiteY8" fmla="*/ 130937 h 242061"/>
                <a:gd name="connsiteX9" fmla="*/ 111125 w 242061"/>
                <a:gd name="connsiteY9" fmla="*/ 130937 h 242061"/>
                <a:gd name="connsiteX10" fmla="*/ 111125 w 242061"/>
                <a:gd name="connsiteY10" fmla="*/ 232156 h 242061"/>
                <a:gd name="connsiteX11" fmla="*/ 121031 w 242061"/>
                <a:gd name="connsiteY11" fmla="*/ 242062 h 242061"/>
                <a:gd name="connsiteX12" fmla="*/ 130937 w 242061"/>
                <a:gd name="connsiteY12" fmla="*/ 232156 h 242061"/>
                <a:gd name="connsiteX13" fmla="*/ 130937 w 242061"/>
                <a:gd name="connsiteY13" fmla="*/ 130937 h 242061"/>
                <a:gd name="connsiteX14" fmla="*/ 232156 w 242061"/>
                <a:gd name="connsiteY14" fmla="*/ 130937 h 242061"/>
                <a:gd name="connsiteX15" fmla="*/ 242062 w 242061"/>
                <a:gd name="connsiteY15" fmla="*/ 121031 h 242061"/>
                <a:gd name="connsiteX16" fmla="*/ 232156 w 242061"/>
                <a:gd name="connsiteY16" fmla="*/ 111125 h 242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2061" h="242061">
                  <a:moveTo>
                    <a:pt x="232156" y="111125"/>
                  </a:moveTo>
                  <a:lnTo>
                    <a:pt x="130937" y="111125"/>
                  </a:lnTo>
                  <a:lnTo>
                    <a:pt x="130937" y="9906"/>
                  </a:lnTo>
                  <a:cubicBezTo>
                    <a:pt x="130937" y="4445"/>
                    <a:pt x="126492" y="0"/>
                    <a:pt x="121031" y="0"/>
                  </a:cubicBezTo>
                  <a:cubicBezTo>
                    <a:pt x="115570" y="0"/>
                    <a:pt x="111125" y="4445"/>
                    <a:pt x="111125" y="9906"/>
                  </a:cubicBezTo>
                  <a:lnTo>
                    <a:pt x="111125" y="111125"/>
                  </a:lnTo>
                  <a:lnTo>
                    <a:pt x="9906" y="111125"/>
                  </a:lnTo>
                  <a:cubicBezTo>
                    <a:pt x="4445" y="111125"/>
                    <a:pt x="0" y="115570"/>
                    <a:pt x="0" y="121031"/>
                  </a:cubicBezTo>
                  <a:cubicBezTo>
                    <a:pt x="0" y="126492"/>
                    <a:pt x="4445" y="130937"/>
                    <a:pt x="9906" y="130937"/>
                  </a:cubicBezTo>
                  <a:lnTo>
                    <a:pt x="111125" y="130937"/>
                  </a:lnTo>
                  <a:lnTo>
                    <a:pt x="111125" y="232156"/>
                  </a:lnTo>
                  <a:cubicBezTo>
                    <a:pt x="111125" y="237617"/>
                    <a:pt x="115570" y="242062"/>
                    <a:pt x="121031" y="242062"/>
                  </a:cubicBezTo>
                  <a:cubicBezTo>
                    <a:pt x="126492" y="242062"/>
                    <a:pt x="130937" y="237617"/>
                    <a:pt x="130937" y="232156"/>
                  </a:cubicBezTo>
                  <a:lnTo>
                    <a:pt x="130937" y="130937"/>
                  </a:lnTo>
                  <a:lnTo>
                    <a:pt x="232156" y="130937"/>
                  </a:lnTo>
                  <a:cubicBezTo>
                    <a:pt x="237617" y="130937"/>
                    <a:pt x="242062" y="126492"/>
                    <a:pt x="242062" y="121031"/>
                  </a:cubicBezTo>
                  <a:cubicBezTo>
                    <a:pt x="242062" y="115570"/>
                    <a:pt x="237617" y="111125"/>
                    <a:pt x="232156" y="111125"/>
                  </a:cubicBezTo>
                  <a:close/>
                </a:path>
              </a:pathLst>
            </a:custGeom>
            <a:solidFill>
              <a:schemeClr val="accent6"/>
            </a:solidFill>
            <a:ln w="12700" cap="flat">
              <a:noFill/>
              <a:prstDash val="solid"/>
              <a:miter/>
            </a:ln>
          </p:spPr>
          <p:txBody>
            <a:bodyPr rtlCol="0" anchor="ctr"/>
            <a:lstStyle/>
            <a:p>
              <a:pPr rtl="0"/>
              <a:endParaRPr lang="es-ES" noProof="0"/>
            </a:p>
          </p:txBody>
        </p:sp>
        <p:sp>
          <p:nvSpPr>
            <p:cNvPr id="35" name="Freeform: Shape 34">
              <a:extLst>
                <a:ext uri="{FF2B5EF4-FFF2-40B4-BE49-F238E27FC236}">
                  <a16:creationId xmlns:a16="http://schemas.microsoft.com/office/drawing/2014/main" id="{57417DC1-255D-49F8-B2F8-64D4E8862E97}"/>
                </a:ext>
              </a:extLst>
            </p:cNvPr>
            <p:cNvSpPr/>
            <p:nvPr userDrawn="1"/>
          </p:nvSpPr>
          <p:spPr>
            <a:xfrm>
              <a:off x="2736723" y="7490459"/>
              <a:ext cx="111251" cy="111252"/>
            </a:xfrm>
            <a:custGeom>
              <a:avLst/>
              <a:gdLst>
                <a:gd name="connsiteX0" fmla="*/ 106680 w 111251"/>
                <a:gd name="connsiteY0" fmla="*/ 51054 h 111252"/>
                <a:gd name="connsiteX1" fmla="*/ 60198 w 111251"/>
                <a:gd name="connsiteY1" fmla="*/ 51054 h 111252"/>
                <a:gd name="connsiteX2" fmla="*/ 60198 w 111251"/>
                <a:gd name="connsiteY2" fmla="*/ 4572 h 111252"/>
                <a:gd name="connsiteX3" fmla="*/ 55626 w 111251"/>
                <a:gd name="connsiteY3" fmla="*/ 0 h 111252"/>
                <a:gd name="connsiteX4" fmla="*/ 51054 w 111251"/>
                <a:gd name="connsiteY4" fmla="*/ 4572 h 111252"/>
                <a:gd name="connsiteX5" fmla="*/ 51054 w 111251"/>
                <a:gd name="connsiteY5" fmla="*/ 51054 h 111252"/>
                <a:gd name="connsiteX6" fmla="*/ 4572 w 111251"/>
                <a:gd name="connsiteY6" fmla="*/ 51054 h 111252"/>
                <a:gd name="connsiteX7" fmla="*/ 0 w 111251"/>
                <a:gd name="connsiteY7" fmla="*/ 55626 h 111252"/>
                <a:gd name="connsiteX8" fmla="*/ 4572 w 111251"/>
                <a:gd name="connsiteY8" fmla="*/ 60198 h 111252"/>
                <a:gd name="connsiteX9" fmla="*/ 51054 w 111251"/>
                <a:gd name="connsiteY9" fmla="*/ 60198 h 111252"/>
                <a:gd name="connsiteX10" fmla="*/ 51054 w 111251"/>
                <a:gd name="connsiteY10" fmla="*/ 106680 h 111252"/>
                <a:gd name="connsiteX11" fmla="*/ 55626 w 111251"/>
                <a:gd name="connsiteY11" fmla="*/ 111252 h 111252"/>
                <a:gd name="connsiteX12" fmla="*/ 60198 w 111251"/>
                <a:gd name="connsiteY12" fmla="*/ 106680 h 111252"/>
                <a:gd name="connsiteX13" fmla="*/ 60198 w 111251"/>
                <a:gd name="connsiteY13" fmla="*/ 60198 h 111252"/>
                <a:gd name="connsiteX14" fmla="*/ 106680 w 111251"/>
                <a:gd name="connsiteY14" fmla="*/ 60198 h 111252"/>
                <a:gd name="connsiteX15" fmla="*/ 111252 w 111251"/>
                <a:gd name="connsiteY15" fmla="*/ 55626 h 111252"/>
                <a:gd name="connsiteX16" fmla="*/ 106680 w 111251"/>
                <a:gd name="connsiteY16" fmla="*/ 51054 h 111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1251" h="111252">
                  <a:moveTo>
                    <a:pt x="106680" y="51054"/>
                  </a:moveTo>
                  <a:lnTo>
                    <a:pt x="60198" y="51054"/>
                  </a:lnTo>
                  <a:lnTo>
                    <a:pt x="60198" y="4572"/>
                  </a:lnTo>
                  <a:cubicBezTo>
                    <a:pt x="60198" y="2032"/>
                    <a:pt x="58166" y="0"/>
                    <a:pt x="55626" y="0"/>
                  </a:cubicBezTo>
                  <a:cubicBezTo>
                    <a:pt x="53086" y="0"/>
                    <a:pt x="51054" y="2032"/>
                    <a:pt x="51054" y="4572"/>
                  </a:cubicBezTo>
                  <a:lnTo>
                    <a:pt x="51054" y="51054"/>
                  </a:lnTo>
                  <a:lnTo>
                    <a:pt x="4572" y="51054"/>
                  </a:lnTo>
                  <a:cubicBezTo>
                    <a:pt x="2032" y="51054"/>
                    <a:pt x="0" y="53086"/>
                    <a:pt x="0" y="55626"/>
                  </a:cubicBezTo>
                  <a:cubicBezTo>
                    <a:pt x="0" y="58166"/>
                    <a:pt x="2032" y="60198"/>
                    <a:pt x="4572" y="60198"/>
                  </a:cubicBezTo>
                  <a:lnTo>
                    <a:pt x="51054" y="60198"/>
                  </a:lnTo>
                  <a:lnTo>
                    <a:pt x="51054" y="106680"/>
                  </a:lnTo>
                  <a:cubicBezTo>
                    <a:pt x="51054" y="109220"/>
                    <a:pt x="53086" y="111252"/>
                    <a:pt x="55626" y="111252"/>
                  </a:cubicBezTo>
                  <a:cubicBezTo>
                    <a:pt x="58166" y="111252"/>
                    <a:pt x="60198" y="109220"/>
                    <a:pt x="60198" y="106680"/>
                  </a:cubicBezTo>
                  <a:lnTo>
                    <a:pt x="60198" y="60198"/>
                  </a:lnTo>
                  <a:lnTo>
                    <a:pt x="106680" y="60198"/>
                  </a:lnTo>
                  <a:cubicBezTo>
                    <a:pt x="109220" y="60198"/>
                    <a:pt x="111252" y="58166"/>
                    <a:pt x="111252" y="55626"/>
                  </a:cubicBezTo>
                  <a:cubicBezTo>
                    <a:pt x="111252" y="53086"/>
                    <a:pt x="109220" y="51054"/>
                    <a:pt x="106680" y="51054"/>
                  </a:cubicBezTo>
                  <a:close/>
                </a:path>
              </a:pathLst>
            </a:custGeom>
            <a:solidFill>
              <a:schemeClr val="accent4"/>
            </a:solidFill>
            <a:ln w="12700" cap="flat">
              <a:noFill/>
              <a:prstDash val="solid"/>
              <a:miter/>
            </a:ln>
          </p:spPr>
          <p:txBody>
            <a:bodyPr rtlCol="0" anchor="ctr"/>
            <a:lstStyle/>
            <a:p>
              <a:pPr rtl="0"/>
              <a:endParaRPr lang="es-ES" noProof="0"/>
            </a:p>
          </p:txBody>
        </p:sp>
        <p:sp>
          <p:nvSpPr>
            <p:cNvPr id="36" name="Freeform: Shape 35">
              <a:extLst>
                <a:ext uri="{FF2B5EF4-FFF2-40B4-BE49-F238E27FC236}">
                  <a16:creationId xmlns:a16="http://schemas.microsoft.com/office/drawing/2014/main" id="{93404DD3-79F5-4224-A997-8DF7ECC9AD1B}"/>
                </a:ext>
              </a:extLst>
            </p:cNvPr>
            <p:cNvSpPr/>
            <p:nvPr/>
          </p:nvSpPr>
          <p:spPr>
            <a:xfrm>
              <a:off x="1226819" y="886333"/>
              <a:ext cx="111252" cy="111252"/>
            </a:xfrm>
            <a:custGeom>
              <a:avLst/>
              <a:gdLst>
                <a:gd name="connsiteX0" fmla="*/ 106680 w 111252"/>
                <a:gd name="connsiteY0" fmla="*/ 51054 h 111252"/>
                <a:gd name="connsiteX1" fmla="*/ 60198 w 111252"/>
                <a:gd name="connsiteY1" fmla="*/ 51054 h 111252"/>
                <a:gd name="connsiteX2" fmla="*/ 60198 w 111252"/>
                <a:gd name="connsiteY2" fmla="*/ 4572 h 111252"/>
                <a:gd name="connsiteX3" fmla="*/ 55626 w 111252"/>
                <a:gd name="connsiteY3" fmla="*/ 0 h 111252"/>
                <a:gd name="connsiteX4" fmla="*/ 51054 w 111252"/>
                <a:gd name="connsiteY4" fmla="*/ 4572 h 111252"/>
                <a:gd name="connsiteX5" fmla="*/ 51054 w 111252"/>
                <a:gd name="connsiteY5" fmla="*/ 51054 h 111252"/>
                <a:gd name="connsiteX6" fmla="*/ 4572 w 111252"/>
                <a:gd name="connsiteY6" fmla="*/ 51054 h 111252"/>
                <a:gd name="connsiteX7" fmla="*/ 0 w 111252"/>
                <a:gd name="connsiteY7" fmla="*/ 55626 h 111252"/>
                <a:gd name="connsiteX8" fmla="*/ 4572 w 111252"/>
                <a:gd name="connsiteY8" fmla="*/ 60198 h 111252"/>
                <a:gd name="connsiteX9" fmla="*/ 51054 w 111252"/>
                <a:gd name="connsiteY9" fmla="*/ 60198 h 111252"/>
                <a:gd name="connsiteX10" fmla="*/ 51054 w 111252"/>
                <a:gd name="connsiteY10" fmla="*/ 106680 h 111252"/>
                <a:gd name="connsiteX11" fmla="*/ 55626 w 111252"/>
                <a:gd name="connsiteY11" fmla="*/ 111252 h 111252"/>
                <a:gd name="connsiteX12" fmla="*/ 60198 w 111252"/>
                <a:gd name="connsiteY12" fmla="*/ 106680 h 111252"/>
                <a:gd name="connsiteX13" fmla="*/ 60198 w 111252"/>
                <a:gd name="connsiteY13" fmla="*/ 60198 h 111252"/>
                <a:gd name="connsiteX14" fmla="*/ 106680 w 111252"/>
                <a:gd name="connsiteY14" fmla="*/ 60198 h 111252"/>
                <a:gd name="connsiteX15" fmla="*/ 111252 w 111252"/>
                <a:gd name="connsiteY15" fmla="*/ 55626 h 111252"/>
                <a:gd name="connsiteX16" fmla="*/ 106680 w 111252"/>
                <a:gd name="connsiteY16" fmla="*/ 51054 h 111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1252" h="111252">
                  <a:moveTo>
                    <a:pt x="106680" y="51054"/>
                  </a:moveTo>
                  <a:lnTo>
                    <a:pt x="60198" y="51054"/>
                  </a:lnTo>
                  <a:lnTo>
                    <a:pt x="60198" y="4572"/>
                  </a:lnTo>
                  <a:cubicBezTo>
                    <a:pt x="60198" y="2032"/>
                    <a:pt x="58166" y="0"/>
                    <a:pt x="55626" y="0"/>
                  </a:cubicBezTo>
                  <a:cubicBezTo>
                    <a:pt x="53086" y="0"/>
                    <a:pt x="51054" y="2032"/>
                    <a:pt x="51054" y="4572"/>
                  </a:cubicBezTo>
                  <a:lnTo>
                    <a:pt x="51054" y="51054"/>
                  </a:lnTo>
                  <a:lnTo>
                    <a:pt x="4572" y="51054"/>
                  </a:lnTo>
                  <a:cubicBezTo>
                    <a:pt x="2032" y="51054"/>
                    <a:pt x="0" y="53086"/>
                    <a:pt x="0" y="55626"/>
                  </a:cubicBezTo>
                  <a:cubicBezTo>
                    <a:pt x="0" y="58166"/>
                    <a:pt x="2032" y="60198"/>
                    <a:pt x="4572" y="60198"/>
                  </a:cubicBezTo>
                  <a:lnTo>
                    <a:pt x="51054" y="60198"/>
                  </a:lnTo>
                  <a:lnTo>
                    <a:pt x="51054" y="106680"/>
                  </a:lnTo>
                  <a:cubicBezTo>
                    <a:pt x="51054" y="109220"/>
                    <a:pt x="53086" y="111252"/>
                    <a:pt x="55626" y="111252"/>
                  </a:cubicBezTo>
                  <a:cubicBezTo>
                    <a:pt x="58166" y="111252"/>
                    <a:pt x="60198" y="109220"/>
                    <a:pt x="60198" y="106680"/>
                  </a:cubicBezTo>
                  <a:lnTo>
                    <a:pt x="60198" y="60198"/>
                  </a:lnTo>
                  <a:lnTo>
                    <a:pt x="106680" y="60198"/>
                  </a:lnTo>
                  <a:cubicBezTo>
                    <a:pt x="109220" y="60198"/>
                    <a:pt x="111252" y="58166"/>
                    <a:pt x="111252" y="55626"/>
                  </a:cubicBezTo>
                  <a:cubicBezTo>
                    <a:pt x="111252" y="53086"/>
                    <a:pt x="109220" y="51054"/>
                    <a:pt x="106680" y="51054"/>
                  </a:cubicBezTo>
                  <a:close/>
                </a:path>
              </a:pathLst>
            </a:custGeom>
            <a:solidFill>
              <a:schemeClr val="accent2"/>
            </a:solidFill>
            <a:ln w="12700" cap="flat">
              <a:noFill/>
              <a:prstDash val="solid"/>
              <a:miter/>
            </a:ln>
          </p:spPr>
          <p:txBody>
            <a:bodyPr rtlCol="0" anchor="ctr"/>
            <a:lstStyle/>
            <a:p>
              <a:pPr rtl="0"/>
              <a:endParaRPr lang="es-ES" noProof="0"/>
            </a:p>
          </p:txBody>
        </p:sp>
        <p:sp>
          <p:nvSpPr>
            <p:cNvPr id="37" name="Freeform: Shape 36">
              <a:extLst>
                <a:ext uri="{FF2B5EF4-FFF2-40B4-BE49-F238E27FC236}">
                  <a16:creationId xmlns:a16="http://schemas.microsoft.com/office/drawing/2014/main" id="{033F540B-9C1B-4875-A8FC-A0E7DF8421A6}"/>
                </a:ext>
              </a:extLst>
            </p:cNvPr>
            <p:cNvSpPr/>
            <p:nvPr userDrawn="1"/>
          </p:nvSpPr>
          <p:spPr>
            <a:xfrm>
              <a:off x="9207118" y="4833239"/>
              <a:ext cx="111379" cy="111251"/>
            </a:xfrm>
            <a:custGeom>
              <a:avLst/>
              <a:gdLst>
                <a:gd name="connsiteX0" fmla="*/ 106680 w 111379"/>
                <a:gd name="connsiteY0" fmla="*/ 51054 h 111251"/>
                <a:gd name="connsiteX1" fmla="*/ 60199 w 111379"/>
                <a:gd name="connsiteY1" fmla="*/ 51054 h 111251"/>
                <a:gd name="connsiteX2" fmla="*/ 60199 w 111379"/>
                <a:gd name="connsiteY2" fmla="*/ 4572 h 111251"/>
                <a:gd name="connsiteX3" fmla="*/ 55626 w 111379"/>
                <a:gd name="connsiteY3" fmla="*/ 0 h 111251"/>
                <a:gd name="connsiteX4" fmla="*/ 51054 w 111379"/>
                <a:gd name="connsiteY4" fmla="*/ 4572 h 111251"/>
                <a:gd name="connsiteX5" fmla="*/ 51054 w 111379"/>
                <a:gd name="connsiteY5" fmla="*/ 51054 h 111251"/>
                <a:gd name="connsiteX6" fmla="*/ 4573 w 111379"/>
                <a:gd name="connsiteY6" fmla="*/ 51054 h 111251"/>
                <a:gd name="connsiteX7" fmla="*/ 0 w 111379"/>
                <a:gd name="connsiteY7" fmla="*/ 55626 h 111251"/>
                <a:gd name="connsiteX8" fmla="*/ 4573 w 111379"/>
                <a:gd name="connsiteY8" fmla="*/ 60198 h 111251"/>
                <a:gd name="connsiteX9" fmla="*/ 51181 w 111379"/>
                <a:gd name="connsiteY9" fmla="*/ 60198 h 111251"/>
                <a:gd name="connsiteX10" fmla="*/ 51181 w 111379"/>
                <a:gd name="connsiteY10" fmla="*/ 106680 h 111251"/>
                <a:gd name="connsiteX11" fmla="*/ 55753 w 111379"/>
                <a:gd name="connsiteY11" fmla="*/ 111252 h 111251"/>
                <a:gd name="connsiteX12" fmla="*/ 60325 w 111379"/>
                <a:gd name="connsiteY12" fmla="*/ 106680 h 111251"/>
                <a:gd name="connsiteX13" fmla="*/ 60325 w 111379"/>
                <a:gd name="connsiteY13" fmla="*/ 60198 h 111251"/>
                <a:gd name="connsiteX14" fmla="*/ 106807 w 111379"/>
                <a:gd name="connsiteY14" fmla="*/ 60198 h 111251"/>
                <a:gd name="connsiteX15" fmla="*/ 111379 w 111379"/>
                <a:gd name="connsiteY15" fmla="*/ 55626 h 111251"/>
                <a:gd name="connsiteX16" fmla="*/ 106680 w 111379"/>
                <a:gd name="connsiteY16" fmla="*/ 51054 h 111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1379" h="111251">
                  <a:moveTo>
                    <a:pt x="106680" y="51054"/>
                  </a:moveTo>
                  <a:lnTo>
                    <a:pt x="60199" y="51054"/>
                  </a:lnTo>
                  <a:lnTo>
                    <a:pt x="60199" y="4572"/>
                  </a:lnTo>
                  <a:cubicBezTo>
                    <a:pt x="60199" y="2032"/>
                    <a:pt x="58166" y="0"/>
                    <a:pt x="55626" y="0"/>
                  </a:cubicBezTo>
                  <a:cubicBezTo>
                    <a:pt x="53087" y="0"/>
                    <a:pt x="51054" y="2032"/>
                    <a:pt x="51054" y="4572"/>
                  </a:cubicBezTo>
                  <a:lnTo>
                    <a:pt x="51054" y="51054"/>
                  </a:lnTo>
                  <a:lnTo>
                    <a:pt x="4573" y="51054"/>
                  </a:lnTo>
                  <a:cubicBezTo>
                    <a:pt x="2032" y="51054"/>
                    <a:pt x="0" y="53086"/>
                    <a:pt x="0" y="55626"/>
                  </a:cubicBezTo>
                  <a:cubicBezTo>
                    <a:pt x="0" y="58166"/>
                    <a:pt x="2032" y="60198"/>
                    <a:pt x="4573" y="60198"/>
                  </a:cubicBezTo>
                  <a:lnTo>
                    <a:pt x="51181" y="60198"/>
                  </a:lnTo>
                  <a:lnTo>
                    <a:pt x="51181" y="106680"/>
                  </a:lnTo>
                  <a:cubicBezTo>
                    <a:pt x="51181" y="109220"/>
                    <a:pt x="53213" y="111252"/>
                    <a:pt x="55753" y="111252"/>
                  </a:cubicBezTo>
                  <a:cubicBezTo>
                    <a:pt x="58293" y="111252"/>
                    <a:pt x="60325" y="109220"/>
                    <a:pt x="60325" y="106680"/>
                  </a:cubicBezTo>
                  <a:lnTo>
                    <a:pt x="60325" y="60198"/>
                  </a:lnTo>
                  <a:lnTo>
                    <a:pt x="106807" y="60198"/>
                  </a:lnTo>
                  <a:cubicBezTo>
                    <a:pt x="109348" y="60198"/>
                    <a:pt x="111379" y="58166"/>
                    <a:pt x="111379" y="55626"/>
                  </a:cubicBezTo>
                  <a:cubicBezTo>
                    <a:pt x="111252" y="53086"/>
                    <a:pt x="109220" y="51054"/>
                    <a:pt x="106680" y="51054"/>
                  </a:cubicBezTo>
                  <a:close/>
                </a:path>
              </a:pathLst>
            </a:custGeom>
            <a:solidFill>
              <a:schemeClr val="accent2"/>
            </a:solidFill>
            <a:ln w="12700" cap="flat">
              <a:noFill/>
              <a:prstDash val="solid"/>
              <a:miter/>
            </a:ln>
          </p:spPr>
          <p:txBody>
            <a:bodyPr rtlCol="0" anchor="ctr"/>
            <a:lstStyle/>
            <a:p>
              <a:pPr rtl="0"/>
              <a:endParaRPr lang="es-ES" noProof="0"/>
            </a:p>
          </p:txBody>
        </p:sp>
        <p:sp>
          <p:nvSpPr>
            <p:cNvPr id="38" name="Freeform: Shape 37">
              <a:extLst>
                <a:ext uri="{FF2B5EF4-FFF2-40B4-BE49-F238E27FC236}">
                  <a16:creationId xmlns:a16="http://schemas.microsoft.com/office/drawing/2014/main" id="{DA208E1F-2BFA-4A12-94E5-567824A0C992}"/>
                </a:ext>
              </a:extLst>
            </p:cNvPr>
            <p:cNvSpPr/>
            <p:nvPr/>
          </p:nvSpPr>
          <p:spPr>
            <a:xfrm>
              <a:off x="9553447" y="208406"/>
              <a:ext cx="111252" cy="111252"/>
            </a:xfrm>
            <a:custGeom>
              <a:avLst/>
              <a:gdLst>
                <a:gd name="connsiteX0" fmla="*/ 106680 w 111252"/>
                <a:gd name="connsiteY0" fmla="*/ 51054 h 111252"/>
                <a:gd name="connsiteX1" fmla="*/ 60198 w 111252"/>
                <a:gd name="connsiteY1" fmla="*/ 51054 h 111252"/>
                <a:gd name="connsiteX2" fmla="*/ 60198 w 111252"/>
                <a:gd name="connsiteY2" fmla="*/ 4572 h 111252"/>
                <a:gd name="connsiteX3" fmla="*/ 55626 w 111252"/>
                <a:gd name="connsiteY3" fmla="*/ 0 h 111252"/>
                <a:gd name="connsiteX4" fmla="*/ 51054 w 111252"/>
                <a:gd name="connsiteY4" fmla="*/ 4572 h 111252"/>
                <a:gd name="connsiteX5" fmla="*/ 51054 w 111252"/>
                <a:gd name="connsiteY5" fmla="*/ 51054 h 111252"/>
                <a:gd name="connsiteX6" fmla="*/ 4572 w 111252"/>
                <a:gd name="connsiteY6" fmla="*/ 51054 h 111252"/>
                <a:gd name="connsiteX7" fmla="*/ 0 w 111252"/>
                <a:gd name="connsiteY7" fmla="*/ 55626 h 111252"/>
                <a:gd name="connsiteX8" fmla="*/ 4572 w 111252"/>
                <a:gd name="connsiteY8" fmla="*/ 60198 h 111252"/>
                <a:gd name="connsiteX9" fmla="*/ 51054 w 111252"/>
                <a:gd name="connsiteY9" fmla="*/ 60198 h 111252"/>
                <a:gd name="connsiteX10" fmla="*/ 51054 w 111252"/>
                <a:gd name="connsiteY10" fmla="*/ 106680 h 111252"/>
                <a:gd name="connsiteX11" fmla="*/ 55626 w 111252"/>
                <a:gd name="connsiteY11" fmla="*/ 111252 h 111252"/>
                <a:gd name="connsiteX12" fmla="*/ 60198 w 111252"/>
                <a:gd name="connsiteY12" fmla="*/ 106680 h 111252"/>
                <a:gd name="connsiteX13" fmla="*/ 60198 w 111252"/>
                <a:gd name="connsiteY13" fmla="*/ 60198 h 111252"/>
                <a:gd name="connsiteX14" fmla="*/ 106680 w 111252"/>
                <a:gd name="connsiteY14" fmla="*/ 60198 h 111252"/>
                <a:gd name="connsiteX15" fmla="*/ 111252 w 111252"/>
                <a:gd name="connsiteY15" fmla="*/ 55626 h 111252"/>
                <a:gd name="connsiteX16" fmla="*/ 106680 w 111252"/>
                <a:gd name="connsiteY16" fmla="*/ 51054 h 111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1252" h="111252">
                  <a:moveTo>
                    <a:pt x="106680" y="51054"/>
                  </a:moveTo>
                  <a:lnTo>
                    <a:pt x="60198" y="51054"/>
                  </a:lnTo>
                  <a:lnTo>
                    <a:pt x="60198" y="4572"/>
                  </a:lnTo>
                  <a:cubicBezTo>
                    <a:pt x="60198" y="2032"/>
                    <a:pt x="58166" y="0"/>
                    <a:pt x="55626" y="0"/>
                  </a:cubicBezTo>
                  <a:cubicBezTo>
                    <a:pt x="53086" y="0"/>
                    <a:pt x="51054" y="2032"/>
                    <a:pt x="51054" y="4572"/>
                  </a:cubicBezTo>
                  <a:lnTo>
                    <a:pt x="51054" y="51054"/>
                  </a:lnTo>
                  <a:lnTo>
                    <a:pt x="4572" y="51054"/>
                  </a:lnTo>
                  <a:cubicBezTo>
                    <a:pt x="2032" y="51054"/>
                    <a:pt x="0" y="53086"/>
                    <a:pt x="0" y="55626"/>
                  </a:cubicBezTo>
                  <a:cubicBezTo>
                    <a:pt x="0" y="58166"/>
                    <a:pt x="2032" y="60198"/>
                    <a:pt x="4572" y="60198"/>
                  </a:cubicBezTo>
                  <a:lnTo>
                    <a:pt x="51054" y="60198"/>
                  </a:lnTo>
                  <a:lnTo>
                    <a:pt x="51054" y="106680"/>
                  </a:lnTo>
                  <a:cubicBezTo>
                    <a:pt x="51054" y="109220"/>
                    <a:pt x="53086" y="111252"/>
                    <a:pt x="55626" y="111252"/>
                  </a:cubicBezTo>
                  <a:cubicBezTo>
                    <a:pt x="58166" y="111252"/>
                    <a:pt x="60198" y="109220"/>
                    <a:pt x="60198" y="106680"/>
                  </a:cubicBezTo>
                  <a:lnTo>
                    <a:pt x="60198" y="60198"/>
                  </a:lnTo>
                  <a:lnTo>
                    <a:pt x="106680" y="60198"/>
                  </a:lnTo>
                  <a:cubicBezTo>
                    <a:pt x="109220" y="60198"/>
                    <a:pt x="111252" y="58166"/>
                    <a:pt x="111252" y="55626"/>
                  </a:cubicBezTo>
                  <a:cubicBezTo>
                    <a:pt x="111125" y="53086"/>
                    <a:pt x="109093" y="51054"/>
                    <a:pt x="106680" y="51054"/>
                  </a:cubicBezTo>
                  <a:close/>
                </a:path>
              </a:pathLst>
            </a:custGeom>
            <a:solidFill>
              <a:srgbClr val="BB5BA3"/>
            </a:solidFill>
            <a:ln w="12700" cap="flat">
              <a:noFill/>
              <a:prstDash val="solid"/>
              <a:miter/>
            </a:ln>
          </p:spPr>
          <p:txBody>
            <a:bodyPr rtlCol="0" anchor="ctr"/>
            <a:lstStyle/>
            <a:p>
              <a:pPr rtl="0"/>
              <a:endParaRPr lang="es-ES" noProof="0"/>
            </a:p>
          </p:txBody>
        </p:sp>
      </p:grpSp>
      <p:sp>
        <p:nvSpPr>
          <p:cNvPr id="19" name="Rectángulo 18">
            <a:extLst>
              <a:ext uri="{FF2B5EF4-FFF2-40B4-BE49-F238E27FC236}">
                <a16:creationId xmlns:a16="http://schemas.microsoft.com/office/drawing/2014/main" id="{BF9443FB-ED15-4022-ABCD-DE2EE24CAA58}"/>
              </a:ext>
              <a:ext uri="{C183D7F6-B498-43B3-948B-1728B52AA6E4}">
                <adec:decorative xmlns:adec="http://schemas.microsoft.com/office/drawing/2017/decorative" val="1"/>
              </a:ext>
            </a:extLst>
          </p:cNvPr>
          <p:cNvSpPr/>
          <p:nvPr userDrawn="1"/>
        </p:nvSpPr>
        <p:spPr>
          <a:xfrm>
            <a:off x="3233897" y="1179694"/>
            <a:ext cx="3516847" cy="500743"/>
          </a:xfrm>
          <a:prstGeom prst="rect">
            <a:avLst/>
          </a:prstGeom>
          <a:solidFill>
            <a:schemeClr val="accent3"/>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rtl="0"/>
            <a:endParaRPr lang="es-ES" noProof="0"/>
          </a:p>
        </p:txBody>
      </p:sp>
      <p:sp>
        <p:nvSpPr>
          <p:cNvPr id="2" name="Título 1">
            <a:extLst>
              <a:ext uri="{FF2B5EF4-FFF2-40B4-BE49-F238E27FC236}">
                <a16:creationId xmlns:a16="http://schemas.microsoft.com/office/drawing/2014/main" id="{956F0F40-6590-4D85-A832-857345A3F6D5}"/>
              </a:ext>
            </a:extLst>
          </p:cNvPr>
          <p:cNvSpPr>
            <a:spLocks noGrp="1"/>
          </p:cNvSpPr>
          <p:nvPr>
            <p:ph type="title" hasCustomPrompt="1"/>
          </p:nvPr>
        </p:nvSpPr>
        <p:spPr>
          <a:xfrm>
            <a:off x="2060027" y="2172912"/>
            <a:ext cx="5938345" cy="500743"/>
          </a:xfrm>
          <a:prstGeom prst="rect">
            <a:avLst/>
          </a:prstGeom>
        </p:spPr>
        <p:txBody>
          <a:bodyPr rtlCol="0"/>
          <a:lstStyle>
            <a:lvl1pPr algn="ctr">
              <a:defRPr sz="2400" cap="all" spc="100" baseline="0">
                <a:solidFill>
                  <a:schemeClr val="accent1"/>
                </a:solidFill>
              </a:defRPr>
            </a:lvl1pPr>
          </a:lstStyle>
          <a:p>
            <a:pPr rtl="0"/>
            <a:r>
              <a:rPr lang="es-ES" noProof="0"/>
              <a:t>HAGA CLIC PARA AGREGAR UN TÍTULO</a:t>
            </a:r>
          </a:p>
        </p:txBody>
      </p:sp>
      <p:sp>
        <p:nvSpPr>
          <p:cNvPr id="20" name="Marcador de texto 9">
            <a:extLst>
              <a:ext uri="{FF2B5EF4-FFF2-40B4-BE49-F238E27FC236}">
                <a16:creationId xmlns:a16="http://schemas.microsoft.com/office/drawing/2014/main" id="{4C609344-E52E-4D4E-8192-27B73FA7A3A7}"/>
              </a:ext>
            </a:extLst>
          </p:cNvPr>
          <p:cNvSpPr>
            <a:spLocks noGrp="1"/>
          </p:cNvSpPr>
          <p:nvPr>
            <p:ph type="body" sz="quarter" idx="10" hasCustomPrompt="1"/>
          </p:nvPr>
        </p:nvSpPr>
        <p:spPr>
          <a:xfrm>
            <a:off x="3713266" y="1288721"/>
            <a:ext cx="2558108" cy="282688"/>
          </a:xfrm>
          <a:prstGeom prst="rect">
            <a:avLst/>
          </a:prstGeom>
        </p:spPr>
        <p:txBody>
          <a:bodyPr rtlCol="0" anchor="ctr"/>
          <a:lstStyle>
            <a:lvl1pPr marL="0" indent="0" algn="ctr">
              <a:spcBef>
                <a:spcPts val="0"/>
              </a:spcBef>
              <a:buNone/>
              <a:defRPr sz="1800" b="1" spc="100" baseline="0">
                <a:solidFill>
                  <a:schemeClr val="bg1"/>
                </a:solidFill>
                <a:latin typeface="+mj-lt"/>
              </a:defRPr>
            </a:lvl1pPr>
          </a:lstStyle>
          <a:p>
            <a:pPr lvl="0" rtl="0"/>
            <a:r>
              <a:rPr lang="es-ES" noProof="0"/>
              <a:t>Haga clic para agregar texto</a:t>
            </a:r>
          </a:p>
        </p:txBody>
      </p:sp>
      <p:sp>
        <p:nvSpPr>
          <p:cNvPr id="22" name="Marcador de texto 9">
            <a:extLst>
              <a:ext uri="{FF2B5EF4-FFF2-40B4-BE49-F238E27FC236}">
                <a16:creationId xmlns:a16="http://schemas.microsoft.com/office/drawing/2014/main" id="{F9CAEDE7-8CC8-4778-A72A-AD59FD51A923}"/>
              </a:ext>
            </a:extLst>
          </p:cNvPr>
          <p:cNvSpPr>
            <a:spLocks noGrp="1"/>
          </p:cNvSpPr>
          <p:nvPr>
            <p:ph type="body" sz="quarter" idx="12" hasCustomPrompt="1"/>
          </p:nvPr>
        </p:nvSpPr>
        <p:spPr>
          <a:xfrm>
            <a:off x="2434214" y="3098023"/>
            <a:ext cx="5189973" cy="304799"/>
          </a:xfrm>
          <a:prstGeom prst="rect">
            <a:avLst/>
          </a:prstGeom>
        </p:spPr>
        <p:txBody>
          <a:bodyPr rtlCol="0" anchor="ctr"/>
          <a:lstStyle>
            <a:lvl1pPr marL="0" indent="0" algn="ctr">
              <a:spcBef>
                <a:spcPts val="0"/>
              </a:spcBef>
              <a:buNone/>
              <a:defRPr sz="1800" b="0" spc="100" baseline="0">
                <a:solidFill>
                  <a:schemeClr val="accent3"/>
                </a:solidFill>
                <a:latin typeface="+mn-lt"/>
              </a:defRPr>
            </a:lvl1pPr>
          </a:lstStyle>
          <a:p>
            <a:pPr lvl="0" rtl="0"/>
            <a:r>
              <a:rPr lang="es-ES" noProof="0"/>
              <a:t>Haga clic para agregar texto</a:t>
            </a:r>
          </a:p>
        </p:txBody>
      </p:sp>
      <p:sp>
        <p:nvSpPr>
          <p:cNvPr id="23" name="Marcador de texto 9">
            <a:extLst>
              <a:ext uri="{FF2B5EF4-FFF2-40B4-BE49-F238E27FC236}">
                <a16:creationId xmlns:a16="http://schemas.microsoft.com/office/drawing/2014/main" id="{003ED6BA-EA84-4D0F-BA6F-3B2C9A3E54AE}"/>
              </a:ext>
            </a:extLst>
          </p:cNvPr>
          <p:cNvSpPr>
            <a:spLocks noGrp="1"/>
          </p:cNvSpPr>
          <p:nvPr>
            <p:ph type="body" sz="quarter" idx="13" hasCustomPrompt="1"/>
          </p:nvPr>
        </p:nvSpPr>
        <p:spPr>
          <a:xfrm>
            <a:off x="614942" y="3484618"/>
            <a:ext cx="8828516" cy="673407"/>
          </a:xfrm>
          <a:prstGeom prst="rect">
            <a:avLst/>
          </a:prstGeom>
        </p:spPr>
        <p:txBody>
          <a:bodyPr rtlCol="0" anchor="t"/>
          <a:lstStyle>
            <a:lvl1pPr marL="0" indent="0" algn="ctr">
              <a:lnSpc>
                <a:spcPct val="80000"/>
              </a:lnSpc>
              <a:spcBef>
                <a:spcPts val="0"/>
              </a:spcBef>
              <a:buNone/>
              <a:defRPr sz="6000" b="1" cap="all" spc="100" baseline="0">
                <a:solidFill>
                  <a:schemeClr val="accent1"/>
                </a:solidFill>
                <a:latin typeface="+mj-lt"/>
              </a:defRPr>
            </a:lvl1pPr>
          </a:lstStyle>
          <a:p>
            <a:pPr lvl="0" rtl="0"/>
            <a:r>
              <a:rPr lang="es-ES" noProof="0"/>
              <a:t>Haga clic para agregar un NOMBRE</a:t>
            </a:r>
          </a:p>
        </p:txBody>
      </p:sp>
      <p:sp>
        <p:nvSpPr>
          <p:cNvPr id="24" name="Marcador de texto 9">
            <a:extLst>
              <a:ext uri="{FF2B5EF4-FFF2-40B4-BE49-F238E27FC236}">
                <a16:creationId xmlns:a16="http://schemas.microsoft.com/office/drawing/2014/main" id="{95DB3BB0-AAAA-45D7-9DD9-BC4617452311}"/>
              </a:ext>
            </a:extLst>
          </p:cNvPr>
          <p:cNvSpPr>
            <a:spLocks noGrp="1"/>
          </p:cNvSpPr>
          <p:nvPr>
            <p:ph type="body" sz="quarter" idx="14" hasCustomPrompt="1"/>
          </p:nvPr>
        </p:nvSpPr>
        <p:spPr>
          <a:xfrm>
            <a:off x="2434214" y="4188526"/>
            <a:ext cx="5189973" cy="673408"/>
          </a:xfrm>
          <a:prstGeom prst="rect">
            <a:avLst/>
          </a:prstGeom>
        </p:spPr>
        <p:txBody>
          <a:bodyPr rtlCol="0" anchor="ctr"/>
          <a:lstStyle>
            <a:lvl1pPr marL="0" indent="0" algn="ctr">
              <a:spcBef>
                <a:spcPts val="0"/>
              </a:spcBef>
              <a:buNone/>
              <a:defRPr sz="1800" b="0" spc="100" baseline="0">
                <a:solidFill>
                  <a:schemeClr val="accent3"/>
                </a:solidFill>
                <a:latin typeface="+mn-lt"/>
              </a:defRPr>
            </a:lvl1pPr>
          </a:lstStyle>
          <a:p>
            <a:pPr lvl="0" rtl="0"/>
            <a:r>
              <a:rPr lang="es-ES" noProof="0"/>
              <a:t>Haga clic para agregar texto</a:t>
            </a:r>
          </a:p>
        </p:txBody>
      </p:sp>
      <p:cxnSp>
        <p:nvCxnSpPr>
          <p:cNvPr id="25" name="Conector recto 24">
            <a:extLst>
              <a:ext uri="{FF2B5EF4-FFF2-40B4-BE49-F238E27FC236}">
                <a16:creationId xmlns:a16="http://schemas.microsoft.com/office/drawing/2014/main" id="{3B2B0E46-40BC-4500-8238-BBEA686C3EE5}"/>
              </a:ext>
            </a:extLst>
          </p:cNvPr>
          <p:cNvCxnSpPr>
            <a:cxnSpLocks/>
          </p:cNvCxnSpPr>
          <p:nvPr userDrawn="1"/>
        </p:nvCxnSpPr>
        <p:spPr>
          <a:xfrm>
            <a:off x="2434213" y="6031161"/>
            <a:ext cx="2558108"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6" name="Conector recto 25">
            <a:extLst>
              <a:ext uri="{FF2B5EF4-FFF2-40B4-BE49-F238E27FC236}">
                <a16:creationId xmlns:a16="http://schemas.microsoft.com/office/drawing/2014/main" id="{15D2B598-93B1-408A-8793-483FC9D7F0DB}"/>
              </a:ext>
            </a:extLst>
          </p:cNvPr>
          <p:cNvCxnSpPr>
            <a:cxnSpLocks/>
          </p:cNvCxnSpPr>
          <p:nvPr userDrawn="1"/>
        </p:nvCxnSpPr>
        <p:spPr>
          <a:xfrm>
            <a:off x="5166509" y="6031161"/>
            <a:ext cx="2558108"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Marcador de posición de imagen 2">
            <a:extLst>
              <a:ext uri="{FF2B5EF4-FFF2-40B4-BE49-F238E27FC236}">
                <a16:creationId xmlns:a16="http://schemas.microsoft.com/office/drawing/2014/main" id="{4DA05075-A9D9-4C68-A5C4-790EEC1B95CA}"/>
              </a:ext>
            </a:extLst>
          </p:cNvPr>
          <p:cNvSpPr>
            <a:spLocks noGrp="1"/>
          </p:cNvSpPr>
          <p:nvPr>
            <p:ph type="pic" sz="quarter" idx="17" hasCustomPrompt="1"/>
          </p:nvPr>
        </p:nvSpPr>
        <p:spPr>
          <a:xfrm>
            <a:off x="3017191" y="5339863"/>
            <a:ext cx="1382166" cy="746126"/>
          </a:xfrm>
          <a:prstGeom prst="rect">
            <a:avLst/>
          </a:prstGeom>
        </p:spPr>
        <p:txBody>
          <a:bodyPr rtlCol="0"/>
          <a:lstStyle>
            <a:lvl1pPr marL="0" indent="0" algn="ctr">
              <a:buNone/>
              <a:defRPr sz="1400"/>
            </a:lvl1pPr>
          </a:lstStyle>
          <a:p>
            <a:pPr rtl="0"/>
            <a:r>
              <a:rPr lang="es-ES" noProof="0"/>
              <a:t>Haga clic para agregar firma</a:t>
            </a:r>
          </a:p>
        </p:txBody>
      </p:sp>
      <p:sp>
        <p:nvSpPr>
          <p:cNvPr id="27" name="Marcador de texto 9">
            <a:extLst>
              <a:ext uri="{FF2B5EF4-FFF2-40B4-BE49-F238E27FC236}">
                <a16:creationId xmlns:a16="http://schemas.microsoft.com/office/drawing/2014/main" id="{9AE3566D-F5DC-43EA-A499-8801C60AC4C1}"/>
              </a:ext>
            </a:extLst>
          </p:cNvPr>
          <p:cNvSpPr>
            <a:spLocks noGrp="1"/>
          </p:cNvSpPr>
          <p:nvPr>
            <p:ph type="body" sz="quarter" idx="15" hasCustomPrompt="1"/>
          </p:nvPr>
        </p:nvSpPr>
        <p:spPr>
          <a:xfrm>
            <a:off x="2434213" y="6041722"/>
            <a:ext cx="2558108" cy="473686"/>
          </a:xfrm>
          <a:prstGeom prst="rect">
            <a:avLst/>
          </a:prstGeom>
        </p:spPr>
        <p:txBody>
          <a:bodyPr rtlCol="0" anchor="t"/>
          <a:lstStyle>
            <a:lvl1pPr marL="0" indent="0" algn="ctr">
              <a:spcBef>
                <a:spcPts val="0"/>
              </a:spcBef>
              <a:buNone/>
              <a:defRPr sz="1400" b="1" cap="none" spc="100" baseline="0">
                <a:solidFill>
                  <a:schemeClr val="accent3"/>
                </a:solidFill>
                <a:latin typeface="+mj-lt"/>
              </a:defRPr>
            </a:lvl1pPr>
          </a:lstStyle>
          <a:p>
            <a:pPr lvl="0" rtl="0"/>
            <a:r>
              <a:rPr lang="es-ES" noProof="0"/>
              <a:t>Haga clic para agregar texto</a:t>
            </a:r>
          </a:p>
        </p:txBody>
      </p:sp>
      <p:sp>
        <p:nvSpPr>
          <p:cNvPr id="16" name="Marcador de texto 5">
            <a:extLst>
              <a:ext uri="{FF2B5EF4-FFF2-40B4-BE49-F238E27FC236}">
                <a16:creationId xmlns:a16="http://schemas.microsoft.com/office/drawing/2014/main" id="{59255D7F-6855-4512-A827-6E6395F6534F}"/>
              </a:ext>
            </a:extLst>
          </p:cNvPr>
          <p:cNvSpPr>
            <a:spLocks noGrp="1"/>
          </p:cNvSpPr>
          <p:nvPr>
            <p:ph type="body" sz="quarter" idx="18" hasCustomPrompt="1"/>
          </p:nvPr>
        </p:nvSpPr>
        <p:spPr>
          <a:xfrm>
            <a:off x="5555769" y="5616344"/>
            <a:ext cx="1779587" cy="369888"/>
          </a:xfrm>
          <a:prstGeom prst="rect">
            <a:avLst/>
          </a:prstGeom>
        </p:spPr>
        <p:txBody>
          <a:bodyPr rtlCol="0"/>
          <a:lstStyle>
            <a:lvl1pPr marL="0" indent="0" algn="ctr">
              <a:buNone/>
              <a:defRPr sz="1800">
                <a:solidFill>
                  <a:schemeClr val="accent3"/>
                </a:solidFill>
              </a:defRPr>
            </a:lvl1pPr>
            <a:lvl2pPr marL="502920" indent="0">
              <a:buNone/>
              <a:defRPr sz="1200"/>
            </a:lvl2pPr>
            <a:lvl3pPr marL="1005840" indent="0">
              <a:buNone/>
              <a:defRPr sz="1100"/>
            </a:lvl3pPr>
            <a:lvl4pPr marL="1508760" indent="0">
              <a:buNone/>
              <a:defRPr sz="1050" baseline="0"/>
            </a:lvl4pPr>
            <a:lvl5pPr marL="2011680" indent="0">
              <a:buNone/>
              <a:defRPr sz="1050"/>
            </a:lvl5pPr>
          </a:lstStyle>
          <a:p>
            <a:pPr lvl="0" rtl="0"/>
            <a:r>
              <a:rPr lang="es-ES" noProof="0"/>
              <a:t>Agregar fecha</a:t>
            </a:r>
          </a:p>
        </p:txBody>
      </p:sp>
      <p:sp>
        <p:nvSpPr>
          <p:cNvPr id="28" name="Marcador de texto 9">
            <a:extLst>
              <a:ext uri="{FF2B5EF4-FFF2-40B4-BE49-F238E27FC236}">
                <a16:creationId xmlns:a16="http://schemas.microsoft.com/office/drawing/2014/main" id="{A33DE975-79BC-43AA-895E-5DB4A183EF4C}"/>
              </a:ext>
            </a:extLst>
          </p:cNvPr>
          <p:cNvSpPr>
            <a:spLocks noGrp="1"/>
          </p:cNvSpPr>
          <p:nvPr>
            <p:ph type="body" sz="quarter" idx="16" hasCustomPrompt="1"/>
          </p:nvPr>
        </p:nvSpPr>
        <p:spPr>
          <a:xfrm>
            <a:off x="5166509" y="6041550"/>
            <a:ext cx="2558108" cy="473686"/>
          </a:xfrm>
          <a:prstGeom prst="rect">
            <a:avLst/>
          </a:prstGeom>
        </p:spPr>
        <p:txBody>
          <a:bodyPr rtlCol="0" anchor="t"/>
          <a:lstStyle>
            <a:lvl1pPr marL="0" indent="0" algn="ctr">
              <a:lnSpc>
                <a:spcPct val="100000"/>
              </a:lnSpc>
              <a:spcBef>
                <a:spcPts val="0"/>
              </a:spcBef>
              <a:buNone/>
              <a:defRPr sz="1400" b="1" cap="none" spc="100" baseline="0">
                <a:solidFill>
                  <a:schemeClr val="accent3"/>
                </a:solidFill>
                <a:latin typeface="+mj-lt"/>
              </a:defRPr>
            </a:lvl1pPr>
          </a:lstStyle>
          <a:p>
            <a:pPr lvl="0" rtl="0"/>
            <a:r>
              <a:rPr lang="es-ES" noProof="0"/>
              <a:t>Haga clic para agregar texto</a:t>
            </a:r>
          </a:p>
        </p:txBody>
      </p:sp>
    </p:spTree>
    <p:extLst>
      <p:ext uri="{BB962C8B-B14F-4D97-AF65-F5344CB8AC3E}">
        <p14:creationId xmlns:p14="http://schemas.microsoft.com/office/powerpoint/2010/main" val="1746032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ferior">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12990A33-E876-4615-9924-C7D511105880}"/>
              </a:ext>
              <a:ext uri="{C183D7F6-B498-43B3-948B-1728B52AA6E4}">
                <adec:decorative xmlns:adec="http://schemas.microsoft.com/office/drawing/2017/decorative" val="1"/>
              </a:ext>
            </a:extLst>
          </p:cNvPr>
          <p:cNvSpPr/>
          <p:nvPr userDrawn="1"/>
        </p:nvSpPr>
        <p:spPr>
          <a:xfrm>
            <a:off x="3233897" y="509846"/>
            <a:ext cx="3516847" cy="500743"/>
          </a:xfrm>
          <a:prstGeom prst="rect">
            <a:avLst/>
          </a:prstGeom>
          <a:solidFill>
            <a:schemeClr val="accent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rtl="0"/>
            <a:endParaRPr lang="es-ES" noProof="0"/>
          </a:p>
        </p:txBody>
      </p:sp>
      <p:sp>
        <p:nvSpPr>
          <p:cNvPr id="2" name="Título 1">
            <a:extLst>
              <a:ext uri="{FF2B5EF4-FFF2-40B4-BE49-F238E27FC236}">
                <a16:creationId xmlns:a16="http://schemas.microsoft.com/office/drawing/2014/main" id="{26D6F043-8CB8-4379-8041-87114B20BB77}"/>
              </a:ext>
            </a:extLst>
          </p:cNvPr>
          <p:cNvSpPr>
            <a:spLocks noGrp="1"/>
          </p:cNvSpPr>
          <p:nvPr>
            <p:ph type="title" hasCustomPrompt="1"/>
          </p:nvPr>
        </p:nvSpPr>
        <p:spPr>
          <a:xfrm>
            <a:off x="945071" y="1496025"/>
            <a:ext cx="8094498" cy="500743"/>
          </a:xfrm>
          <a:prstGeom prst="rect">
            <a:avLst/>
          </a:prstGeom>
        </p:spPr>
        <p:txBody>
          <a:bodyPr rtlCol="0"/>
          <a:lstStyle>
            <a:lvl1pPr algn="ctr">
              <a:defRPr sz="2400" cap="all" spc="100" baseline="0">
                <a:solidFill>
                  <a:schemeClr val="accent4"/>
                </a:solidFill>
              </a:defRPr>
            </a:lvl1pPr>
          </a:lstStyle>
          <a:p>
            <a:pPr rtl="0"/>
            <a:r>
              <a:rPr lang="es-ES" noProof="0"/>
              <a:t>HAGA CLIC PARA AGREGAR UN TÍTULO</a:t>
            </a:r>
          </a:p>
        </p:txBody>
      </p:sp>
      <p:sp>
        <p:nvSpPr>
          <p:cNvPr id="10" name="Marcador de texto 9">
            <a:extLst>
              <a:ext uri="{FF2B5EF4-FFF2-40B4-BE49-F238E27FC236}">
                <a16:creationId xmlns:a16="http://schemas.microsoft.com/office/drawing/2014/main" id="{17FCD077-9A7B-443D-9F59-6BD869454BCA}"/>
              </a:ext>
            </a:extLst>
          </p:cNvPr>
          <p:cNvSpPr>
            <a:spLocks noGrp="1"/>
          </p:cNvSpPr>
          <p:nvPr>
            <p:ph type="body" sz="quarter" idx="10" hasCustomPrompt="1"/>
          </p:nvPr>
        </p:nvSpPr>
        <p:spPr>
          <a:xfrm>
            <a:off x="3713266" y="618873"/>
            <a:ext cx="2558108" cy="282688"/>
          </a:xfrm>
          <a:prstGeom prst="rect">
            <a:avLst/>
          </a:prstGeom>
        </p:spPr>
        <p:txBody>
          <a:bodyPr rtlCol="0" anchor="ctr"/>
          <a:lstStyle>
            <a:lvl1pPr marL="0" indent="0" algn="ctr">
              <a:spcBef>
                <a:spcPts val="0"/>
              </a:spcBef>
              <a:buNone/>
              <a:defRPr sz="1800" b="1" spc="100" baseline="0">
                <a:solidFill>
                  <a:schemeClr val="bg1"/>
                </a:solidFill>
                <a:latin typeface="+mj-lt"/>
              </a:defRPr>
            </a:lvl1pPr>
          </a:lstStyle>
          <a:p>
            <a:pPr lvl="0" rtl="0"/>
            <a:r>
              <a:rPr lang="es-ES" noProof="0"/>
              <a:t>Haga clic para agregar texto</a:t>
            </a:r>
          </a:p>
        </p:txBody>
      </p:sp>
      <p:sp>
        <p:nvSpPr>
          <p:cNvPr id="12" name="Marcador de texto 9">
            <a:extLst>
              <a:ext uri="{FF2B5EF4-FFF2-40B4-BE49-F238E27FC236}">
                <a16:creationId xmlns:a16="http://schemas.microsoft.com/office/drawing/2014/main" id="{4966FA33-CF03-4ACD-BD86-E214D32EAD12}"/>
              </a:ext>
            </a:extLst>
          </p:cNvPr>
          <p:cNvSpPr>
            <a:spLocks noGrp="1"/>
          </p:cNvSpPr>
          <p:nvPr>
            <p:ph type="body" sz="quarter" idx="12" hasCustomPrompt="1"/>
          </p:nvPr>
        </p:nvSpPr>
        <p:spPr>
          <a:xfrm>
            <a:off x="595758" y="2353752"/>
            <a:ext cx="8793126" cy="304799"/>
          </a:xfrm>
          <a:prstGeom prst="rect">
            <a:avLst/>
          </a:prstGeom>
        </p:spPr>
        <p:txBody>
          <a:bodyPr rtlCol="0" anchor="ctr"/>
          <a:lstStyle>
            <a:lvl1pPr marL="0" indent="0" algn="ctr">
              <a:spcBef>
                <a:spcPts val="0"/>
              </a:spcBef>
              <a:buNone/>
              <a:defRPr sz="1800" b="0" spc="100" baseline="0">
                <a:solidFill>
                  <a:schemeClr val="accent2"/>
                </a:solidFill>
                <a:latin typeface="+mn-lt"/>
              </a:defRPr>
            </a:lvl1pPr>
          </a:lstStyle>
          <a:p>
            <a:pPr lvl="0" rtl="0"/>
            <a:r>
              <a:rPr lang="es-ES" noProof="0"/>
              <a:t>Haga clic para agregar texto</a:t>
            </a:r>
          </a:p>
        </p:txBody>
      </p:sp>
      <p:sp>
        <p:nvSpPr>
          <p:cNvPr id="13" name="Marcador de texto 9">
            <a:extLst>
              <a:ext uri="{FF2B5EF4-FFF2-40B4-BE49-F238E27FC236}">
                <a16:creationId xmlns:a16="http://schemas.microsoft.com/office/drawing/2014/main" id="{05E450FE-BDFE-4B8C-BE8C-0AD7A0C94EC7}"/>
              </a:ext>
            </a:extLst>
          </p:cNvPr>
          <p:cNvSpPr>
            <a:spLocks noGrp="1"/>
          </p:cNvSpPr>
          <p:nvPr>
            <p:ph type="body" sz="quarter" idx="13" hasCustomPrompt="1"/>
          </p:nvPr>
        </p:nvSpPr>
        <p:spPr>
          <a:xfrm>
            <a:off x="595757" y="2867938"/>
            <a:ext cx="8793126" cy="619544"/>
          </a:xfrm>
          <a:prstGeom prst="rect">
            <a:avLst/>
          </a:prstGeom>
        </p:spPr>
        <p:txBody>
          <a:bodyPr rtlCol="0" anchor="ctr"/>
          <a:lstStyle>
            <a:lvl1pPr marL="0" indent="0" algn="ctr">
              <a:lnSpc>
                <a:spcPct val="80000"/>
              </a:lnSpc>
              <a:spcBef>
                <a:spcPts val="0"/>
              </a:spcBef>
              <a:buNone/>
              <a:defRPr sz="6000" b="1" cap="all" spc="100" baseline="0">
                <a:solidFill>
                  <a:schemeClr val="accent4"/>
                </a:solidFill>
                <a:latin typeface="+mj-lt"/>
              </a:defRPr>
            </a:lvl1pPr>
          </a:lstStyle>
          <a:p>
            <a:pPr lvl="0" rtl="0"/>
            <a:r>
              <a:rPr lang="es-ES" noProof="0"/>
              <a:t>Haga clic para agregar un NOMBRE</a:t>
            </a:r>
          </a:p>
        </p:txBody>
      </p:sp>
      <p:sp>
        <p:nvSpPr>
          <p:cNvPr id="14" name="Marcador de texto 9">
            <a:extLst>
              <a:ext uri="{FF2B5EF4-FFF2-40B4-BE49-F238E27FC236}">
                <a16:creationId xmlns:a16="http://schemas.microsoft.com/office/drawing/2014/main" id="{6F49568F-B1B9-4A68-94A6-3393E50C5274}"/>
              </a:ext>
            </a:extLst>
          </p:cNvPr>
          <p:cNvSpPr>
            <a:spLocks noGrp="1"/>
          </p:cNvSpPr>
          <p:nvPr>
            <p:ph type="body" sz="quarter" idx="14" hasCustomPrompt="1"/>
          </p:nvPr>
        </p:nvSpPr>
        <p:spPr>
          <a:xfrm>
            <a:off x="595758" y="3482694"/>
            <a:ext cx="8793126" cy="473682"/>
          </a:xfrm>
          <a:prstGeom prst="rect">
            <a:avLst/>
          </a:prstGeom>
        </p:spPr>
        <p:txBody>
          <a:bodyPr rtlCol="0" anchor="ctr"/>
          <a:lstStyle>
            <a:lvl1pPr marL="0" indent="0" algn="ctr">
              <a:spcBef>
                <a:spcPts val="0"/>
              </a:spcBef>
              <a:buNone/>
              <a:defRPr sz="1800" b="0" spc="100" baseline="0">
                <a:solidFill>
                  <a:schemeClr val="accent2"/>
                </a:solidFill>
                <a:latin typeface="+mn-lt"/>
              </a:defRPr>
            </a:lvl1pPr>
          </a:lstStyle>
          <a:p>
            <a:pPr lvl="0" rtl="0"/>
            <a:r>
              <a:rPr lang="es-ES" noProof="0"/>
              <a:t>Haga clic para agregar texto</a:t>
            </a:r>
          </a:p>
        </p:txBody>
      </p:sp>
      <p:cxnSp>
        <p:nvCxnSpPr>
          <p:cNvPr id="15" name="Conector recto 14">
            <a:extLst>
              <a:ext uri="{FF2B5EF4-FFF2-40B4-BE49-F238E27FC236}">
                <a16:creationId xmlns:a16="http://schemas.microsoft.com/office/drawing/2014/main" id="{42EF82B1-5459-41FE-8A11-73050DF3BAA5}"/>
              </a:ext>
              <a:ext uri="{C183D7F6-B498-43B3-948B-1728B52AA6E4}">
                <adec:decorative xmlns:adec="http://schemas.microsoft.com/office/drawing/2017/decorative" val="1"/>
              </a:ext>
            </a:extLst>
          </p:cNvPr>
          <p:cNvCxnSpPr>
            <a:cxnSpLocks/>
          </p:cNvCxnSpPr>
          <p:nvPr userDrawn="1"/>
        </p:nvCxnSpPr>
        <p:spPr>
          <a:xfrm>
            <a:off x="2434213" y="5084858"/>
            <a:ext cx="2558108"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6" name="Conector recto 15">
            <a:extLst>
              <a:ext uri="{FF2B5EF4-FFF2-40B4-BE49-F238E27FC236}">
                <a16:creationId xmlns:a16="http://schemas.microsoft.com/office/drawing/2014/main" id="{C58505CD-B16F-48D9-B684-EC470029CBA2}"/>
              </a:ext>
              <a:ext uri="{C183D7F6-B498-43B3-948B-1728B52AA6E4}">
                <adec:decorative xmlns:adec="http://schemas.microsoft.com/office/drawing/2017/decorative" val="1"/>
              </a:ext>
            </a:extLst>
          </p:cNvPr>
          <p:cNvCxnSpPr>
            <a:cxnSpLocks/>
          </p:cNvCxnSpPr>
          <p:nvPr userDrawn="1"/>
        </p:nvCxnSpPr>
        <p:spPr>
          <a:xfrm>
            <a:off x="5166509" y="5084858"/>
            <a:ext cx="2558108"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19" name="Marcador de posición de imagen 2">
            <a:extLst>
              <a:ext uri="{FF2B5EF4-FFF2-40B4-BE49-F238E27FC236}">
                <a16:creationId xmlns:a16="http://schemas.microsoft.com/office/drawing/2014/main" id="{F882D0D6-134A-4F1A-B145-63CE6B701908}"/>
              </a:ext>
            </a:extLst>
          </p:cNvPr>
          <p:cNvSpPr>
            <a:spLocks noGrp="1"/>
          </p:cNvSpPr>
          <p:nvPr>
            <p:ph type="pic" sz="quarter" idx="17" hasCustomPrompt="1"/>
          </p:nvPr>
        </p:nvSpPr>
        <p:spPr>
          <a:xfrm>
            <a:off x="3022183" y="4397772"/>
            <a:ext cx="1382166" cy="746126"/>
          </a:xfrm>
          <a:prstGeom prst="rect">
            <a:avLst/>
          </a:prstGeom>
        </p:spPr>
        <p:txBody>
          <a:bodyPr rtlCol="0"/>
          <a:lstStyle>
            <a:lvl1pPr marL="0" indent="0" algn="ctr">
              <a:buNone/>
              <a:defRPr sz="1400"/>
            </a:lvl1pPr>
          </a:lstStyle>
          <a:p>
            <a:pPr rtl="0"/>
            <a:r>
              <a:rPr lang="es-ES" noProof="0"/>
              <a:t>Haga clic para agregar firma</a:t>
            </a:r>
          </a:p>
        </p:txBody>
      </p:sp>
      <p:sp>
        <p:nvSpPr>
          <p:cNvPr id="17" name="Marcador de texto 9">
            <a:extLst>
              <a:ext uri="{FF2B5EF4-FFF2-40B4-BE49-F238E27FC236}">
                <a16:creationId xmlns:a16="http://schemas.microsoft.com/office/drawing/2014/main" id="{0500B9F4-85ED-4ADE-8BF4-F7B4626A334A}"/>
              </a:ext>
            </a:extLst>
          </p:cNvPr>
          <p:cNvSpPr>
            <a:spLocks noGrp="1"/>
          </p:cNvSpPr>
          <p:nvPr>
            <p:ph type="body" sz="quarter" idx="15" hasCustomPrompt="1"/>
          </p:nvPr>
        </p:nvSpPr>
        <p:spPr>
          <a:xfrm>
            <a:off x="2434213" y="5095419"/>
            <a:ext cx="2558108" cy="473686"/>
          </a:xfrm>
          <a:prstGeom prst="rect">
            <a:avLst/>
          </a:prstGeom>
        </p:spPr>
        <p:txBody>
          <a:bodyPr rtlCol="0" anchor="t"/>
          <a:lstStyle>
            <a:lvl1pPr marL="0" indent="0" algn="ctr">
              <a:spcBef>
                <a:spcPts val="0"/>
              </a:spcBef>
              <a:buNone/>
              <a:defRPr sz="1400" b="1" cap="none" spc="100" baseline="0">
                <a:solidFill>
                  <a:schemeClr val="accent2"/>
                </a:solidFill>
                <a:latin typeface="+mj-lt"/>
              </a:defRPr>
            </a:lvl1pPr>
          </a:lstStyle>
          <a:p>
            <a:pPr lvl="0" rtl="0"/>
            <a:r>
              <a:rPr lang="es-ES" noProof="0"/>
              <a:t>Haga clic para agregar texto</a:t>
            </a:r>
          </a:p>
        </p:txBody>
      </p:sp>
      <p:sp>
        <p:nvSpPr>
          <p:cNvPr id="23" name="Marcador de texto 5">
            <a:extLst>
              <a:ext uri="{FF2B5EF4-FFF2-40B4-BE49-F238E27FC236}">
                <a16:creationId xmlns:a16="http://schemas.microsoft.com/office/drawing/2014/main" id="{342ED91B-8268-4D3E-BD64-368BAB5F986E}"/>
              </a:ext>
            </a:extLst>
          </p:cNvPr>
          <p:cNvSpPr>
            <a:spLocks noGrp="1"/>
          </p:cNvSpPr>
          <p:nvPr>
            <p:ph type="body" sz="quarter" idx="18" hasCustomPrompt="1"/>
          </p:nvPr>
        </p:nvSpPr>
        <p:spPr>
          <a:xfrm>
            <a:off x="5555736" y="4688221"/>
            <a:ext cx="1779587" cy="369888"/>
          </a:xfrm>
          <a:prstGeom prst="rect">
            <a:avLst/>
          </a:prstGeom>
        </p:spPr>
        <p:txBody>
          <a:bodyPr rtlCol="0"/>
          <a:lstStyle>
            <a:lvl1pPr marL="0" indent="0" algn="ctr">
              <a:buNone/>
              <a:defRPr sz="1800">
                <a:solidFill>
                  <a:schemeClr val="accent2"/>
                </a:solidFill>
              </a:defRPr>
            </a:lvl1pPr>
            <a:lvl2pPr marL="502920" indent="0">
              <a:buNone/>
              <a:defRPr sz="1200"/>
            </a:lvl2pPr>
            <a:lvl3pPr marL="1005840" indent="0">
              <a:buNone/>
              <a:defRPr sz="1100"/>
            </a:lvl3pPr>
            <a:lvl4pPr marL="1508760" indent="0">
              <a:buNone/>
              <a:defRPr sz="1050" baseline="0"/>
            </a:lvl4pPr>
            <a:lvl5pPr marL="2011680" indent="0">
              <a:buNone/>
              <a:defRPr sz="1050"/>
            </a:lvl5pPr>
          </a:lstStyle>
          <a:p>
            <a:pPr lvl="0" rtl="0"/>
            <a:r>
              <a:rPr lang="es-ES" noProof="0"/>
              <a:t>Agregar fecha</a:t>
            </a:r>
          </a:p>
        </p:txBody>
      </p:sp>
      <p:sp>
        <p:nvSpPr>
          <p:cNvPr id="18" name="Marcador de texto 9">
            <a:extLst>
              <a:ext uri="{FF2B5EF4-FFF2-40B4-BE49-F238E27FC236}">
                <a16:creationId xmlns:a16="http://schemas.microsoft.com/office/drawing/2014/main" id="{B3EAD204-406F-43CC-81C4-65CCDD16C5AD}"/>
              </a:ext>
            </a:extLst>
          </p:cNvPr>
          <p:cNvSpPr>
            <a:spLocks noGrp="1"/>
          </p:cNvSpPr>
          <p:nvPr>
            <p:ph type="body" sz="quarter" idx="16" hasCustomPrompt="1"/>
          </p:nvPr>
        </p:nvSpPr>
        <p:spPr>
          <a:xfrm>
            <a:off x="5166509" y="5095247"/>
            <a:ext cx="2558108" cy="473686"/>
          </a:xfrm>
          <a:prstGeom prst="rect">
            <a:avLst/>
          </a:prstGeom>
        </p:spPr>
        <p:txBody>
          <a:bodyPr rtlCol="0" anchor="t"/>
          <a:lstStyle>
            <a:lvl1pPr marL="0" indent="0" algn="ctr">
              <a:lnSpc>
                <a:spcPct val="100000"/>
              </a:lnSpc>
              <a:spcBef>
                <a:spcPts val="0"/>
              </a:spcBef>
              <a:buNone/>
              <a:defRPr sz="1400" b="1" cap="none" spc="100" baseline="0">
                <a:solidFill>
                  <a:schemeClr val="accent2"/>
                </a:solidFill>
                <a:latin typeface="+mj-lt"/>
              </a:defRPr>
            </a:lvl1pPr>
          </a:lstStyle>
          <a:p>
            <a:pPr lvl="0" rtl="0"/>
            <a:r>
              <a:rPr lang="es-ES" noProof="0"/>
              <a:t>Haga clic para agregar texto</a:t>
            </a:r>
          </a:p>
        </p:txBody>
      </p:sp>
      <p:grpSp>
        <p:nvGrpSpPr>
          <p:cNvPr id="126" name="Grupo 125">
            <a:extLst>
              <a:ext uri="{FF2B5EF4-FFF2-40B4-BE49-F238E27FC236}">
                <a16:creationId xmlns:a16="http://schemas.microsoft.com/office/drawing/2014/main" id="{4C4245E2-326C-448B-85C0-E2D7CAC170DA}"/>
              </a:ext>
            </a:extLst>
          </p:cNvPr>
          <p:cNvGrpSpPr/>
          <p:nvPr userDrawn="1"/>
        </p:nvGrpSpPr>
        <p:grpSpPr>
          <a:xfrm>
            <a:off x="0" y="5967237"/>
            <a:ext cx="10058399" cy="1820036"/>
            <a:chOff x="0" y="5967237"/>
            <a:chExt cx="10058399" cy="1820036"/>
          </a:xfrm>
        </p:grpSpPr>
        <p:grpSp>
          <p:nvGrpSpPr>
            <p:cNvPr id="127" name="Gráfico 19">
              <a:extLst>
                <a:ext uri="{FF2B5EF4-FFF2-40B4-BE49-F238E27FC236}">
                  <a16:creationId xmlns:a16="http://schemas.microsoft.com/office/drawing/2014/main" id="{1CB010B9-F4DA-4D25-B20A-9C327F792031}"/>
                </a:ext>
              </a:extLst>
            </p:cNvPr>
            <p:cNvGrpSpPr/>
            <p:nvPr/>
          </p:nvGrpSpPr>
          <p:grpSpPr>
            <a:xfrm>
              <a:off x="717296" y="6951940"/>
              <a:ext cx="1348486" cy="822620"/>
              <a:chOff x="708165" y="6951940"/>
              <a:chExt cx="1349804" cy="822620"/>
            </a:xfrm>
            <a:solidFill>
              <a:srgbClr val="BB5BA3"/>
            </a:solidFill>
          </p:grpSpPr>
          <p:sp>
            <p:nvSpPr>
              <p:cNvPr id="230" name="Freeform: Shape 229">
                <a:extLst>
                  <a:ext uri="{FF2B5EF4-FFF2-40B4-BE49-F238E27FC236}">
                    <a16:creationId xmlns:a16="http://schemas.microsoft.com/office/drawing/2014/main" id="{1AD933E3-57DB-43C8-87DC-9583FE6CD15E}"/>
                  </a:ext>
                </a:extLst>
              </p:cNvPr>
              <p:cNvSpPr/>
              <p:nvPr/>
            </p:nvSpPr>
            <p:spPr>
              <a:xfrm>
                <a:off x="1856477" y="6951940"/>
                <a:ext cx="201491" cy="822620"/>
              </a:xfrm>
              <a:custGeom>
                <a:avLst/>
                <a:gdLst>
                  <a:gd name="connsiteX0" fmla="*/ 0 w 201491"/>
                  <a:gd name="connsiteY0" fmla="*/ 0 h 822620"/>
                  <a:gd name="connsiteX1" fmla="*/ 201492 w 201491"/>
                  <a:gd name="connsiteY1" fmla="*/ 0 h 822620"/>
                  <a:gd name="connsiteX2" fmla="*/ 201492 w 201491"/>
                  <a:gd name="connsiteY2" fmla="*/ 822620 h 822620"/>
                  <a:gd name="connsiteX3" fmla="*/ 0 w 201491"/>
                  <a:gd name="connsiteY3" fmla="*/ 822620 h 822620"/>
                </a:gdLst>
                <a:ahLst/>
                <a:cxnLst>
                  <a:cxn ang="0">
                    <a:pos x="connsiteX0" y="connsiteY0"/>
                  </a:cxn>
                  <a:cxn ang="0">
                    <a:pos x="connsiteX1" y="connsiteY1"/>
                  </a:cxn>
                  <a:cxn ang="0">
                    <a:pos x="connsiteX2" y="connsiteY2"/>
                  </a:cxn>
                  <a:cxn ang="0">
                    <a:pos x="connsiteX3" y="connsiteY3"/>
                  </a:cxn>
                </a:cxnLst>
                <a:rect l="l" t="t" r="r" b="b"/>
                <a:pathLst>
                  <a:path w="201491" h="822620">
                    <a:moveTo>
                      <a:pt x="0" y="0"/>
                    </a:moveTo>
                    <a:lnTo>
                      <a:pt x="201492" y="0"/>
                    </a:lnTo>
                    <a:lnTo>
                      <a:pt x="201492" y="822620"/>
                    </a:lnTo>
                    <a:lnTo>
                      <a:pt x="0" y="822620"/>
                    </a:lnTo>
                    <a:close/>
                  </a:path>
                </a:pathLst>
              </a:custGeom>
              <a:solidFill>
                <a:srgbClr val="BB5BA3"/>
              </a:solidFill>
              <a:ln w="12712" cap="flat">
                <a:noFill/>
                <a:prstDash val="solid"/>
                <a:miter/>
              </a:ln>
            </p:spPr>
            <p:txBody>
              <a:bodyPr rtlCol="0" anchor="ctr"/>
              <a:lstStyle/>
              <a:p>
                <a:pPr rtl="0"/>
                <a:endParaRPr lang="es-ES" noProof="0"/>
              </a:p>
            </p:txBody>
          </p:sp>
          <p:sp>
            <p:nvSpPr>
              <p:cNvPr id="231" name="Freeform: Shape 230">
                <a:extLst>
                  <a:ext uri="{FF2B5EF4-FFF2-40B4-BE49-F238E27FC236}">
                    <a16:creationId xmlns:a16="http://schemas.microsoft.com/office/drawing/2014/main" id="{E506745F-47AE-474D-94FE-94114AA14D3A}"/>
                  </a:ext>
                </a:extLst>
              </p:cNvPr>
              <p:cNvSpPr/>
              <p:nvPr/>
            </p:nvSpPr>
            <p:spPr>
              <a:xfrm>
                <a:off x="708165" y="6951940"/>
                <a:ext cx="1120472" cy="822620"/>
              </a:xfrm>
              <a:custGeom>
                <a:avLst/>
                <a:gdLst>
                  <a:gd name="connsiteX0" fmla="*/ 0 w 1120472"/>
                  <a:gd name="connsiteY0" fmla="*/ 0 h 822620"/>
                  <a:gd name="connsiteX1" fmla="*/ 0 w 1120472"/>
                  <a:gd name="connsiteY1" fmla="*/ 822620 h 822620"/>
                  <a:gd name="connsiteX2" fmla="*/ 632824 w 1120472"/>
                  <a:gd name="connsiteY2" fmla="*/ 822620 h 822620"/>
                  <a:gd name="connsiteX3" fmla="*/ 1120472 w 1120472"/>
                  <a:gd name="connsiteY3" fmla="*/ 822620 h 822620"/>
                  <a:gd name="connsiteX4" fmla="*/ 1120472 w 1120472"/>
                  <a:gd name="connsiteY4" fmla="*/ 0 h 822620"/>
                  <a:gd name="connsiteX5" fmla="*/ 781178 w 1120472"/>
                  <a:gd name="connsiteY5" fmla="*/ 0 h 822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20472" h="822620">
                    <a:moveTo>
                      <a:pt x="0" y="0"/>
                    </a:moveTo>
                    <a:lnTo>
                      <a:pt x="0" y="822620"/>
                    </a:lnTo>
                    <a:lnTo>
                      <a:pt x="632824" y="822620"/>
                    </a:lnTo>
                    <a:lnTo>
                      <a:pt x="1120472" y="822620"/>
                    </a:lnTo>
                    <a:lnTo>
                      <a:pt x="1120472" y="0"/>
                    </a:lnTo>
                    <a:lnTo>
                      <a:pt x="781178" y="0"/>
                    </a:lnTo>
                    <a:close/>
                  </a:path>
                </a:pathLst>
              </a:custGeom>
              <a:solidFill>
                <a:srgbClr val="BB5BA3"/>
              </a:solidFill>
              <a:ln w="12712" cap="flat">
                <a:noFill/>
                <a:prstDash val="solid"/>
                <a:miter/>
              </a:ln>
            </p:spPr>
            <p:txBody>
              <a:bodyPr rtlCol="0" anchor="ctr"/>
              <a:lstStyle/>
              <a:p>
                <a:pPr rtl="0"/>
                <a:endParaRPr lang="es-ES" noProof="0"/>
              </a:p>
            </p:txBody>
          </p:sp>
        </p:grpSp>
        <p:grpSp>
          <p:nvGrpSpPr>
            <p:cNvPr id="128" name="Gráfico 19">
              <a:extLst>
                <a:ext uri="{FF2B5EF4-FFF2-40B4-BE49-F238E27FC236}">
                  <a16:creationId xmlns:a16="http://schemas.microsoft.com/office/drawing/2014/main" id="{342870C3-FFDD-42F1-8DA1-EA122F65DF97}"/>
                </a:ext>
              </a:extLst>
            </p:cNvPr>
            <p:cNvGrpSpPr/>
            <p:nvPr/>
          </p:nvGrpSpPr>
          <p:grpSpPr>
            <a:xfrm>
              <a:off x="2686049" y="5967237"/>
              <a:ext cx="7372350" cy="1807578"/>
              <a:chOff x="2678843" y="5967237"/>
              <a:chExt cx="7379556" cy="1807578"/>
            </a:xfrm>
            <a:solidFill>
              <a:srgbClr val="FBAE43"/>
            </a:solidFill>
          </p:grpSpPr>
          <p:sp>
            <p:nvSpPr>
              <p:cNvPr id="188" name="Freeform: Shape 187">
                <a:extLst>
                  <a:ext uri="{FF2B5EF4-FFF2-40B4-BE49-F238E27FC236}">
                    <a16:creationId xmlns:a16="http://schemas.microsoft.com/office/drawing/2014/main" id="{93B63A9B-B17F-4970-B57A-DAEE7659D387}"/>
                  </a:ext>
                </a:extLst>
              </p:cNvPr>
              <p:cNvSpPr/>
              <p:nvPr userDrawn="1"/>
            </p:nvSpPr>
            <p:spPr>
              <a:xfrm>
                <a:off x="7911019" y="6619511"/>
                <a:ext cx="296961" cy="641214"/>
              </a:xfrm>
              <a:custGeom>
                <a:avLst/>
                <a:gdLst>
                  <a:gd name="connsiteX0" fmla="*/ 0 w 296961"/>
                  <a:gd name="connsiteY0" fmla="*/ 636638 h 641214"/>
                  <a:gd name="connsiteX1" fmla="*/ 5466 w 296961"/>
                  <a:gd name="connsiteY1" fmla="*/ 641214 h 641214"/>
                  <a:gd name="connsiteX2" fmla="*/ 296962 w 296961"/>
                  <a:gd name="connsiteY2" fmla="*/ 4576 h 641214"/>
                  <a:gd name="connsiteX3" fmla="*/ 292386 w 296961"/>
                  <a:gd name="connsiteY3" fmla="*/ 0 h 641214"/>
                  <a:gd name="connsiteX4" fmla="*/ 0 w 296961"/>
                  <a:gd name="connsiteY4" fmla="*/ 636638 h 641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6961" h="641214">
                    <a:moveTo>
                      <a:pt x="0" y="636638"/>
                    </a:moveTo>
                    <a:lnTo>
                      <a:pt x="5466" y="641214"/>
                    </a:lnTo>
                    <a:cubicBezTo>
                      <a:pt x="55934" y="406289"/>
                      <a:pt x="157125" y="190051"/>
                      <a:pt x="296962" y="4576"/>
                    </a:cubicBezTo>
                    <a:lnTo>
                      <a:pt x="292386" y="0"/>
                    </a:lnTo>
                    <a:cubicBezTo>
                      <a:pt x="152422" y="185601"/>
                      <a:pt x="50977" y="401839"/>
                      <a:pt x="0" y="636638"/>
                    </a:cubicBezTo>
                    <a:close/>
                  </a:path>
                </a:pathLst>
              </a:custGeom>
              <a:solidFill>
                <a:schemeClr val="accent4"/>
              </a:solidFill>
              <a:ln w="12712" cap="flat">
                <a:noFill/>
                <a:prstDash val="solid"/>
                <a:miter/>
              </a:ln>
            </p:spPr>
            <p:txBody>
              <a:bodyPr rtlCol="0" anchor="ctr"/>
              <a:lstStyle/>
              <a:p>
                <a:pPr rtl="0"/>
                <a:endParaRPr lang="es-ES" noProof="0"/>
              </a:p>
            </p:txBody>
          </p:sp>
          <p:sp>
            <p:nvSpPr>
              <p:cNvPr id="189" name="Freeform: Shape 188">
                <a:extLst>
                  <a:ext uri="{FF2B5EF4-FFF2-40B4-BE49-F238E27FC236}">
                    <a16:creationId xmlns:a16="http://schemas.microsoft.com/office/drawing/2014/main" id="{F4B766D2-2D17-41AC-82FA-E2563D8E907A}"/>
                  </a:ext>
                </a:extLst>
              </p:cNvPr>
              <p:cNvSpPr/>
              <p:nvPr userDrawn="1"/>
            </p:nvSpPr>
            <p:spPr>
              <a:xfrm>
                <a:off x="8315273" y="5967237"/>
                <a:ext cx="1743126" cy="523878"/>
              </a:xfrm>
              <a:custGeom>
                <a:avLst/>
                <a:gdLst>
                  <a:gd name="connsiteX0" fmla="*/ 1194712 w 1743126"/>
                  <a:gd name="connsiteY0" fmla="*/ 0 h 523878"/>
                  <a:gd name="connsiteX1" fmla="*/ 0 w 1743126"/>
                  <a:gd name="connsiteY1" fmla="*/ 519429 h 523878"/>
                  <a:gd name="connsiteX2" fmla="*/ 4449 w 1743126"/>
                  <a:gd name="connsiteY2" fmla="*/ 523879 h 523878"/>
                  <a:gd name="connsiteX3" fmla="*/ 1194712 w 1743126"/>
                  <a:gd name="connsiteY3" fmla="*/ 6356 h 523878"/>
                  <a:gd name="connsiteX4" fmla="*/ 1743126 w 1743126"/>
                  <a:gd name="connsiteY4" fmla="*/ 101318 h 523878"/>
                  <a:gd name="connsiteX5" fmla="*/ 1743126 w 1743126"/>
                  <a:gd name="connsiteY5" fmla="*/ 94580 h 523878"/>
                  <a:gd name="connsiteX6" fmla="*/ 1194712 w 1743126"/>
                  <a:gd name="connsiteY6" fmla="*/ 0 h 5238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43126" h="523878">
                    <a:moveTo>
                      <a:pt x="1194712" y="0"/>
                    </a:moveTo>
                    <a:cubicBezTo>
                      <a:pt x="723845" y="0"/>
                      <a:pt x="298869" y="199966"/>
                      <a:pt x="0" y="519429"/>
                    </a:cubicBezTo>
                    <a:lnTo>
                      <a:pt x="4449" y="523879"/>
                    </a:lnTo>
                    <a:cubicBezTo>
                      <a:pt x="302301" y="205687"/>
                      <a:pt x="725625" y="6356"/>
                      <a:pt x="1194712" y="6356"/>
                    </a:cubicBezTo>
                    <a:cubicBezTo>
                      <a:pt x="1387051" y="6356"/>
                      <a:pt x="1571636" y="39917"/>
                      <a:pt x="1743126" y="101318"/>
                    </a:cubicBezTo>
                    <a:lnTo>
                      <a:pt x="1743126" y="94580"/>
                    </a:lnTo>
                    <a:cubicBezTo>
                      <a:pt x="1571636" y="33434"/>
                      <a:pt x="1387051" y="0"/>
                      <a:pt x="1194712" y="0"/>
                    </a:cubicBezTo>
                    <a:close/>
                  </a:path>
                </a:pathLst>
              </a:custGeom>
              <a:solidFill>
                <a:schemeClr val="accent4"/>
              </a:solidFill>
              <a:ln w="12712" cap="flat">
                <a:noFill/>
                <a:prstDash val="solid"/>
                <a:miter/>
              </a:ln>
            </p:spPr>
            <p:txBody>
              <a:bodyPr rtlCol="0" anchor="ctr"/>
              <a:lstStyle/>
              <a:p>
                <a:pPr rtl="0"/>
                <a:endParaRPr lang="es-ES" noProof="0"/>
              </a:p>
            </p:txBody>
          </p:sp>
          <p:sp>
            <p:nvSpPr>
              <p:cNvPr id="190" name="Freeform: Shape 189">
                <a:extLst>
                  <a:ext uri="{FF2B5EF4-FFF2-40B4-BE49-F238E27FC236}">
                    <a16:creationId xmlns:a16="http://schemas.microsoft.com/office/drawing/2014/main" id="{21F89B06-6F52-470A-8DE7-1C67CBF2BB62}"/>
                  </a:ext>
                </a:extLst>
              </p:cNvPr>
              <p:cNvSpPr/>
              <p:nvPr userDrawn="1"/>
            </p:nvSpPr>
            <p:spPr>
              <a:xfrm>
                <a:off x="2678843" y="6237630"/>
                <a:ext cx="1169923" cy="486885"/>
              </a:xfrm>
              <a:custGeom>
                <a:avLst/>
                <a:gdLst>
                  <a:gd name="connsiteX0" fmla="*/ 0 w 1169923"/>
                  <a:gd name="connsiteY0" fmla="*/ 486886 h 486885"/>
                  <a:gd name="connsiteX1" fmla="*/ 1169924 w 1169923"/>
                  <a:gd name="connsiteY1" fmla="*/ 486886 h 486885"/>
                  <a:gd name="connsiteX2" fmla="*/ 589093 w 1169923"/>
                  <a:gd name="connsiteY2" fmla="*/ 0 h 486885"/>
                </a:gdLst>
                <a:ahLst/>
                <a:cxnLst>
                  <a:cxn ang="0">
                    <a:pos x="connsiteX0" y="connsiteY0"/>
                  </a:cxn>
                  <a:cxn ang="0">
                    <a:pos x="connsiteX1" y="connsiteY1"/>
                  </a:cxn>
                  <a:cxn ang="0">
                    <a:pos x="connsiteX2" y="connsiteY2"/>
                  </a:cxn>
                </a:cxnLst>
                <a:rect l="l" t="t" r="r" b="b"/>
                <a:pathLst>
                  <a:path w="1169923" h="486885">
                    <a:moveTo>
                      <a:pt x="0" y="486886"/>
                    </a:moveTo>
                    <a:lnTo>
                      <a:pt x="1169924" y="486886"/>
                    </a:lnTo>
                    <a:lnTo>
                      <a:pt x="589093" y="0"/>
                    </a:lnTo>
                    <a:close/>
                  </a:path>
                </a:pathLst>
              </a:custGeom>
              <a:solidFill>
                <a:schemeClr val="accent4"/>
              </a:solidFill>
              <a:ln w="12712" cap="flat">
                <a:noFill/>
                <a:prstDash val="solid"/>
                <a:miter/>
              </a:ln>
            </p:spPr>
            <p:txBody>
              <a:bodyPr rtlCol="0" anchor="ctr"/>
              <a:lstStyle/>
              <a:p>
                <a:pPr rtl="0"/>
                <a:endParaRPr lang="es-ES" noProof="0"/>
              </a:p>
            </p:txBody>
          </p:sp>
          <p:sp>
            <p:nvSpPr>
              <p:cNvPr id="191" name="Freeform: Shape 190">
                <a:extLst>
                  <a:ext uri="{FF2B5EF4-FFF2-40B4-BE49-F238E27FC236}">
                    <a16:creationId xmlns:a16="http://schemas.microsoft.com/office/drawing/2014/main" id="{7BC66780-6674-40DA-8C74-CF763534EBA1}"/>
                  </a:ext>
                </a:extLst>
              </p:cNvPr>
              <p:cNvSpPr/>
              <p:nvPr userDrawn="1"/>
            </p:nvSpPr>
            <p:spPr>
              <a:xfrm>
                <a:off x="3277852" y="6117497"/>
                <a:ext cx="859613" cy="607017"/>
              </a:xfrm>
              <a:custGeom>
                <a:avLst/>
                <a:gdLst>
                  <a:gd name="connsiteX0" fmla="*/ 0 w 859613"/>
                  <a:gd name="connsiteY0" fmla="*/ 111869 h 607017"/>
                  <a:gd name="connsiteX1" fmla="*/ 590619 w 859613"/>
                  <a:gd name="connsiteY1" fmla="*/ 607018 h 607017"/>
                  <a:gd name="connsiteX2" fmla="*/ 859613 w 859613"/>
                  <a:gd name="connsiteY2" fmla="*/ 607018 h 607017"/>
                  <a:gd name="connsiteX3" fmla="*/ 135387 w 859613"/>
                  <a:gd name="connsiteY3" fmla="*/ 0 h 607017"/>
                </a:gdLst>
                <a:ahLst/>
                <a:cxnLst>
                  <a:cxn ang="0">
                    <a:pos x="connsiteX0" y="connsiteY0"/>
                  </a:cxn>
                  <a:cxn ang="0">
                    <a:pos x="connsiteX1" y="connsiteY1"/>
                  </a:cxn>
                  <a:cxn ang="0">
                    <a:pos x="connsiteX2" y="connsiteY2"/>
                  </a:cxn>
                  <a:cxn ang="0">
                    <a:pos x="connsiteX3" y="connsiteY3"/>
                  </a:cxn>
                </a:cxnLst>
                <a:rect l="l" t="t" r="r" b="b"/>
                <a:pathLst>
                  <a:path w="859613" h="607017">
                    <a:moveTo>
                      <a:pt x="0" y="111869"/>
                    </a:moveTo>
                    <a:lnTo>
                      <a:pt x="590619" y="607018"/>
                    </a:lnTo>
                    <a:lnTo>
                      <a:pt x="859613" y="607018"/>
                    </a:lnTo>
                    <a:lnTo>
                      <a:pt x="135387" y="0"/>
                    </a:lnTo>
                    <a:close/>
                  </a:path>
                </a:pathLst>
              </a:custGeom>
              <a:solidFill>
                <a:schemeClr val="accent4"/>
              </a:solidFill>
              <a:ln w="12712" cap="flat">
                <a:noFill/>
                <a:prstDash val="solid"/>
                <a:miter/>
              </a:ln>
            </p:spPr>
            <p:txBody>
              <a:bodyPr rtlCol="0" anchor="ctr"/>
              <a:lstStyle/>
              <a:p>
                <a:pPr rtl="0"/>
                <a:endParaRPr lang="es-ES" noProof="0"/>
              </a:p>
            </p:txBody>
          </p:sp>
          <p:sp>
            <p:nvSpPr>
              <p:cNvPr id="192" name="Freeform: Shape 191">
                <a:extLst>
                  <a:ext uri="{FF2B5EF4-FFF2-40B4-BE49-F238E27FC236}">
                    <a16:creationId xmlns:a16="http://schemas.microsoft.com/office/drawing/2014/main" id="{4DC4B21F-D0B3-4E04-B023-6CCACF51771C}"/>
                  </a:ext>
                </a:extLst>
              </p:cNvPr>
              <p:cNvSpPr/>
              <p:nvPr userDrawn="1"/>
            </p:nvSpPr>
            <p:spPr>
              <a:xfrm>
                <a:off x="5539645" y="6577051"/>
                <a:ext cx="1512268" cy="1197509"/>
              </a:xfrm>
              <a:custGeom>
                <a:avLst/>
                <a:gdLst>
                  <a:gd name="connsiteX0" fmla="*/ 1512269 w 1512268"/>
                  <a:gd name="connsiteY0" fmla="*/ 1197510 h 1197509"/>
                  <a:gd name="connsiteX1" fmla="*/ 1512269 w 1512268"/>
                  <a:gd name="connsiteY1" fmla="*/ 1138651 h 1197509"/>
                  <a:gd name="connsiteX2" fmla="*/ 1512269 w 1512268"/>
                  <a:gd name="connsiteY2" fmla="*/ 1121998 h 1197509"/>
                  <a:gd name="connsiteX3" fmla="*/ 1512269 w 1512268"/>
                  <a:gd name="connsiteY3" fmla="*/ 951651 h 1197509"/>
                  <a:gd name="connsiteX4" fmla="*/ 1512269 w 1512268"/>
                  <a:gd name="connsiteY4" fmla="*/ 934998 h 1197509"/>
                  <a:gd name="connsiteX5" fmla="*/ 1512269 w 1512268"/>
                  <a:gd name="connsiteY5" fmla="*/ 806094 h 1197509"/>
                  <a:gd name="connsiteX6" fmla="*/ 1512269 w 1512268"/>
                  <a:gd name="connsiteY6" fmla="*/ 764779 h 1197509"/>
                  <a:gd name="connsiteX7" fmla="*/ 1512269 w 1512268"/>
                  <a:gd name="connsiteY7" fmla="*/ 748126 h 1197509"/>
                  <a:gd name="connsiteX8" fmla="*/ 1512269 w 1512268"/>
                  <a:gd name="connsiteY8" fmla="*/ 577779 h 1197509"/>
                  <a:gd name="connsiteX9" fmla="*/ 1512269 w 1512268"/>
                  <a:gd name="connsiteY9" fmla="*/ 561126 h 1197509"/>
                  <a:gd name="connsiteX10" fmla="*/ 1512269 w 1512268"/>
                  <a:gd name="connsiteY10" fmla="*/ 390780 h 1197509"/>
                  <a:gd name="connsiteX11" fmla="*/ 1512269 w 1512268"/>
                  <a:gd name="connsiteY11" fmla="*/ 374126 h 1197509"/>
                  <a:gd name="connsiteX12" fmla="*/ 1512269 w 1512268"/>
                  <a:gd name="connsiteY12" fmla="*/ 203907 h 1197509"/>
                  <a:gd name="connsiteX13" fmla="*/ 1512269 w 1512268"/>
                  <a:gd name="connsiteY13" fmla="*/ 187127 h 1197509"/>
                  <a:gd name="connsiteX14" fmla="*/ 1512269 w 1512268"/>
                  <a:gd name="connsiteY14" fmla="*/ 51104 h 1197509"/>
                  <a:gd name="connsiteX15" fmla="*/ 1495616 w 1512268"/>
                  <a:gd name="connsiteY15" fmla="*/ 34451 h 1197509"/>
                  <a:gd name="connsiteX16" fmla="*/ 1495616 w 1512268"/>
                  <a:gd name="connsiteY16" fmla="*/ 187254 h 1197509"/>
                  <a:gd name="connsiteX17" fmla="*/ 1325269 w 1512268"/>
                  <a:gd name="connsiteY17" fmla="*/ 187254 h 1197509"/>
                  <a:gd name="connsiteX18" fmla="*/ 1325269 w 1512268"/>
                  <a:gd name="connsiteY18" fmla="*/ 16780 h 1197509"/>
                  <a:gd name="connsiteX19" fmla="*/ 1478072 w 1512268"/>
                  <a:gd name="connsiteY19" fmla="*/ 16780 h 1197509"/>
                  <a:gd name="connsiteX20" fmla="*/ 1461292 w 1512268"/>
                  <a:gd name="connsiteY20" fmla="*/ 0 h 1197509"/>
                  <a:gd name="connsiteX21" fmla="*/ 1325269 w 1512268"/>
                  <a:gd name="connsiteY21" fmla="*/ 0 h 1197509"/>
                  <a:gd name="connsiteX22" fmla="*/ 1308616 w 1512268"/>
                  <a:gd name="connsiteY22" fmla="*/ 0 h 1197509"/>
                  <a:gd name="connsiteX23" fmla="*/ 1138270 w 1512268"/>
                  <a:gd name="connsiteY23" fmla="*/ 127 h 1197509"/>
                  <a:gd name="connsiteX24" fmla="*/ 1121617 w 1512268"/>
                  <a:gd name="connsiteY24" fmla="*/ 0 h 1197509"/>
                  <a:gd name="connsiteX25" fmla="*/ 951397 w 1512268"/>
                  <a:gd name="connsiteY25" fmla="*/ 127 h 1197509"/>
                  <a:gd name="connsiteX26" fmla="*/ 934744 w 1512268"/>
                  <a:gd name="connsiteY26" fmla="*/ 0 h 1197509"/>
                  <a:gd name="connsiteX27" fmla="*/ 764398 w 1512268"/>
                  <a:gd name="connsiteY27" fmla="*/ 0 h 1197509"/>
                  <a:gd name="connsiteX28" fmla="*/ 747744 w 1512268"/>
                  <a:gd name="connsiteY28" fmla="*/ 0 h 1197509"/>
                  <a:gd name="connsiteX29" fmla="*/ 686725 w 1512268"/>
                  <a:gd name="connsiteY29" fmla="*/ 0 h 1197509"/>
                  <a:gd name="connsiteX30" fmla="*/ 577525 w 1512268"/>
                  <a:gd name="connsiteY30" fmla="*/ 0 h 1197509"/>
                  <a:gd name="connsiteX31" fmla="*/ 560872 w 1512268"/>
                  <a:gd name="connsiteY31" fmla="*/ 0 h 1197509"/>
                  <a:gd name="connsiteX32" fmla="*/ 390652 w 1512268"/>
                  <a:gd name="connsiteY32" fmla="*/ 0 h 1197509"/>
                  <a:gd name="connsiteX33" fmla="*/ 373872 w 1512268"/>
                  <a:gd name="connsiteY33" fmla="*/ 127 h 1197509"/>
                  <a:gd name="connsiteX34" fmla="*/ 277639 w 1512268"/>
                  <a:gd name="connsiteY34" fmla="*/ 0 h 1197509"/>
                  <a:gd name="connsiteX35" fmla="*/ 275096 w 1512268"/>
                  <a:gd name="connsiteY35" fmla="*/ 2542 h 1197509"/>
                  <a:gd name="connsiteX36" fmla="*/ 260859 w 1512268"/>
                  <a:gd name="connsiteY36" fmla="*/ 16780 h 1197509"/>
                  <a:gd name="connsiteX37" fmla="*/ 373872 w 1512268"/>
                  <a:gd name="connsiteY37" fmla="*/ 16780 h 1197509"/>
                  <a:gd name="connsiteX38" fmla="*/ 373872 w 1512268"/>
                  <a:gd name="connsiteY38" fmla="*/ 34196 h 1197509"/>
                  <a:gd name="connsiteX39" fmla="*/ 373872 w 1512268"/>
                  <a:gd name="connsiteY39" fmla="*/ 58350 h 1197509"/>
                  <a:gd name="connsiteX40" fmla="*/ 373872 w 1512268"/>
                  <a:gd name="connsiteY40" fmla="*/ 90004 h 1197509"/>
                  <a:gd name="connsiteX41" fmla="*/ 373872 w 1512268"/>
                  <a:gd name="connsiteY41" fmla="*/ 114157 h 1197509"/>
                  <a:gd name="connsiteX42" fmla="*/ 373872 w 1512268"/>
                  <a:gd name="connsiteY42" fmla="*/ 145811 h 1197509"/>
                  <a:gd name="connsiteX43" fmla="*/ 373872 w 1512268"/>
                  <a:gd name="connsiteY43" fmla="*/ 169965 h 1197509"/>
                  <a:gd name="connsiteX44" fmla="*/ 373872 w 1512268"/>
                  <a:gd name="connsiteY44" fmla="*/ 186872 h 1197509"/>
                  <a:gd name="connsiteX45" fmla="*/ 203653 w 1512268"/>
                  <a:gd name="connsiteY45" fmla="*/ 186872 h 1197509"/>
                  <a:gd name="connsiteX46" fmla="*/ 203653 w 1512268"/>
                  <a:gd name="connsiteY46" fmla="*/ 169965 h 1197509"/>
                  <a:gd name="connsiteX47" fmla="*/ 203653 w 1512268"/>
                  <a:gd name="connsiteY47" fmla="*/ 145811 h 1197509"/>
                  <a:gd name="connsiteX48" fmla="*/ 203653 w 1512268"/>
                  <a:gd name="connsiteY48" fmla="*/ 114157 h 1197509"/>
                  <a:gd name="connsiteX49" fmla="*/ 203653 w 1512268"/>
                  <a:gd name="connsiteY49" fmla="*/ 90004 h 1197509"/>
                  <a:gd name="connsiteX50" fmla="*/ 203653 w 1512268"/>
                  <a:gd name="connsiteY50" fmla="*/ 74113 h 1197509"/>
                  <a:gd name="connsiteX51" fmla="*/ 187635 w 1512268"/>
                  <a:gd name="connsiteY51" fmla="*/ 90131 h 1197509"/>
                  <a:gd name="connsiteX52" fmla="*/ 187000 w 1512268"/>
                  <a:gd name="connsiteY52" fmla="*/ 90767 h 1197509"/>
                  <a:gd name="connsiteX53" fmla="*/ 187000 w 1512268"/>
                  <a:gd name="connsiteY53" fmla="*/ 114285 h 1197509"/>
                  <a:gd name="connsiteX54" fmla="*/ 187000 w 1512268"/>
                  <a:gd name="connsiteY54" fmla="*/ 145939 h 1197509"/>
                  <a:gd name="connsiteX55" fmla="*/ 187000 w 1512268"/>
                  <a:gd name="connsiteY55" fmla="*/ 170092 h 1197509"/>
                  <a:gd name="connsiteX56" fmla="*/ 187000 w 1512268"/>
                  <a:gd name="connsiteY56" fmla="*/ 187000 h 1197509"/>
                  <a:gd name="connsiteX57" fmla="*/ 90766 w 1512268"/>
                  <a:gd name="connsiteY57" fmla="*/ 187000 h 1197509"/>
                  <a:gd name="connsiteX58" fmla="*/ 76020 w 1512268"/>
                  <a:gd name="connsiteY58" fmla="*/ 201746 h 1197509"/>
                  <a:gd name="connsiteX59" fmla="*/ 73986 w 1512268"/>
                  <a:gd name="connsiteY59" fmla="*/ 203780 h 1197509"/>
                  <a:gd name="connsiteX60" fmla="*/ 187000 w 1512268"/>
                  <a:gd name="connsiteY60" fmla="*/ 203780 h 1197509"/>
                  <a:gd name="connsiteX61" fmla="*/ 187000 w 1512268"/>
                  <a:gd name="connsiteY61" fmla="*/ 225900 h 1197509"/>
                  <a:gd name="connsiteX62" fmla="*/ 187000 w 1512268"/>
                  <a:gd name="connsiteY62" fmla="*/ 257554 h 1197509"/>
                  <a:gd name="connsiteX63" fmla="*/ 187000 w 1512268"/>
                  <a:gd name="connsiteY63" fmla="*/ 281707 h 1197509"/>
                  <a:gd name="connsiteX64" fmla="*/ 187000 w 1512268"/>
                  <a:gd name="connsiteY64" fmla="*/ 313361 h 1197509"/>
                  <a:gd name="connsiteX65" fmla="*/ 187000 w 1512268"/>
                  <a:gd name="connsiteY65" fmla="*/ 337515 h 1197509"/>
                  <a:gd name="connsiteX66" fmla="*/ 187000 w 1512268"/>
                  <a:gd name="connsiteY66" fmla="*/ 369169 h 1197509"/>
                  <a:gd name="connsiteX67" fmla="*/ 187000 w 1512268"/>
                  <a:gd name="connsiteY67" fmla="*/ 373872 h 1197509"/>
                  <a:gd name="connsiteX68" fmla="*/ 16780 w 1512268"/>
                  <a:gd name="connsiteY68" fmla="*/ 373872 h 1197509"/>
                  <a:gd name="connsiteX69" fmla="*/ 16780 w 1512268"/>
                  <a:gd name="connsiteY69" fmla="*/ 369169 h 1197509"/>
                  <a:gd name="connsiteX70" fmla="*/ 16780 w 1512268"/>
                  <a:gd name="connsiteY70" fmla="*/ 337515 h 1197509"/>
                  <a:gd name="connsiteX71" fmla="*/ 16780 w 1512268"/>
                  <a:gd name="connsiteY71" fmla="*/ 313361 h 1197509"/>
                  <a:gd name="connsiteX72" fmla="*/ 16780 w 1512268"/>
                  <a:gd name="connsiteY72" fmla="*/ 281707 h 1197509"/>
                  <a:gd name="connsiteX73" fmla="*/ 16780 w 1512268"/>
                  <a:gd name="connsiteY73" fmla="*/ 260986 h 1197509"/>
                  <a:gd name="connsiteX74" fmla="*/ 0 w 1512268"/>
                  <a:gd name="connsiteY74" fmla="*/ 277766 h 1197509"/>
                  <a:gd name="connsiteX75" fmla="*/ 0 w 1512268"/>
                  <a:gd name="connsiteY75" fmla="*/ 281834 h 1197509"/>
                  <a:gd name="connsiteX76" fmla="*/ 0 w 1512268"/>
                  <a:gd name="connsiteY76" fmla="*/ 313488 h 1197509"/>
                  <a:gd name="connsiteX77" fmla="*/ 0 w 1512268"/>
                  <a:gd name="connsiteY77" fmla="*/ 337642 h 1197509"/>
                  <a:gd name="connsiteX78" fmla="*/ 0 w 1512268"/>
                  <a:gd name="connsiteY78" fmla="*/ 369296 h 1197509"/>
                  <a:gd name="connsiteX79" fmla="*/ 0 w 1512268"/>
                  <a:gd name="connsiteY79" fmla="*/ 373999 h 1197509"/>
                  <a:gd name="connsiteX80" fmla="*/ 0 w 1512268"/>
                  <a:gd name="connsiteY80" fmla="*/ 390652 h 1197509"/>
                  <a:gd name="connsiteX81" fmla="*/ 0 w 1512268"/>
                  <a:gd name="connsiteY81" fmla="*/ 393449 h 1197509"/>
                  <a:gd name="connsiteX82" fmla="*/ 0 w 1512268"/>
                  <a:gd name="connsiteY82" fmla="*/ 425103 h 1197509"/>
                  <a:gd name="connsiteX83" fmla="*/ 0 w 1512268"/>
                  <a:gd name="connsiteY83" fmla="*/ 449257 h 1197509"/>
                  <a:gd name="connsiteX84" fmla="*/ 0 w 1512268"/>
                  <a:gd name="connsiteY84" fmla="*/ 480911 h 1197509"/>
                  <a:gd name="connsiteX85" fmla="*/ 0 w 1512268"/>
                  <a:gd name="connsiteY85" fmla="*/ 505064 h 1197509"/>
                  <a:gd name="connsiteX86" fmla="*/ 0 w 1512268"/>
                  <a:gd name="connsiteY86" fmla="*/ 560872 h 1197509"/>
                  <a:gd name="connsiteX87" fmla="*/ 0 w 1512268"/>
                  <a:gd name="connsiteY87" fmla="*/ 577525 h 1197509"/>
                  <a:gd name="connsiteX88" fmla="*/ 0 w 1512268"/>
                  <a:gd name="connsiteY88" fmla="*/ 747871 h 1197509"/>
                  <a:gd name="connsiteX89" fmla="*/ 0 w 1512268"/>
                  <a:gd name="connsiteY89" fmla="*/ 764525 h 1197509"/>
                  <a:gd name="connsiteX90" fmla="*/ 0 w 1512268"/>
                  <a:gd name="connsiteY90" fmla="*/ 934871 h 1197509"/>
                  <a:gd name="connsiteX91" fmla="*/ 0 w 1512268"/>
                  <a:gd name="connsiteY91" fmla="*/ 951524 h 1197509"/>
                  <a:gd name="connsiteX92" fmla="*/ 0 w 1512268"/>
                  <a:gd name="connsiteY92" fmla="*/ 1121871 h 1197509"/>
                  <a:gd name="connsiteX93" fmla="*/ 0 w 1512268"/>
                  <a:gd name="connsiteY93" fmla="*/ 1138524 h 1197509"/>
                  <a:gd name="connsiteX94" fmla="*/ 0 w 1512268"/>
                  <a:gd name="connsiteY94" fmla="*/ 1197383 h 1197509"/>
                  <a:gd name="connsiteX95" fmla="*/ 16780 w 1512268"/>
                  <a:gd name="connsiteY95" fmla="*/ 1197383 h 1197509"/>
                  <a:gd name="connsiteX96" fmla="*/ 16780 w 1512268"/>
                  <a:gd name="connsiteY96" fmla="*/ 1138524 h 1197509"/>
                  <a:gd name="connsiteX97" fmla="*/ 187000 w 1512268"/>
                  <a:gd name="connsiteY97" fmla="*/ 1138524 h 1197509"/>
                  <a:gd name="connsiteX98" fmla="*/ 187000 w 1512268"/>
                  <a:gd name="connsiteY98" fmla="*/ 1197383 h 1197509"/>
                  <a:gd name="connsiteX99" fmla="*/ 203780 w 1512268"/>
                  <a:gd name="connsiteY99" fmla="*/ 1197383 h 1197509"/>
                  <a:gd name="connsiteX100" fmla="*/ 203780 w 1512268"/>
                  <a:gd name="connsiteY100" fmla="*/ 1138524 h 1197509"/>
                  <a:gd name="connsiteX101" fmla="*/ 373999 w 1512268"/>
                  <a:gd name="connsiteY101" fmla="*/ 1138524 h 1197509"/>
                  <a:gd name="connsiteX102" fmla="*/ 373999 w 1512268"/>
                  <a:gd name="connsiteY102" fmla="*/ 1197383 h 1197509"/>
                  <a:gd name="connsiteX103" fmla="*/ 390780 w 1512268"/>
                  <a:gd name="connsiteY103" fmla="*/ 1197383 h 1197509"/>
                  <a:gd name="connsiteX104" fmla="*/ 390780 w 1512268"/>
                  <a:gd name="connsiteY104" fmla="*/ 1138524 h 1197509"/>
                  <a:gd name="connsiteX105" fmla="*/ 560999 w 1512268"/>
                  <a:gd name="connsiteY105" fmla="*/ 1138524 h 1197509"/>
                  <a:gd name="connsiteX106" fmla="*/ 560999 w 1512268"/>
                  <a:gd name="connsiteY106" fmla="*/ 1197383 h 1197509"/>
                  <a:gd name="connsiteX107" fmla="*/ 577652 w 1512268"/>
                  <a:gd name="connsiteY107" fmla="*/ 1197383 h 1197509"/>
                  <a:gd name="connsiteX108" fmla="*/ 577652 w 1512268"/>
                  <a:gd name="connsiteY108" fmla="*/ 1138524 h 1197509"/>
                  <a:gd name="connsiteX109" fmla="*/ 747998 w 1512268"/>
                  <a:gd name="connsiteY109" fmla="*/ 1138524 h 1197509"/>
                  <a:gd name="connsiteX110" fmla="*/ 747998 w 1512268"/>
                  <a:gd name="connsiteY110" fmla="*/ 1197383 h 1197509"/>
                  <a:gd name="connsiteX111" fmla="*/ 764652 w 1512268"/>
                  <a:gd name="connsiteY111" fmla="*/ 1197383 h 1197509"/>
                  <a:gd name="connsiteX112" fmla="*/ 764652 w 1512268"/>
                  <a:gd name="connsiteY112" fmla="*/ 1138524 h 1197509"/>
                  <a:gd name="connsiteX113" fmla="*/ 934998 w 1512268"/>
                  <a:gd name="connsiteY113" fmla="*/ 1138524 h 1197509"/>
                  <a:gd name="connsiteX114" fmla="*/ 934998 w 1512268"/>
                  <a:gd name="connsiteY114" fmla="*/ 1197383 h 1197509"/>
                  <a:gd name="connsiteX115" fmla="*/ 951651 w 1512268"/>
                  <a:gd name="connsiteY115" fmla="*/ 1197383 h 1197509"/>
                  <a:gd name="connsiteX116" fmla="*/ 951651 w 1512268"/>
                  <a:gd name="connsiteY116" fmla="*/ 1138524 h 1197509"/>
                  <a:gd name="connsiteX117" fmla="*/ 1110175 w 1512268"/>
                  <a:gd name="connsiteY117" fmla="*/ 1138524 h 1197509"/>
                  <a:gd name="connsiteX118" fmla="*/ 1121870 w 1512268"/>
                  <a:gd name="connsiteY118" fmla="*/ 1138524 h 1197509"/>
                  <a:gd name="connsiteX119" fmla="*/ 1121870 w 1512268"/>
                  <a:gd name="connsiteY119" fmla="*/ 1197383 h 1197509"/>
                  <a:gd name="connsiteX120" fmla="*/ 1325269 w 1512268"/>
                  <a:gd name="connsiteY120" fmla="*/ 1197510 h 1197509"/>
                  <a:gd name="connsiteX121" fmla="*/ 1325269 w 1512268"/>
                  <a:gd name="connsiteY121" fmla="*/ 1138651 h 1197509"/>
                  <a:gd name="connsiteX122" fmla="*/ 1495616 w 1512268"/>
                  <a:gd name="connsiteY122" fmla="*/ 1138651 h 1197509"/>
                  <a:gd name="connsiteX123" fmla="*/ 1495616 w 1512268"/>
                  <a:gd name="connsiteY123" fmla="*/ 1197510 h 1197509"/>
                  <a:gd name="connsiteX124" fmla="*/ 1138270 w 1512268"/>
                  <a:gd name="connsiteY124" fmla="*/ 1197510 h 1197509"/>
                  <a:gd name="connsiteX125" fmla="*/ 1138270 w 1512268"/>
                  <a:gd name="connsiteY125" fmla="*/ 1138651 h 1197509"/>
                  <a:gd name="connsiteX126" fmla="*/ 1308616 w 1512268"/>
                  <a:gd name="connsiteY126" fmla="*/ 1138651 h 1197509"/>
                  <a:gd name="connsiteX127" fmla="*/ 1308616 w 1512268"/>
                  <a:gd name="connsiteY127" fmla="*/ 1197510 h 1197509"/>
                  <a:gd name="connsiteX128" fmla="*/ 16526 w 1512268"/>
                  <a:gd name="connsiteY128" fmla="*/ 577652 h 1197509"/>
                  <a:gd name="connsiteX129" fmla="*/ 186618 w 1512268"/>
                  <a:gd name="connsiteY129" fmla="*/ 577652 h 1197509"/>
                  <a:gd name="connsiteX130" fmla="*/ 186618 w 1512268"/>
                  <a:gd name="connsiteY130" fmla="*/ 747999 h 1197509"/>
                  <a:gd name="connsiteX131" fmla="*/ 16526 w 1512268"/>
                  <a:gd name="connsiteY131" fmla="*/ 747999 h 1197509"/>
                  <a:gd name="connsiteX132" fmla="*/ 16526 w 1512268"/>
                  <a:gd name="connsiteY132" fmla="*/ 577652 h 1197509"/>
                  <a:gd name="connsiteX133" fmla="*/ 16526 w 1512268"/>
                  <a:gd name="connsiteY133" fmla="*/ 764652 h 1197509"/>
                  <a:gd name="connsiteX134" fmla="*/ 186618 w 1512268"/>
                  <a:gd name="connsiteY134" fmla="*/ 764652 h 1197509"/>
                  <a:gd name="connsiteX135" fmla="*/ 186618 w 1512268"/>
                  <a:gd name="connsiteY135" fmla="*/ 934998 h 1197509"/>
                  <a:gd name="connsiteX136" fmla="*/ 16526 w 1512268"/>
                  <a:gd name="connsiteY136" fmla="*/ 934998 h 1197509"/>
                  <a:gd name="connsiteX137" fmla="*/ 16526 w 1512268"/>
                  <a:gd name="connsiteY137" fmla="*/ 764652 h 1197509"/>
                  <a:gd name="connsiteX138" fmla="*/ 186618 w 1512268"/>
                  <a:gd name="connsiteY138" fmla="*/ 1121998 h 1197509"/>
                  <a:gd name="connsiteX139" fmla="*/ 16526 w 1512268"/>
                  <a:gd name="connsiteY139" fmla="*/ 1121998 h 1197509"/>
                  <a:gd name="connsiteX140" fmla="*/ 16526 w 1512268"/>
                  <a:gd name="connsiteY140" fmla="*/ 951651 h 1197509"/>
                  <a:gd name="connsiteX141" fmla="*/ 186745 w 1512268"/>
                  <a:gd name="connsiteY141" fmla="*/ 951651 h 1197509"/>
                  <a:gd name="connsiteX142" fmla="*/ 186618 w 1512268"/>
                  <a:gd name="connsiteY142" fmla="*/ 1121998 h 1197509"/>
                  <a:gd name="connsiteX143" fmla="*/ 111106 w 1512268"/>
                  <a:gd name="connsiteY143" fmla="*/ 560999 h 1197509"/>
                  <a:gd name="connsiteX144" fmla="*/ 16526 w 1512268"/>
                  <a:gd name="connsiteY144" fmla="*/ 560999 h 1197509"/>
                  <a:gd name="connsiteX145" fmla="*/ 16526 w 1512268"/>
                  <a:gd name="connsiteY145" fmla="*/ 505191 h 1197509"/>
                  <a:gd name="connsiteX146" fmla="*/ 16526 w 1512268"/>
                  <a:gd name="connsiteY146" fmla="*/ 481038 h 1197509"/>
                  <a:gd name="connsiteX147" fmla="*/ 16526 w 1512268"/>
                  <a:gd name="connsiteY147" fmla="*/ 449384 h 1197509"/>
                  <a:gd name="connsiteX148" fmla="*/ 16526 w 1512268"/>
                  <a:gd name="connsiteY148" fmla="*/ 425230 h 1197509"/>
                  <a:gd name="connsiteX149" fmla="*/ 16526 w 1512268"/>
                  <a:gd name="connsiteY149" fmla="*/ 393576 h 1197509"/>
                  <a:gd name="connsiteX150" fmla="*/ 16526 w 1512268"/>
                  <a:gd name="connsiteY150" fmla="*/ 390780 h 1197509"/>
                  <a:gd name="connsiteX151" fmla="*/ 186618 w 1512268"/>
                  <a:gd name="connsiteY151" fmla="*/ 390780 h 1197509"/>
                  <a:gd name="connsiteX152" fmla="*/ 186618 w 1512268"/>
                  <a:gd name="connsiteY152" fmla="*/ 393576 h 1197509"/>
                  <a:gd name="connsiteX153" fmla="*/ 186618 w 1512268"/>
                  <a:gd name="connsiteY153" fmla="*/ 425230 h 1197509"/>
                  <a:gd name="connsiteX154" fmla="*/ 186618 w 1512268"/>
                  <a:gd name="connsiteY154" fmla="*/ 449384 h 1197509"/>
                  <a:gd name="connsiteX155" fmla="*/ 186618 w 1512268"/>
                  <a:gd name="connsiteY155" fmla="*/ 481038 h 1197509"/>
                  <a:gd name="connsiteX156" fmla="*/ 186618 w 1512268"/>
                  <a:gd name="connsiteY156" fmla="*/ 505191 h 1197509"/>
                  <a:gd name="connsiteX157" fmla="*/ 186618 w 1512268"/>
                  <a:gd name="connsiteY157" fmla="*/ 536845 h 1197509"/>
                  <a:gd name="connsiteX158" fmla="*/ 186618 w 1512268"/>
                  <a:gd name="connsiteY158" fmla="*/ 560999 h 1197509"/>
                  <a:gd name="connsiteX159" fmla="*/ 111106 w 1512268"/>
                  <a:gd name="connsiteY159" fmla="*/ 560999 h 1197509"/>
                  <a:gd name="connsiteX160" fmla="*/ 373618 w 1512268"/>
                  <a:gd name="connsiteY160" fmla="*/ 1121998 h 1197509"/>
                  <a:gd name="connsiteX161" fmla="*/ 203399 w 1512268"/>
                  <a:gd name="connsiteY161" fmla="*/ 1121998 h 1197509"/>
                  <a:gd name="connsiteX162" fmla="*/ 203399 w 1512268"/>
                  <a:gd name="connsiteY162" fmla="*/ 951651 h 1197509"/>
                  <a:gd name="connsiteX163" fmla="*/ 373618 w 1512268"/>
                  <a:gd name="connsiteY163" fmla="*/ 951651 h 1197509"/>
                  <a:gd name="connsiteX164" fmla="*/ 373618 w 1512268"/>
                  <a:gd name="connsiteY164" fmla="*/ 1121998 h 1197509"/>
                  <a:gd name="connsiteX165" fmla="*/ 373618 w 1512268"/>
                  <a:gd name="connsiteY165" fmla="*/ 934998 h 1197509"/>
                  <a:gd name="connsiteX166" fmla="*/ 203399 w 1512268"/>
                  <a:gd name="connsiteY166" fmla="*/ 934871 h 1197509"/>
                  <a:gd name="connsiteX167" fmla="*/ 203399 w 1512268"/>
                  <a:gd name="connsiteY167" fmla="*/ 764525 h 1197509"/>
                  <a:gd name="connsiteX168" fmla="*/ 373618 w 1512268"/>
                  <a:gd name="connsiteY168" fmla="*/ 764652 h 1197509"/>
                  <a:gd name="connsiteX169" fmla="*/ 373618 w 1512268"/>
                  <a:gd name="connsiteY169" fmla="*/ 934998 h 1197509"/>
                  <a:gd name="connsiteX170" fmla="*/ 373618 w 1512268"/>
                  <a:gd name="connsiteY170" fmla="*/ 748126 h 1197509"/>
                  <a:gd name="connsiteX171" fmla="*/ 203399 w 1512268"/>
                  <a:gd name="connsiteY171" fmla="*/ 747999 h 1197509"/>
                  <a:gd name="connsiteX172" fmla="*/ 203399 w 1512268"/>
                  <a:gd name="connsiteY172" fmla="*/ 577652 h 1197509"/>
                  <a:gd name="connsiteX173" fmla="*/ 373618 w 1512268"/>
                  <a:gd name="connsiteY173" fmla="*/ 577779 h 1197509"/>
                  <a:gd name="connsiteX174" fmla="*/ 373618 w 1512268"/>
                  <a:gd name="connsiteY174" fmla="*/ 748126 h 1197509"/>
                  <a:gd name="connsiteX175" fmla="*/ 373618 w 1512268"/>
                  <a:gd name="connsiteY175" fmla="*/ 393576 h 1197509"/>
                  <a:gd name="connsiteX176" fmla="*/ 373618 w 1512268"/>
                  <a:gd name="connsiteY176" fmla="*/ 425230 h 1197509"/>
                  <a:gd name="connsiteX177" fmla="*/ 373618 w 1512268"/>
                  <a:gd name="connsiteY177" fmla="*/ 449384 h 1197509"/>
                  <a:gd name="connsiteX178" fmla="*/ 373618 w 1512268"/>
                  <a:gd name="connsiteY178" fmla="*/ 481038 h 1197509"/>
                  <a:gd name="connsiteX179" fmla="*/ 373618 w 1512268"/>
                  <a:gd name="connsiteY179" fmla="*/ 505191 h 1197509"/>
                  <a:gd name="connsiteX180" fmla="*/ 373618 w 1512268"/>
                  <a:gd name="connsiteY180" fmla="*/ 536845 h 1197509"/>
                  <a:gd name="connsiteX181" fmla="*/ 373618 w 1512268"/>
                  <a:gd name="connsiteY181" fmla="*/ 560999 h 1197509"/>
                  <a:gd name="connsiteX182" fmla="*/ 203399 w 1512268"/>
                  <a:gd name="connsiteY182" fmla="*/ 561126 h 1197509"/>
                  <a:gd name="connsiteX183" fmla="*/ 203399 w 1512268"/>
                  <a:gd name="connsiteY183" fmla="*/ 536972 h 1197509"/>
                  <a:gd name="connsiteX184" fmla="*/ 203399 w 1512268"/>
                  <a:gd name="connsiteY184" fmla="*/ 505319 h 1197509"/>
                  <a:gd name="connsiteX185" fmla="*/ 203399 w 1512268"/>
                  <a:gd name="connsiteY185" fmla="*/ 481165 h 1197509"/>
                  <a:gd name="connsiteX186" fmla="*/ 203399 w 1512268"/>
                  <a:gd name="connsiteY186" fmla="*/ 449511 h 1197509"/>
                  <a:gd name="connsiteX187" fmla="*/ 203399 w 1512268"/>
                  <a:gd name="connsiteY187" fmla="*/ 425357 h 1197509"/>
                  <a:gd name="connsiteX188" fmla="*/ 203399 w 1512268"/>
                  <a:gd name="connsiteY188" fmla="*/ 393704 h 1197509"/>
                  <a:gd name="connsiteX189" fmla="*/ 203399 w 1512268"/>
                  <a:gd name="connsiteY189" fmla="*/ 390907 h 1197509"/>
                  <a:gd name="connsiteX190" fmla="*/ 373618 w 1512268"/>
                  <a:gd name="connsiteY190" fmla="*/ 391034 h 1197509"/>
                  <a:gd name="connsiteX191" fmla="*/ 373618 w 1512268"/>
                  <a:gd name="connsiteY191" fmla="*/ 393576 h 1197509"/>
                  <a:gd name="connsiteX192" fmla="*/ 373618 w 1512268"/>
                  <a:gd name="connsiteY192" fmla="*/ 226027 h 1197509"/>
                  <a:gd name="connsiteX193" fmla="*/ 373618 w 1512268"/>
                  <a:gd name="connsiteY193" fmla="*/ 257681 h 1197509"/>
                  <a:gd name="connsiteX194" fmla="*/ 373618 w 1512268"/>
                  <a:gd name="connsiteY194" fmla="*/ 281834 h 1197509"/>
                  <a:gd name="connsiteX195" fmla="*/ 373618 w 1512268"/>
                  <a:gd name="connsiteY195" fmla="*/ 313488 h 1197509"/>
                  <a:gd name="connsiteX196" fmla="*/ 373618 w 1512268"/>
                  <a:gd name="connsiteY196" fmla="*/ 337642 h 1197509"/>
                  <a:gd name="connsiteX197" fmla="*/ 373618 w 1512268"/>
                  <a:gd name="connsiteY197" fmla="*/ 369296 h 1197509"/>
                  <a:gd name="connsiteX198" fmla="*/ 373618 w 1512268"/>
                  <a:gd name="connsiteY198" fmla="*/ 373999 h 1197509"/>
                  <a:gd name="connsiteX199" fmla="*/ 203399 w 1512268"/>
                  <a:gd name="connsiteY199" fmla="*/ 373999 h 1197509"/>
                  <a:gd name="connsiteX200" fmla="*/ 203399 w 1512268"/>
                  <a:gd name="connsiteY200" fmla="*/ 369296 h 1197509"/>
                  <a:gd name="connsiteX201" fmla="*/ 203399 w 1512268"/>
                  <a:gd name="connsiteY201" fmla="*/ 337642 h 1197509"/>
                  <a:gd name="connsiteX202" fmla="*/ 203399 w 1512268"/>
                  <a:gd name="connsiteY202" fmla="*/ 313488 h 1197509"/>
                  <a:gd name="connsiteX203" fmla="*/ 203399 w 1512268"/>
                  <a:gd name="connsiteY203" fmla="*/ 281834 h 1197509"/>
                  <a:gd name="connsiteX204" fmla="*/ 203399 w 1512268"/>
                  <a:gd name="connsiteY204" fmla="*/ 257681 h 1197509"/>
                  <a:gd name="connsiteX205" fmla="*/ 203399 w 1512268"/>
                  <a:gd name="connsiteY205" fmla="*/ 226027 h 1197509"/>
                  <a:gd name="connsiteX206" fmla="*/ 203399 w 1512268"/>
                  <a:gd name="connsiteY206" fmla="*/ 203907 h 1197509"/>
                  <a:gd name="connsiteX207" fmla="*/ 373618 w 1512268"/>
                  <a:gd name="connsiteY207" fmla="*/ 203907 h 1197509"/>
                  <a:gd name="connsiteX208" fmla="*/ 373618 w 1512268"/>
                  <a:gd name="connsiteY208" fmla="*/ 226027 h 1197509"/>
                  <a:gd name="connsiteX209" fmla="*/ 560744 w 1512268"/>
                  <a:gd name="connsiteY209" fmla="*/ 1121998 h 1197509"/>
                  <a:gd name="connsiteX210" fmla="*/ 390525 w 1512268"/>
                  <a:gd name="connsiteY210" fmla="*/ 1121998 h 1197509"/>
                  <a:gd name="connsiteX211" fmla="*/ 390525 w 1512268"/>
                  <a:gd name="connsiteY211" fmla="*/ 951651 h 1197509"/>
                  <a:gd name="connsiteX212" fmla="*/ 560744 w 1512268"/>
                  <a:gd name="connsiteY212" fmla="*/ 951651 h 1197509"/>
                  <a:gd name="connsiteX213" fmla="*/ 560744 w 1512268"/>
                  <a:gd name="connsiteY213" fmla="*/ 1121998 h 1197509"/>
                  <a:gd name="connsiteX214" fmla="*/ 560744 w 1512268"/>
                  <a:gd name="connsiteY214" fmla="*/ 934998 h 1197509"/>
                  <a:gd name="connsiteX215" fmla="*/ 390525 w 1512268"/>
                  <a:gd name="connsiteY215" fmla="*/ 934998 h 1197509"/>
                  <a:gd name="connsiteX216" fmla="*/ 390525 w 1512268"/>
                  <a:gd name="connsiteY216" fmla="*/ 764652 h 1197509"/>
                  <a:gd name="connsiteX217" fmla="*/ 560744 w 1512268"/>
                  <a:gd name="connsiteY217" fmla="*/ 764652 h 1197509"/>
                  <a:gd name="connsiteX218" fmla="*/ 560744 w 1512268"/>
                  <a:gd name="connsiteY218" fmla="*/ 934998 h 1197509"/>
                  <a:gd name="connsiteX219" fmla="*/ 560744 w 1512268"/>
                  <a:gd name="connsiteY219" fmla="*/ 747999 h 1197509"/>
                  <a:gd name="connsiteX220" fmla="*/ 390525 w 1512268"/>
                  <a:gd name="connsiteY220" fmla="*/ 747999 h 1197509"/>
                  <a:gd name="connsiteX221" fmla="*/ 390525 w 1512268"/>
                  <a:gd name="connsiteY221" fmla="*/ 577652 h 1197509"/>
                  <a:gd name="connsiteX222" fmla="*/ 560744 w 1512268"/>
                  <a:gd name="connsiteY222" fmla="*/ 577652 h 1197509"/>
                  <a:gd name="connsiteX223" fmla="*/ 560744 w 1512268"/>
                  <a:gd name="connsiteY223" fmla="*/ 747999 h 1197509"/>
                  <a:gd name="connsiteX224" fmla="*/ 560744 w 1512268"/>
                  <a:gd name="connsiteY224" fmla="*/ 393576 h 1197509"/>
                  <a:gd name="connsiteX225" fmla="*/ 560744 w 1512268"/>
                  <a:gd name="connsiteY225" fmla="*/ 425230 h 1197509"/>
                  <a:gd name="connsiteX226" fmla="*/ 560744 w 1512268"/>
                  <a:gd name="connsiteY226" fmla="*/ 449384 h 1197509"/>
                  <a:gd name="connsiteX227" fmla="*/ 560744 w 1512268"/>
                  <a:gd name="connsiteY227" fmla="*/ 561126 h 1197509"/>
                  <a:gd name="connsiteX228" fmla="*/ 393449 w 1512268"/>
                  <a:gd name="connsiteY228" fmla="*/ 561126 h 1197509"/>
                  <a:gd name="connsiteX229" fmla="*/ 390525 w 1512268"/>
                  <a:gd name="connsiteY229" fmla="*/ 561126 h 1197509"/>
                  <a:gd name="connsiteX230" fmla="*/ 390525 w 1512268"/>
                  <a:gd name="connsiteY230" fmla="*/ 536972 h 1197509"/>
                  <a:gd name="connsiteX231" fmla="*/ 390525 w 1512268"/>
                  <a:gd name="connsiteY231" fmla="*/ 505319 h 1197509"/>
                  <a:gd name="connsiteX232" fmla="*/ 390525 w 1512268"/>
                  <a:gd name="connsiteY232" fmla="*/ 481165 h 1197509"/>
                  <a:gd name="connsiteX233" fmla="*/ 390525 w 1512268"/>
                  <a:gd name="connsiteY233" fmla="*/ 449511 h 1197509"/>
                  <a:gd name="connsiteX234" fmla="*/ 390525 w 1512268"/>
                  <a:gd name="connsiteY234" fmla="*/ 425357 h 1197509"/>
                  <a:gd name="connsiteX235" fmla="*/ 390525 w 1512268"/>
                  <a:gd name="connsiteY235" fmla="*/ 393704 h 1197509"/>
                  <a:gd name="connsiteX236" fmla="*/ 390525 w 1512268"/>
                  <a:gd name="connsiteY236" fmla="*/ 390907 h 1197509"/>
                  <a:gd name="connsiteX237" fmla="*/ 560744 w 1512268"/>
                  <a:gd name="connsiteY237" fmla="*/ 390907 h 1197509"/>
                  <a:gd name="connsiteX238" fmla="*/ 560744 w 1512268"/>
                  <a:gd name="connsiteY238" fmla="*/ 393576 h 1197509"/>
                  <a:gd name="connsiteX239" fmla="*/ 560744 w 1512268"/>
                  <a:gd name="connsiteY239" fmla="*/ 226027 h 1197509"/>
                  <a:gd name="connsiteX240" fmla="*/ 560744 w 1512268"/>
                  <a:gd name="connsiteY240" fmla="*/ 257681 h 1197509"/>
                  <a:gd name="connsiteX241" fmla="*/ 560744 w 1512268"/>
                  <a:gd name="connsiteY241" fmla="*/ 281834 h 1197509"/>
                  <a:gd name="connsiteX242" fmla="*/ 560744 w 1512268"/>
                  <a:gd name="connsiteY242" fmla="*/ 313488 h 1197509"/>
                  <a:gd name="connsiteX243" fmla="*/ 560744 w 1512268"/>
                  <a:gd name="connsiteY243" fmla="*/ 337642 h 1197509"/>
                  <a:gd name="connsiteX244" fmla="*/ 560744 w 1512268"/>
                  <a:gd name="connsiteY244" fmla="*/ 369296 h 1197509"/>
                  <a:gd name="connsiteX245" fmla="*/ 560744 w 1512268"/>
                  <a:gd name="connsiteY245" fmla="*/ 373999 h 1197509"/>
                  <a:gd name="connsiteX246" fmla="*/ 390525 w 1512268"/>
                  <a:gd name="connsiteY246" fmla="*/ 373999 h 1197509"/>
                  <a:gd name="connsiteX247" fmla="*/ 390525 w 1512268"/>
                  <a:gd name="connsiteY247" fmla="*/ 369296 h 1197509"/>
                  <a:gd name="connsiteX248" fmla="*/ 390525 w 1512268"/>
                  <a:gd name="connsiteY248" fmla="*/ 337642 h 1197509"/>
                  <a:gd name="connsiteX249" fmla="*/ 390525 w 1512268"/>
                  <a:gd name="connsiteY249" fmla="*/ 313488 h 1197509"/>
                  <a:gd name="connsiteX250" fmla="*/ 390525 w 1512268"/>
                  <a:gd name="connsiteY250" fmla="*/ 281834 h 1197509"/>
                  <a:gd name="connsiteX251" fmla="*/ 390525 w 1512268"/>
                  <a:gd name="connsiteY251" fmla="*/ 257681 h 1197509"/>
                  <a:gd name="connsiteX252" fmla="*/ 390525 w 1512268"/>
                  <a:gd name="connsiteY252" fmla="*/ 226027 h 1197509"/>
                  <a:gd name="connsiteX253" fmla="*/ 390525 w 1512268"/>
                  <a:gd name="connsiteY253" fmla="*/ 203907 h 1197509"/>
                  <a:gd name="connsiteX254" fmla="*/ 560744 w 1512268"/>
                  <a:gd name="connsiteY254" fmla="*/ 203907 h 1197509"/>
                  <a:gd name="connsiteX255" fmla="*/ 560744 w 1512268"/>
                  <a:gd name="connsiteY255" fmla="*/ 226027 h 1197509"/>
                  <a:gd name="connsiteX256" fmla="*/ 560744 w 1512268"/>
                  <a:gd name="connsiteY256" fmla="*/ 34323 h 1197509"/>
                  <a:gd name="connsiteX257" fmla="*/ 560744 w 1512268"/>
                  <a:gd name="connsiteY257" fmla="*/ 58477 h 1197509"/>
                  <a:gd name="connsiteX258" fmla="*/ 560744 w 1512268"/>
                  <a:gd name="connsiteY258" fmla="*/ 90131 h 1197509"/>
                  <a:gd name="connsiteX259" fmla="*/ 560744 w 1512268"/>
                  <a:gd name="connsiteY259" fmla="*/ 114285 h 1197509"/>
                  <a:gd name="connsiteX260" fmla="*/ 560744 w 1512268"/>
                  <a:gd name="connsiteY260" fmla="*/ 145939 h 1197509"/>
                  <a:gd name="connsiteX261" fmla="*/ 560744 w 1512268"/>
                  <a:gd name="connsiteY261" fmla="*/ 170092 h 1197509"/>
                  <a:gd name="connsiteX262" fmla="*/ 560744 w 1512268"/>
                  <a:gd name="connsiteY262" fmla="*/ 187000 h 1197509"/>
                  <a:gd name="connsiteX263" fmla="*/ 390525 w 1512268"/>
                  <a:gd name="connsiteY263" fmla="*/ 187000 h 1197509"/>
                  <a:gd name="connsiteX264" fmla="*/ 390525 w 1512268"/>
                  <a:gd name="connsiteY264" fmla="*/ 170092 h 1197509"/>
                  <a:gd name="connsiteX265" fmla="*/ 390525 w 1512268"/>
                  <a:gd name="connsiteY265" fmla="*/ 145939 h 1197509"/>
                  <a:gd name="connsiteX266" fmla="*/ 390525 w 1512268"/>
                  <a:gd name="connsiteY266" fmla="*/ 114285 h 1197509"/>
                  <a:gd name="connsiteX267" fmla="*/ 390525 w 1512268"/>
                  <a:gd name="connsiteY267" fmla="*/ 90131 h 1197509"/>
                  <a:gd name="connsiteX268" fmla="*/ 390525 w 1512268"/>
                  <a:gd name="connsiteY268" fmla="*/ 58477 h 1197509"/>
                  <a:gd name="connsiteX269" fmla="*/ 390525 w 1512268"/>
                  <a:gd name="connsiteY269" fmla="*/ 34323 h 1197509"/>
                  <a:gd name="connsiteX270" fmla="*/ 390525 w 1512268"/>
                  <a:gd name="connsiteY270" fmla="*/ 16907 h 1197509"/>
                  <a:gd name="connsiteX271" fmla="*/ 560744 w 1512268"/>
                  <a:gd name="connsiteY271" fmla="*/ 16907 h 1197509"/>
                  <a:gd name="connsiteX272" fmla="*/ 560744 w 1512268"/>
                  <a:gd name="connsiteY272" fmla="*/ 34323 h 1197509"/>
                  <a:gd name="connsiteX273" fmla="*/ 747744 w 1512268"/>
                  <a:gd name="connsiteY273" fmla="*/ 1121998 h 1197509"/>
                  <a:gd name="connsiteX274" fmla="*/ 577398 w 1512268"/>
                  <a:gd name="connsiteY274" fmla="*/ 1121998 h 1197509"/>
                  <a:gd name="connsiteX275" fmla="*/ 577398 w 1512268"/>
                  <a:gd name="connsiteY275" fmla="*/ 951651 h 1197509"/>
                  <a:gd name="connsiteX276" fmla="*/ 747744 w 1512268"/>
                  <a:gd name="connsiteY276" fmla="*/ 951651 h 1197509"/>
                  <a:gd name="connsiteX277" fmla="*/ 747744 w 1512268"/>
                  <a:gd name="connsiteY277" fmla="*/ 1121998 h 1197509"/>
                  <a:gd name="connsiteX278" fmla="*/ 747744 w 1512268"/>
                  <a:gd name="connsiteY278" fmla="*/ 934998 h 1197509"/>
                  <a:gd name="connsiteX279" fmla="*/ 577398 w 1512268"/>
                  <a:gd name="connsiteY279" fmla="*/ 934998 h 1197509"/>
                  <a:gd name="connsiteX280" fmla="*/ 577398 w 1512268"/>
                  <a:gd name="connsiteY280" fmla="*/ 764652 h 1197509"/>
                  <a:gd name="connsiteX281" fmla="*/ 747744 w 1512268"/>
                  <a:gd name="connsiteY281" fmla="*/ 764652 h 1197509"/>
                  <a:gd name="connsiteX282" fmla="*/ 747744 w 1512268"/>
                  <a:gd name="connsiteY282" fmla="*/ 934998 h 1197509"/>
                  <a:gd name="connsiteX283" fmla="*/ 747744 w 1512268"/>
                  <a:gd name="connsiteY283" fmla="*/ 747999 h 1197509"/>
                  <a:gd name="connsiteX284" fmla="*/ 577398 w 1512268"/>
                  <a:gd name="connsiteY284" fmla="*/ 747999 h 1197509"/>
                  <a:gd name="connsiteX285" fmla="*/ 577398 w 1512268"/>
                  <a:gd name="connsiteY285" fmla="*/ 577652 h 1197509"/>
                  <a:gd name="connsiteX286" fmla="*/ 747744 w 1512268"/>
                  <a:gd name="connsiteY286" fmla="*/ 577652 h 1197509"/>
                  <a:gd name="connsiteX287" fmla="*/ 747744 w 1512268"/>
                  <a:gd name="connsiteY287" fmla="*/ 747999 h 1197509"/>
                  <a:gd name="connsiteX288" fmla="*/ 747744 w 1512268"/>
                  <a:gd name="connsiteY288" fmla="*/ 561126 h 1197509"/>
                  <a:gd name="connsiteX289" fmla="*/ 577398 w 1512268"/>
                  <a:gd name="connsiteY289" fmla="*/ 561126 h 1197509"/>
                  <a:gd name="connsiteX290" fmla="*/ 577398 w 1512268"/>
                  <a:gd name="connsiteY290" fmla="*/ 445952 h 1197509"/>
                  <a:gd name="connsiteX291" fmla="*/ 577398 w 1512268"/>
                  <a:gd name="connsiteY291" fmla="*/ 425230 h 1197509"/>
                  <a:gd name="connsiteX292" fmla="*/ 577398 w 1512268"/>
                  <a:gd name="connsiteY292" fmla="*/ 393576 h 1197509"/>
                  <a:gd name="connsiteX293" fmla="*/ 577398 w 1512268"/>
                  <a:gd name="connsiteY293" fmla="*/ 390780 h 1197509"/>
                  <a:gd name="connsiteX294" fmla="*/ 623162 w 1512268"/>
                  <a:gd name="connsiteY294" fmla="*/ 390780 h 1197509"/>
                  <a:gd name="connsiteX295" fmla="*/ 747744 w 1512268"/>
                  <a:gd name="connsiteY295" fmla="*/ 390780 h 1197509"/>
                  <a:gd name="connsiteX296" fmla="*/ 747744 w 1512268"/>
                  <a:gd name="connsiteY296" fmla="*/ 561126 h 1197509"/>
                  <a:gd name="connsiteX297" fmla="*/ 747744 w 1512268"/>
                  <a:gd name="connsiteY297" fmla="*/ 373999 h 1197509"/>
                  <a:gd name="connsiteX298" fmla="*/ 634349 w 1512268"/>
                  <a:gd name="connsiteY298" fmla="*/ 373999 h 1197509"/>
                  <a:gd name="connsiteX299" fmla="*/ 577398 w 1512268"/>
                  <a:gd name="connsiteY299" fmla="*/ 373999 h 1197509"/>
                  <a:gd name="connsiteX300" fmla="*/ 577398 w 1512268"/>
                  <a:gd name="connsiteY300" fmla="*/ 369296 h 1197509"/>
                  <a:gd name="connsiteX301" fmla="*/ 577398 w 1512268"/>
                  <a:gd name="connsiteY301" fmla="*/ 337642 h 1197509"/>
                  <a:gd name="connsiteX302" fmla="*/ 577398 w 1512268"/>
                  <a:gd name="connsiteY302" fmla="*/ 313488 h 1197509"/>
                  <a:gd name="connsiteX303" fmla="*/ 577398 w 1512268"/>
                  <a:gd name="connsiteY303" fmla="*/ 281834 h 1197509"/>
                  <a:gd name="connsiteX304" fmla="*/ 577398 w 1512268"/>
                  <a:gd name="connsiteY304" fmla="*/ 257681 h 1197509"/>
                  <a:gd name="connsiteX305" fmla="*/ 577398 w 1512268"/>
                  <a:gd name="connsiteY305" fmla="*/ 226027 h 1197509"/>
                  <a:gd name="connsiteX306" fmla="*/ 577398 w 1512268"/>
                  <a:gd name="connsiteY306" fmla="*/ 203907 h 1197509"/>
                  <a:gd name="connsiteX307" fmla="*/ 699564 w 1512268"/>
                  <a:gd name="connsiteY307" fmla="*/ 203907 h 1197509"/>
                  <a:gd name="connsiteX308" fmla="*/ 747617 w 1512268"/>
                  <a:gd name="connsiteY308" fmla="*/ 203907 h 1197509"/>
                  <a:gd name="connsiteX309" fmla="*/ 747617 w 1512268"/>
                  <a:gd name="connsiteY309" fmla="*/ 373999 h 1197509"/>
                  <a:gd name="connsiteX310" fmla="*/ 747744 w 1512268"/>
                  <a:gd name="connsiteY310" fmla="*/ 187000 h 1197509"/>
                  <a:gd name="connsiteX311" fmla="*/ 577398 w 1512268"/>
                  <a:gd name="connsiteY311" fmla="*/ 187000 h 1197509"/>
                  <a:gd name="connsiteX312" fmla="*/ 577398 w 1512268"/>
                  <a:gd name="connsiteY312" fmla="*/ 170092 h 1197509"/>
                  <a:gd name="connsiteX313" fmla="*/ 577398 w 1512268"/>
                  <a:gd name="connsiteY313" fmla="*/ 145939 h 1197509"/>
                  <a:gd name="connsiteX314" fmla="*/ 577398 w 1512268"/>
                  <a:gd name="connsiteY314" fmla="*/ 114285 h 1197509"/>
                  <a:gd name="connsiteX315" fmla="*/ 577398 w 1512268"/>
                  <a:gd name="connsiteY315" fmla="*/ 90131 h 1197509"/>
                  <a:gd name="connsiteX316" fmla="*/ 577398 w 1512268"/>
                  <a:gd name="connsiteY316" fmla="*/ 58477 h 1197509"/>
                  <a:gd name="connsiteX317" fmla="*/ 577398 w 1512268"/>
                  <a:gd name="connsiteY317" fmla="*/ 34323 h 1197509"/>
                  <a:gd name="connsiteX318" fmla="*/ 577398 w 1512268"/>
                  <a:gd name="connsiteY318" fmla="*/ 16907 h 1197509"/>
                  <a:gd name="connsiteX319" fmla="*/ 747744 w 1512268"/>
                  <a:gd name="connsiteY319" fmla="*/ 16907 h 1197509"/>
                  <a:gd name="connsiteX320" fmla="*/ 747744 w 1512268"/>
                  <a:gd name="connsiteY320" fmla="*/ 187000 h 1197509"/>
                  <a:gd name="connsiteX321" fmla="*/ 934617 w 1512268"/>
                  <a:gd name="connsiteY321" fmla="*/ 1121998 h 1197509"/>
                  <a:gd name="connsiteX322" fmla="*/ 764270 w 1512268"/>
                  <a:gd name="connsiteY322" fmla="*/ 1121998 h 1197509"/>
                  <a:gd name="connsiteX323" fmla="*/ 764270 w 1512268"/>
                  <a:gd name="connsiteY323" fmla="*/ 951651 h 1197509"/>
                  <a:gd name="connsiteX324" fmla="*/ 934617 w 1512268"/>
                  <a:gd name="connsiteY324" fmla="*/ 951651 h 1197509"/>
                  <a:gd name="connsiteX325" fmla="*/ 934617 w 1512268"/>
                  <a:gd name="connsiteY325" fmla="*/ 1121998 h 1197509"/>
                  <a:gd name="connsiteX326" fmla="*/ 934617 w 1512268"/>
                  <a:gd name="connsiteY326" fmla="*/ 934998 h 1197509"/>
                  <a:gd name="connsiteX327" fmla="*/ 764270 w 1512268"/>
                  <a:gd name="connsiteY327" fmla="*/ 934998 h 1197509"/>
                  <a:gd name="connsiteX328" fmla="*/ 764270 w 1512268"/>
                  <a:gd name="connsiteY328" fmla="*/ 764652 h 1197509"/>
                  <a:gd name="connsiteX329" fmla="*/ 934617 w 1512268"/>
                  <a:gd name="connsiteY329" fmla="*/ 764652 h 1197509"/>
                  <a:gd name="connsiteX330" fmla="*/ 934617 w 1512268"/>
                  <a:gd name="connsiteY330" fmla="*/ 934998 h 1197509"/>
                  <a:gd name="connsiteX331" fmla="*/ 934617 w 1512268"/>
                  <a:gd name="connsiteY331" fmla="*/ 747999 h 1197509"/>
                  <a:gd name="connsiteX332" fmla="*/ 764270 w 1512268"/>
                  <a:gd name="connsiteY332" fmla="*/ 747999 h 1197509"/>
                  <a:gd name="connsiteX333" fmla="*/ 764270 w 1512268"/>
                  <a:gd name="connsiteY333" fmla="*/ 577652 h 1197509"/>
                  <a:gd name="connsiteX334" fmla="*/ 934617 w 1512268"/>
                  <a:gd name="connsiteY334" fmla="*/ 577652 h 1197509"/>
                  <a:gd name="connsiteX335" fmla="*/ 934617 w 1512268"/>
                  <a:gd name="connsiteY335" fmla="*/ 747999 h 1197509"/>
                  <a:gd name="connsiteX336" fmla="*/ 934617 w 1512268"/>
                  <a:gd name="connsiteY336" fmla="*/ 561126 h 1197509"/>
                  <a:gd name="connsiteX337" fmla="*/ 764270 w 1512268"/>
                  <a:gd name="connsiteY337" fmla="*/ 561126 h 1197509"/>
                  <a:gd name="connsiteX338" fmla="*/ 764270 w 1512268"/>
                  <a:gd name="connsiteY338" fmla="*/ 390780 h 1197509"/>
                  <a:gd name="connsiteX339" fmla="*/ 934617 w 1512268"/>
                  <a:gd name="connsiteY339" fmla="*/ 390780 h 1197509"/>
                  <a:gd name="connsiteX340" fmla="*/ 934617 w 1512268"/>
                  <a:gd name="connsiteY340" fmla="*/ 561126 h 1197509"/>
                  <a:gd name="connsiteX341" fmla="*/ 934617 w 1512268"/>
                  <a:gd name="connsiteY341" fmla="*/ 373999 h 1197509"/>
                  <a:gd name="connsiteX342" fmla="*/ 764270 w 1512268"/>
                  <a:gd name="connsiteY342" fmla="*/ 373999 h 1197509"/>
                  <a:gd name="connsiteX343" fmla="*/ 764270 w 1512268"/>
                  <a:gd name="connsiteY343" fmla="*/ 203907 h 1197509"/>
                  <a:gd name="connsiteX344" fmla="*/ 934617 w 1512268"/>
                  <a:gd name="connsiteY344" fmla="*/ 203907 h 1197509"/>
                  <a:gd name="connsiteX345" fmla="*/ 934617 w 1512268"/>
                  <a:gd name="connsiteY345" fmla="*/ 373999 h 1197509"/>
                  <a:gd name="connsiteX346" fmla="*/ 934617 w 1512268"/>
                  <a:gd name="connsiteY346" fmla="*/ 187000 h 1197509"/>
                  <a:gd name="connsiteX347" fmla="*/ 764270 w 1512268"/>
                  <a:gd name="connsiteY347" fmla="*/ 187000 h 1197509"/>
                  <a:gd name="connsiteX348" fmla="*/ 764270 w 1512268"/>
                  <a:gd name="connsiteY348" fmla="*/ 16780 h 1197509"/>
                  <a:gd name="connsiteX349" fmla="*/ 934617 w 1512268"/>
                  <a:gd name="connsiteY349" fmla="*/ 16780 h 1197509"/>
                  <a:gd name="connsiteX350" fmla="*/ 934617 w 1512268"/>
                  <a:gd name="connsiteY350" fmla="*/ 187000 h 1197509"/>
                  <a:gd name="connsiteX351" fmla="*/ 1121617 w 1512268"/>
                  <a:gd name="connsiteY351" fmla="*/ 1121998 h 1197509"/>
                  <a:gd name="connsiteX352" fmla="*/ 951397 w 1512268"/>
                  <a:gd name="connsiteY352" fmla="*/ 1121998 h 1197509"/>
                  <a:gd name="connsiteX353" fmla="*/ 951397 w 1512268"/>
                  <a:gd name="connsiteY353" fmla="*/ 951651 h 1197509"/>
                  <a:gd name="connsiteX354" fmla="*/ 1121617 w 1512268"/>
                  <a:gd name="connsiteY354" fmla="*/ 951651 h 1197509"/>
                  <a:gd name="connsiteX355" fmla="*/ 1121617 w 1512268"/>
                  <a:gd name="connsiteY355" fmla="*/ 1121998 h 1197509"/>
                  <a:gd name="connsiteX356" fmla="*/ 1121617 w 1512268"/>
                  <a:gd name="connsiteY356" fmla="*/ 934998 h 1197509"/>
                  <a:gd name="connsiteX357" fmla="*/ 951397 w 1512268"/>
                  <a:gd name="connsiteY357" fmla="*/ 935125 h 1197509"/>
                  <a:gd name="connsiteX358" fmla="*/ 951397 w 1512268"/>
                  <a:gd name="connsiteY358" fmla="*/ 764779 h 1197509"/>
                  <a:gd name="connsiteX359" fmla="*/ 1121617 w 1512268"/>
                  <a:gd name="connsiteY359" fmla="*/ 764652 h 1197509"/>
                  <a:gd name="connsiteX360" fmla="*/ 1121617 w 1512268"/>
                  <a:gd name="connsiteY360" fmla="*/ 934998 h 1197509"/>
                  <a:gd name="connsiteX361" fmla="*/ 1121617 w 1512268"/>
                  <a:gd name="connsiteY361" fmla="*/ 747999 h 1197509"/>
                  <a:gd name="connsiteX362" fmla="*/ 951397 w 1512268"/>
                  <a:gd name="connsiteY362" fmla="*/ 748126 h 1197509"/>
                  <a:gd name="connsiteX363" fmla="*/ 951397 w 1512268"/>
                  <a:gd name="connsiteY363" fmla="*/ 577779 h 1197509"/>
                  <a:gd name="connsiteX364" fmla="*/ 1121617 w 1512268"/>
                  <a:gd name="connsiteY364" fmla="*/ 577652 h 1197509"/>
                  <a:gd name="connsiteX365" fmla="*/ 1121617 w 1512268"/>
                  <a:gd name="connsiteY365" fmla="*/ 747999 h 1197509"/>
                  <a:gd name="connsiteX366" fmla="*/ 1121617 w 1512268"/>
                  <a:gd name="connsiteY366" fmla="*/ 561126 h 1197509"/>
                  <a:gd name="connsiteX367" fmla="*/ 951397 w 1512268"/>
                  <a:gd name="connsiteY367" fmla="*/ 560999 h 1197509"/>
                  <a:gd name="connsiteX368" fmla="*/ 951397 w 1512268"/>
                  <a:gd name="connsiteY368" fmla="*/ 390907 h 1197509"/>
                  <a:gd name="connsiteX369" fmla="*/ 1121617 w 1512268"/>
                  <a:gd name="connsiteY369" fmla="*/ 390780 h 1197509"/>
                  <a:gd name="connsiteX370" fmla="*/ 1121617 w 1512268"/>
                  <a:gd name="connsiteY370" fmla="*/ 561126 h 1197509"/>
                  <a:gd name="connsiteX371" fmla="*/ 1121617 w 1512268"/>
                  <a:gd name="connsiteY371" fmla="*/ 373999 h 1197509"/>
                  <a:gd name="connsiteX372" fmla="*/ 951397 w 1512268"/>
                  <a:gd name="connsiteY372" fmla="*/ 373999 h 1197509"/>
                  <a:gd name="connsiteX373" fmla="*/ 951397 w 1512268"/>
                  <a:gd name="connsiteY373" fmla="*/ 203907 h 1197509"/>
                  <a:gd name="connsiteX374" fmla="*/ 1121617 w 1512268"/>
                  <a:gd name="connsiteY374" fmla="*/ 203907 h 1197509"/>
                  <a:gd name="connsiteX375" fmla="*/ 1121617 w 1512268"/>
                  <a:gd name="connsiteY375" fmla="*/ 373999 h 1197509"/>
                  <a:gd name="connsiteX376" fmla="*/ 1121617 w 1512268"/>
                  <a:gd name="connsiteY376" fmla="*/ 187000 h 1197509"/>
                  <a:gd name="connsiteX377" fmla="*/ 951397 w 1512268"/>
                  <a:gd name="connsiteY377" fmla="*/ 187000 h 1197509"/>
                  <a:gd name="connsiteX378" fmla="*/ 951397 w 1512268"/>
                  <a:gd name="connsiteY378" fmla="*/ 16780 h 1197509"/>
                  <a:gd name="connsiteX379" fmla="*/ 1121617 w 1512268"/>
                  <a:gd name="connsiteY379" fmla="*/ 16780 h 1197509"/>
                  <a:gd name="connsiteX380" fmla="*/ 1121617 w 1512268"/>
                  <a:gd name="connsiteY380" fmla="*/ 187000 h 1197509"/>
                  <a:gd name="connsiteX381" fmla="*/ 1308616 w 1512268"/>
                  <a:gd name="connsiteY381" fmla="*/ 974407 h 1197509"/>
                  <a:gd name="connsiteX382" fmla="*/ 1308616 w 1512268"/>
                  <a:gd name="connsiteY382" fmla="*/ 1121998 h 1197509"/>
                  <a:gd name="connsiteX383" fmla="*/ 1138270 w 1512268"/>
                  <a:gd name="connsiteY383" fmla="*/ 1121998 h 1197509"/>
                  <a:gd name="connsiteX384" fmla="*/ 1138270 w 1512268"/>
                  <a:gd name="connsiteY384" fmla="*/ 1115260 h 1197509"/>
                  <a:gd name="connsiteX385" fmla="*/ 1138270 w 1512268"/>
                  <a:gd name="connsiteY385" fmla="*/ 951779 h 1197509"/>
                  <a:gd name="connsiteX386" fmla="*/ 1308616 w 1512268"/>
                  <a:gd name="connsiteY386" fmla="*/ 951779 h 1197509"/>
                  <a:gd name="connsiteX387" fmla="*/ 1308616 w 1512268"/>
                  <a:gd name="connsiteY387" fmla="*/ 974407 h 1197509"/>
                  <a:gd name="connsiteX388" fmla="*/ 1308616 w 1512268"/>
                  <a:gd name="connsiteY388" fmla="*/ 934998 h 1197509"/>
                  <a:gd name="connsiteX389" fmla="*/ 1138270 w 1512268"/>
                  <a:gd name="connsiteY389" fmla="*/ 935125 h 1197509"/>
                  <a:gd name="connsiteX390" fmla="*/ 1138270 w 1512268"/>
                  <a:gd name="connsiteY390" fmla="*/ 764779 h 1197509"/>
                  <a:gd name="connsiteX391" fmla="*/ 1308616 w 1512268"/>
                  <a:gd name="connsiteY391" fmla="*/ 764652 h 1197509"/>
                  <a:gd name="connsiteX392" fmla="*/ 1308616 w 1512268"/>
                  <a:gd name="connsiteY392" fmla="*/ 934998 h 1197509"/>
                  <a:gd name="connsiteX393" fmla="*/ 1308616 w 1512268"/>
                  <a:gd name="connsiteY393" fmla="*/ 747999 h 1197509"/>
                  <a:gd name="connsiteX394" fmla="*/ 1138270 w 1512268"/>
                  <a:gd name="connsiteY394" fmla="*/ 748126 h 1197509"/>
                  <a:gd name="connsiteX395" fmla="*/ 1138270 w 1512268"/>
                  <a:gd name="connsiteY395" fmla="*/ 577779 h 1197509"/>
                  <a:gd name="connsiteX396" fmla="*/ 1308616 w 1512268"/>
                  <a:gd name="connsiteY396" fmla="*/ 577652 h 1197509"/>
                  <a:gd name="connsiteX397" fmla="*/ 1308616 w 1512268"/>
                  <a:gd name="connsiteY397" fmla="*/ 747999 h 1197509"/>
                  <a:gd name="connsiteX398" fmla="*/ 1308616 w 1512268"/>
                  <a:gd name="connsiteY398" fmla="*/ 561126 h 1197509"/>
                  <a:gd name="connsiteX399" fmla="*/ 1138270 w 1512268"/>
                  <a:gd name="connsiteY399" fmla="*/ 560999 h 1197509"/>
                  <a:gd name="connsiteX400" fmla="*/ 1138270 w 1512268"/>
                  <a:gd name="connsiteY400" fmla="*/ 390907 h 1197509"/>
                  <a:gd name="connsiteX401" fmla="*/ 1308616 w 1512268"/>
                  <a:gd name="connsiteY401" fmla="*/ 390780 h 1197509"/>
                  <a:gd name="connsiteX402" fmla="*/ 1308616 w 1512268"/>
                  <a:gd name="connsiteY402" fmla="*/ 561126 h 1197509"/>
                  <a:gd name="connsiteX403" fmla="*/ 1308616 w 1512268"/>
                  <a:gd name="connsiteY403" fmla="*/ 373999 h 1197509"/>
                  <a:gd name="connsiteX404" fmla="*/ 1138270 w 1512268"/>
                  <a:gd name="connsiteY404" fmla="*/ 373999 h 1197509"/>
                  <a:gd name="connsiteX405" fmla="*/ 1138270 w 1512268"/>
                  <a:gd name="connsiteY405" fmla="*/ 203907 h 1197509"/>
                  <a:gd name="connsiteX406" fmla="*/ 1308616 w 1512268"/>
                  <a:gd name="connsiteY406" fmla="*/ 203907 h 1197509"/>
                  <a:gd name="connsiteX407" fmla="*/ 1308616 w 1512268"/>
                  <a:gd name="connsiteY407" fmla="*/ 373999 h 1197509"/>
                  <a:gd name="connsiteX408" fmla="*/ 1308616 w 1512268"/>
                  <a:gd name="connsiteY408" fmla="*/ 187000 h 1197509"/>
                  <a:gd name="connsiteX409" fmla="*/ 1138270 w 1512268"/>
                  <a:gd name="connsiteY409" fmla="*/ 187000 h 1197509"/>
                  <a:gd name="connsiteX410" fmla="*/ 1138270 w 1512268"/>
                  <a:gd name="connsiteY410" fmla="*/ 16780 h 1197509"/>
                  <a:gd name="connsiteX411" fmla="*/ 1308616 w 1512268"/>
                  <a:gd name="connsiteY411" fmla="*/ 16780 h 1197509"/>
                  <a:gd name="connsiteX412" fmla="*/ 1308616 w 1512268"/>
                  <a:gd name="connsiteY412" fmla="*/ 187000 h 1197509"/>
                  <a:gd name="connsiteX413" fmla="*/ 1495616 w 1512268"/>
                  <a:gd name="connsiteY413" fmla="*/ 1121998 h 1197509"/>
                  <a:gd name="connsiteX414" fmla="*/ 1325269 w 1512268"/>
                  <a:gd name="connsiteY414" fmla="*/ 1121998 h 1197509"/>
                  <a:gd name="connsiteX415" fmla="*/ 1325269 w 1512268"/>
                  <a:gd name="connsiteY415" fmla="*/ 960677 h 1197509"/>
                  <a:gd name="connsiteX416" fmla="*/ 1325269 w 1512268"/>
                  <a:gd name="connsiteY416" fmla="*/ 951779 h 1197509"/>
                  <a:gd name="connsiteX417" fmla="*/ 1336075 w 1512268"/>
                  <a:gd name="connsiteY417" fmla="*/ 951779 h 1197509"/>
                  <a:gd name="connsiteX418" fmla="*/ 1495488 w 1512268"/>
                  <a:gd name="connsiteY418" fmla="*/ 951779 h 1197509"/>
                  <a:gd name="connsiteX419" fmla="*/ 1495488 w 1512268"/>
                  <a:gd name="connsiteY419" fmla="*/ 1121998 h 1197509"/>
                  <a:gd name="connsiteX420" fmla="*/ 1495616 w 1512268"/>
                  <a:gd name="connsiteY420" fmla="*/ 819824 h 1197509"/>
                  <a:gd name="connsiteX421" fmla="*/ 1495616 w 1512268"/>
                  <a:gd name="connsiteY421" fmla="*/ 934998 h 1197509"/>
                  <a:gd name="connsiteX422" fmla="*/ 1356287 w 1512268"/>
                  <a:gd name="connsiteY422" fmla="*/ 934871 h 1197509"/>
                  <a:gd name="connsiteX423" fmla="*/ 1325269 w 1512268"/>
                  <a:gd name="connsiteY423" fmla="*/ 934871 h 1197509"/>
                  <a:gd name="connsiteX424" fmla="*/ 1325269 w 1512268"/>
                  <a:gd name="connsiteY424" fmla="*/ 764525 h 1197509"/>
                  <a:gd name="connsiteX425" fmla="*/ 1495616 w 1512268"/>
                  <a:gd name="connsiteY425" fmla="*/ 764652 h 1197509"/>
                  <a:gd name="connsiteX426" fmla="*/ 1495616 w 1512268"/>
                  <a:gd name="connsiteY426" fmla="*/ 819824 h 1197509"/>
                  <a:gd name="connsiteX427" fmla="*/ 1495616 w 1512268"/>
                  <a:gd name="connsiteY427" fmla="*/ 748126 h 1197509"/>
                  <a:gd name="connsiteX428" fmla="*/ 1325269 w 1512268"/>
                  <a:gd name="connsiteY428" fmla="*/ 747999 h 1197509"/>
                  <a:gd name="connsiteX429" fmla="*/ 1325269 w 1512268"/>
                  <a:gd name="connsiteY429" fmla="*/ 577652 h 1197509"/>
                  <a:gd name="connsiteX430" fmla="*/ 1495616 w 1512268"/>
                  <a:gd name="connsiteY430" fmla="*/ 577779 h 1197509"/>
                  <a:gd name="connsiteX431" fmla="*/ 1495616 w 1512268"/>
                  <a:gd name="connsiteY431" fmla="*/ 748126 h 1197509"/>
                  <a:gd name="connsiteX432" fmla="*/ 1495616 w 1512268"/>
                  <a:gd name="connsiteY432" fmla="*/ 560999 h 1197509"/>
                  <a:gd name="connsiteX433" fmla="*/ 1325269 w 1512268"/>
                  <a:gd name="connsiteY433" fmla="*/ 561126 h 1197509"/>
                  <a:gd name="connsiteX434" fmla="*/ 1325269 w 1512268"/>
                  <a:gd name="connsiteY434" fmla="*/ 390780 h 1197509"/>
                  <a:gd name="connsiteX435" fmla="*/ 1495616 w 1512268"/>
                  <a:gd name="connsiteY435" fmla="*/ 390907 h 1197509"/>
                  <a:gd name="connsiteX436" fmla="*/ 1495616 w 1512268"/>
                  <a:gd name="connsiteY436" fmla="*/ 560999 h 1197509"/>
                  <a:gd name="connsiteX437" fmla="*/ 1495616 w 1512268"/>
                  <a:gd name="connsiteY437" fmla="*/ 373999 h 1197509"/>
                  <a:gd name="connsiteX438" fmla="*/ 1325269 w 1512268"/>
                  <a:gd name="connsiteY438" fmla="*/ 373999 h 1197509"/>
                  <a:gd name="connsiteX439" fmla="*/ 1325269 w 1512268"/>
                  <a:gd name="connsiteY439" fmla="*/ 203907 h 1197509"/>
                  <a:gd name="connsiteX440" fmla="*/ 1495616 w 1512268"/>
                  <a:gd name="connsiteY440" fmla="*/ 203907 h 1197509"/>
                  <a:gd name="connsiteX441" fmla="*/ 1495616 w 1512268"/>
                  <a:gd name="connsiteY441" fmla="*/ 373999 h 119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Lst>
                <a:rect l="l" t="t" r="r" b="b"/>
                <a:pathLst>
                  <a:path w="1512268" h="1197509">
                    <a:moveTo>
                      <a:pt x="1512269" y="1197510"/>
                    </a:moveTo>
                    <a:lnTo>
                      <a:pt x="1512269" y="1138651"/>
                    </a:lnTo>
                    <a:lnTo>
                      <a:pt x="1512269" y="1121998"/>
                    </a:lnTo>
                    <a:lnTo>
                      <a:pt x="1512269" y="951651"/>
                    </a:lnTo>
                    <a:lnTo>
                      <a:pt x="1512269" y="934998"/>
                    </a:lnTo>
                    <a:lnTo>
                      <a:pt x="1512269" y="806094"/>
                    </a:lnTo>
                    <a:lnTo>
                      <a:pt x="1512269" y="764779"/>
                    </a:lnTo>
                    <a:lnTo>
                      <a:pt x="1512269" y="748126"/>
                    </a:lnTo>
                    <a:lnTo>
                      <a:pt x="1512269" y="577779"/>
                    </a:lnTo>
                    <a:lnTo>
                      <a:pt x="1512269" y="561126"/>
                    </a:lnTo>
                    <a:lnTo>
                      <a:pt x="1512269" y="390780"/>
                    </a:lnTo>
                    <a:lnTo>
                      <a:pt x="1512269" y="374126"/>
                    </a:lnTo>
                    <a:lnTo>
                      <a:pt x="1512269" y="203907"/>
                    </a:lnTo>
                    <a:lnTo>
                      <a:pt x="1512269" y="187127"/>
                    </a:lnTo>
                    <a:lnTo>
                      <a:pt x="1512269" y="51104"/>
                    </a:lnTo>
                    <a:lnTo>
                      <a:pt x="1495616" y="34451"/>
                    </a:lnTo>
                    <a:lnTo>
                      <a:pt x="1495616" y="187254"/>
                    </a:lnTo>
                    <a:lnTo>
                      <a:pt x="1325269" y="187254"/>
                    </a:lnTo>
                    <a:lnTo>
                      <a:pt x="1325269" y="16780"/>
                    </a:lnTo>
                    <a:lnTo>
                      <a:pt x="1478072" y="16780"/>
                    </a:lnTo>
                    <a:lnTo>
                      <a:pt x="1461292" y="0"/>
                    </a:lnTo>
                    <a:lnTo>
                      <a:pt x="1325269" y="0"/>
                    </a:lnTo>
                    <a:lnTo>
                      <a:pt x="1308616" y="0"/>
                    </a:lnTo>
                    <a:lnTo>
                      <a:pt x="1138270" y="127"/>
                    </a:lnTo>
                    <a:lnTo>
                      <a:pt x="1121617" y="0"/>
                    </a:lnTo>
                    <a:lnTo>
                      <a:pt x="951397" y="127"/>
                    </a:lnTo>
                    <a:lnTo>
                      <a:pt x="934744" y="0"/>
                    </a:lnTo>
                    <a:lnTo>
                      <a:pt x="764398" y="0"/>
                    </a:lnTo>
                    <a:lnTo>
                      <a:pt x="747744" y="0"/>
                    </a:lnTo>
                    <a:lnTo>
                      <a:pt x="686725" y="0"/>
                    </a:lnTo>
                    <a:lnTo>
                      <a:pt x="577525" y="0"/>
                    </a:lnTo>
                    <a:lnTo>
                      <a:pt x="560872" y="0"/>
                    </a:lnTo>
                    <a:lnTo>
                      <a:pt x="390652" y="0"/>
                    </a:lnTo>
                    <a:lnTo>
                      <a:pt x="373872" y="127"/>
                    </a:lnTo>
                    <a:lnTo>
                      <a:pt x="277639" y="0"/>
                    </a:lnTo>
                    <a:lnTo>
                      <a:pt x="275096" y="2542"/>
                    </a:lnTo>
                    <a:lnTo>
                      <a:pt x="260859" y="16780"/>
                    </a:lnTo>
                    <a:lnTo>
                      <a:pt x="373872" y="16780"/>
                    </a:lnTo>
                    <a:lnTo>
                      <a:pt x="373872" y="34196"/>
                    </a:lnTo>
                    <a:lnTo>
                      <a:pt x="373872" y="58350"/>
                    </a:lnTo>
                    <a:lnTo>
                      <a:pt x="373872" y="90004"/>
                    </a:lnTo>
                    <a:lnTo>
                      <a:pt x="373872" y="114157"/>
                    </a:lnTo>
                    <a:lnTo>
                      <a:pt x="373872" y="145811"/>
                    </a:lnTo>
                    <a:lnTo>
                      <a:pt x="373872" y="169965"/>
                    </a:lnTo>
                    <a:lnTo>
                      <a:pt x="373872" y="186872"/>
                    </a:lnTo>
                    <a:lnTo>
                      <a:pt x="203653" y="186872"/>
                    </a:lnTo>
                    <a:lnTo>
                      <a:pt x="203653" y="169965"/>
                    </a:lnTo>
                    <a:lnTo>
                      <a:pt x="203653" y="145811"/>
                    </a:lnTo>
                    <a:lnTo>
                      <a:pt x="203653" y="114157"/>
                    </a:lnTo>
                    <a:lnTo>
                      <a:pt x="203653" y="90004"/>
                    </a:lnTo>
                    <a:lnTo>
                      <a:pt x="203653" y="74113"/>
                    </a:lnTo>
                    <a:lnTo>
                      <a:pt x="187635" y="90131"/>
                    </a:lnTo>
                    <a:lnTo>
                      <a:pt x="187000" y="90767"/>
                    </a:lnTo>
                    <a:lnTo>
                      <a:pt x="187000" y="114285"/>
                    </a:lnTo>
                    <a:lnTo>
                      <a:pt x="187000" y="145939"/>
                    </a:lnTo>
                    <a:lnTo>
                      <a:pt x="187000" y="170092"/>
                    </a:lnTo>
                    <a:lnTo>
                      <a:pt x="187000" y="187000"/>
                    </a:lnTo>
                    <a:lnTo>
                      <a:pt x="90766" y="187000"/>
                    </a:lnTo>
                    <a:lnTo>
                      <a:pt x="76020" y="201746"/>
                    </a:lnTo>
                    <a:lnTo>
                      <a:pt x="73986" y="203780"/>
                    </a:lnTo>
                    <a:lnTo>
                      <a:pt x="187000" y="203780"/>
                    </a:lnTo>
                    <a:lnTo>
                      <a:pt x="187000" y="225900"/>
                    </a:lnTo>
                    <a:lnTo>
                      <a:pt x="187000" y="257554"/>
                    </a:lnTo>
                    <a:lnTo>
                      <a:pt x="187000" y="281707"/>
                    </a:lnTo>
                    <a:lnTo>
                      <a:pt x="187000" y="313361"/>
                    </a:lnTo>
                    <a:lnTo>
                      <a:pt x="187000" y="337515"/>
                    </a:lnTo>
                    <a:lnTo>
                      <a:pt x="187000" y="369169"/>
                    </a:lnTo>
                    <a:lnTo>
                      <a:pt x="187000" y="373872"/>
                    </a:lnTo>
                    <a:lnTo>
                      <a:pt x="16780" y="373872"/>
                    </a:lnTo>
                    <a:lnTo>
                      <a:pt x="16780" y="369169"/>
                    </a:lnTo>
                    <a:lnTo>
                      <a:pt x="16780" y="337515"/>
                    </a:lnTo>
                    <a:lnTo>
                      <a:pt x="16780" y="313361"/>
                    </a:lnTo>
                    <a:lnTo>
                      <a:pt x="16780" y="281707"/>
                    </a:lnTo>
                    <a:lnTo>
                      <a:pt x="16780" y="260986"/>
                    </a:lnTo>
                    <a:lnTo>
                      <a:pt x="0" y="277766"/>
                    </a:lnTo>
                    <a:lnTo>
                      <a:pt x="0" y="281834"/>
                    </a:lnTo>
                    <a:lnTo>
                      <a:pt x="0" y="313488"/>
                    </a:lnTo>
                    <a:lnTo>
                      <a:pt x="0" y="337642"/>
                    </a:lnTo>
                    <a:lnTo>
                      <a:pt x="0" y="369296"/>
                    </a:lnTo>
                    <a:lnTo>
                      <a:pt x="0" y="373999"/>
                    </a:lnTo>
                    <a:lnTo>
                      <a:pt x="0" y="390652"/>
                    </a:lnTo>
                    <a:lnTo>
                      <a:pt x="0" y="393449"/>
                    </a:lnTo>
                    <a:lnTo>
                      <a:pt x="0" y="425103"/>
                    </a:lnTo>
                    <a:lnTo>
                      <a:pt x="0" y="449257"/>
                    </a:lnTo>
                    <a:lnTo>
                      <a:pt x="0" y="480911"/>
                    </a:lnTo>
                    <a:lnTo>
                      <a:pt x="0" y="505064"/>
                    </a:lnTo>
                    <a:lnTo>
                      <a:pt x="0" y="560872"/>
                    </a:lnTo>
                    <a:lnTo>
                      <a:pt x="0" y="577525"/>
                    </a:lnTo>
                    <a:lnTo>
                      <a:pt x="0" y="747871"/>
                    </a:lnTo>
                    <a:lnTo>
                      <a:pt x="0" y="764525"/>
                    </a:lnTo>
                    <a:lnTo>
                      <a:pt x="0" y="934871"/>
                    </a:lnTo>
                    <a:lnTo>
                      <a:pt x="0" y="951524"/>
                    </a:lnTo>
                    <a:lnTo>
                      <a:pt x="0" y="1121871"/>
                    </a:lnTo>
                    <a:lnTo>
                      <a:pt x="0" y="1138524"/>
                    </a:lnTo>
                    <a:lnTo>
                      <a:pt x="0" y="1197383"/>
                    </a:lnTo>
                    <a:lnTo>
                      <a:pt x="16780" y="1197383"/>
                    </a:lnTo>
                    <a:lnTo>
                      <a:pt x="16780" y="1138524"/>
                    </a:lnTo>
                    <a:lnTo>
                      <a:pt x="187000" y="1138524"/>
                    </a:lnTo>
                    <a:lnTo>
                      <a:pt x="187000" y="1197383"/>
                    </a:lnTo>
                    <a:lnTo>
                      <a:pt x="203780" y="1197383"/>
                    </a:lnTo>
                    <a:lnTo>
                      <a:pt x="203780" y="1138524"/>
                    </a:lnTo>
                    <a:lnTo>
                      <a:pt x="373999" y="1138524"/>
                    </a:lnTo>
                    <a:lnTo>
                      <a:pt x="373999" y="1197383"/>
                    </a:lnTo>
                    <a:lnTo>
                      <a:pt x="390780" y="1197383"/>
                    </a:lnTo>
                    <a:lnTo>
                      <a:pt x="390780" y="1138524"/>
                    </a:lnTo>
                    <a:lnTo>
                      <a:pt x="560999" y="1138524"/>
                    </a:lnTo>
                    <a:lnTo>
                      <a:pt x="560999" y="1197383"/>
                    </a:lnTo>
                    <a:lnTo>
                      <a:pt x="577652" y="1197383"/>
                    </a:lnTo>
                    <a:lnTo>
                      <a:pt x="577652" y="1138524"/>
                    </a:lnTo>
                    <a:lnTo>
                      <a:pt x="747998" y="1138524"/>
                    </a:lnTo>
                    <a:lnTo>
                      <a:pt x="747998" y="1197383"/>
                    </a:lnTo>
                    <a:lnTo>
                      <a:pt x="764652" y="1197383"/>
                    </a:lnTo>
                    <a:lnTo>
                      <a:pt x="764652" y="1138524"/>
                    </a:lnTo>
                    <a:lnTo>
                      <a:pt x="934998" y="1138524"/>
                    </a:lnTo>
                    <a:lnTo>
                      <a:pt x="934998" y="1197383"/>
                    </a:lnTo>
                    <a:lnTo>
                      <a:pt x="951651" y="1197383"/>
                    </a:lnTo>
                    <a:lnTo>
                      <a:pt x="951651" y="1138524"/>
                    </a:lnTo>
                    <a:lnTo>
                      <a:pt x="1110175" y="1138524"/>
                    </a:lnTo>
                    <a:lnTo>
                      <a:pt x="1121870" y="1138524"/>
                    </a:lnTo>
                    <a:lnTo>
                      <a:pt x="1121870" y="1197383"/>
                    </a:lnTo>
                    <a:moveTo>
                      <a:pt x="1325269" y="1197510"/>
                    </a:moveTo>
                    <a:lnTo>
                      <a:pt x="1325269" y="1138651"/>
                    </a:lnTo>
                    <a:lnTo>
                      <a:pt x="1495616" y="1138651"/>
                    </a:lnTo>
                    <a:lnTo>
                      <a:pt x="1495616" y="1197510"/>
                    </a:lnTo>
                    <a:moveTo>
                      <a:pt x="1138270" y="1197510"/>
                    </a:moveTo>
                    <a:lnTo>
                      <a:pt x="1138270" y="1138651"/>
                    </a:lnTo>
                    <a:lnTo>
                      <a:pt x="1308616" y="1138651"/>
                    </a:lnTo>
                    <a:lnTo>
                      <a:pt x="1308616" y="1197510"/>
                    </a:lnTo>
                    <a:moveTo>
                      <a:pt x="16526" y="577652"/>
                    </a:moveTo>
                    <a:lnTo>
                      <a:pt x="186618" y="577652"/>
                    </a:lnTo>
                    <a:lnTo>
                      <a:pt x="186618" y="747999"/>
                    </a:lnTo>
                    <a:lnTo>
                      <a:pt x="16526" y="747999"/>
                    </a:lnTo>
                    <a:lnTo>
                      <a:pt x="16526" y="577652"/>
                    </a:lnTo>
                    <a:close/>
                    <a:moveTo>
                      <a:pt x="16526" y="764652"/>
                    </a:moveTo>
                    <a:lnTo>
                      <a:pt x="186618" y="764652"/>
                    </a:lnTo>
                    <a:lnTo>
                      <a:pt x="186618" y="934998"/>
                    </a:lnTo>
                    <a:lnTo>
                      <a:pt x="16526" y="934998"/>
                    </a:lnTo>
                    <a:lnTo>
                      <a:pt x="16526" y="764652"/>
                    </a:lnTo>
                    <a:close/>
                    <a:moveTo>
                      <a:pt x="186618" y="1121998"/>
                    </a:moveTo>
                    <a:lnTo>
                      <a:pt x="16526" y="1121998"/>
                    </a:lnTo>
                    <a:lnTo>
                      <a:pt x="16526" y="951651"/>
                    </a:lnTo>
                    <a:lnTo>
                      <a:pt x="186745" y="951651"/>
                    </a:lnTo>
                    <a:lnTo>
                      <a:pt x="186618" y="1121998"/>
                    </a:lnTo>
                    <a:close/>
                    <a:moveTo>
                      <a:pt x="111106" y="560999"/>
                    </a:moveTo>
                    <a:lnTo>
                      <a:pt x="16526" y="560999"/>
                    </a:lnTo>
                    <a:lnTo>
                      <a:pt x="16526" y="505191"/>
                    </a:lnTo>
                    <a:lnTo>
                      <a:pt x="16526" y="481038"/>
                    </a:lnTo>
                    <a:lnTo>
                      <a:pt x="16526" y="449384"/>
                    </a:lnTo>
                    <a:lnTo>
                      <a:pt x="16526" y="425230"/>
                    </a:lnTo>
                    <a:lnTo>
                      <a:pt x="16526" y="393576"/>
                    </a:lnTo>
                    <a:lnTo>
                      <a:pt x="16526" y="390780"/>
                    </a:lnTo>
                    <a:lnTo>
                      <a:pt x="186618" y="390780"/>
                    </a:lnTo>
                    <a:lnTo>
                      <a:pt x="186618" y="393576"/>
                    </a:lnTo>
                    <a:lnTo>
                      <a:pt x="186618" y="425230"/>
                    </a:lnTo>
                    <a:lnTo>
                      <a:pt x="186618" y="449384"/>
                    </a:lnTo>
                    <a:lnTo>
                      <a:pt x="186618" y="481038"/>
                    </a:lnTo>
                    <a:lnTo>
                      <a:pt x="186618" y="505191"/>
                    </a:lnTo>
                    <a:lnTo>
                      <a:pt x="186618" y="536845"/>
                    </a:lnTo>
                    <a:lnTo>
                      <a:pt x="186618" y="560999"/>
                    </a:lnTo>
                    <a:lnTo>
                      <a:pt x="111106" y="560999"/>
                    </a:lnTo>
                    <a:close/>
                    <a:moveTo>
                      <a:pt x="373618" y="1121998"/>
                    </a:moveTo>
                    <a:lnTo>
                      <a:pt x="203399" y="1121998"/>
                    </a:lnTo>
                    <a:lnTo>
                      <a:pt x="203399" y="951651"/>
                    </a:lnTo>
                    <a:lnTo>
                      <a:pt x="373618" y="951651"/>
                    </a:lnTo>
                    <a:lnTo>
                      <a:pt x="373618" y="1121998"/>
                    </a:lnTo>
                    <a:close/>
                    <a:moveTo>
                      <a:pt x="373618" y="934998"/>
                    </a:moveTo>
                    <a:lnTo>
                      <a:pt x="203399" y="934871"/>
                    </a:lnTo>
                    <a:lnTo>
                      <a:pt x="203399" y="764525"/>
                    </a:lnTo>
                    <a:lnTo>
                      <a:pt x="373618" y="764652"/>
                    </a:lnTo>
                    <a:lnTo>
                      <a:pt x="373618" y="934998"/>
                    </a:lnTo>
                    <a:close/>
                    <a:moveTo>
                      <a:pt x="373618" y="748126"/>
                    </a:moveTo>
                    <a:lnTo>
                      <a:pt x="203399" y="747999"/>
                    </a:lnTo>
                    <a:lnTo>
                      <a:pt x="203399" y="577652"/>
                    </a:lnTo>
                    <a:lnTo>
                      <a:pt x="373618" y="577779"/>
                    </a:lnTo>
                    <a:lnTo>
                      <a:pt x="373618" y="748126"/>
                    </a:lnTo>
                    <a:close/>
                    <a:moveTo>
                      <a:pt x="373618" y="393576"/>
                    </a:moveTo>
                    <a:lnTo>
                      <a:pt x="373618" y="425230"/>
                    </a:lnTo>
                    <a:lnTo>
                      <a:pt x="373618" y="449384"/>
                    </a:lnTo>
                    <a:lnTo>
                      <a:pt x="373618" y="481038"/>
                    </a:lnTo>
                    <a:lnTo>
                      <a:pt x="373618" y="505191"/>
                    </a:lnTo>
                    <a:lnTo>
                      <a:pt x="373618" y="536845"/>
                    </a:lnTo>
                    <a:lnTo>
                      <a:pt x="373618" y="560999"/>
                    </a:lnTo>
                    <a:lnTo>
                      <a:pt x="203399" y="561126"/>
                    </a:lnTo>
                    <a:lnTo>
                      <a:pt x="203399" y="536972"/>
                    </a:lnTo>
                    <a:lnTo>
                      <a:pt x="203399" y="505319"/>
                    </a:lnTo>
                    <a:lnTo>
                      <a:pt x="203399" y="481165"/>
                    </a:lnTo>
                    <a:lnTo>
                      <a:pt x="203399" y="449511"/>
                    </a:lnTo>
                    <a:lnTo>
                      <a:pt x="203399" y="425357"/>
                    </a:lnTo>
                    <a:lnTo>
                      <a:pt x="203399" y="393704"/>
                    </a:lnTo>
                    <a:lnTo>
                      <a:pt x="203399" y="390907"/>
                    </a:lnTo>
                    <a:lnTo>
                      <a:pt x="373618" y="391034"/>
                    </a:lnTo>
                    <a:lnTo>
                      <a:pt x="373618" y="393576"/>
                    </a:lnTo>
                    <a:close/>
                    <a:moveTo>
                      <a:pt x="373618" y="226027"/>
                    </a:moveTo>
                    <a:lnTo>
                      <a:pt x="373618" y="257681"/>
                    </a:lnTo>
                    <a:lnTo>
                      <a:pt x="373618" y="281834"/>
                    </a:lnTo>
                    <a:lnTo>
                      <a:pt x="373618" y="313488"/>
                    </a:lnTo>
                    <a:lnTo>
                      <a:pt x="373618" y="337642"/>
                    </a:lnTo>
                    <a:lnTo>
                      <a:pt x="373618" y="369296"/>
                    </a:lnTo>
                    <a:lnTo>
                      <a:pt x="373618" y="373999"/>
                    </a:lnTo>
                    <a:lnTo>
                      <a:pt x="203399" y="373999"/>
                    </a:lnTo>
                    <a:lnTo>
                      <a:pt x="203399" y="369296"/>
                    </a:lnTo>
                    <a:lnTo>
                      <a:pt x="203399" y="337642"/>
                    </a:lnTo>
                    <a:lnTo>
                      <a:pt x="203399" y="313488"/>
                    </a:lnTo>
                    <a:lnTo>
                      <a:pt x="203399" y="281834"/>
                    </a:lnTo>
                    <a:lnTo>
                      <a:pt x="203399" y="257681"/>
                    </a:lnTo>
                    <a:lnTo>
                      <a:pt x="203399" y="226027"/>
                    </a:lnTo>
                    <a:lnTo>
                      <a:pt x="203399" y="203907"/>
                    </a:lnTo>
                    <a:lnTo>
                      <a:pt x="373618" y="203907"/>
                    </a:lnTo>
                    <a:lnTo>
                      <a:pt x="373618" y="226027"/>
                    </a:lnTo>
                    <a:close/>
                    <a:moveTo>
                      <a:pt x="560744" y="1121998"/>
                    </a:moveTo>
                    <a:lnTo>
                      <a:pt x="390525" y="1121998"/>
                    </a:lnTo>
                    <a:lnTo>
                      <a:pt x="390525" y="951651"/>
                    </a:lnTo>
                    <a:lnTo>
                      <a:pt x="560744" y="951651"/>
                    </a:lnTo>
                    <a:lnTo>
                      <a:pt x="560744" y="1121998"/>
                    </a:lnTo>
                    <a:close/>
                    <a:moveTo>
                      <a:pt x="560744" y="934998"/>
                    </a:moveTo>
                    <a:lnTo>
                      <a:pt x="390525" y="934998"/>
                    </a:lnTo>
                    <a:lnTo>
                      <a:pt x="390525" y="764652"/>
                    </a:lnTo>
                    <a:lnTo>
                      <a:pt x="560744" y="764652"/>
                    </a:lnTo>
                    <a:lnTo>
                      <a:pt x="560744" y="934998"/>
                    </a:lnTo>
                    <a:close/>
                    <a:moveTo>
                      <a:pt x="560744" y="747999"/>
                    </a:moveTo>
                    <a:lnTo>
                      <a:pt x="390525" y="747999"/>
                    </a:lnTo>
                    <a:lnTo>
                      <a:pt x="390525" y="577652"/>
                    </a:lnTo>
                    <a:lnTo>
                      <a:pt x="560744" y="577652"/>
                    </a:lnTo>
                    <a:lnTo>
                      <a:pt x="560744" y="747999"/>
                    </a:lnTo>
                    <a:close/>
                    <a:moveTo>
                      <a:pt x="560744" y="393576"/>
                    </a:moveTo>
                    <a:lnTo>
                      <a:pt x="560744" y="425230"/>
                    </a:lnTo>
                    <a:lnTo>
                      <a:pt x="560744" y="449384"/>
                    </a:lnTo>
                    <a:lnTo>
                      <a:pt x="560744" y="561126"/>
                    </a:lnTo>
                    <a:lnTo>
                      <a:pt x="393449" y="561126"/>
                    </a:lnTo>
                    <a:lnTo>
                      <a:pt x="390525" y="561126"/>
                    </a:lnTo>
                    <a:lnTo>
                      <a:pt x="390525" y="536972"/>
                    </a:lnTo>
                    <a:lnTo>
                      <a:pt x="390525" y="505319"/>
                    </a:lnTo>
                    <a:lnTo>
                      <a:pt x="390525" y="481165"/>
                    </a:lnTo>
                    <a:lnTo>
                      <a:pt x="390525" y="449511"/>
                    </a:lnTo>
                    <a:lnTo>
                      <a:pt x="390525" y="425357"/>
                    </a:lnTo>
                    <a:lnTo>
                      <a:pt x="390525" y="393704"/>
                    </a:lnTo>
                    <a:lnTo>
                      <a:pt x="390525" y="390907"/>
                    </a:lnTo>
                    <a:lnTo>
                      <a:pt x="560744" y="390907"/>
                    </a:lnTo>
                    <a:lnTo>
                      <a:pt x="560744" y="393576"/>
                    </a:lnTo>
                    <a:close/>
                    <a:moveTo>
                      <a:pt x="560744" y="226027"/>
                    </a:moveTo>
                    <a:lnTo>
                      <a:pt x="560744" y="257681"/>
                    </a:lnTo>
                    <a:lnTo>
                      <a:pt x="560744" y="281834"/>
                    </a:lnTo>
                    <a:lnTo>
                      <a:pt x="560744" y="313488"/>
                    </a:lnTo>
                    <a:lnTo>
                      <a:pt x="560744" y="337642"/>
                    </a:lnTo>
                    <a:lnTo>
                      <a:pt x="560744" y="369296"/>
                    </a:lnTo>
                    <a:lnTo>
                      <a:pt x="560744" y="373999"/>
                    </a:lnTo>
                    <a:lnTo>
                      <a:pt x="390525" y="373999"/>
                    </a:lnTo>
                    <a:lnTo>
                      <a:pt x="390525" y="369296"/>
                    </a:lnTo>
                    <a:lnTo>
                      <a:pt x="390525" y="337642"/>
                    </a:lnTo>
                    <a:lnTo>
                      <a:pt x="390525" y="313488"/>
                    </a:lnTo>
                    <a:lnTo>
                      <a:pt x="390525" y="281834"/>
                    </a:lnTo>
                    <a:lnTo>
                      <a:pt x="390525" y="257681"/>
                    </a:lnTo>
                    <a:lnTo>
                      <a:pt x="390525" y="226027"/>
                    </a:lnTo>
                    <a:lnTo>
                      <a:pt x="390525" y="203907"/>
                    </a:lnTo>
                    <a:lnTo>
                      <a:pt x="560744" y="203907"/>
                    </a:lnTo>
                    <a:lnTo>
                      <a:pt x="560744" y="226027"/>
                    </a:lnTo>
                    <a:close/>
                    <a:moveTo>
                      <a:pt x="560744" y="34323"/>
                    </a:moveTo>
                    <a:lnTo>
                      <a:pt x="560744" y="58477"/>
                    </a:lnTo>
                    <a:lnTo>
                      <a:pt x="560744" y="90131"/>
                    </a:lnTo>
                    <a:lnTo>
                      <a:pt x="560744" y="114285"/>
                    </a:lnTo>
                    <a:lnTo>
                      <a:pt x="560744" y="145939"/>
                    </a:lnTo>
                    <a:lnTo>
                      <a:pt x="560744" y="170092"/>
                    </a:lnTo>
                    <a:lnTo>
                      <a:pt x="560744" y="187000"/>
                    </a:lnTo>
                    <a:lnTo>
                      <a:pt x="390525" y="187000"/>
                    </a:lnTo>
                    <a:lnTo>
                      <a:pt x="390525" y="170092"/>
                    </a:lnTo>
                    <a:lnTo>
                      <a:pt x="390525" y="145939"/>
                    </a:lnTo>
                    <a:lnTo>
                      <a:pt x="390525" y="114285"/>
                    </a:lnTo>
                    <a:lnTo>
                      <a:pt x="390525" y="90131"/>
                    </a:lnTo>
                    <a:lnTo>
                      <a:pt x="390525" y="58477"/>
                    </a:lnTo>
                    <a:lnTo>
                      <a:pt x="390525" y="34323"/>
                    </a:lnTo>
                    <a:lnTo>
                      <a:pt x="390525" y="16907"/>
                    </a:lnTo>
                    <a:lnTo>
                      <a:pt x="560744" y="16907"/>
                    </a:lnTo>
                    <a:lnTo>
                      <a:pt x="560744" y="34323"/>
                    </a:lnTo>
                    <a:close/>
                    <a:moveTo>
                      <a:pt x="747744" y="1121998"/>
                    </a:moveTo>
                    <a:lnTo>
                      <a:pt x="577398" y="1121998"/>
                    </a:lnTo>
                    <a:lnTo>
                      <a:pt x="577398" y="951651"/>
                    </a:lnTo>
                    <a:lnTo>
                      <a:pt x="747744" y="951651"/>
                    </a:lnTo>
                    <a:lnTo>
                      <a:pt x="747744" y="1121998"/>
                    </a:lnTo>
                    <a:close/>
                    <a:moveTo>
                      <a:pt x="747744" y="934998"/>
                    </a:moveTo>
                    <a:lnTo>
                      <a:pt x="577398" y="934998"/>
                    </a:lnTo>
                    <a:lnTo>
                      <a:pt x="577398" y="764652"/>
                    </a:lnTo>
                    <a:lnTo>
                      <a:pt x="747744" y="764652"/>
                    </a:lnTo>
                    <a:lnTo>
                      <a:pt x="747744" y="934998"/>
                    </a:lnTo>
                    <a:close/>
                    <a:moveTo>
                      <a:pt x="747744" y="747999"/>
                    </a:moveTo>
                    <a:lnTo>
                      <a:pt x="577398" y="747999"/>
                    </a:lnTo>
                    <a:lnTo>
                      <a:pt x="577398" y="577652"/>
                    </a:lnTo>
                    <a:lnTo>
                      <a:pt x="747744" y="577652"/>
                    </a:lnTo>
                    <a:lnTo>
                      <a:pt x="747744" y="747999"/>
                    </a:lnTo>
                    <a:close/>
                    <a:moveTo>
                      <a:pt x="747744" y="561126"/>
                    </a:moveTo>
                    <a:lnTo>
                      <a:pt x="577398" y="561126"/>
                    </a:lnTo>
                    <a:lnTo>
                      <a:pt x="577398" y="445952"/>
                    </a:lnTo>
                    <a:lnTo>
                      <a:pt x="577398" y="425230"/>
                    </a:lnTo>
                    <a:lnTo>
                      <a:pt x="577398" y="393576"/>
                    </a:lnTo>
                    <a:lnTo>
                      <a:pt x="577398" y="390780"/>
                    </a:lnTo>
                    <a:lnTo>
                      <a:pt x="623162" y="390780"/>
                    </a:lnTo>
                    <a:lnTo>
                      <a:pt x="747744" y="390780"/>
                    </a:lnTo>
                    <a:lnTo>
                      <a:pt x="747744" y="561126"/>
                    </a:lnTo>
                    <a:close/>
                    <a:moveTo>
                      <a:pt x="747744" y="373999"/>
                    </a:moveTo>
                    <a:lnTo>
                      <a:pt x="634349" y="373999"/>
                    </a:lnTo>
                    <a:lnTo>
                      <a:pt x="577398" y="373999"/>
                    </a:lnTo>
                    <a:lnTo>
                      <a:pt x="577398" y="369296"/>
                    </a:lnTo>
                    <a:lnTo>
                      <a:pt x="577398" y="337642"/>
                    </a:lnTo>
                    <a:lnTo>
                      <a:pt x="577398" y="313488"/>
                    </a:lnTo>
                    <a:lnTo>
                      <a:pt x="577398" y="281834"/>
                    </a:lnTo>
                    <a:lnTo>
                      <a:pt x="577398" y="257681"/>
                    </a:lnTo>
                    <a:lnTo>
                      <a:pt x="577398" y="226027"/>
                    </a:lnTo>
                    <a:lnTo>
                      <a:pt x="577398" y="203907"/>
                    </a:lnTo>
                    <a:lnTo>
                      <a:pt x="699564" y="203907"/>
                    </a:lnTo>
                    <a:lnTo>
                      <a:pt x="747617" y="203907"/>
                    </a:lnTo>
                    <a:lnTo>
                      <a:pt x="747617" y="373999"/>
                    </a:lnTo>
                    <a:close/>
                    <a:moveTo>
                      <a:pt x="747744" y="187000"/>
                    </a:moveTo>
                    <a:lnTo>
                      <a:pt x="577398" y="187000"/>
                    </a:lnTo>
                    <a:lnTo>
                      <a:pt x="577398" y="170092"/>
                    </a:lnTo>
                    <a:lnTo>
                      <a:pt x="577398" y="145939"/>
                    </a:lnTo>
                    <a:lnTo>
                      <a:pt x="577398" y="114285"/>
                    </a:lnTo>
                    <a:lnTo>
                      <a:pt x="577398" y="90131"/>
                    </a:lnTo>
                    <a:lnTo>
                      <a:pt x="577398" y="58477"/>
                    </a:lnTo>
                    <a:lnTo>
                      <a:pt x="577398" y="34323"/>
                    </a:lnTo>
                    <a:lnTo>
                      <a:pt x="577398" y="16907"/>
                    </a:lnTo>
                    <a:lnTo>
                      <a:pt x="747744" y="16907"/>
                    </a:lnTo>
                    <a:lnTo>
                      <a:pt x="747744" y="187000"/>
                    </a:lnTo>
                    <a:close/>
                    <a:moveTo>
                      <a:pt x="934617" y="1121998"/>
                    </a:moveTo>
                    <a:lnTo>
                      <a:pt x="764270" y="1121998"/>
                    </a:lnTo>
                    <a:lnTo>
                      <a:pt x="764270" y="951651"/>
                    </a:lnTo>
                    <a:lnTo>
                      <a:pt x="934617" y="951651"/>
                    </a:lnTo>
                    <a:lnTo>
                      <a:pt x="934617" y="1121998"/>
                    </a:lnTo>
                    <a:close/>
                    <a:moveTo>
                      <a:pt x="934617" y="934998"/>
                    </a:moveTo>
                    <a:lnTo>
                      <a:pt x="764270" y="934998"/>
                    </a:lnTo>
                    <a:lnTo>
                      <a:pt x="764270" y="764652"/>
                    </a:lnTo>
                    <a:lnTo>
                      <a:pt x="934617" y="764652"/>
                    </a:lnTo>
                    <a:lnTo>
                      <a:pt x="934617" y="934998"/>
                    </a:lnTo>
                    <a:close/>
                    <a:moveTo>
                      <a:pt x="934617" y="747999"/>
                    </a:moveTo>
                    <a:lnTo>
                      <a:pt x="764270" y="747999"/>
                    </a:lnTo>
                    <a:lnTo>
                      <a:pt x="764270" y="577652"/>
                    </a:lnTo>
                    <a:lnTo>
                      <a:pt x="934617" y="577652"/>
                    </a:lnTo>
                    <a:lnTo>
                      <a:pt x="934617" y="747999"/>
                    </a:lnTo>
                    <a:close/>
                    <a:moveTo>
                      <a:pt x="934617" y="561126"/>
                    </a:moveTo>
                    <a:lnTo>
                      <a:pt x="764270" y="561126"/>
                    </a:lnTo>
                    <a:lnTo>
                      <a:pt x="764270" y="390780"/>
                    </a:lnTo>
                    <a:lnTo>
                      <a:pt x="934617" y="390780"/>
                    </a:lnTo>
                    <a:lnTo>
                      <a:pt x="934617" y="561126"/>
                    </a:lnTo>
                    <a:close/>
                    <a:moveTo>
                      <a:pt x="934617" y="373999"/>
                    </a:moveTo>
                    <a:lnTo>
                      <a:pt x="764270" y="373999"/>
                    </a:lnTo>
                    <a:lnTo>
                      <a:pt x="764270" y="203907"/>
                    </a:lnTo>
                    <a:lnTo>
                      <a:pt x="934617" y="203907"/>
                    </a:lnTo>
                    <a:lnTo>
                      <a:pt x="934617" y="373999"/>
                    </a:lnTo>
                    <a:close/>
                    <a:moveTo>
                      <a:pt x="934617" y="187000"/>
                    </a:moveTo>
                    <a:lnTo>
                      <a:pt x="764270" y="187000"/>
                    </a:lnTo>
                    <a:lnTo>
                      <a:pt x="764270" y="16780"/>
                    </a:lnTo>
                    <a:lnTo>
                      <a:pt x="934617" y="16780"/>
                    </a:lnTo>
                    <a:lnTo>
                      <a:pt x="934617" y="187000"/>
                    </a:lnTo>
                    <a:close/>
                    <a:moveTo>
                      <a:pt x="1121617" y="1121998"/>
                    </a:moveTo>
                    <a:lnTo>
                      <a:pt x="951397" y="1121998"/>
                    </a:lnTo>
                    <a:lnTo>
                      <a:pt x="951397" y="951651"/>
                    </a:lnTo>
                    <a:lnTo>
                      <a:pt x="1121617" y="951651"/>
                    </a:lnTo>
                    <a:lnTo>
                      <a:pt x="1121617" y="1121998"/>
                    </a:lnTo>
                    <a:close/>
                    <a:moveTo>
                      <a:pt x="1121617" y="934998"/>
                    </a:moveTo>
                    <a:lnTo>
                      <a:pt x="951397" y="935125"/>
                    </a:lnTo>
                    <a:lnTo>
                      <a:pt x="951397" y="764779"/>
                    </a:lnTo>
                    <a:lnTo>
                      <a:pt x="1121617" y="764652"/>
                    </a:lnTo>
                    <a:lnTo>
                      <a:pt x="1121617" y="934998"/>
                    </a:lnTo>
                    <a:close/>
                    <a:moveTo>
                      <a:pt x="1121617" y="747999"/>
                    </a:moveTo>
                    <a:lnTo>
                      <a:pt x="951397" y="748126"/>
                    </a:lnTo>
                    <a:lnTo>
                      <a:pt x="951397" y="577779"/>
                    </a:lnTo>
                    <a:lnTo>
                      <a:pt x="1121617" y="577652"/>
                    </a:lnTo>
                    <a:lnTo>
                      <a:pt x="1121617" y="747999"/>
                    </a:lnTo>
                    <a:close/>
                    <a:moveTo>
                      <a:pt x="1121617" y="561126"/>
                    </a:moveTo>
                    <a:lnTo>
                      <a:pt x="951397" y="560999"/>
                    </a:lnTo>
                    <a:lnTo>
                      <a:pt x="951397" y="390907"/>
                    </a:lnTo>
                    <a:lnTo>
                      <a:pt x="1121617" y="390780"/>
                    </a:lnTo>
                    <a:lnTo>
                      <a:pt x="1121617" y="561126"/>
                    </a:lnTo>
                    <a:close/>
                    <a:moveTo>
                      <a:pt x="1121617" y="373999"/>
                    </a:moveTo>
                    <a:lnTo>
                      <a:pt x="951397" y="373999"/>
                    </a:lnTo>
                    <a:lnTo>
                      <a:pt x="951397" y="203907"/>
                    </a:lnTo>
                    <a:lnTo>
                      <a:pt x="1121617" y="203907"/>
                    </a:lnTo>
                    <a:lnTo>
                      <a:pt x="1121617" y="373999"/>
                    </a:lnTo>
                    <a:close/>
                    <a:moveTo>
                      <a:pt x="1121617" y="187000"/>
                    </a:moveTo>
                    <a:lnTo>
                      <a:pt x="951397" y="187000"/>
                    </a:lnTo>
                    <a:lnTo>
                      <a:pt x="951397" y="16780"/>
                    </a:lnTo>
                    <a:lnTo>
                      <a:pt x="1121617" y="16780"/>
                    </a:lnTo>
                    <a:lnTo>
                      <a:pt x="1121617" y="187000"/>
                    </a:lnTo>
                    <a:close/>
                    <a:moveTo>
                      <a:pt x="1308616" y="974407"/>
                    </a:moveTo>
                    <a:lnTo>
                      <a:pt x="1308616" y="1121998"/>
                    </a:lnTo>
                    <a:lnTo>
                      <a:pt x="1138270" y="1121998"/>
                    </a:lnTo>
                    <a:lnTo>
                      <a:pt x="1138270" y="1115260"/>
                    </a:lnTo>
                    <a:lnTo>
                      <a:pt x="1138270" y="951779"/>
                    </a:lnTo>
                    <a:lnTo>
                      <a:pt x="1308616" y="951779"/>
                    </a:lnTo>
                    <a:lnTo>
                      <a:pt x="1308616" y="974407"/>
                    </a:lnTo>
                    <a:close/>
                    <a:moveTo>
                      <a:pt x="1308616" y="934998"/>
                    </a:moveTo>
                    <a:lnTo>
                      <a:pt x="1138270" y="935125"/>
                    </a:lnTo>
                    <a:lnTo>
                      <a:pt x="1138270" y="764779"/>
                    </a:lnTo>
                    <a:lnTo>
                      <a:pt x="1308616" y="764652"/>
                    </a:lnTo>
                    <a:lnTo>
                      <a:pt x="1308616" y="934998"/>
                    </a:lnTo>
                    <a:close/>
                    <a:moveTo>
                      <a:pt x="1308616" y="747999"/>
                    </a:moveTo>
                    <a:lnTo>
                      <a:pt x="1138270" y="748126"/>
                    </a:lnTo>
                    <a:lnTo>
                      <a:pt x="1138270" y="577779"/>
                    </a:lnTo>
                    <a:lnTo>
                      <a:pt x="1308616" y="577652"/>
                    </a:lnTo>
                    <a:lnTo>
                      <a:pt x="1308616" y="747999"/>
                    </a:lnTo>
                    <a:close/>
                    <a:moveTo>
                      <a:pt x="1308616" y="561126"/>
                    </a:moveTo>
                    <a:lnTo>
                      <a:pt x="1138270" y="560999"/>
                    </a:lnTo>
                    <a:lnTo>
                      <a:pt x="1138270" y="390907"/>
                    </a:lnTo>
                    <a:lnTo>
                      <a:pt x="1308616" y="390780"/>
                    </a:lnTo>
                    <a:lnTo>
                      <a:pt x="1308616" y="561126"/>
                    </a:lnTo>
                    <a:close/>
                    <a:moveTo>
                      <a:pt x="1308616" y="373999"/>
                    </a:moveTo>
                    <a:lnTo>
                      <a:pt x="1138270" y="373999"/>
                    </a:lnTo>
                    <a:lnTo>
                      <a:pt x="1138270" y="203907"/>
                    </a:lnTo>
                    <a:lnTo>
                      <a:pt x="1308616" y="203907"/>
                    </a:lnTo>
                    <a:lnTo>
                      <a:pt x="1308616" y="373999"/>
                    </a:lnTo>
                    <a:close/>
                    <a:moveTo>
                      <a:pt x="1308616" y="187000"/>
                    </a:moveTo>
                    <a:lnTo>
                      <a:pt x="1138270" y="187000"/>
                    </a:lnTo>
                    <a:lnTo>
                      <a:pt x="1138270" y="16780"/>
                    </a:lnTo>
                    <a:lnTo>
                      <a:pt x="1308616" y="16780"/>
                    </a:lnTo>
                    <a:lnTo>
                      <a:pt x="1308616" y="187000"/>
                    </a:lnTo>
                    <a:close/>
                    <a:moveTo>
                      <a:pt x="1495616" y="1121998"/>
                    </a:moveTo>
                    <a:lnTo>
                      <a:pt x="1325269" y="1121998"/>
                    </a:lnTo>
                    <a:lnTo>
                      <a:pt x="1325269" y="960677"/>
                    </a:lnTo>
                    <a:lnTo>
                      <a:pt x="1325269" y="951779"/>
                    </a:lnTo>
                    <a:lnTo>
                      <a:pt x="1336075" y="951779"/>
                    </a:lnTo>
                    <a:lnTo>
                      <a:pt x="1495488" y="951779"/>
                    </a:lnTo>
                    <a:lnTo>
                      <a:pt x="1495488" y="1121998"/>
                    </a:lnTo>
                    <a:close/>
                    <a:moveTo>
                      <a:pt x="1495616" y="819824"/>
                    </a:moveTo>
                    <a:lnTo>
                      <a:pt x="1495616" y="934998"/>
                    </a:lnTo>
                    <a:lnTo>
                      <a:pt x="1356287" y="934871"/>
                    </a:lnTo>
                    <a:lnTo>
                      <a:pt x="1325269" y="934871"/>
                    </a:lnTo>
                    <a:lnTo>
                      <a:pt x="1325269" y="764525"/>
                    </a:lnTo>
                    <a:lnTo>
                      <a:pt x="1495616" y="764652"/>
                    </a:lnTo>
                    <a:lnTo>
                      <a:pt x="1495616" y="819824"/>
                    </a:lnTo>
                    <a:close/>
                    <a:moveTo>
                      <a:pt x="1495616" y="748126"/>
                    </a:moveTo>
                    <a:lnTo>
                      <a:pt x="1325269" y="747999"/>
                    </a:lnTo>
                    <a:lnTo>
                      <a:pt x="1325269" y="577652"/>
                    </a:lnTo>
                    <a:lnTo>
                      <a:pt x="1495616" y="577779"/>
                    </a:lnTo>
                    <a:lnTo>
                      <a:pt x="1495616" y="748126"/>
                    </a:lnTo>
                    <a:close/>
                    <a:moveTo>
                      <a:pt x="1495616" y="560999"/>
                    </a:moveTo>
                    <a:lnTo>
                      <a:pt x="1325269" y="561126"/>
                    </a:lnTo>
                    <a:lnTo>
                      <a:pt x="1325269" y="390780"/>
                    </a:lnTo>
                    <a:lnTo>
                      <a:pt x="1495616" y="390907"/>
                    </a:lnTo>
                    <a:lnTo>
                      <a:pt x="1495616" y="560999"/>
                    </a:lnTo>
                    <a:close/>
                    <a:moveTo>
                      <a:pt x="1495616" y="373999"/>
                    </a:moveTo>
                    <a:lnTo>
                      <a:pt x="1325269" y="373999"/>
                    </a:lnTo>
                    <a:lnTo>
                      <a:pt x="1325269" y="203907"/>
                    </a:lnTo>
                    <a:lnTo>
                      <a:pt x="1495616" y="203907"/>
                    </a:lnTo>
                    <a:lnTo>
                      <a:pt x="1495616" y="373999"/>
                    </a:lnTo>
                    <a:close/>
                  </a:path>
                </a:pathLst>
              </a:custGeom>
              <a:solidFill>
                <a:schemeClr val="accent4"/>
              </a:solidFill>
              <a:ln w="12712" cap="flat">
                <a:noFill/>
                <a:prstDash val="solid"/>
                <a:miter/>
              </a:ln>
            </p:spPr>
            <p:txBody>
              <a:bodyPr rtlCol="0" anchor="ctr"/>
              <a:lstStyle/>
              <a:p>
                <a:pPr rtl="0"/>
                <a:endParaRPr lang="es-ES" noProof="0"/>
              </a:p>
            </p:txBody>
          </p:sp>
          <p:sp>
            <p:nvSpPr>
              <p:cNvPr id="193" name="Freeform: Shape 192">
                <a:extLst>
                  <a:ext uri="{FF2B5EF4-FFF2-40B4-BE49-F238E27FC236}">
                    <a16:creationId xmlns:a16="http://schemas.microsoft.com/office/drawing/2014/main" id="{D79FF6EC-9519-49FA-9C21-AE16AC366223}"/>
                  </a:ext>
                </a:extLst>
              </p:cNvPr>
              <p:cNvSpPr/>
              <p:nvPr userDrawn="1"/>
            </p:nvSpPr>
            <p:spPr>
              <a:xfrm>
                <a:off x="9958988" y="6276275"/>
                <a:ext cx="84156" cy="84156"/>
              </a:xfrm>
              <a:custGeom>
                <a:avLst/>
                <a:gdLst>
                  <a:gd name="connsiteX0" fmla="*/ 42078 w 84156"/>
                  <a:gd name="connsiteY0" fmla="*/ 0 h 84156"/>
                  <a:gd name="connsiteX1" fmla="*/ 0 w 84156"/>
                  <a:gd name="connsiteY1" fmla="*/ 42078 h 84156"/>
                  <a:gd name="connsiteX2" fmla="*/ 42078 w 84156"/>
                  <a:gd name="connsiteY2" fmla="*/ 84156 h 84156"/>
                  <a:gd name="connsiteX3" fmla="*/ 84156 w 84156"/>
                  <a:gd name="connsiteY3" fmla="*/ 42078 h 84156"/>
                  <a:gd name="connsiteX4" fmla="*/ 42078 w 84156"/>
                  <a:gd name="connsiteY4" fmla="*/ 0 h 84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56" h="84156">
                    <a:moveTo>
                      <a:pt x="42078" y="0"/>
                    </a:moveTo>
                    <a:cubicBezTo>
                      <a:pt x="18814" y="0"/>
                      <a:pt x="0" y="18814"/>
                      <a:pt x="0" y="42078"/>
                    </a:cubicBezTo>
                    <a:cubicBezTo>
                      <a:pt x="0" y="65342"/>
                      <a:pt x="18814" y="84156"/>
                      <a:pt x="42078" y="84156"/>
                    </a:cubicBezTo>
                    <a:cubicBezTo>
                      <a:pt x="65342" y="84156"/>
                      <a:pt x="84156" y="65342"/>
                      <a:pt x="84156" y="42078"/>
                    </a:cubicBezTo>
                    <a:cubicBezTo>
                      <a:pt x="84156" y="18814"/>
                      <a:pt x="65342" y="0"/>
                      <a:pt x="42078" y="0"/>
                    </a:cubicBezTo>
                    <a:close/>
                  </a:path>
                </a:pathLst>
              </a:custGeom>
              <a:solidFill>
                <a:schemeClr val="accent4"/>
              </a:solidFill>
              <a:ln w="12712" cap="flat">
                <a:noFill/>
                <a:prstDash val="solid"/>
                <a:miter/>
              </a:ln>
            </p:spPr>
            <p:txBody>
              <a:bodyPr rtlCol="0" anchor="ctr"/>
              <a:lstStyle/>
              <a:p>
                <a:pPr rtl="0"/>
                <a:endParaRPr lang="es-ES" noProof="0"/>
              </a:p>
            </p:txBody>
          </p:sp>
          <p:sp>
            <p:nvSpPr>
              <p:cNvPr id="194" name="Freeform: Shape 193">
                <a:extLst>
                  <a:ext uri="{FF2B5EF4-FFF2-40B4-BE49-F238E27FC236}">
                    <a16:creationId xmlns:a16="http://schemas.microsoft.com/office/drawing/2014/main" id="{A9955805-9451-4A49-8699-C70D9912810F}"/>
                  </a:ext>
                </a:extLst>
              </p:cNvPr>
              <p:cNvSpPr/>
              <p:nvPr userDrawn="1"/>
            </p:nvSpPr>
            <p:spPr>
              <a:xfrm>
                <a:off x="9790041" y="6276275"/>
                <a:ext cx="84156" cy="84156"/>
              </a:xfrm>
              <a:custGeom>
                <a:avLst/>
                <a:gdLst>
                  <a:gd name="connsiteX0" fmla="*/ 42078 w 84156"/>
                  <a:gd name="connsiteY0" fmla="*/ 0 h 84156"/>
                  <a:gd name="connsiteX1" fmla="*/ 0 w 84156"/>
                  <a:gd name="connsiteY1" fmla="*/ 42078 h 84156"/>
                  <a:gd name="connsiteX2" fmla="*/ 42078 w 84156"/>
                  <a:gd name="connsiteY2" fmla="*/ 84156 h 84156"/>
                  <a:gd name="connsiteX3" fmla="*/ 84156 w 84156"/>
                  <a:gd name="connsiteY3" fmla="*/ 42078 h 84156"/>
                  <a:gd name="connsiteX4" fmla="*/ 42078 w 84156"/>
                  <a:gd name="connsiteY4" fmla="*/ 0 h 84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56" h="84156">
                    <a:moveTo>
                      <a:pt x="42078" y="0"/>
                    </a:moveTo>
                    <a:cubicBezTo>
                      <a:pt x="18814" y="0"/>
                      <a:pt x="0" y="18814"/>
                      <a:pt x="0" y="42078"/>
                    </a:cubicBezTo>
                    <a:cubicBezTo>
                      <a:pt x="0" y="65342"/>
                      <a:pt x="18814" y="84156"/>
                      <a:pt x="42078" y="84156"/>
                    </a:cubicBezTo>
                    <a:cubicBezTo>
                      <a:pt x="65342" y="84156"/>
                      <a:pt x="84156" y="65342"/>
                      <a:pt x="84156" y="42078"/>
                    </a:cubicBezTo>
                    <a:cubicBezTo>
                      <a:pt x="84156" y="18814"/>
                      <a:pt x="65342" y="0"/>
                      <a:pt x="42078" y="0"/>
                    </a:cubicBezTo>
                    <a:close/>
                  </a:path>
                </a:pathLst>
              </a:custGeom>
              <a:solidFill>
                <a:schemeClr val="accent4"/>
              </a:solidFill>
              <a:ln w="12712" cap="flat">
                <a:noFill/>
                <a:prstDash val="solid"/>
                <a:miter/>
              </a:ln>
            </p:spPr>
            <p:txBody>
              <a:bodyPr rtlCol="0" anchor="ctr"/>
              <a:lstStyle/>
              <a:p>
                <a:pPr rtl="0"/>
                <a:endParaRPr lang="es-ES" noProof="0"/>
              </a:p>
            </p:txBody>
          </p:sp>
          <p:sp>
            <p:nvSpPr>
              <p:cNvPr id="195" name="Freeform: Shape 194">
                <a:extLst>
                  <a:ext uri="{FF2B5EF4-FFF2-40B4-BE49-F238E27FC236}">
                    <a16:creationId xmlns:a16="http://schemas.microsoft.com/office/drawing/2014/main" id="{15EEA48D-807D-48B3-BECB-5D5DF8052416}"/>
                  </a:ext>
                </a:extLst>
              </p:cNvPr>
              <p:cNvSpPr/>
              <p:nvPr userDrawn="1"/>
            </p:nvSpPr>
            <p:spPr>
              <a:xfrm>
                <a:off x="9621219" y="6276275"/>
                <a:ext cx="84156" cy="84156"/>
              </a:xfrm>
              <a:custGeom>
                <a:avLst/>
                <a:gdLst>
                  <a:gd name="connsiteX0" fmla="*/ 42078 w 84156"/>
                  <a:gd name="connsiteY0" fmla="*/ 0 h 84156"/>
                  <a:gd name="connsiteX1" fmla="*/ 0 w 84156"/>
                  <a:gd name="connsiteY1" fmla="*/ 42078 h 84156"/>
                  <a:gd name="connsiteX2" fmla="*/ 42078 w 84156"/>
                  <a:gd name="connsiteY2" fmla="*/ 84156 h 84156"/>
                  <a:gd name="connsiteX3" fmla="*/ 84156 w 84156"/>
                  <a:gd name="connsiteY3" fmla="*/ 42078 h 84156"/>
                  <a:gd name="connsiteX4" fmla="*/ 42078 w 84156"/>
                  <a:gd name="connsiteY4" fmla="*/ 0 h 84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56" h="84156">
                    <a:moveTo>
                      <a:pt x="42078" y="0"/>
                    </a:moveTo>
                    <a:cubicBezTo>
                      <a:pt x="18815" y="0"/>
                      <a:pt x="0" y="18814"/>
                      <a:pt x="0" y="42078"/>
                    </a:cubicBezTo>
                    <a:cubicBezTo>
                      <a:pt x="0" y="65342"/>
                      <a:pt x="18815" y="84156"/>
                      <a:pt x="42078" y="84156"/>
                    </a:cubicBezTo>
                    <a:cubicBezTo>
                      <a:pt x="65342" y="84156"/>
                      <a:pt x="84156" y="65342"/>
                      <a:pt x="84156" y="42078"/>
                    </a:cubicBezTo>
                    <a:cubicBezTo>
                      <a:pt x="84029" y="18814"/>
                      <a:pt x="65215" y="0"/>
                      <a:pt x="42078" y="0"/>
                    </a:cubicBezTo>
                    <a:close/>
                  </a:path>
                </a:pathLst>
              </a:custGeom>
              <a:solidFill>
                <a:schemeClr val="accent4"/>
              </a:solidFill>
              <a:ln w="12712" cap="flat">
                <a:noFill/>
                <a:prstDash val="solid"/>
                <a:miter/>
              </a:ln>
            </p:spPr>
            <p:txBody>
              <a:bodyPr rtlCol="0" anchor="ctr"/>
              <a:lstStyle/>
              <a:p>
                <a:pPr rtl="0"/>
                <a:endParaRPr lang="es-ES" noProof="0"/>
              </a:p>
            </p:txBody>
          </p:sp>
          <p:sp>
            <p:nvSpPr>
              <p:cNvPr id="196" name="Freeform: Shape 195">
                <a:extLst>
                  <a:ext uri="{FF2B5EF4-FFF2-40B4-BE49-F238E27FC236}">
                    <a16:creationId xmlns:a16="http://schemas.microsoft.com/office/drawing/2014/main" id="{3B76F213-4BAB-4665-97C4-06F3FBB8B795}"/>
                  </a:ext>
                </a:extLst>
              </p:cNvPr>
              <p:cNvSpPr/>
              <p:nvPr userDrawn="1"/>
            </p:nvSpPr>
            <p:spPr>
              <a:xfrm>
                <a:off x="9452272" y="6276275"/>
                <a:ext cx="84156" cy="84156"/>
              </a:xfrm>
              <a:custGeom>
                <a:avLst/>
                <a:gdLst>
                  <a:gd name="connsiteX0" fmla="*/ 42078 w 84156"/>
                  <a:gd name="connsiteY0" fmla="*/ 0 h 84156"/>
                  <a:gd name="connsiteX1" fmla="*/ 0 w 84156"/>
                  <a:gd name="connsiteY1" fmla="*/ 42078 h 84156"/>
                  <a:gd name="connsiteX2" fmla="*/ 42078 w 84156"/>
                  <a:gd name="connsiteY2" fmla="*/ 84156 h 84156"/>
                  <a:gd name="connsiteX3" fmla="*/ 84156 w 84156"/>
                  <a:gd name="connsiteY3" fmla="*/ 42078 h 84156"/>
                  <a:gd name="connsiteX4" fmla="*/ 42078 w 84156"/>
                  <a:gd name="connsiteY4" fmla="*/ 0 h 84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56" h="84156">
                    <a:moveTo>
                      <a:pt x="42078" y="0"/>
                    </a:moveTo>
                    <a:cubicBezTo>
                      <a:pt x="18814" y="0"/>
                      <a:pt x="0" y="18814"/>
                      <a:pt x="0" y="42078"/>
                    </a:cubicBezTo>
                    <a:cubicBezTo>
                      <a:pt x="0" y="65342"/>
                      <a:pt x="18814" y="84156"/>
                      <a:pt x="42078" y="84156"/>
                    </a:cubicBezTo>
                    <a:cubicBezTo>
                      <a:pt x="65342" y="84156"/>
                      <a:pt x="84156" y="65342"/>
                      <a:pt x="84156" y="42078"/>
                    </a:cubicBezTo>
                    <a:cubicBezTo>
                      <a:pt x="84029" y="18814"/>
                      <a:pt x="65215" y="0"/>
                      <a:pt x="42078" y="0"/>
                    </a:cubicBezTo>
                    <a:close/>
                  </a:path>
                </a:pathLst>
              </a:custGeom>
              <a:solidFill>
                <a:schemeClr val="accent4"/>
              </a:solidFill>
              <a:ln w="12712" cap="flat">
                <a:noFill/>
                <a:prstDash val="solid"/>
                <a:miter/>
              </a:ln>
            </p:spPr>
            <p:txBody>
              <a:bodyPr rtlCol="0" anchor="ctr"/>
              <a:lstStyle/>
              <a:p>
                <a:pPr rtl="0"/>
                <a:endParaRPr lang="es-ES" noProof="0"/>
              </a:p>
            </p:txBody>
          </p:sp>
          <p:sp>
            <p:nvSpPr>
              <p:cNvPr id="197" name="Freeform: Shape 196">
                <a:extLst>
                  <a:ext uri="{FF2B5EF4-FFF2-40B4-BE49-F238E27FC236}">
                    <a16:creationId xmlns:a16="http://schemas.microsoft.com/office/drawing/2014/main" id="{10966686-FD62-4643-996F-3ECCD2BDAC21}"/>
                  </a:ext>
                </a:extLst>
              </p:cNvPr>
              <p:cNvSpPr/>
              <p:nvPr userDrawn="1"/>
            </p:nvSpPr>
            <p:spPr>
              <a:xfrm>
                <a:off x="9283324" y="6276275"/>
                <a:ext cx="84156" cy="84156"/>
              </a:xfrm>
              <a:custGeom>
                <a:avLst/>
                <a:gdLst>
                  <a:gd name="connsiteX0" fmla="*/ 42078 w 84156"/>
                  <a:gd name="connsiteY0" fmla="*/ 0 h 84156"/>
                  <a:gd name="connsiteX1" fmla="*/ 0 w 84156"/>
                  <a:gd name="connsiteY1" fmla="*/ 42078 h 84156"/>
                  <a:gd name="connsiteX2" fmla="*/ 42078 w 84156"/>
                  <a:gd name="connsiteY2" fmla="*/ 84156 h 84156"/>
                  <a:gd name="connsiteX3" fmla="*/ 84156 w 84156"/>
                  <a:gd name="connsiteY3" fmla="*/ 42078 h 84156"/>
                  <a:gd name="connsiteX4" fmla="*/ 42078 w 84156"/>
                  <a:gd name="connsiteY4" fmla="*/ 0 h 84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56" h="84156">
                    <a:moveTo>
                      <a:pt x="42078" y="0"/>
                    </a:moveTo>
                    <a:cubicBezTo>
                      <a:pt x="18814" y="0"/>
                      <a:pt x="0" y="18814"/>
                      <a:pt x="0" y="42078"/>
                    </a:cubicBezTo>
                    <a:cubicBezTo>
                      <a:pt x="0" y="65342"/>
                      <a:pt x="18814" y="84156"/>
                      <a:pt x="42078" y="84156"/>
                    </a:cubicBezTo>
                    <a:cubicBezTo>
                      <a:pt x="65341" y="84156"/>
                      <a:pt x="84156" y="65342"/>
                      <a:pt x="84156" y="42078"/>
                    </a:cubicBezTo>
                    <a:cubicBezTo>
                      <a:pt x="84029" y="18814"/>
                      <a:pt x="65214" y="0"/>
                      <a:pt x="42078" y="0"/>
                    </a:cubicBezTo>
                    <a:close/>
                  </a:path>
                </a:pathLst>
              </a:custGeom>
              <a:solidFill>
                <a:schemeClr val="accent4"/>
              </a:solidFill>
              <a:ln w="12712" cap="flat">
                <a:noFill/>
                <a:prstDash val="solid"/>
                <a:miter/>
              </a:ln>
            </p:spPr>
            <p:txBody>
              <a:bodyPr rtlCol="0" anchor="ctr"/>
              <a:lstStyle/>
              <a:p>
                <a:pPr rtl="0"/>
                <a:endParaRPr lang="es-ES" noProof="0"/>
              </a:p>
            </p:txBody>
          </p:sp>
          <p:sp>
            <p:nvSpPr>
              <p:cNvPr id="198" name="Freeform: Shape 197">
                <a:extLst>
                  <a:ext uri="{FF2B5EF4-FFF2-40B4-BE49-F238E27FC236}">
                    <a16:creationId xmlns:a16="http://schemas.microsoft.com/office/drawing/2014/main" id="{94EC2782-6201-4D64-85A8-DE422C292AD4}"/>
                  </a:ext>
                </a:extLst>
              </p:cNvPr>
              <p:cNvSpPr/>
              <p:nvPr userDrawn="1"/>
            </p:nvSpPr>
            <p:spPr>
              <a:xfrm>
                <a:off x="9114376" y="6276275"/>
                <a:ext cx="84156" cy="84156"/>
              </a:xfrm>
              <a:custGeom>
                <a:avLst/>
                <a:gdLst>
                  <a:gd name="connsiteX0" fmla="*/ 42078 w 84156"/>
                  <a:gd name="connsiteY0" fmla="*/ 0 h 84156"/>
                  <a:gd name="connsiteX1" fmla="*/ 0 w 84156"/>
                  <a:gd name="connsiteY1" fmla="*/ 42078 h 84156"/>
                  <a:gd name="connsiteX2" fmla="*/ 42078 w 84156"/>
                  <a:gd name="connsiteY2" fmla="*/ 84156 h 84156"/>
                  <a:gd name="connsiteX3" fmla="*/ 84156 w 84156"/>
                  <a:gd name="connsiteY3" fmla="*/ 42078 h 84156"/>
                  <a:gd name="connsiteX4" fmla="*/ 42078 w 84156"/>
                  <a:gd name="connsiteY4" fmla="*/ 0 h 84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56" h="84156">
                    <a:moveTo>
                      <a:pt x="42078" y="0"/>
                    </a:moveTo>
                    <a:cubicBezTo>
                      <a:pt x="18814" y="0"/>
                      <a:pt x="0" y="18814"/>
                      <a:pt x="0" y="42078"/>
                    </a:cubicBezTo>
                    <a:cubicBezTo>
                      <a:pt x="0" y="65342"/>
                      <a:pt x="18814" y="84156"/>
                      <a:pt x="42078" y="84156"/>
                    </a:cubicBezTo>
                    <a:cubicBezTo>
                      <a:pt x="65342" y="84156"/>
                      <a:pt x="84156" y="65342"/>
                      <a:pt x="84156" y="42078"/>
                    </a:cubicBezTo>
                    <a:cubicBezTo>
                      <a:pt x="84156" y="18814"/>
                      <a:pt x="65342" y="0"/>
                      <a:pt x="42078" y="0"/>
                    </a:cubicBezTo>
                    <a:close/>
                  </a:path>
                </a:pathLst>
              </a:custGeom>
              <a:solidFill>
                <a:schemeClr val="accent4"/>
              </a:solidFill>
              <a:ln w="12712" cap="flat">
                <a:noFill/>
                <a:prstDash val="solid"/>
                <a:miter/>
              </a:ln>
            </p:spPr>
            <p:txBody>
              <a:bodyPr rtlCol="0" anchor="ctr"/>
              <a:lstStyle/>
              <a:p>
                <a:pPr rtl="0"/>
                <a:endParaRPr lang="es-ES" noProof="0"/>
              </a:p>
            </p:txBody>
          </p:sp>
          <p:sp>
            <p:nvSpPr>
              <p:cNvPr id="199" name="Freeform: Shape 198">
                <a:extLst>
                  <a:ext uri="{FF2B5EF4-FFF2-40B4-BE49-F238E27FC236}">
                    <a16:creationId xmlns:a16="http://schemas.microsoft.com/office/drawing/2014/main" id="{17F7C583-DB43-4078-A35D-BB85B2FC1579}"/>
                  </a:ext>
                </a:extLst>
              </p:cNvPr>
              <p:cNvSpPr/>
              <p:nvPr userDrawn="1"/>
            </p:nvSpPr>
            <p:spPr>
              <a:xfrm>
                <a:off x="8945428" y="6276275"/>
                <a:ext cx="84156" cy="84156"/>
              </a:xfrm>
              <a:custGeom>
                <a:avLst/>
                <a:gdLst>
                  <a:gd name="connsiteX0" fmla="*/ 42078 w 84156"/>
                  <a:gd name="connsiteY0" fmla="*/ 0 h 84156"/>
                  <a:gd name="connsiteX1" fmla="*/ 0 w 84156"/>
                  <a:gd name="connsiteY1" fmla="*/ 42078 h 84156"/>
                  <a:gd name="connsiteX2" fmla="*/ 42078 w 84156"/>
                  <a:gd name="connsiteY2" fmla="*/ 84156 h 84156"/>
                  <a:gd name="connsiteX3" fmla="*/ 84156 w 84156"/>
                  <a:gd name="connsiteY3" fmla="*/ 42078 h 84156"/>
                  <a:gd name="connsiteX4" fmla="*/ 42078 w 84156"/>
                  <a:gd name="connsiteY4" fmla="*/ 0 h 84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56" h="84156">
                    <a:moveTo>
                      <a:pt x="42078" y="0"/>
                    </a:moveTo>
                    <a:cubicBezTo>
                      <a:pt x="18814" y="0"/>
                      <a:pt x="0" y="18814"/>
                      <a:pt x="0" y="42078"/>
                    </a:cubicBezTo>
                    <a:cubicBezTo>
                      <a:pt x="0" y="65342"/>
                      <a:pt x="18814" y="84156"/>
                      <a:pt x="42078" y="84156"/>
                    </a:cubicBezTo>
                    <a:cubicBezTo>
                      <a:pt x="65342" y="84156"/>
                      <a:pt x="84156" y="65342"/>
                      <a:pt x="84156" y="42078"/>
                    </a:cubicBezTo>
                    <a:cubicBezTo>
                      <a:pt x="84156" y="18814"/>
                      <a:pt x="65342" y="0"/>
                      <a:pt x="42078" y="0"/>
                    </a:cubicBezTo>
                    <a:close/>
                  </a:path>
                </a:pathLst>
              </a:custGeom>
              <a:solidFill>
                <a:schemeClr val="accent4"/>
              </a:solidFill>
              <a:ln w="12712" cap="flat">
                <a:noFill/>
                <a:prstDash val="solid"/>
                <a:miter/>
              </a:ln>
            </p:spPr>
            <p:txBody>
              <a:bodyPr rtlCol="0" anchor="ctr"/>
              <a:lstStyle/>
              <a:p>
                <a:pPr rtl="0"/>
                <a:endParaRPr lang="es-ES" noProof="0"/>
              </a:p>
            </p:txBody>
          </p:sp>
          <p:sp>
            <p:nvSpPr>
              <p:cNvPr id="200" name="Freeform: Shape 199">
                <a:extLst>
                  <a:ext uri="{FF2B5EF4-FFF2-40B4-BE49-F238E27FC236}">
                    <a16:creationId xmlns:a16="http://schemas.microsoft.com/office/drawing/2014/main" id="{3C7C86B0-DA82-4C36-8026-A92DE6CD798B}"/>
                  </a:ext>
                </a:extLst>
              </p:cNvPr>
              <p:cNvSpPr/>
              <p:nvPr userDrawn="1"/>
            </p:nvSpPr>
            <p:spPr>
              <a:xfrm>
                <a:off x="9958988" y="6433909"/>
                <a:ext cx="84156" cy="84156"/>
              </a:xfrm>
              <a:custGeom>
                <a:avLst/>
                <a:gdLst>
                  <a:gd name="connsiteX0" fmla="*/ 84156 w 84156"/>
                  <a:gd name="connsiteY0" fmla="*/ 42078 h 84156"/>
                  <a:gd name="connsiteX1" fmla="*/ 42078 w 84156"/>
                  <a:gd name="connsiteY1" fmla="*/ 84156 h 84156"/>
                  <a:gd name="connsiteX2" fmla="*/ 0 w 84156"/>
                  <a:gd name="connsiteY2" fmla="*/ 42078 h 84156"/>
                  <a:gd name="connsiteX3" fmla="*/ 42078 w 84156"/>
                  <a:gd name="connsiteY3" fmla="*/ 0 h 84156"/>
                  <a:gd name="connsiteX4" fmla="*/ 84156 w 84156"/>
                  <a:gd name="connsiteY4" fmla="*/ 42078 h 84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56" h="84156">
                    <a:moveTo>
                      <a:pt x="84156" y="42078"/>
                    </a:moveTo>
                    <a:cubicBezTo>
                      <a:pt x="84156" y="65317"/>
                      <a:pt x="65317" y="84156"/>
                      <a:pt x="42078" y="84156"/>
                    </a:cubicBezTo>
                    <a:cubicBezTo>
                      <a:pt x="18839" y="84156"/>
                      <a:pt x="0" y="65317"/>
                      <a:pt x="0" y="42078"/>
                    </a:cubicBezTo>
                    <a:cubicBezTo>
                      <a:pt x="0" y="18839"/>
                      <a:pt x="18839" y="0"/>
                      <a:pt x="42078" y="0"/>
                    </a:cubicBezTo>
                    <a:cubicBezTo>
                      <a:pt x="65317" y="0"/>
                      <a:pt x="84156" y="18839"/>
                      <a:pt x="84156" y="42078"/>
                    </a:cubicBezTo>
                    <a:close/>
                  </a:path>
                </a:pathLst>
              </a:custGeom>
              <a:solidFill>
                <a:schemeClr val="accent4"/>
              </a:solidFill>
              <a:ln w="12712" cap="flat">
                <a:noFill/>
                <a:prstDash val="solid"/>
                <a:miter/>
              </a:ln>
            </p:spPr>
            <p:txBody>
              <a:bodyPr rtlCol="0" anchor="ctr"/>
              <a:lstStyle/>
              <a:p>
                <a:pPr rtl="0"/>
                <a:endParaRPr lang="es-ES" noProof="0"/>
              </a:p>
            </p:txBody>
          </p:sp>
          <p:sp>
            <p:nvSpPr>
              <p:cNvPr id="201" name="Freeform: Shape 200">
                <a:extLst>
                  <a:ext uri="{FF2B5EF4-FFF2-40B4-BE49-F238E27FC236}">
                    <a16:creationId xmlns:a16="http://schemas.microsoft.com/office/drawing/2014/main" id="{232FC39B-46E4-433C-BAF8-4A0E635107C3}"/>
                  </a:ext>
                </a:extLst>
              </p:cNvPr>
              <p:cNvSpPr/>
              <p:nvPr userDrawn="1"/>
            </p:nvSpPr>
            <p:spPr>
              <a:xfrm>
                <a:off x="9790041" y="6433909"/>
                <a:ext cx="84156" cy="84156"/>
              </a:xfrm>
              <a:custGeom>
                <a:avLst/>
                <a:gdLst>
                  <a:gd name="connsiteX0" fmla="*/ 42078 w 84156"/>
                  <a:gd name="connsiteY0" fmla="*/ 0 h 84156"/>
                  <a:gd name="connsiteX1" fmla="*/ 0 w 84156"/>
                  <a:gd name="connsiteY1" fmla="*/ 42078 h 84156"/>
                  <a:gd name="connsiteX2" fmla="*/ 42078 w 84156"/>
                  <a:gd name="connsiteY2" fmla="*/ 84156 h 84156"/>
                  <a:gd name="connsiteX3" fmla="*/ 84156 w 84156"/>
                  <a:gd name="connsiteY3" fmla="*/ 42078 h 84156"/>
                  <a:gd name="connsiteX4" fmla="*/ 42078 w 84156"/>
                  <a:gd name="connsiteY4" fmla="*/ 0 h 84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56" h="84156">
                    <a:moveTo>
                      <a:pt x="42078" y="0"/>
                    </a:moveTo>
                    <a:cubicBezTo>
                      <a:pt x="18814" y="0"/>
                      <a:pt x="0" y="18814"/>
                      <a:pt x="0" y="42078"/>
                    </a:cubicBezTo>
                    <a:cubicBezTo>
                      <a:pt x="0" y="65342"/>
                      <a:pt x="18814" y="84156"/>
                      <a:pt x="42078" y="84156"/>
                    </a:cubicBezTo>
                    <a:cubicBezTo>
                      <a:pt x="65342" y="84156"/>
                      <a:pt x="84156" y="65342"/>
                      <a:pt x="84156" y="42078"/>
                    </a:cubicBezTo>
                    <a:cubicBezTo>
                      <a:pt x="84156" y="18814"/>
                      <a:pt x="65342" y="0"/>
                      <a:pt x="42078" y="0"/>
                    </a:cubicBezTo>
                    <a:close/>
                  </a:path>
                </a:pathLst>
              </a:custGeom>
              <a:solidFill>
                <a:schemeClr val="accent4"/>
              </a:solidFill>
              <a:ln w="12712" cap="flat">
                <a:noFill/>
                <a:prstDash val="solid"/>
                <a:miter/>
              </a:ln>
            </p:spPr>
            <p:txBody>
              <a:bodyPr rtlCol="0" anchor="ctr"/>
              <a:lstStyle/>
              <a:p>
                <a:pPr rtl="0"/>
                <a:endParaRPr lang="es-ES" noProof="0"/>
              </a:p>
            </p:txBody>
          </p:sp>
          <p:sp>
            <p:nvSpPr>
              <p:cNvPr id="202" name="Freeform: Shape 201">
                <a:extLst>
                  <a:ext uri="{FF2B5EF4-FFF2-40B4-BE49-F238E27FC236}">
                    <a16:creationId xmlns:a16="http://schemas.microsoft.com/office/drawing/2014/main" id="{7185D72A-B8EC-4D27-B3D3-6FD6B0E0A54F}"/>
                  </a:ext>
                </a:extLst>
              </p:cNvPr>
              <p:cNvSpPr/>
              <p:nvPr userDrawn="1"/>
            </p:nvSpPr>
            <p:spPr>
              <a:xfrm>
                <a:off x="9621219" y="6433909"/>
                <a:ext cx="84156" cy="84156"/>
              </a:xfrm>
              <a:custGeom>
                <a:avLst/>
                <a:gdLst>
                  <a:gd name="connsiteX0" fmla="*/ 42078 w 84156"/>
                  <a:gd name="connsiteY0" fmla="*/ 0 h 84156"/>
                  <a:gd name="connsiteX1" fmla="*/ 0 w 84156"/>
                  <a:gd name="connsiteY1" fmla="*/ 42078 h 84156"/>
                  <a:gd name="connsiteX2" fmla="*/ 42078 w 84156"/>
                  <a:gd name="connsiteY2" fmla="*/ 84156 h 84156"/>
                  <a:gd name="connsiteX3" fmla="*/ 84156 w 84156"/>
                  <a:gd name="connsiteY3" fmla="*/ 42078 h 84156"/>
                  <a:gd name="connsiteX4" fmla="*/ 42078 w 84156"/>
                  <a:gd name="connsiteY4" fmla="*/ 0 h 84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56" h="84156">
                    <a:moveTo>
                      <a:pt x="42078" y="0"/>
                    </a:moveTo>
                    <a:cubicBezTo>
                      <a:pt x="18815" y="0"/>
                      <a:pt x="0" y="18814"/>
                      <a:pt x="0" y="42078"/>
                    </a:cubicBezTo>
                    <a:cubicBezTo>
                      <a:pt x="0" y="65342"/>
                      <a:pt x="18815" y="84156"/>
                      <a:pt x="42078" y="84156"/>
                    </a:cubicBezTo>
                    <a:cubicBezTo>
                      <a:pt x="65342" y="84156"/>
                      <a:pt x="84156" y="65342"/>
                      <a:pt x="84156" y="42078"/>
                    </a:cubicBezTo>
                    <a:cubicBezTo>
                      <a:pt x="84029" y="18814"/>
                      <a:pt x="65215" y="0"/>
                      <a:pt x="42078" y="0"/>
                    </a:cubicBezTo>
                    <a:close/>
                  </a:path>
                </a:pathLst>
              </a:custGeom>
              <a:solidFill>
                <a:schemeClr val="accent4"/>
              </a:solidFill>
              <a:ln w="12712" cap="flat">
                <a:noFill/>
                <a:prstDash val="solid"/>
                <a:miter/>
              </a:ln>
            </p:spPr>
            <p:txBody>
              <a:bodyPr rtlCol="0" anchor="ctr"/>
              <a:lstStyle/>
              <a:p>
                <a:pPr rtl="0"/>
                <a:endParaRPr lang="es-ES" noProof="0"/>
              </a:p>
            </p:txBody>
          </p:sp>
          <p:sp>
            <p:nvSpPr>
              <p:cNvPr id="203" name="Freeform: Shape 202">
                <a:extLst>
                  <a:ext uri="{FF2B5EF4-FFF2-40B4-BE49-F238E27FC236}">
                    <a16:creationId xmlns:a16="http://schemas.microsoft.com/office/drawing/2014/main" id="{633F9DDC-315E-443D-90F1-0609E23AD3D4}"/>
                  </a:ext>
                </a:extLst>
              </p:cNvPr>
              <p:cNvSpPr/>
              <p:nvPr userDrawn="1"/>
            </p:nvSpPr>
            <p:spPr>
              <a:xfrm>
                <a:off x="9452272" y="6433909"/>
                <a:ext cx="84156" cy="84156"/>
              </a:xfrm>
              <a:custGeom>
                <a:avLst/>
                <a:gdLst>
                  <a:gd name="connsiteX0" fmla="*/ 42078 w 84156"/>
                  <a:gd name="connsiteY0" fmla="*/ 0 h 84156"/>
                  <a:gd name="connsiteX1" fmla="*/ 0 w 84156"/>
                  <a:gd name="connsiteY1" fmla="*/ 42078 h 84156"/>
                  <a:gd name="connsiteX2" fmla="*/ 42078 w 84156"/>
                  <a:gd name="connsiteY2" fmla="*/ 84156 h 84156"/>
                  <a:gd name="connsiteX3" fmla="*/ 84156 w 84156"/>
                  <a:gd name="connsiteY3" fmla="*/ 42078 h 84156"/>
                  <a:gd name="connsiteX4" fmla="*/ 42078 w 84156"/>
                  <a:gd name="connsiteY4" fmla="*/ 0 h 84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56" h="84156">
                    <a:moveTo>
                      <a:pt x="42078" y="0"/>
                    </a:moveTo>
                    <a:cubicBezTo>
                      <a:pt x="18814" y="0"/>
                      <a:pt x="0" y="18814"/>
                      <a:pt x="0" y="42078"/>
                    </a:cubicBezTo>
                    <a:cubicBezTo>
                      <a:pt x="0" y="65342"/>
                      <a:pt x="18814" y="84156"/>
                      <a:pt x="42078" y="84156"/>
                    </a:cubicBezTo>
                    <a:cubicBezTo>
                      <a:pt x="65342" y="84156"/>
                      <a:pt x="84156" y="65342"/>
                      <a:pt x="84156" y="42078"/>
                    </a:cubicBezTo>
                    <a:cubicBezTo>
                      <a:pt x="84029" y="18814"/>
                      <a:pt x="65215" y="0"/>
                      <a:pt x="42078" y="0"/>
                    </a:cubicBezTo>
                    <a:close/>
                  </a:path>
                </a:pathLst>
              </a:custGeom>
              <a:solidFill>
                <a:schemeClr val="accent4"/>
              </a:solidFill>
              <a:ln w="12712" cap="flat">
                <a:noFill/>
                <a:prstDash val="solid"/>
                <a:miter/>
              </a:ln>
            </p:spPr>
            <p:txBody>
              <a:bodyPr rtlCol="0" anchor="ctr"/>
              <a:lstStyle/>
              <a:p>
                <a:pPr rtl="0"/>
                <a:endParaRPr lang="es-ES" noProof="0"/>
              </a:p>
            </p:txBody>
          </p:sp>
          <p:sp>
            <p:nvSpPr>
              <p:cNvPr id="204" name="Freeform: Shape 203">
                <a:extLst>
                  <a:ext uri="{FF2B5EF4-FFF2-40B4-BE49-F238E27FC236}">
                    <a16:creationId xmlns:a16="http://schemas.microsoft.com/office/drawing/2014/main" id="{B32F8651-C644-4181-9105-C117EF79D616}"/>
                  </a:ext>
                </a:extLst>
              </p:cNvPr>
              <p:cNvSpPr/>
              <p:nvPr userDrawn="1"/>
            </p:nvSpPr>
            <p:spPr>
              <a:xfrm>
                <a:off x="9283324" y="6433909"/>
                <a:ext cx="84156" cy="84156"/>
              </a:xfrm>
              <a:custGeom>
                <a:avLst/>
                <a:gdLst>
                  <a:gd name="connsiteX0" fmla="*/ 84156 w 84156"/>
                  <a:gd name="connsiteY0" fmla="*/ 42078 h 84156"/>
                  <a:gd name="connsiteX1" fmla="*/ 42078 w 84156"/>
                  <a:gd name="connsiteY1" fmla="*/ 84156 h 84156"/>
                  <a:gd name="connsiteX2" fmla="*/ 0 w 84156"/>
                  <a:gd name="connsiteY2" fmla="*/ 42078 h 84156"/>
                  <a:gd name="connsiteX3" fmla="*/ 42078 w 84156"/>
                  <a:gd name="connsiteY3" fmla="*/ 0 h 84156"/>
                  <a:gd name="connsiteX4" fmla="*/ 84156 w 84156"/>
                  <a:gd name="connsiteY4" fmla="*/ 42078 h 84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56" h="84156">
                    <a:moveTo>
                      <a:pt x="84156" y="42078"/>
                    </a:moveTo>
                    <a:cubicBezTo>
                      <a:pt x="84156" y="65317"/>
                      <a:pt x="65318" y="84156"/>
                      <a:pt x="42078" y="84156"/>
                    </a:cubicBezTo>
                    <a:cubicBezTo>
                      <a:pt x="18839" y="84156"/>
                      <a:pt x="0" y="65317"/>
                      <a:pt x="0" y="42078"/>
                    </a:cubicBezTo>
                    <a:cubicBezTo>
                      <a:pt x="0" y="18839"/>
                      <a:pt x="18839" y="0"/>
                      <a:pt x="42078" y="0"/>
                    </a:cubicBezTo>
                    <a:cubicBezTo>
                      <a:pt x="65318" y="0"/>
                      <a:pt x="84156" y="18839"/>
                      <a:pt x="84156" y="42078"/>
                    </a:cubicBezTo>
                    <a:close/>
                  </a:path>
                </a:pathLst>
              </a:custGeom>
              <a:solidFill>
                <a:schemeClr val="accent4"/>
              </a:solidFill>
              <a:ln w="12712" cap="flat">
                <a:noFill/>
                <a:prstDash val="solid"/>
                <a:miter/>
              </a:ln>
            </p:spPr>
            <p:txBody>
              <a:bodyPr rtlCol="0" anchor="ctr"/>
              <a:lstStyle/>
              <a:p>
                <a:pPr rtl="0"/>
                <a:endParaRPr lang="es-ES" noProof="0"/>
              </a:p>
            </p:txBody>
          </p:sp>
          <p:sp>
            <p:nvSpPr>
              <p:cNvPr id="205" name="Freeform: Shape 204">
                <a:extLst>
                  <a:ext uri="{FF2B5EF4-FFF2-40B4-BE49-F238E27FC236}">
                    <a16:creationId xmlns:a16="http://schemas.microsoft.com/office/drawing/2014/main" id="{018C1E7E-1E7D-437C-880E-04D80727DAB0}"/>
                  </a:ext>
                </a:extLst>
              </p:cNvPr>
              <p:cNvSpPr/>
              <p:nvPr userDrawn="1"/>
            </p:nvSpPr>
            <p:spPr>
              <a:xfrm>
                <a:off x="9114376" y="6433909"/>
                <a:ext cx="84156" cy="84156"/>
              </a:xfrm>
              <a:custGeom>
                <a:avLst/>
                <a:gdLst>
                  <a:gd name="connsiteX0" fmla="*/ 42078 w 84156"/>
                  <a:gd name="connsiteY0" fmla="*/ 0 h 84156"/>
                  <a:gd name="connsiteX1" fmla="*/ 0 w 84156"/>
                  <a:gd name="connsiteY1" fmla="*/ 42078 h 84156"/>
                  <a:gd name="connsiteX2" fmla="*/ 42078 w 84156"/>
                  <a:gd name="connsiteY2" fmla="*/ 84156 h 84156"/>
                  <a:gd name="connsiteX3" fmla="*/ 84156 w 84156"/>
                  <a:gd name="connsiteY3" fmla="*/ 42078 h 84156"/>
                  <a:gd name="connsiteX4" fmla="*/ 42078 w 84156"/>
                  <a:gd name="connsiteY4" fmla="*/ 0 h 84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56" h="84156">
                    <a:moveTo>
                      <a:pt x="42078" y="0"/>
                    </a:moveTo>
                    <a:cubicBezTo>
                      <a:pt x="18814" y="0"/>
                      <a:pt x="0" y="18814"/>
                      <a:pt x="0" y="42078"/>
                    </a:cubicBezTo>
                    <a:cubicBezTo>
                      <a:pt x="0" y="65342"/>
                      <a:pt x="18814" y="84156"/>
                      <a:pt x="42078" y="84156"/>
                    </a:cubicBezTo>
                    <a:cubicBezTo>
                      <a:pt x="65342" y="84156"/>
                      <a:pt x="84156" y="65342"/>
                      <a:pt x="84156" y="42078"/>
                    </a:cubicBezTo>
                    <a:cubicBezTo>
                      <a:pt x="84156" y="18814"/>
                      <a:pt x="65342" y="0"/>
                      <a:pt x="42078" y="0"/>
                    </a:cubicBezTo>
                    <a:close/>
                  </a:path>
                </a:pathLst>
              </a:custGeom>
              <a:solidFill>
                <a:schemeClr val="accent4"/>
              </a:solidFill>
              <a:ln w="12712" cap="flat">
                <a:noFill/>
                <a:prstDash val="solid"/>
                <a:miter/>
              </a:ln>
            </p:spPr>
            <p:txBody>
              <a:bodyPr rtlCol="0" anchor="ctr"/>
              <a:lstStyle/>
              <a:p>
                <a:pPr rtl="0"/>
                <a:endParaRPr lang="es-ES" noProof="0"/>
              </a:p>
            </p:txBody>
          </p:sp>
          <p:sp>
            <p:nvSpPr>
              <p:cNvPr id="206" name="Freeform: Shape 205">
                <a:extLst>
                  <a:ext uri="{FF2B5EF4-FFF2-40B4-BE49-F238E27FC236}">
                    <a16:creationId xmlns:a16="http://schemas.microsoft.com/office/drawing/2014/main" id="{C69F3CD1-7577-423F-A4C3-18EF5B045526}"/>
                  </a:ext>
                </a:extLst>
              </p:cNvPr>
              <p:cNvSpPr/>
              <p:nvPr userDrawn="1"/>
            </p:nvSpPr>
            <p:spPr>
              <a:xfrm>
                <a:off x="8945428" y="6433909"/>
                <a:ext cx="84156" cy="84156"/>
              </a:xfrm>
              <a:custGeom>
                <a:avLst/>
                <a:gdLst>
                  <a:gd name="connsiteX0" fmla="*/ 84156 w 84156"/>
                  <a:gd name="connsiteY0" fmla="*/ 42078 h 84156"/>
                  <a:gd name="connsiteX1" fmla="*/ 42078 w 84156"/>
                  <a:gd name="connsiteY1" fmla="*/ 84156 h 84156"/>
                  <a:gd name="connsiteX2" fmla="*/ 0 w 84156"/>
                  <a:gd name="connsiteY2" fmla="*/ 42078 h 84156"/>
                  <a:gd name="connsiteX3" fmla="*/ 42078 w 84156"/>
                  <a:gd name="connsiteY3" fmla="*/ 0 h 84156"/>
                  <a:gd name="connsiteX4" fmla="*/ 84156 w 84156"/>
                  <a:gd name="connsiteY4" fmla="*/ 42078 h 84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56" h="84156">
                    <a:moveTo>
                      <a:pt x="84156" y="42078"/>
                    </a:moveTo>
                    <a:cubicBezTo>
                      <a:pt x="84156" y="65317"/>
                      <a:pt x="65317" y="84156"/>
                      <a:pt x="42078" y="84156"/>
                    </a:cubicBezTo>
                    <a:cubicBezTo>
                      <a:pt x="18839" y="84156"/>
                      <a:pt x="0" y="65317"/>
                      <a:pt x="0" y="42078"/>
                    </a:cubicBezTo>
                    <a:cubicBezTo>
                      <a:pt x="0" y="18839"/>
                      <a:pt x="18839" y="0"/>
                      <a:pt x="42078" y="0"/>
                    </a:cubicBezTo>
                    <a:cubicBezTo>
                      <a:pt x="65317" y="0"/>
                      <a:pt x="84156" y="18839"/>
                      <a:pt x="84156" y="42078"/>
                    </a:cubicBezTo>
                    <a:close/>
                  </a:path>
                </a:pathLst>
              </a:custGeom>
              <a:solidFill>
                <a:schemeClr val="accent4"/>
              </a:solidFill>
              <a:ln w="12712" cap="flat">
                <a:noFill/>
                <a:prstDash val="solid"/>
                <a:miter/>
              </a:ln>
            </p:spPr>
            <p:txBody>
              <a:bodyPr rtlCol="0" anchor="ctr"/>
              <a:lstStyle/>
              <a:p>
                <a:pPr rtl="0"/>
                <a:endParaRPr lang="es-ES" noProof="0"/>
              </a:p>
            </p:txBody>
          </p:sp>
          <p:sp>
            <p:nvSpPr>
              <p:cNvPr id="207" name="Freeform: Shape 206">
                <a:extLst>
                  <a:ext uri="{FF2B5EF4-FFF2-40B4-BE49-F238E27FC236}">
                    <a16:creationId xmlns:a16="http://schemas.microsoft.com/office/drawing/2014/main" id="{5027CF0B-1812-430B-B4D8-FD1A9269142E}"/>
                  </a:ext>
                </a:extLst>
              </p:cNvPr>
              <p:cNvSpPr/>
              <p:nvPr userDrawn="1"/>
            </p:nvSpPr>
            <p:spPr>
              <a:xfrm>
                <a:off x="9965726" y="6591543"/>
                <a:ext cx="76147" cy="32543"/>
              </a:xfrm>
              <a:custGeom>
                <a:avLst/>
                <a:gdLst>
                  <a:gd name="connsiteX0" fmla="*/ 35340 w 76147"/>
                  <a:gd name="connsiteY0" fmla="*/ 0 h 32543"/>
                  <a:gd name="connsiteX1" fmla="*/ 0 w 76147"/>
                  <a:gd name="connsiteY1" fmla="*/ 19323 h 32543"/>
                  <a:gd name="connsiteX2" fmla="*/ 76147 w 76147"/>
                  <a:gd name="connsiteY2" fmla="*/ 32544 h 32543"/>
                  <a:gd name="connsiteX3" fmla="*/ 35340 w 76147"/>
                  <a:gd name="connsiteY3" fmla="*/ 0 h 32543"/>
                </a:gdLst>
                <a:ahLst/>
                <a:cxnLst>
                  <a:cxn ang="0">
                    <a:pos x="connsiteX0" y="connsiteY0"/>
                  </a:cxn>
                  <a:cxn ang="0">
                    <a:pos x="connsiteX1" y="connsiteY1"/>
                  </a:cxn>
                  <a:cxn ang="0">
                    <a:pos x="connsiteX2" y="connsiteY2"/>
                  </a:cxn>
                  <a:cxn ang="0">
                    <a:pos x="connsiteX3" y="connsiteY3"/>
                  </a:cxn>
                </a:cxnLst>
                <a:rect l="l" t="t" r="r" b="b"/>
                <a:pathLst>
                  <a:path w="76147" h="32543">
                    <a:moveTo>
                      <a:pt x="35340" y="0"/>
                    </a:moveTo>
                    <a:cubicBezTo>
                      <a:pt x="20467" y="0"/>
                      <a:pt x="7500" y="7755"/>
                      <a:pt x="0" y="19323"/>
                    </a:cubicBezTo>
                    <a:lnTo>
                      <a:pt x="76147" y="32544"/>
                    </a:lnTo>
                    <a:cubicBezTo>
                      <a:pt x="71952" y="13984"/>
                      <a:pt x="55299" y="0"/>
                      <a:pt x="35340" y="0"/>
                    </a:cubicBezTo>
                    <a:close/>
                  </a:path>
                </a:pathLst>
              </a:custGeom>
              <a:solidFill>
                <a:schemeClr val="accent4"/>
              </a:solidFill>
              <a:ln w="12712" cap="flat">
                <a:noFill/>
                <a:prstDash val="solid"/>
                <a:miter/>
              </a:ln>
            </p:spPr>
            <p:txBody>
              <a:bodyPr rtlCol="0" anchor="ctr"/>
              <a:lstStyle/>
              <a:p>
                <a:pPr rtl="0"/>
                <a:endParaRPr lang="es-ES" noProof="0"/>
              </a:p>
            </p:txBody>
          </p:sp>
          <p:sp>
            <p:nvSpPr>
              <p:cNvPr id="208" name="Freeform: Shape 207">
                <a:extLst>
                  <a:ext uri="{FF2B5EF4-FFF2-40B4-BE49-F238E27FC236}">
                    <a16:creationId xmlns:a16="http://schemas.microsoft.com/office/drawing/2014/main" id="{FEF298BD-664D-45B7-BA37-9039C05627D2}"/>
                  </a:ext>
                </a:extLst>
              </p:cNvPr>
              <p:cNvSpPr/>
              <p:nvPr userDrawn="1"/>
            </p:nvSpPr>
            <p:spPr>
              <a:xfrm>
                <a:off x="9452272" y="6591543"/>
                <a:ext cx="63307" cy="69918"/>
              </a:xfrm>
              <a:custGeom>
                <a:avLst/>
                <a:gdLst>
                  <a:gd name="connsiteX0" fmla="*/ 42078 w 63307"/>
                  <a:gd name="connsiteY0" fmla="*/ 0 h 69918"/>
                  <a:gd name="connsiteX1" fmla="*/ 0 w 63307"/>
                  <a:gd name="connsiteY1" fmla="*/ 42078 h 69918"/>
                  <a:gd name="connsiteX2" fmla="*/ 10678 w 63307"/>
                  <a:gd name="connsiteY2" fmla="*/ 69918 h 69918"/>
                  <a:gd name="connsiteX3" fmla="*/ 63308 w 63307"/>
                  <a:gd name="connsiteY3" fmla="*/ 6102 h 69918"/>
                  <a:gd name="connsiteX4" fmla="*/ 42078 w 63307"/>
                  <a:gd name="connsiteY4" fmla="*/ 0 h 69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307" h="69918">
                    <a:moveTo>
                      <a:pt x="42078" y="0"/>
                    </a:moveTo>
                    <a:cubicBezTo>
                      <a:pt x="18814" y="0"/>
                      <a:pt x="0" y="18814"/>
                      <a:pt x="0" y="42078"/>
                    </a:cubicBezTo>
                    <a:cubicBezTo>
                      <a:pt x="0" y="52756"/>
                      <a:pt x="4195" y="62418"/>
                      <a:pt x="10678" y="69918"/>
                    </a:cubicBezTo>
                    <a:lnTo>
                      <a:pt x="63308" y="6102"/>
                    </a:lnTo>
                    <a:cubicBezTo>
                      <a:pt x="57079" y="2288"/>
                      <a:pt x="49832" y="0"/>
                      <a:pt x="42078" y="0"/>
                    </a:cubicBezTo>
                    <a:close/>
                  </a:path>
                </a:pathLst>
              </a:custGeom>
              <a:solidFill>
                <a:schemeClr val="accent4"/>
              </a:solidFill>
              <a:ln w="12712" cap="flat">
                <a:noFill/>
                <a:prstDash val="solid"/>
                <a:miter/>
              </a:ln>
            </p:spPr>
            <p:txBody>
              <a:bodyPr rtlCol="0" anchor="ctr"/>
              <a:lstStyle/>
              <a:p>
                <a:pPr rtl="0"/>
                <a:endParaRPr lang="es-ES" noProof="0"/>
              </a:p>
            </p:txBody>
          </p:sp>
          <p:sp>
            <p:nvSpPr>
              <p:cNvPr id="209" name="Freeform: Shape 208">
                <a:extLst>
                  <a:ext uri="{FF2B5EF4-FFF2-40B4-BE49-F238E27FC236}">
                    <a16:creationId xmlns:a16="http://schemas.microsoft.com/office/drawing/2014/main" id="{CFB102EA-B0CE-47DB-95CB-08819A347CEE}"/>
                  </a:ext>
                </a:extLst>
              </p:cNvPr>
              <p:cNvSpPr/>
              <p:nvPr userDrawn="1"/>
            </p:nvSpPr>
            <p:spPr>
              <a:xfrm>
                <a:off x="9283324" y="6591543"/>
                <a:ext cx="84156" cy="84156"/>
              </a:xfrm>
              <a:custGeom>
                <a:avLst/>
                <a:gdLst>
                  <a:gd name="connsiteX0" fmla="*/ 42078 w 84156"/>
                  <a:gd name="connsiteY0" fmla="*/ 0 h 84156"/>
                  <a:gd name="connsiteX1" fmla="*/ 0 w 84156"/>
                  <a:gd name="connsiteY1" fmla="*/ 42078 h 84156"/>
                  <a:gd name="connsiteX2" fmla="*/ 42078 w 84156"/>
                  <a:gd name="connsiteY2" fmla="*/ 84156 h 84156"/>
                  <a:gd name="connsiteX3" fmla="*/ 84156 w 84156"/>
                  <a:gd name="connsiteY3" fmla="*/ 42078 h 84156"/>
                  <a:gd name="connsiteX4" fmla="*/ 42078 w 84156"/>
                  <a:gd name="connsiteY4" fmla="*/ 0 h 84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56" h="84156">
                    <a:moveTo>
                      <a:pt x="42078" y="0"/>
                    </a:moveTo>
                    <a:cubicBezTo>
                      <a:pt x="18814" y="0"/>
                      <a:pt x="0" y="18814"/>
                      <a:pt x="0" y="42078"/>
                    </a:cubicBezTo>
                    <a:cubicBezTo>
                      <a:pt x="0" y="65342"/>
                      <a:pt x="18814" y="84156"/>
                      <a:pt x="42078" y="84156"/>
                    </a:cubicBezTo>
                    <a:cubicBezTo>
                      <a:pt x="65341" y="84156"/>
                      <a:pt x="84156" y="65342"/>
                      <a:pt x="84156" y="42078"/>
                    </a:cubicBezTo>
                    <a:cubicBezTo>
                      <a:pt x="84029" y="18814"/>
                      <a:pt x="65214" y="0"/>
                      <a:pt x="42078" y="0"/>
                    </a:cubicBezTo>
                    <a:close/>
                  </a:path>
                </a:pathLst>
              </a:custGeom>
              <a:solidFill>
                <a:schemeClr val="accent4"/>
              </a:solidFill>
              <a:ln w="12712" cap="flat">
                <a:noFill/>
                <a:prstDash val="solid"/>
                <a:miter/>
              </a:ln>
            </p:spPr>
            <p:txBody>
              <a:bodyPr rtlCol="0" anchor="ctr"/>
              <a:lstStyle/>
              <a:p>
                <a:pPr rtl="0"/>
                <a:endParaRPr lang="es-ES" noProof="0"/>
              </a:p>
            </p:txBody>
          </p:sp>
          <p:sp>
            <p:nvSpPr>
              <p:cNvPr id="210" name="Freeform: Shape 209">
                <a:extLst>
                  <a:ext uri="{FF2B5EF4-FFF2-40B4-BE49-F238E27FC236}">
                    <a16:creationId xmlns:a16="http://schemas.microsoft.com/office/drawing/2014/main" id="{613725C4-6CEC-4168-AF2B-600B75F25044}"/>
                  </a:ext>
                </a:extLst>
              </p:cNvPr>
              <p:cNvSpPr/>
              <p:nvPr userDrawn="1"/>
            </p:nvSpPr>
            <p:spPr>
              <a:xfrm>
                <a:off x="9114376" y="6591543"/>
                <a:ext cx="84156" cy="84156"/>
              </a:xfrm>
              <a:custGeom>
                <a:avLst/>
                <a:gdLst>
                  <a:gd name="connsiteX0" fmla="*/ 42078 w 84156"/>
                  <a:gd name="connsiteY0" fmla="*/ 0 h 84156"/>
                  <a:gd name="connsiteX1" fmla="*/ 0 w 84156"/>
                  <a:gd name="connsiteY1" fmla="*/ 42078 h 84156"/>
                  <a:gd name="connsiteX2" fmla="*/ 42078 w 84156"/>
                  <a:gd name="connsiteY2" fmla="*/ 84156 h 84156"/>
                  <a:gd name="connsiteX3" fmla="*/ 84156 w 84156"/>
                  <a:gd name="connsiteY3" fmla="*/ 42078 h 84156"/>
                  <a:gd name="connsiteX4" fmla="*/ 42078 w 84156"/>
                  <a:gd name="connsiteY4" fmla="*/ 0 h 84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56" h="84156">
                    <a:moveTo>
                      <a:pt x="42078" y="0"/>
                    </a:moveTo>
                    <a:cubicBezTo>
                      <a:pt x="18814" y="0"/>
                      <a:pt x="0" y="18814"/>
                      <a:pt x="0" y="42078"/>
                    </a:cubicBezTo>
                    <a:cubicBezTo>
                      <a:pt x="0" y="65342"/>
                      <a:pt x="18814" y="84156"/>
                      <a:pt x="42078" y="84156"/>
                    </a:cubicBezTo>
                    <a:cubicBezTo>
                      <a:pt x="65342" y="84156"/>
                      <a:pt x="84156" y="65342"/>
                      <a:pt x="84156" y="42078"/>
                    </a:cubicBezTo>
                    <a:cubicBezTo>
                      <a:pt x="84156" y="18814"/>
                      <a:pt x="65342" y="0"/>
                      <a:pt x="42078" y="0"/>
                    </a:cubicBezTo>
                    <a:close/>
                  </a:path>
                </a:pathLst>
              </a:custGeom>
              <a:solidFill>
                <a:schemeClr val="accent4"/>
              </a:solidFill>
              <a:ln w="12712" cap="flat">
                <a:noFill/>
                <a:prstDash val="solid"/>
                <a:miter/>
              </a:ln>
            </p:spPr>
            <p:txBody>
              <a:bodyPr rtlCol="0" anchor="ctr"/>
              <a:lstStyle/>
              <a:p>
                <a:pPr rtl="0"/>
                <a:endParaRPr lang="es-ES" noProof="0"/>
              </a:p>
            </p:txBody>
          </p:sp>
          <p:sp>
            <p:nvSpPr>
              <p:cNvPr id="211" name="Freeform: Shape 210">
                <a:extLst>
                  <a:ext uri="{FF2B5EF4-FFF2-40B4-BE49-F238E27FC236}">
                    <a16:creationId xmlns:a16="http://schemas.microsoft.com/office/drawing/2014/main" id="{11FCC143-D02A-48E3-A400-AED38645EE51}"/>
                  </a:ext>
                </a:extLst>
              </p:cNvPr>
              <p:cNvSpPr/>
              <p:nvPr userDrawn="1"/>
            </p:nvSpPr>
            <p:spPr>
              <a:xfrm>
                <a:off x="8945428" y="6591543"/>
                <a:ext cx="84156" cy="84156"/>
              </a:xfrm>
              <a:custGeom>
                <a:avLst/>
                <a:gdLst>
                  <a:gd name="connsiteX0" fmla="*/ 42078 w 84156"/>
                  <a:gd name="connsiteY0" fmla="*/ 0 h 84156"/>
                  <a:gd name="connsiteX1" fmla="*/ 0 w 84156"/>
                  <a:gd name="connsiteY1" fmla="*/ 42078 h 84156"/>
                  <a:gd name="connsiteX2" fmla="*/ 42078 w 84156"/>
                  <a:gd name="connsiteY2" fmla="*/ 84156 h 84156"/>
                  <a:gd name="connsiteX3" fmla="*/ 84156 w 84156"/>
                  <a:gd name="connsiteY3" fmla="*/ 42078 h 84156"/>
                  <a:gd name="connsiteX4" fmla="*/ 42078 w 84156"/>
                  <a:gd name="connsiteY4" fmla="*/ 0 h 84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56" h="84156">
                    <a:moveTo>
                      <a:pt x="42078" y="0"/>
                    </a:moveTo>
                    <a:cubicBezTo>
                      <a:pt x="18814" y="0"/>
                      <a:pt x="0" y="18814"/>
                      <a:pt x="0" y="42078"/>
                    </a:cubicBezTo>
                    <a:cubicBezTo>
                      <a:pt x="0" y="65342"/>
                      <a:pt x="18814" y="84156"/>
                      <a:pt x="42078" y="84156"/>
                    </a:cubicBezTo>
                    <a:cubicBezTo>
                      <a:pt x="65342" y="84156"/>
                      <a:pt x="84156" y="65342"/>
                      <a:pt x="84156" y="42078"/>
                    </a:cubicBezTo>
                    <a:cubicBezTo>
                      <a:pt x="84156" y="18814"/>
                      <a:pt x="65342" y="0"/>
                      <a:pt x="42078" y="0"/>
                    </a:cubicBezTo>
                    <a:close/>
                  </a:path>
                </a:pathLst>
              </a:custGeom>
              <a:solidFill>
                <a:schemeClr val="accent4"/>
              </a:solidFill>
              <a:ln w="12712" cap="flat">
                <a:noFill/>
                <a:prstDash val="solid"/>
                <a:miter/>
              </a:ln>
            </p:spPr>
            <p:txBody>
              <a:bodyPr rtlCol="0" anchor="ctr"/>
              <a:lstStyle/>
              <a:p>
                <a:pPr rtl="0"/>
                <a:endParaRPr lang="es-ES" noProof="0"/>
              </a:p>
            </p:txBody>
          </p:sp>
          <p:sp>
            <p:nvSpPr>
              <p:cNvPr id="212" name="Freeform: Shape 211">
                <a:extLst>
                  <a:ext uri="{FF2B5EF4-FFF2-40B4-BE49-F238E27FC236}">
                    <a16:creationId xmlns:a16="http://schemas.microsoft.com/office/drawing/2014/main" id="{C3790EA0-C7FA-40B1-B785-330C407116E5}"/>
                  </a:ext>
                </a:extLst>
              </p:cNvPr>
              <p:cNvSpPr/>
              <p:nvPr/>
            </p:nvSpPr>
            <p:spPr>
              <a:xfrm>
                <a:off x="9989752" y="6801425"/>
                <a:ext cx="51994" cy="30128"/>
              </a:xfrm>
              <a:custGeom>
                <a:avLst/>
                <a:gdLst>
                  <a:gd name="connsiteX0" fmla="*/ 51994 w 51994"/>
                  <a:gd name="connsiteY0" fmla="*/ 0 h 30128"/>
                  <a:gd name="connsiteX1" fmla="*/ 51994 w 51994"/>
                  <a:gd name="connsiteY1" fmla="*/ 0 h 30128"/>
                  <a:gd name="connsiteX2" fmla="*/ 0 w 51994"/>
                  <a:gd name="connsiteY2" fmla="*/ 30128 h 30128"/>
                  <a:gd name="connsiteX3" fmla="*/ 0 w 51994"/>
                  <a:gd name="connsiteY3" fmla="*/ 30128 h 30128"/>
                </a:gdLst>
                <a:ahLst/>
                <a:cxnLst>
                  <a:cxn ang="0">
                    <a:pos x="connsiteX0" y="connsiteY0"/>
                  </a:cxn>
                  <a:cxn ang="0">
                    <a:pos x="connsiteX1" y="connsiteY1"/>
                  </a:cxn>
                  <a:cxn ang="0">
                    <a:pos x="connsiteX2" y="connsiteY2"/>
                  </a:cxn>
                  <a:cxn ang="0">
                    <a:pos x="connsiteX3" y="connsiteY3"/>
                  </a:cxn>
                </a:cxnLst>
                <a:rect l="l" t="t" r="r" b="b"/>
                <a:pathLst>
                  <a:path w="51994" h="30128">
                    <a:moveTo>
                      <a:pt x="51994" y="0"/>
                    </a:moveTo>
                    <a:lnTo>
                      <a:pt x="51994" y="0"/>
                    </a:lnTo>
                    <a:lnTo>
                      <a:pt x="0" y="30128"/>
                    </a:lnTo>
                    <a:lnTo>
                      <a:pt x="0" y="30128"/>
                    </a:lnTo>
                    <a:close/>
                  </a:path>
                </a:pathLst>
              </a:custGeom>
              <a:solidFill>
                <a:srgbClr val="FBAE43"/>
              </a:solidFill>
              <a:ln w="12712" cap="flat">
                <a:noFill/>
                <a:prstDash val="solid"/>
                <a:miter/>
              </a:ln>
            </p:spPr>
            <p:txBody>
              <a:bodyPr rtlCol="0" anchor="ctr"/>
              <a:lstStyle/>
              <a:p>
                <a:pPr rtl="0"/>
                <a:endParaRPr lang="es-ES" noProof="0"/>
              </a:p>
            </p:txBody>
          </p:sp>
          <p:sp>
            <p:nvSpPr>
              <p:cNvPr id="213" name="Freeform: Shape 212">
                <a:extLst>
                  <a:ext uri="{FF2B5EF4-FFF2-40B4-BE49-F238E27FC236}">
                    <a16:creationId xmlns:a16="http://schemas.microsoft.com/office/drawing/2014/main" id="{B7491153-834D-4E47-8035-D3E11E82B547}"/>
                  </a:ext>
                </a:extLst>
              </p:cNvPr>
              <p:cNvSpPr/>
              <p:nvPr userDrawn="1"/>
            </p:nvSpPr>
            <p:spPr>
              <a:xfrm>
                <a:off x="9283324" y="6749304"/>
                <a:ext cx="82248" cy="83647"/>
              </a:xfrm>
              <a:custGeom>
                <a:avLst/>
                <a:gdLst>
                  <a:gd name="connsiteX0" fmla="*/ 42078 w 82248"/>
                  <a:gd name="connsiteY0" fmla="*/ 0 h 83647"/>
                  <a:gd name="connsiteX1" fmla="*/ 0 w 82248"/>
                  <a:gd name="connsiteY1" fmla="*/ 42078 h 83647"/>
                  <a:gd name="connsiteX2" fmla="*/ 38137 w 82248"/>
                  <a:gd name="connsiteY2" fmla="*/ 83648 h 83647"/>
                  <a:gd name="connsiteX3" fmla="*/ 82249 w 82248"/>
                  <a:gd name="connsiteY3" fmla="*/ 30256 h 83647"/>
                  <a:gd name="connsiteX4" fmla="*/ 42078 w 82248"/>
                  <a:gd name="connsiteY4" fmla="*/ 0 h 836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48" h="83647">
                    <a:moveTo>
                      <a:pt x="42078" y="0"/>
                    </a:moveTo>
                    <a:cubicBezTo>
                      <a:pt x="18814" y="0"/>
                      <a:pt x="0" y="18814"/>
                      <a:pt x="0" y="42078"/>
                    </a:cubicBezTo>
                    <a:cubicBezTo>
                      <a:pt x="0" y="63943"/>
                      <a:pt x="16780" y="81741"/>
                      <a:pt x="38137" y="83648"/>
                    </a:cubicBezTo>
                    <a:lnTo>
                      <a:pt x="82249" y="30256"/>
                    </a:lnTo>
                    <a:cubicBezTo>
                      <a:pt x="77164" y="12712"/>
                      <a:pt x="61147" y="0"/>
                      <a:pt x="42078" y="0"/>
                    </a:cubicBezTo>
                    <a:close/>
                  </a:path>
                </a:pathLst>
              </a:custGeom>
              <a:solidFill>
                <a:schemeClr val="accent4"/>
              </a:solidFill>
              <a:ln w="12712" cap="flat">
                <a:noFill/>
                <a:prstDash val="solid"/>
                <a:miter/>
              </a:ln>
            </p:spPr>
            <p:txBody>
              <a:bodyPr rtlCol="0" anchor="ctr"/>
              <a:lstStyle/>
              <a:p>
                <a:pPr rtl="0"/>
                <a:endParaRPr lang="es-ES" noProof="0"/>
              </a:p>
            </p:txBody>
          </p:sp>
          <p:sp>
            <p:nvSpPr>
              <p:cNvPr id="214" name="Freeform: Shape 213">
                <a:extLst>
                  <a:ext uri="{FF2B5EF4-FFF2-40B4-BE49-F238E27FC236}">
                    <a16:creationId xmlns:a16="http://schemas.microsoft.com/office/drawing/2014/main" id="{53AC1807-0358-4C90-9913-E4FF23151414}"/>
                  </a:ext>
                </a:extLst>
              </p:cNvPr>
              <p:cNvSpPr/>
              <p:nvPr userDrawn="1"/>
            </p:nvSpPr>
            <p:spPr>
              <a:xfrm>
                <a:off x="9114376" y="6749304"/>
                <a:ext cx="84156" cy="84156"/>
              </a:xfrm>
              <a:custGeom>
                <a:avLst/>
                <a:gdLst>
                  <a:gd name="connsiteX0" fmla="*/ 42078 w 84156"/>
                  <a:gd name="connsiteY0" fmla="*/ 0 h 84156"/>
                  <a:gd name="connsiteX1" fmla="*/ 0 w 84156"/>
                  <a:gd name="connsiteY1" fmla="*/ 42078 h 84156"/>
                  <a:gd name="connsiteX2" fmla="*/ 42078 w 84156"/>
                  <a:gd name="connsiteY2" fmla="*/ 84156 h 84156"/>
                  <a:gd name="connsiteX3" fmla="*/ 84156 w 84156"/>
                  <a:gd name="connsiteY3" fmla="*/ 42078 h 84156"/>
                  <a:gd name="connsiteX4" fmla="*/ 42078 w 84156"/>
                  <a:gd name="connsiteY4" fmla="*/ 0 h 84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56" h="84156">
                    <a:moveTo>
                      <a:pt x="42078" y="0"/>
                    </a:moveTo>
                    <a:cubicBezTo>
                      <a:pt x="18814" y="0"/>
                      <a:pt x="0" y="18814"/>
                      <a:pt x="0" y="42078"/>
                    </a:cubicBezTo>
                    <a:cubicBezTo>
                      <a:pt x="0" y="65342"/>
                      <a:pt x="18814" y="84156"/>
                      <a:pt x="42078" y="84156"/>
                    </a:cubicBezTo>
                    <a:cubicBezTo>
                      <a:pt x="65342" y="84156"/>
                      <a:pt x="84156" y="65342"/>
                      <a:pt x="84156" y="42078"/>
                    </a:cubicBezTo>
                    <a:cubicBezTo>
                      <a:pt x="84156" y="18814"/>
                      <a:pt x="65342" y="0"/>
                      <a:pt x="42078" y="0"/>
                    </a:cubicBezTo>
                    <a:close/>
                  </a:path>
                </a:pathLst>
              </a:custGeom>
              <a:solidFill>
                <a:schemeClr val="accent4"/>
              </a:solidFill>
              <a:ln w="12712" cap="flat">
                <a:noFill/>
                <a:prstDash val="solid"/>
                <a:miter/>
              </a:ln>
            </p:spPr>
            <p:txBody>
              <a:bodyPr rtlCol="0" anchor="ctr"/>
              <a:lstStyle/>
              <a:p>
                <a:pPr rtl="0"/>
                <a:endParaRPr lang="es-ES" noProof="0"/>
              </a:p>
            </p:txBody>
          </p:sp>
          <p:sp>
            <p:nvSpPr>
              <p:cNvPr id="215" name="Freeform: Shape 214">
                <a:extLst>
                  <a:ext uri="{FF2B5EF4-FFF2-40B4-BE49-F238E27FC236}">
                    <a16:creationId xmlns:a16="http://schemas.microsoft.com/office/drawing/2014/main" id="{F8F6B053-D3AB-428F-82D7-791F2BE67106}"/>
                  </a:ext>
                </a:extLst>
              </p:cNvPr>
              <p:cNvSpPr/>
              <p:nvPr userDrawn="1"/>
            </p:nvSpPr>
            <p:spPr>
              <a:xfrm>
                <a:off x="8945428" y="6749304"/>
                <a:ext cx="84156" cy="84156"/>
              </a:xfrm>
              <a:custGeom>
                <a:avLst/>
                <a:gdLst>
                  <a:gd name="connsiteX0" fmla="*/ 42078 w 84156"/>
                  <a:gd name="connsiteY0" fmla="*/ 0 h 84156"/>
                  <a:gd name="connsiteX1" fmla="*/ 0 w 84156"/>
                  <a:gd name="connsiteY1" fmla="*/ 42078 h 84156"/>
                  <a:gd name="connsiteX2" fmla="*/ 42078 w 84156"/>
                  <a:gd name="connsiteY2" fmla="*/ 84156 h 84156"/>
                  <a:gd name="connsiteX3" fmla="*/ 84156 w 84156"/>
                  <a:gd name="connsiteY3" fmla="*/ 42078 h 84156"/>
                  <a:gd name="connsiteX4" fmla="*/ 42078 w 84156"/>
                  <a:gd name="connsiteY4" fmla="*/ 0 h 84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56" h="84156">
                    <a:moveTo>
                      <a:pt x="42078" y="0"/>
                    </a:moveTo>
                    <a:cubicBezTo>
                      <a:pt x="18814" y="0"/>
                      <a:pt x="0" y="18814"/>
                      <a:pt x="0" y="42078"/>
                    </a:cubicBezTo>
                    <a:cubicBezTo>
                      <a:pt x="0" y="65342"/>
                      <a:pt x="18814" y="84156"/>
                      <a:pt x="42078" y="84156"/>
                    </a:cubicBezTo>
                    <a:cubicBezTo>
                      <a:pt x="65342" y="84156"/>
                      <a:pt x="84156" y="65342"/>
                      <a:pt x="84156" y="42078"/>
                    </a:cubicBezTo>
                    <a:cubicBezTo>
                      <a:pt x="84156" y="18814"/>
                      <a:pt x="65342" y="0"/>
                      <a:pt x="42078" y="0"/>
                    </a:cubicBezTo>
                    <a:close/>
                  </a:path>
                </a:pathLst>
              </a:custGeom>
              <a:solidFill>
                <a:schemeClr val="accent4"/>
              </a:solidFill>
              <a:ln w="12712" cap="flat">
                <a:noFill/>
                <a:prstDash val="solid"/>
                <a:miter/>
              </a:ln>
            </p:spPr>
            <p:txBody>
              <a:bodyPr rtlCol="0" anchor="ctr"/>
              <a:lstStyle/>
              <a:p>
                <a:pPr rtl="0"/>
                <a:endParaRPr lang="es-ES" noProof="0"/>
              </a:p>
            </p:txBody>
          </p:sp>
          <p:sp>
            <p:nvSpPr>
              <p:cNvPr id="216" name="Freeform: Shape 215">
                <a:extLst>
                  <a:ext uri="{FF2B5EF4-FFF2-40B4-BE49-F238E27FC236}">
                    <a16:creationId xmlns:a16="http://schemas.microsoft.com/office/drawing/2014/main" id="{B952127C-15FA-418D-B4FF-E170F7E9388E}"/>
                  </a:ext>
                </a:extLst>
              </p:cNvPr>
              <p:cNvSpPr/>
              <p:nvPr/>
            </p:nvSpPr>
            <p:spPr>
              <a:xfrm>
                <a:off x="9790294" y="6911769"/>
                <a:ext cx="61020" cy="35340"/>
              </a:xfrm>
              <a:custGeom>
                <a:avLst/>
                <a:gdLst>
                  <a:gd name="connsiteX0" fmla="*/ 61020 w 61020"/>
                  <a:gd name="connsiteY0" fmla="*/ 0 h 35340"/>
                  <a:gd name="connsiteX1" fmla="*/ 0 w 61020"/>
                  <a:gd name="connsiteY1" fmla="*/ 35341 h 35340"/>
                  <a:gd name="connsiteX2" fmla="*/ 0 w 61020"/>
                  <a:gd name="connsiteY2" fmla="*/ 35341 h 35340"/>
                  <a:gd name="connsiteX3" fmla="*/ 61020 w 61020"/>
                  <a:gd name="connsiteY3" fmla="*/ 0 h 35340"/>
                </a:gdLst>
                <a:ahLst/>
                <a:cxnLst>
                  <a:cxn ang="0">
                    <a:pos x="connsiteX0" y="connsiteY0"/>
                  </a:cxn>
                  <a:cxn ang="0">
                    <a:pos x="connsiteX1" y="connsiteY1"/>
                  </a:cxn>
                  <a:cxn ang="0">
                    <a:pos x="connsiteX2" y="connsiteY2"/>
                  </a:cxn>
                  <a:cxn ang="0">
                    <a:pos x="connsiteX3" y="connsiteY3"/>
                  </a:cxn>
                </a:cxnLst>
                <a:rect l="l" t="t" r="r" b="b"/>
                <a:pathLst>
                  <a:path w="61020" h="35340">
                    <a:moveTo>
                      <a:pt x="61020" y="0"/>
                    </a:moveTo>
                    <a:lnTo>
                      <a:pt x="0" y="35341"/>
                    </a:lnTo>
                    <a:lnTo>
                      <a:pt x="0" y="35341"/>
                    </a:lnTo>
                    <a:lnTo>
                      <a:pt x="61020" y="0"/>
                    </a:lnTo>
                    <a:close/>
                  </a:path>
                </a:pathLst>
              </a:custGeom>
              <a:solidFill>
                <a:srgbClr val="FBAE43"/>
              </a:solidFill>
              <a:ln w="12712" cap="flat">
                <a:noFill/>
                <a:prstDash val="solid"/>
                <a:miter/>
              </a:ln>
            </p:spPr>
            <p:txBody>
              <a:bodyPr rtlCol="0" anchor="ctr"/>
              <a:lstStyle/>
              <a:p>
                <a:pPr rtl="0"/>
                <a:endParaRPr lang="es-ES" noProof="0"/>
              </a:p>
            </p:txBody>
          </p:sp>
          <p:sp>
            <p:nvSpPr>
              <p:cNvPr id="217" name="Freeform: Shape 216">
                <a:extLst>
                  <a:ext uri="{FF2B5EF4-FFF2-40B4-BE49-F238E27FC236}">
                    <a16:creationId xmlns:a16="http://schemas.microsoft.com/office/drawing/2014/main" id="{961276FF-00A9-4AA4-8BBF-72514FB6F681}"/>
                  </a:ext>
                </a:extLst>
              </p:cNvPr>
              <p:cNvSpPr/>
              <p:nvPr userDrawn="1"/>
            </p:nvSpPr>
            <p:spPr>
              <a:xfrm>
                <a:off x="9114376" y="6906938"/>
                <a:ext cx="84156" cy="84156"/>
              </a:xfrm>
              <a:custGeom>
                <a:avLst/>
                <a:gdLst>
                  <a:gd name="connsiteX0" fmla="*/ 42078 w 84156"/>
                  <a:gd name="connsiteY0" fmla="*/ 0 h 84156"/>
                  <a:gd name="connsiteX1" fmla="*/ 0 w 84156"/>
                  <a:gd name="connsiteY1" fmla="*/ 42078 h 84156"/>
                  <a:gd name="connsiteX2" fmla="*/ 42078 w 84156"/>
                  <a:gd name="connsiteY2" fmla="*/ 84156 h 84156"/>
                  <a:gd name="connsiteX3" fmla="*/ 84156 w 84156"/>
                  <a:gd name="connsiteY3" fmla="*/ 42078 h 84156"/>
                  <a:gd name="connsiteX4" fmla="*/ 42078 w 84156"/>
                  <a:gd name="connsiteY4" fmla="*/ 0 h 84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56" h="84156">
                    <a:moveTo>
                      <a:pt x="42078" y="0"/>
                    </a:moveTo>
                    <a:cubicBezTo>
                      <a:pt x="18814" y="0"/>
                      <a:pt x="0" y="18814"/>
                      <a:pt x="0" y="42078"/>
                    </a:cubicBezTo>
                    <a:cubicBezTo>
                      <a:pt x="0" y="65342"/>
                      <a:pt x="18814" y="84156"/>
                      <a:pt x="42078" y="84156"/>
                    </a:cubicBezTo>
                    <a:cubicBezTo>
                      <a:pt x="65342" y="84156"/>
                      <a:pt x="84156" y="65342"/>
                      <a:pt x="84156" y="42078"/>
                    </a:cubicBezTo>
                    <a:cubicBezTo>
                      <a:pt x="84156" y="18814"/>
                      <a:pt x="65342" y="0"/>
                      <a:pt x="42078" y="0"/>
                    </a:cubicBezTo>
                    <a:close/>
                  </a:path>
                </a:pathLst>
              </a:custGeom>
              <a:solidFill>
                <a:schemeClr val="accent4"/>
              </a:solidFill>
              <a:ln w="12712" cap="flat">
                <a:noFill/>
                <a:prstDash val="solid"/>
                <a:miter/>
              </a:ln>
            </p:spPr>
            <p:txBody>
              <a:bodyPr rtlCol="0" anchor="ctr"/>
              <a:lstStyle/>
              <a:p>
                <a:pPr rtl="0"/>
                <a:endParaRPr lang="es-ES" noProof="0"/>
              </a:p>
            </p:txBody>
          </p:sp>
          <p:sp>
            <p:nvSpPr>
              <p:cNvPr id="218" name="Freeform: Shape 217">
                <a:extLst>
                  <a:ext uri="{FF2B5EF4-FFF2-40B4-BE49-F238E27FC236}">
                    <a16:creationId xmlns:a16="http://schemas.microsoft.com/office/drawing/2014/main" id="{CD64E24A-08F1-4DEA-8A8D-A9AF538BD03B}"/>
                  </a:ext>
                </a:extLst>
              </p:cNvPr>
              <p:cNvSpPr/>
              <p:nvPr userDrawn="1"/>
            </p:nvSpPr>
            <p:spPr>
              <a:xfrm>
                <a:off x="8945428" y="6906938"/>
                <a:ext cx="84156" cy="84156"/>
              </a:xfrm>
              <a:custGeom>
                <a:avLst/>
                <a:gdLst>
                  <a:gd name="connsiteX0" fmla="*/ 42078 w 84156"/>
                  <a:gd name="connsiteY0" fmla="*/ 0 h 84156"/>
                  <a:gd name="connsiteX1" fmla="*/ 0 w 84156"/>
                  <a:gd name="connsiteY1" fmla="*/ 42078 h 84156"/>
                  <a:gd name="connsiteX2" fmla="*/ 42078 w 84156"/>
                  <a:gd name="connsiteY2" fmla="*/ 84156 h 84156"/>
                  <a:gd name="connsiteX3" fmla="*/ 84156 w 84156"/>
                  <a:gd name="connsiteY3" fmla="*/ 42078 h 84156"/>
                  <a:gd name="connsiteX4" fmla="*/ 42078 w 84156"/>
                  <a:gd name="connsiteY4" fmla="*/ 0 h 84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56" h="84156">
                    <a:moveTo>
                      <a:pt x="42078" y="0"/>
                    </a:moveTo>
                    <a:cubicBezTo>
                      <a:pt x="18814" y="0"/>
                      <a:pt x="0" y="18814"/>
                      <a:pt x="0" y="42078"/>
                    </a:cubicBezTo>
                    <a:cubicBezTo>
                      <a:pt x="0" y="65342"/>
                      <a:pt x="18814" y="84156"/>
                      <a:pt x="42078" y="84156"/>
                    </a:cubicBezTo>
                    <a:cubicBezTo>
                      <a:pt x="65342" y="84156"/>
                      <a:pt x="84156" y="65342"/>
                      <a:pt x="84156" y="42078"/>
                    </a:cubicBezTo>
                    <a:cubicBezTo>
                      <a:pt x="84156" y="18814"/>
                      <a:pt x="65342" y="0"/>
                      <a:pt x="42078" y="0"/>
                    </a:cubicBezTo>
                    <a:close/>
                  </a:path>
                </a:pathLst>
              </a:custGeom>
              <a:solidFill>
                <a:schemeClr val="accent4"/>
              </a:solidFill>
              <a:ln w="12712" cap="flat">
                <a:noFill/>
                <a:prstDash val="solid"/>
                <a:miter/>
              </a:ln>
            </p:spPr>
            <p:txBody>
              <a:bodyPr rtlCol="0" anchor="ctr"/>
              <a:lstStyle/>
              <a:p>
                <a:pPr rtl="0"/>
                <a:endParaRPr lang="es-ES" noProof="0"/>
              </a:p>
            </p:txBody>
          </p:sp>
          <p:sp>
            <p:nvSpPr>
              <p:cNvPr id="219" name="Freeform: Shape 218">
                <a:extLst>
                  <a:ext uri="{FF2B5EF4-FFF2-40B4-BE49-F238E27FC236}">
                    <a16:creationId xmlns:a16="http://schemas.microsoft.com/office/drawing/2014/main" id="{FDE76DB7-D25C-4307-955C-DE40CFB52CA5}"/>
                  </a:ext>
                </a:extLst>
              </p:cNvPr>
              <p:cNvSpPr/>
              <p:nvPr/>
            </p:nvSpPr>
            <p:spPr>
              <a:xfrm>
                <a:off x="9464349" y="7095336"/>
                <a:ext cx="70299" cy="40679"/>
              </a:xfrm>
              <a:custGeom>
                <a:avLst/>
                <a:gdLst>
                  <a:gd name="connsiteX0" fmla="*/ 70299 w 70299"/>
                  <a:gd name="connsiteY0" fmla="*/ 0 h 40679"/>
                  <a:gd name="connsiteX1" fmla="*/ 70299 w 70299"/>
                  <a:gd name="connsiteY1" fmla="*/ 0 h 40679"/>
                  <a:gd name="connsiteX2" fmla="*/ 0 w 70299"/>
                  <a:gd name="connsiteY2" fmla="*/ 40680 h 40679"/>
                  <a:gd name="connsiteX3" fmla="*/ 0 w 70299"/>
                  <a:gd name="connsiteY3" fmla="*/ 40680 h 40679"/>
                  <a:gd name="connsiteX4" fmla="*/ 9407 w 70299"/>
                  <a:gd name="connsiteY4" fmla="*/ 35213 h 40679"/>
                  <a:gd name="connsiteX5" fmla="*/ 46654 w 70299"/>
                  <a:gd name="connsiteY5" fmla="*/ 13602 h 40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0299" h="40679">
                    <a:moveTo>
                      <a:pt x="70299" y="0"/>
                    </a:moveTo>
                    <a:lnTo>
                      <a:pt x="70299" y="0"/>
                    </a:lnTo>
                    <a:lnTo>
                      <a:pt x="0" y="40680"/>
                    </a:lnTo>
                    <a:lnTo>
                      <a:pt x="0" y="40680"/>
                    </a:lnTo>
                    <a:lnTo>
                      <a:pt x="9407" y="35213"/>
                    </a:lnTo>
                    <a:lnTo>
                      <a:pt x="46654" y="13602"/>
                    </a:lnTo>
                    <a:close/>
                  </a:path>
                </a:pathLst>
              </a:custGeom>
              <a:solidFill>
                <a:srgbClr val="FBAE43"/>
              </a:solidFill>
              <a:ln w="12712" cap="flat">
                <a:noFill/>
                <a:prstDash val="solid"/>
                <a:miter/>
              </a:ln>
            </p:spPr>
            <p:txBody>
              <a:bodyPr rtlCol="0" anchor="ctr"/>
              <a:lstStyle/>
              <a:p>
                <a:pPr rtl="0"/>
                <a:endParaRPr lang="es-ES" noProof="0"/>
              </a:p>
            </p:txBody>
          </p:sp>
          <p:sp>
            <p:nvSpPr>
              <p:cNvPr id="220" name="Freeform: Shape 219">
                <a:extLst>
                  <a:ext uri="{FF2B5EF4-FFF2-40B4-BE49-F238E27FC236}">
                    <a16:creationId xmlns:a16="http://schemas.microsoft.com/office/drawing/2014/main" id="{D4707579-281B-47F9-AC45-E9502C764DCF}"/>
                  </a:ext>
                </a:extLst>
              </p:cNvPr>
              <p:cNvSpPr/>
              <p:nvPr userDrawn="1"/>
            </p:nvSpPr>
            <p:spPr>
              <a:xfrm>
                <a:off x="8945428" y="7064572"/>
                <a:ext cx="84156" cy="84156"/>
              </a:xfrm>
              <a:custGeom>
                <a:avLst/>
                <a:gdLst>
                  <a:gd name="connsiteX0" fmla="*/ 42078 w 84156"/>
                  <a:gd name="connsiteY0" fmla="*/ 0 h 84156"/>
                  <a:gd name="connsiteX1" fmla="*/ 0 w 84156"/>
                  <a:gd name="connsiteY1" fmla="*/ 42078 h 84156"/>
                  <a:gd name="connsiteX2" fmla="*/ 42078 w 84156"/>
                  <a:gd name="connsiteY2" fmla="*/ 84156 h 84156"/>
                  <a:gd name="connsiteX3" fmla="*/ 84156 w 84156"/>
                  <a:gd name="connsiteY3" fmla="*/ 42078 h 84156"/>
                  <a:gd name="connsiteX4" fmla="*/ 42078 w 84156"/>
                  <a:gd name="connsiteY4" fmla="*/ 0 h 84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56" h="84156">
                    <a:moveTo>
                      <a:pt x="42078" y="0"/>
                    </a:moveTo>
                    <a:cubicBezTo>
                      <a:pt x="18814" y="0"/>
                      <a:pt x="0" y="18814"/>
                      <a:pt x="0" y="42078"/>
                    </a:cubicBezTo>
                    <a:cubicBezTo>
                      <a:pt x="0" y="65342"/>
                      <a:pt x="18814" y="84156"/>
                      <a:pt x="42078" y="84156"/>
                    </a:cubicBezTo>
                    <a:cubicBezTo>
                      <a:pt x="65342" y="84156"/>
                      <a:pt x="84156" y="65342"/>
                      <a:pt x="84156" y="42078"/>
                    </a:cubicBezTo>
                    <a:cubicBezTo>
                      <a:pt x="84156" y="18814"/>
                      <a:pt x="65342" y="0"/>
                      <a:pt x="42078" y="0"/>
                    </a:cubicBezTo>
                    <a:close/>
                  </a:path>
                </a:pathLst>
              </a:custGeom>
              <a:solidFill>
                <a:schemeClr val="accent4"/>
              </a:solidFill>
              <a:ln w="12712" cap="flat">
                <a:noFill/>
                <a:prstDash val="solid"/>
                <a:miter/>
              </a:ln>
            </p:spPr>
            <p:txBody>
              <a:bodyPr rtlCol="0" anchor="ctr"/>
              <a:lstStyle/>
              <a:p>
                <a:pPr rtl="0"/>
                <a:endParaRPr lang="es-ES" noProof="0"/>
              </a:p>
            </p:txBody>
          </p:sp>
          <p:sp>
            <p:nvSpPr>
              <p:cNvPr id="221" name="Freeform: Shape 220">
                <a:extLst>
                  <a:ext uri="{FF2B5EF4-FFF2-40B4-BE49-F238E27FC236}">
                    <a16:creationId xmlns:a16="http://schemas.microsoft.com/office/drawing/2014/main" id="{F70EB511-6A8C-4E09-836A-4B68F7155F84}"/>
                  </a:ext>
                </a:extLst>
              </p:cNvPr>
              <p:cNvSpPr/>
              <p:nvPr/>
            </p:nvSpPr>
            <p:spPr>
              <a:xfrm>
                <a:off x="9298960" y="7225003"/>
                <a:ext cx="11822" cy="6864"/>
              </a:xfrm>
              <a:custGeom>
                <a:avLst/>
                <a:gdLst>
                  <a:gd name="connsiteX0" fmla="*/ 0 w 11822"/>
                  <a:gd name="connsiteY0" fmla="*/ 6865 h 6864"/>
                  <a:gd name="connsiteX1" fmla="*/ 0 w 11822"/>
                  <a:gd name="connsiteY1" fmla="*/ 6865 h 6864"/>
                  <a:gd name="connsiteX2" fmla="*/ 11822 w 11822"/>
                  <a:gd name="connsiteY2" fmla="*/ 0 h 6864"/>
                  <a:gd name="connsiteX3" fmla="*/ 11822 w 11822"/>
                  <a:gd name="connsiteY3" fmla="*/ 0 h 6864"/>
                </a:gdLst>
                <a:ahLst/>
                <a:cxnLst>
                  <a:cxn ang="0">
                    <a:pos x="connsiteX0" y="connsiteY0"/>
                  </a:cxn>
                  <a:cxn ang="0">
                    <a:pos x="connsiteX1" y="connsiteY1"/>
                  </a:cxn>
                  <a:cxn ang="0">
                    <a:pos x="connsiteX2" y="connsiteY2"/>
                  </a:cxn>
                  <a:cxn ang="0">
                    <a:pos x="connsiteX3" y="connsiteY3"/>
                  </a:cxn>
                </a:cxnLst>
                <a:rect l="l" t="t" r="r" b="b"/>
                <a:pathLst>
                  <a:path w="11822" h="6864">
                    <a:moveTo>
                      <a:pt x="0" y="6865"/>
                    </a:moveTo>
                    <a:lnTo>
                      <a:pt x="0" y="6865"/>
                    </a:lnTo>
                    <a:lnTo>
                      <a:pt x="11822" y="0"/>
                    </a:lnTo>
                    <a:lnTo>
                      <a:pt x="11822" y="0"/>
                    </a:lnTo>
                    <a:close/>
                  </a:path>
                </a:pathLst>
              </a:custGeom>
              <a:solidFill>
                <a:srgbClr val="FBAE43"/>
              </a:solidFill>
              <a:ln w="12712" cap="flat">
                <a:noFill/>
                <a:prstDash val="solid"/>
                <a:miter/>
              </a:ln>
            </p:spPr>
            <p:txBody>
              <a:bodyPr rtlCol="0" anchor="ctr"/>
              <a:lstStyle/>
              <a:p>
                <a:pPr rtl="0"/>
                <a:endParaRPr lang="es-ES" noProof="0"/>
              </a:p>
            </p:txBody>
          </p:sp>
          <p:sp>
            <p:nvSpPr>
              <p:cNvPr id="222" name="Freeform: Shape 221">
                <a:extLst>
                  <a:ext uri="{FF2B5EF4-FFF2-40B4-BE49-F238E27FC236}">
                    <a16:creationId xmlns:a16="http://schemas.microsoft.com/office/drawing/2014/main" id="{94FC153F-75FE-49EC-BF00-0937A87AAD0E}"/>
                  </a:ext>
                </a:extLst>
              </p:cNvPr>
              <p:cNvSpPr/>
              <p:nvPr userDrawn="1"/>
            </p:nvSpPr>
            <p:spPr>
              <a:xfrm>
                <a:off x="8945428" y="7222333"/>
                <a:ext cx="53265" cy="60638"/>
              </a:xfrm>
              <a:custGeom>
                <a:avLst/>
                <a:gdLst>
                  <a:gd name="connsiteX0" fmla="*/ 53265 w 53265"/>
                  <a:gd name="connsiteY0" fmla="*/ 1653 h 60638"/>
                  <a:gd name="connsiteX1" fmla="*/ 42078 w 53265"/>
                  <a:gd name="connsiteY1" fmla="*/ 0 h 60638"/>
                  <a:gd name="connsiteX2" fmla="*/ 0 w 53265"/>
                  <a:gd name="connsiteY2" fmla="*/ 42078 h 60638"/>
                  <a:gd name="connsiteX3" fmla="*/ 4576 w 53265"/>
                  <a:gd name="connsiteY3" fmla="*/ 60638 h 60638"/>
                  <a:gd name="connsiteX4" fmla="*/ 53265 w 53265"/>
                  <a:gd name="connsiteY4" fmla="*/ 1653 h 606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265" h="60638">
                    <a:moveTo>
                      <a:pt x="53265" y="1653"/>
                    </a:moveTo>
                    <a:cubicBezTo>
                      <a:pt x="49705" y="636"/>
                      <a:pt x="46019" y="0"/>
                      <a:pt x="42078" y="0"/>
                    </a:cubicBezTo>
                    <a:cubicBezTo>
                      <a:pt x="18814" y="0"/>
                      <a:pt x="0" y="18814"/>
                      <a:pt x="0" y="42078"/>
                    </a:cubicBezTo>
                    <a:cubicBezTo>
                      <a:pt x="0" y="48816"/>
                      <a:pt x="1780" y="55045"/>
                      <a:pt x="4576" y="60638"/>
                    </a:cubicBezTo>
                    <a:lnTo>
                      <a:pt x="53265" y="1653"/>
                    </a:lnTo>
                    <a:close/>
                  </a:path>
                </a:pathLst>
              </a:custGeom>
              <a:solidFill>
                <a:schemeClr val="accent4"/>
              </a:solidFill>
              <a:ln w="12712" cap="flat">
                <a:noFill/>
                <a:prstDash val="solid"/>
                <a:miter/>
              </a:ln>
            </p:spPr>
            <p:txBody>
              <a:bodyPr rtlCol="0" anchor="ctr"/>
              <a:lstStyle/>
              <a:p>
                <a:pPr rtl="0"/>
                <a:endParaRPr lang="es-ES" noProof="0"/>
              </a:p>
            </p:txBody>
          </p:sp>
          <p:sp>
            <p:nvSpPr>
              <p:cNvPr id="223" name="Freeform: Shape 222">
                <a:extLst>
                  <a:ext uri="{FF2B5EF4-FFF2-40B4-BE49-F238E27FC236}">
                    <a16:creationId xmlns:a16="http://schemas.microsoft.com/office/drawing/2014/main" id="{5811EFC9-8149-4538-BDC6-C936A6E2D04A}"/>
                  </a:ext>
                </a:extLst>
              </p:cNvPr>
              <p:cNvSpPr/>
              <p:nvPr/>
            </p:nvSpPr>
            <p:spPr>
              <a:xfrm>
                <a:off x="8947843" y="7394205"/>
                <a:ext cx="71061" cy="41061"/>
              </a:xfrm>
              <a:custGeom>
                <a:avLst/>
                <a:gdLst>
                  <a:gd name="connsiteX0" fmla="*/ 0 w 71061"/>
                  <a:gd name="connsiteY0" fmla="*/ 41061 h 41061"/>
                  <a:gd name="connsiteX1" fmla="*/ 0 w 71061"/>
                  <a:gd name="connsiteY1" fmla="*/ 41061 h 41061"/>
                  <a:gd name="connsiteX2" fmla="*/ 71062 w 71061"/>
                  <a:gd name="connsiteY2" fmla="*/ 0 h 41061"/>
                  <a:gd name="connsiteX3" fmla="*/ 71062 w 71061"/>
                  <a:gd name="connsiteY3" fmla="*/ 0 h 41061"/>
                </a:gdLst>
                <a:ahLst/>
                <a:cxnLst>
                  <a:cxn ang="0">
                    <a:pos x="connsiteX0" y="connsiteY0"/>
                  </a:cxn>
                  <a:cxn ang="0">
                    <a:pos x="connsiteX1" y="connsiteY1"/>
                  </a:cxn>
                  <a:cxn ang="0">
                    <a:pos x="connsiteX2" y="connsiteY2"/>
                  </a:cxn>
                  <a:cxn ang="0">
                    <a:pos x="connsiteX3" y="connsiteY3"/>
                  </a:cxn>
                </a:cxnLst>
                <a:rect l="l" t="t" r="r" b="b"/>
                <a:pathLst>
                  <a:path w="71061" h="41061">
                    <a:moveTo>
                      <a:pt x="0" y="41061"/>
                    </a:moveTo>
                    <a:lnTo>
                      <a:pt x="0" y="41061"/>
                    </a:lnTo>
                    <a:lnTo>
                      <a:pt x="71062" y="0"/>
                    </a:lnTo>
                    <a:lnTo>
                      <a:pt x="71062" y="0"/>
                    </a:lnTo>
                    <a:close/>
                  </a:path>
                </a:pathLst>
              </a:custGeom>
              <a:solidFill>
                <a:srgbClr val="FBAE43"/>
              </a:solidFill>
              <a:ln w="12712" cap="flat">
                <a:noFill/>
                <a:prstDash val="solid"/>
                <a:miter/>
              </a:ln>
            </p:spPr>
            <p:txBody>
              <a:bodyPr rtlCol="0" anchor="ctr"/>
              <a:lstStyle/>
              <a:p>
                <a:pPr rtl="0"/>
                <a:endParaRPr lang="es-ES" noProof="0"/>
              </a:p>
            </p:txBody>
          </p:sp>
          <p:sp>
            <p:nvSpPr>
              <p:cNvPr id="224" name="Freeform: Shape 223">
                <a:extLst>
                  <a:ext uri="{FF2B5EF4-FFF2-40B4-BE49-F238E27FC236}">
                    <a16:creationId xmlns:a16="http://schemas.microsoft.com/office/drawing/2014/main" id="{E10975C3-78F1-49EB-937F-21706183DA56}"/>
                  </a:ext>
                </a:extLst>
              </p:cNvPr>
              <p:cNvSpPr/>
              <p:nvPr userDrawn="1"/>
            </p:nvSpPr>
            <p:spPr>
              <a:xfrm>
                <a:off x="9958988" y="7537474"/>
                <a:ext cx="84156" cy="84156"/>
              </a:xfrm>
              <a:custGeom>
                <a:avLst/>
                <a:gdLst>
                  <a:gd name="connsiteX0" fmla="*/ 42078 w 84156"/>
                  <a:gd name="connsiteY0" fmla="*/ 84156 h 84156"/>
                  <a:gd name="connsiteX1" fmla="*/ 84156 w 84156"/>
                  <a:gd name="connsiteY1" fmla="*/ 42078 h 84156"/>
                  <a:gd name="connsiteX2" fmla="*/ 42078 w 84156"/>
                  <a:gd name="connsiteY2" fmla="*/ 0 h 84156"/>
                  <a:gd name="connsiteX3" fmla="*/ 0 w 84156"/>
                  <a:gd name="connsiteY3" fmla="*/ 42078 h 84156"/>
                  <a:gd name="connsiteX4" fmla="*/ 42078 w 84156"/>
                  <a:gd name="connsiteY4" fmla="*/ 84156 h 84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56" h="84156">
                    <a:moveTo>
                      <a:pt x="42078" y="84156"/>
                    </a:moveTo>
                    <a:cubicBezTo>
                      <a:pt x="65342" y="84156"/>
                      <a:pt x="84156" y="65342"/>
                      <a:pt x="84156" y="42078"/>
                    </a:cubicBezTo>
                    <a:cubicBezTo>
                      <a:pt x="84156" y="18814"/>
                      <a:pt x="65342" y="0"/>
                      <a:pt x="42078" y="0"/>
                    </a:cubicBezTo>
                    <a:cubicBezTo>
                      <a:pt x="18814" y="0"/>
                      <a:pt x="0" y="18814"/>
                      <a:pt x="0" y="42078"/>
                    </a:cubicBezTo>
                    <a:cubicBezTo>
                      <a:pt x="127" y="65342"/>
                      <a:pt x="18941" y="84156"/>
                      <a:pt x="42078" y="84156"/>
                    </a:cubicBezTo>
                    <a:close/>
                  </a:path>
                </a:pathLst>
              </a:custGeom>
              <a:solidFill>
                <a:schemeClr val="accent4"/>
              </a:solidFill>
              <a:ln w="12712" cap="flat">
                <a:noFill/>
                <a:prstDash val="solid"/>
                <a:miter/>
              </a:ln>
            </p:spPr>
            <p:txBody>
              <a:bodyPr rtlCol="0" anchor="ctr"/>
              <a:lstStyle/>
              <a:p>
                <a:pPr rtl="0"/>
                <a:endParaRPr lang="es-ES" noProof="0"/>
              </a:p>
            </p:txBody>
          </p:sp>
          <p:sp>
            <p:nvSpPr>
              <p:cNvPr id="225" name="Freeform: Shape 224">
                <a:extLst>
                  <a:ext uri="{FF2B5EF4-FFF2-40B4-BE49-F238E27FC236}">
                    <a16:creationId xmlns:a16="http://schemas.microsoft.com/office/drawing/2014/main" id="{F035E151-8E74-49B1-B447-C03A56CB0F85}"/>
                  </a:ext>
                </a:extLst>
              </p:cNvPr>
              <p:cNvSpPr/>
              <p:nvPr userDrawn="1"/>
            </p:nvSpPr>
            <p:spPr>
              <a:xfrm>
                <a:off x="9792202" y="7550695"/>
                <a:ext cx="82122" cy="70935"/>
              </a:xfrm>
              <a:custGeom>
                <a:avLst/>
                <a:gdLst>
                  <a:gd name="connsiteX0" fmla="*/ 4831 w 82122"/>
                  <a:gd name="connsiteY0" fmla="*/ 38137 h 70935"/>
                  <a:gd name="connsiteX1" fmla="*/ 0 w 82122"/>
                  <a:gd name="connsiteY1" fmla="*/ 40934 h 70935"/>
                  <a:gd name="connsiteX2" fmla="*/ 40044 w 82122"/>
                  <a:gd name="connsiteY2" fmla="*/ 70935 h 70935"/>
                  <a:gd name="connsiteX3" fmla="*/ 82122 w 82122"/>
                  <a:gd name="connsiteY3" fmla="*/ 28857 h 70935"/>
                  <a:gd name="connsiteX4" fmla="*/ 70554 w 82122"/>
                  <a:gd name="connsiteY4" fmla="*/ 0 h 70935"/>
                  <a:gd name="connsiteX5" fmla="*/ 4831 w 82122"/>
                  <a:gd name="connsiteY5" fmla="*/ 38137 h 70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122" h="70935">
                    <a:moveTo>
                      <a:pt x="4831" y="38137"/>
                    </a:moveTo>
                    <a:lnTo>
                      <a:pt x="0" y="40934"/>
                    </a:lnTo>
                    <a:cubicBezTo>
                      <a:pt x="5212" y="58223"/>
                      <a:pt x="21102" y="70935"/>
                      <a:pt x="40044" y="70935"/>
                    </a:cubicBezTo>
                    <a:cubicBezTo>
                      <a:pt x="63308" y="70935"/>
                      <a:pt x="82122" y="52121"/>
                      <a:pt x="82122" y="28857"/>
                    </a:cubicBezTo>
                    <a:cubicBezTo>
                      <a:pt x="82122" y="17670"/>
                      <a:pt x="77673" y="7500"/>
                      <a:pt x="70554" y="0"/>
                    </a:cubicBezTo>
                    <a:lnTo>
                      <a:pt x="4831" y="38137"/>
                    </a:lnTo>
                    <a:close/>
                  </a:path>
                </a:pathLst>
              </a:custGeom>
              <a:solidFill>
                <a:schemeClr val="accent4"/>
              </a:solidFill>
              <a:ln w="12712" cap="flat">
                <a:noFill/>
                <a:prstDash val="solid"/>
                <a:miter/>
              </a:ln>
            </p:spPr>
            <p:txBody>
              <a:bodyPr rtlCol="0" anchor="ctr"/>
              <a:lstStyle/>
              <a:p>
                <a:pPr rtl="0"/>
                <a:endParaRPr lang="es-ES" noProof="0"/>
              </a:p>
            </p:txBody>
          </p:sp>
          <p:sp>
            <p:nvSpPr>
              <p:cNvPr id="226" name="Freeform: Shape 225">
                <a:extLst>
                  <a:ext uri="{FF2B5EF4-FFF2-40B4-BE49-F238E27FC236}">
                    <a16:creationId xmlns:a16="http://schemas.microsoft.com/office/drawing/2014/main" id="{796D5D67-BDF4-4276-89A4-D9513BACC9AB}"/>
                  </a:ext>
                </a:extLst>
              </p:cNvPr>
              <p:cNvSpPr/>
              <p:nvPr userDrawn="1"/>
            </p:nvSpPr>
            <p:spPr>
              <a:xfrm>
                <a:off x="9958988" y="7695108"/>
                <a:ext cx="84156" cy="79452"/>
              </a:xfrm>
              <a:custGeom>
                <a:avLst/>
                <a:gdLst>
                  <a:gd name="connsiteX0" fmla="*/ 61019 w 84156"/>
                  <a:gd name="connsiteY0" fmla="*/ 79453 h 79452"/>
                  <a:gd name="connsiteX1" fmla="*/ 84156 w 84156"/>
                  <a:gd name="connsiteY1" fmla="*/ 42078 h 79452"/>
                  <a:gd name="connsiteX2" fmla="*/ 42078 w 84156"/>
                  <a:gd name="connsiteY2" fmla="*/ 0 h 79452"/>
                  <a:gd name="connsiteX3" fmla="*/ 0 w 84156"/>
                  <a:gd name="connsiteY3" fmla="*/ 42078 h 79452"/>
                  <a:gd name="connsiteX4" fmla="*/ 23137 w 84156"/>
                  <a:gd name="connsiteY4" fmla="*/ 79453 h 7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56" h="79452">
                    <a:moveTo>
                      <a:pt x="61019" y="79453"/>
                    </a:moveTo>
                    <a:cubicBezTo>
                      <a:pt x="74622" y="72461"/>
                      <a:pt x="84156" y="58477"/>
                      <a:pt x="84156" y="42078"/>
                    </a:cubicBezTo>
                    <a:cubicBezTo>
                      <a:pt x="84156" y="18814"/>
                      <a:pt x="65342" y="0"/>
                      <a:pt x="42078" y="0"/>
                    </a:cubicBezTo>
                    <a:cubicBezTo>
                      <a:pt x="18814" y="0"/>
                      <a:pt x="0" y="18814"/>
                      <a:pt x="0" y="42078"/>
                    </a:cubicBezTo>
                    <a:cubicBezTo>
                      <a:pt x="0" y="58477"/>
                      <a:pt x="9407" y="72461"/>
                      <a:pt x="23137" y="79453"/>
                    </a:cubicBezTo>
                  </a:path>
                </a:pathLst>
              </a:custGeom>
              <a:solidFill>
                <a:schemeClr val="accent4"/>
              </a:solidFill>
              <a:ln w="12712" cap="flat">
                <a:noFill/>
                <a:prstDash val="solid"/>
                <a:miter/>
              </a:ln>
            </p:spPr>
            <p:txBody>
              <a:bodyPr rtlCol="0" anchor="ctr"/>
              <a:lstStyle/>
              <a:p>
                <a:pPr rtl="0"/>
                <a:endParaRPr lang="es-ES" noProof="0"/>
              </a:p>
            </p:txBody>
          </p:sp>
          <p:sp>
            <p:nvSpPr>
              <p:cNvPr id="227" name="Freeform: Shape 226">
                <a:extLst>
                  <a:ext uri="{FF2B5EF4-FFF2-40B4-BE49-F238E27FC236}">
                    <a16:creationId xmlns:a16="http://schemas.microsoft.com/office/drawing/2014/main" id="{F1CDC1B9-2B95-4C46-8C99-CB9BF6033FC3}"/>
                  </a:ext>
                </a:extLst>
              </p:cNvPr>
              <p:cNvSpPr/>
              <p:nvPr userDrawn="1"/>
            </p:nvSpPr>
            <p:spPr>
              <a:xfrm>
                <a:off x="9790041" y="7695108"/>
                <a:ext cx="84156" cy="79452"/>
              </a:xfrm>
              <a:custGeom>
                <a:avLst/>
                <a:gdLst>
                  <a:gd name="connsiteX0" fmla="*/ 61019 w 84156"/>
                  <a:gd name="connsiteY0" fmla="*/ 79453 h 79452"/>
                  <a:gd name="connsiteX1" fmla="*/ 84156 w 84156"/>
                  <a:gd name="connsiteY1" fmla="*/ 42078 h 79452"/>
                  <a:gd name="connsiteX2" fmla="*/ 42078 w 84156"/>
                  <a:gd name="connsiteY2" fmla="*/ 0 h 79452"/>
                  <a:gd name="connsiteX3" fmla="*/ 0 w 84156"/>
                  <a:gd name="connsiteY3" fmla="*/ 42078 h 79452"/>
                  <a:gd name="connsiteX4" fmla="*/ 23137 w 84156"/>
                  <a:gd name="connsiteY4" fmla="*/ 79453 h 7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56" h="79452">
                    <a:moveTo>
                      <a:pt x="61019" y="79453"/>
                    </a:moveTo>
                    <a:cubicBezTo>
                      <a:pt x="74622" y="72461"/>
                      <a:pt x="84156" y="58477"/>
                      <a:pt x="84156" y="42078"/>
                    </a:cubicBezTo>
                    <a:cubicBezTo>
                      <a:pt x="84156" y="18814"/>
                      <a:pt x="65342" y="0"/>
                      <a:pt x="42078" y="0"/>
                    </a:cubicBezTo>
                    <a:cubicBezTo>
                      <a:pt x="18814" y="0"/>
                      <a:pt x="0" y="18814"/>
                      <a:pt x="0" y="42078"/>
                    </a:cubicBezTo>
                    <a:cubicBezTo>
                      <a:pt x="0" y="58477"/>
                      <a:pt x="9407" y="72461"/>
                      <a:pt x="23137" y="79453"/>
                    </a:cubicBezTo>
                  </a:path>
                </a:pathLst>
              </a:custGeom>
              <a:solidFill>
                <a:schemeClr val="accent4"/>
              </a:solidFill>
              <a:ln w="12712" cap="flat">
                <a:noFill/>
                <a:prstDash val="solid"/>
                <a:miter/>
              </a:ln>
            </p:spPr>
            <p:txBody>
              <a:bodyPr rtlCol="0" anchor="ctr"/>
              <a:lstStyle/>
              <a:p>
                <a:pPr rtl="0"/>
                <a:endParaRPr lang="es-ES" noProof="0"/>
              </a:p>
            </p:txBody>
          </p:sp>
          <p:sp>
            <p:nvSpPr>
              <p:cNvPr id="228" name="Freeform: Shape 227">
                <a:extLst>
                  <a:ext uri="{FF2B5EF4-FFF2-40B4-BE49-F238E27FC236}">
                    <a16:creationId xmlns:a16="http://schemas.microsoft.com/office/drawing/2014/main" id="{DE387508-06F3-4E93-A445-CB0175053586}"/>
                  </a:ext>
                </a:extLst>
              </p:cNvPr>
              <p:cNvSpPr/>
              <p:nvPr userDrawn="1"/>
            </p:nvSpPr>
            <p:spPr>
              <a:xfrm>
                <a:off x="9621092" y="7695108"/>
                <a:ext cx="84156" cy="79452"/>
              </a:xfrm>
              <a:custGeom>
                <a:avLst/>
                <a:gdLst>
                  <a:gd name="connsiteX0" fmla="*/ 61020 w 84156"/>
                  <a:gd name="connsiteY0" fmla="*/ 79453 h 79452"/>
                  <a:gd name="connsiteX1" fmla="*/ 84156 w 84156"/>
                  <a:gd name="connsiteY1" fmla="*/ 42078 h 79452"/>
                  <a:gd name="connsiteX2" fmla="*/ 42078 w 84156"/>
                  <a:gd name="connsiteY2" fmla="*/ 0 h 79452"/>
                  <a:gd name="connsiteX3" fmla="*/ 0 w 84156"/>
                  <a:gd name="connsiteY3" fmla="*/ 42078 h 79452"/>
                  <a:gd name="connsiteX4" fmla="*/ 23137 w 84156"/>
                  <a:gd name="connsiteY4" fmla="*/ 79453 h 79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156" h="79452">
                    <a:moveTo>
                      <a:pt x="61020" y="79453"/>
                    </a:moveTo>
                    <a:cubicBezTo>
                      <a:pt x="74622" y="72461"/>
                      <a:pt x="84156" y="58477"/>
                      <a:pt x="84156" y="42078"/>
                    </a:cubicBezTo>
                    <a:cubicBezTo>
                      <a:pt x="84156" y="18814"/>
                      <a:pt x="65342" y="0"/>
                      <a:pt x="42078" y="0"/>
                    </a:cubicBezTo>
                    <a:cubicBezTo>
                      <a:pt x="18815" y="0"/>
                      <a:pt x="0" y="18814"/>
                      <a:pt x="0" y="42078"/>
                    </a:cubicBezTo>
                    <a:cubicBezTo>
                      <a:pt x="0" y="58477"/>
                      <a:pt x="9408" y="72461"/>
                      <a:pt x="23137" y="79453"/>
                    </a:cubicBezTo>
                  </a:path>
                </a:pathLst>
              </a:custGeom>
              <a:solidFill>
                <a:schemeClr val="accent4"/>
              </a:solidFill>
              <a:ln w="12712" cap="flat">
                <a:noFill/>
                <a:prstDash val="solid"/>
                <a:miter/>
              </a:ln>
            </p:spPr>
            <p:txBody>
              <a:bodyPr rtlCol="0" anchor="ctr"/>
              <a:lstStyle/>
              <a:p>
                <a:pPr rtl="0"/>
                <a:endParaRPr lang="es-ES" noProof="0"/>
              </a:p>
            </p:txBody>
          </p:sp>
          <p:sp>
            <p:nvSpPr>
              <p:cNvPr id="229" name="Freeform: Shape 228">
                <a:extLst>
                  <a:ext uri="{FF2B5EF4-FFF2-40B4-BE49-F238E27FC236}">
                    <a16:creationId xmlns:a16="http://schemas.microsoft.com/office/drawing/2014/main" id="{8C31F452-F573-4A29-B059-56C0C53F36B2}"/>
                  </a:ext>
                </a:extLst>
              </p:cNvPr>
              <p:cNvSpPr/>
              <p:nvPr userDrawn="1"/>
            </p:nvSpPr>
            <p:spPr>
              <a:xfrm>
                <a:off x="9475917" y="7739983"/>
                <a:ext cx="60129" cy="34832"/>
              </a:xfrm>
              <a:custGeom>
                <a:avLst/>
                <a:gdLst>
                  <a:gd name="connsiteX0" fmla="*/ 37247 w 60129"/>
                  <a:gd name="connsiteY0" fmla="*/ 34578 h 34832"/>
                  <a:gd name="connsiteX1" fmla="*/ 60129 w 60129"/>
                  <a:gd name="connsiteY1" fmla="*/ 0 h 34832"/>
                  <a:gd name="connsiteX2" fmla="*/ 382 w 60129"/>
                  <a:gd name="connsiteY2" fmla="*/ 34578 h 34832"/>
                  <a:gd name="connsiteX3" fmla="*/ 0 w 60129"/>
                  <a:gd name="connsiteY3" fmla="*/ 34832 h 34832"/>
                </a:gdLst>
                <a:ahLst/>
                <a:cxnLst>
                  <a:cxn ang="0">
                    <a:pos x="connsiteX0" y="connsiteY0"/>
                  </a:cxn>
                  <a:cxn ang="0">
                    <a:pos x="connsiteX1" y="connsiteY1"/>
                  </a:cxn>
                  <a:cxn ang="0">
                    <a:pos x="connsiteX2" y="connsiteY2"/>
                  </a:cxn>
                  <a:cxn ang="0">
                    <a:pos x="connsiteX3" y="connsiteY3"/>
                  </a:cxn>
                </a:cxnLst>
                <a:rect l="l" t="t" r="r" b="b"/>
                <a:pathLst>
                  <a:path w="60129" h="34832">
                    <a:moveTo>
                      <a:pt x="37247" y="34578"/>
                    </a:moveTo>
                    <a:cubicBezTo>
                      <a:pt x="50087" y="28095"/>
                      <a:pt x="59113" y="15128"/>
                      <a:pt x="60129" y="0"/>
                    </a:cubicBezTo>
                    <a:lnTo>
                      <a:pt x="382" y="34578"/>
                    </a:lnTo>
                    <a:lnTo>
                      <a:pt x="0" y="34832"/>
                    </a:lnTo>
                  </a:path>
                </a:pathLst>
              </a:custGeom>
              <a:solidFill>
                <a:schemeClr val="accent4"/>
              </a:solidFill>
              <a:ln w="12712" cap="flat">
                <a:noFill/>
                <a:prstDash val="solid"/>
                <a:miter/>
              </a:ln>
            </p:spPr>
            <p:txBody>
              <a:bodyPr rtlCol="0" anchor="ctr"/>
              <a:lstStyle/>
              <a:p>
                <a:pPr rtl="0"/>
                <a:endParaRPr lang="es-ES" noProof="0"/>
              </a:p>
            </p:txBody>
          </p:sp>
        </p:grpSp>
        <p:sp>
          <p:nvSpPr>
            <p:cNvPr id="129" name="Freeform: Shape 128">
              <a:extLst>
                <a:ext uri="{FF2B5EF4-FFF2-40B4-BE49-F238E27FC236}">
                  <a16:creationId xmlns:a16="http://schemas.microsoft.com/office/drawing/2014/main" id="{87B5C0B2-7C2D-45E2-B163-651C59DAFA7F}"/>
                </a:ext>
              </a:extLst>
            </p:cNvPr>
            <p:cNvSpPr/>
            <p:nvPr/>
          </p:nvSpPr>
          <p:spPr>
            <a:xfrm>
              <a:off x="8712200" y="6540694"/>
              <a:ext cx="1346199" cy="1031993"/>
            </a:xfrm>
            <a:custGeom>
              <a:avLst/>
              <a:gdLst>
                <a:gd name="connsiteX0" fmla="*/ 1331117 w 1347515"/>
                <a:gd name="connsiteY0" fmla="*/ 83521 h 1031993"/>
                <a:gd name="connsiteX1" fmla="*/ 1254969 w 1347515"/>
                <a:gd name="connsiteY1" fmla="*/ 70300 h 1031993"/>
                <a:gd name="connsiteX2" fmla="*/ 851859 w 1347515"/>
                <a:gd name="connsiteY2" fmla="*/ 0 h 1031993"/>
                <a:gd name="connsiteX3" fmla="*/ 804823 w 1347515"/>
                <a:gd name="connsiteY3" fmla="*/ 56952 h 1031993"/>
                <a:gd name="connsiteX4" fmla="*/ 752193 w 1347515"/>
                <a:gd name="connsiteY4" fmla="*/ 120768 h 1031993"/>
                <a:gd name="connsiteX5" fmla="*/ 654689 w 1347515"/>
                <a:gd name="connsiteY5" fmla="*/ 238866 h 1031993"/>
                <a:gd name="connsiteX6" fmla="*/ 610578 w 1347515"/>
                <a:gd name="connsiteY6" fmla="*/ 292258 h 1031993"/>
                <a:gd name="connsiteX7" fmla="*/ 287809 w 1347515"/>
                <a:gd name="connsiteY7" fmla="*/ 683292 h 1031993"/>
                <a:gd name="connsiteX8" fmla="*/ 239120 w 1347515"/>
                <a:gd name="connsiteY8" fmla="*/ 742151 h 1031993"/>
                <a:gd name="connsiteX9" fmla="*/ 0 w 1347515"/>
                <a:gd name="connsiteY9" fmla="*/ 1031994 h 1031993"/>
                <a:gd name="connsiteX10" fmla="*/ 236960 w 1347515"/>
                <a:gd name="connsiteY10" fmla="*/ 894573 h 1031993"/>
                <a:gd name="connsiteX11" fmla="*/ 308022 w 1347515"/>
                <a:gd name="connsiteY11" fmla="*/ 853512 h 1031993"/>
                <a:gd name="connsiteX12" fmla="*/ 588076 w 1347515"/>
                <a:gd name="connsiteY12" fmla="*/ 691174 h 1031993"/>
                <a:gd name="connsiteX13" fmla="*/ 599899 w 1347515"/>
                <a:gd name="connsiteY13" fmla="*/ 684309 h 1031993"/>
                <a:gd name="connsiteX14" fmla="*/ 753465 w 1347515"/>
                <a:gd name="connsiteY14" fmla="*/ 595322 h 1031993"/>
                <a:gd name="connsiteX15" fmla="*/ 823764 w 1347515"/>
                <a:gd name="connsiteY15" fmla="*/ 554643 h 1031993"/>
                <a:gd name="connsiteX16" fmla="*/ 1079411 w 1347515"/>
                <a:gd name="connsiteY16" fmla="*/ 406416 h 1031993"/>
                <a:gd name="connsiteX17" fmla="*/ 1140431 w 1347515"/>
                <a:gd name="connsiteY17" fmla="*/ 371075 h 1031993"/>
                <a:gd name="connsiteX18" fmla="*/ 1278869 w 1347515"/>
                <a:gd name="connsiteY18" fmla="*/ 290860 h 1031993"/>
                <a:gd name="connsiteX19" fmla="*/ 1330863 w 1347515"/>
                <a:gd name="connsiteY19" fmla="*/ 260732 h 1031993"/>
                <a:gd name="connsiteX20" fmla="*/ 1347516 w 1347515"/>
                <a:gd name="connsiteY20" fmla="*/ 251070 h 1031993"/>
                <a:gd name="connsiteX21" fmla="*/ 1347516 w 1347515"/>
                <a:gd name="connsiteY21" fmla="*/ 86317 h 1031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7515" h="1031993">
                  <a:moveTo>
                    <a:pt x="1331117" y="83521"/>
                  </a:moveTo>
                  <a:lnTo>
                    <a:pt x="1254969" y="70300"/>
                  </a:lnTo>
                  <a:lnTo>
                    <a:pt x="851859" y="0"/>
                  </a:lnTo>
                  <a:lnTo>
                    <a:pt x="804823" y="56952"/>
                  </a:lnTo>
                  <a:lnTo>
                    <a:pt x="752193" y="120768"/>
                  </a:lnTo>
                  <a:lnTo>
                    <a:pt x="654689" y="238866"/>
                  </a:lnTo>
                  <a:lnTo>
                    <a:pt x="610578" y="292258"/>
                  </a:lnTo>
                  <a:lnTo>
                    <a:pt x="287809" y="683292"/>
                  </a:lnTo>
                  <a:lnTo>
                    <a:pt x="239120" y="742151"/>
                  </a:lnTo>
                  <a:lnTo>
                    <a:pt x="0" y="1031994"/>
                  </a:lnTo>
                  <a:lnTo>
                    <a:pt x="236960" y="894573"/>
                  </a:lnTo>
                  <a:lnTo>
                    <a:pt x="308022" y="853512"/>
                  </a:lnTo>
                  <a:lnTo>
                    <a:pt x="588076" y="691174"/>
                  </a:lnTo>
                  <a:lnTo>
                    <a:pt x="599899" y="684309"/>
                  </a:lnTo>
                  <a:lnTo>
                    <a:pt x="753465" y="595322"/>
                  </a:lnTo>
                  <a:lnTo>
                    <a:pt x="823764" y="554643"/>
                  </a:lnTo>
                  <a:lnTo>
                    <a:pt x="1079411" y="406416"/>
                  </a:lnTo>
                  <a:lnTo>
                    <a:pt x="1140431" y="371075"/>
                  </a:lnTo>
                  <a:lnTo>
                    <a:pt x="1278869" y="290860"/>
                  </a:lnTo>
                  <a:lnTo>
                    <a:pt x="1330863" y="260732"/>
                  </a:lnTo>
                  <a:lnTo>
                    <a:pt x="1347516" y="251070"/>
                  </a:lnTo>
                  <a:lnTo>
                    <a:pt x="1347516" y="86317"/>
                  </a:lnTo>
                  <a:close/>
                </a:path>
              </a:pathLst>
            </a:custGeom>
            <a:solidFill>
              <a:srgbClr val="654A9E"/>
            </a:solidFill>
            <a:ln w="12712" cap="flat">
              <a:noFill/>
              <a:prstDash val="solid"/>
              <a:miter/>
            </a:ln>
          </p:spPr>
          <p:txBody>
            <a:bodyPr rtlCol="0" anchor="ctr"/>
            <a:lstStyle/>
            <a:p>
              <a:pPr rtl="0"/>
              <a:endParaRPr lang="es-ES" noProof="0"/>
            </a:p>
          </p:txBody>
        </p:sp>
        <p:grpSp>
          <p:nvGrpSpPr>
            <p:cNvPr id="130" name="Gráfico 19">
              <a:extLst>
                <a:ext uri="{FF2B5EF4-FFF2-40B4-BE49-F238E27FC236}">
                  <a16:creationId xmlns:a16="http://schemas.microsoft.com/office/drawing/2014/main" id="{FBCF651E-147A-45D9-BF2C-951BD358B191}"/>
                </a:ext>
              </a:extLst>
            </p:cNvPr>
            <p:cNvGrpSpPr/>
            <p:nvPr/>
          </p:nvGrpSpPr>
          <p:grpSpPr>
            <a:xfrm>
              <a:off x="0" y="6099064"/>
              <a:ext cx="8675083" cy="1675623"/>
              <a:chOff x="-9832" y="6099064"/>
              <a:chExt cx="8683563" cy="1675623"/>
            </a:xfrm>
            <a:solidFill>
              <a:srgbClr val="59CBF5"/>
            </a:solidFill>
          </p:grpSpPr>
          <p:sp>
            <p:nvSpPr>
              <p:cNvPr id="169" name="Freeform: Shape 168">
                <a:extLst>
                  <a:ext uri="{FF2B5EF4-FFF2-40B4-BE49-F238E27FC236}">
                    <a16:creationId xmlns:a16="http://schemas.microsoft.com/office/drawing/2014/main" id="{71966EE4-184F-4B65-8284-5166AD7D69F7}"/>
                  </a:ext>
                </a:extLst>
              </p:cNvPr>
              <p:cNvSpPr/>
              <p:nvPr userDrawn="1"/>
            </p:nvSpPr>
            <p:spPr>
              <a:xfrm>
                <a:off x="-9832" y="6099064"/>
                <a:ext cx="1421120" cy="1675623"/>
              </a:xfrm>
              <a:custGeom>
                <a:avLst/>
                <a:gdLst>
                  <a:gd name="connsiteX0" fmla="*/ 438070 w 1421120"/>
                  <a:gd name="connsiteY0" fmla="*/ 0 h 1675623"/>
                  <a:gd name="connsiteX1" fmla="*/ 0 w 1421120"/>
                  <a:gd name="connsiteY1" fmla="*/ 92292 h 1675623"/>
                  <a:gd name="connsiteX2" fmla="*/ 0 w 1421120"/>
                  <a:gd name="connsiteY2" fmla="*/ 1675623 h 1675623"/>
                  <a:gd name="connsiteX3" fmla="*/ 488792 w 1421120"/>
                  <a:gd name="connsiteY3" fmla="*/ 1675623 h 1675623"/>
                  <a:gd name="connsiteX4" fmla="*/ 488792 w 1421120"/>
                  <a:gd name="connsiteY4" fmla="*/ 637528 h 1675623"/>
                  <a:gd name="connsiteX5" fmla="*/ 502649 w 1421120"/>
                  <a:gd name="connsiteY5" fmla="*/ 623671 h 1675623"/>
                  <a:gd name="connsiteX6" fmla="*/ 1421121 w 1421120"/>
                  <a:gd name="connsiteY6" fmla="*/ 623671 h 1675623"/>
                  <a:gd name="connsiteX7" fmla="*/ 438070 w 1421120"/>
                  <a:gd name="connsiteY7" fmla="*/ 0 h 1675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21120" h="1675623">
                    <a:moveTo>
                      <a:pt x="438070" y="0"/>
                    </a:moveTo>
                    <a:cubicBezTo>
                      <a:pt x="282088" y="0"/>
                      <a:pt x="133989" y="33052"/>
                      <a:pt x="0" y="92292"/>
                    </a:cubicBezTo>
                    <a:lnTo>
                      <a:pt x="0" y="1675623"/>
                    </a:lnTo>
                    <a:lnTo>
                      <a:pt x="488792" y="1675623"/>
                    </a:lnTo>
                    <a:lnTo>
                      <a:pt x="488792" y="637528"/>
                    </a:lnTo>
                    <a:cubicBezTo>
                      <a:pt x="488792" y="629900"/>
                      <a:pt x="495021" y="623671"/>
                      <a:pt x="502649" y="623671"/>
                    </a:cubicBezTo>
                    <a:lnTo>
                      <a:pt x="1421121" y="623671"/>
                    </a:lnTo>
                    <a:cubicBezTo>
                      <a:pt x="1247342" y="255138"/>
                      <a:pt x="872580" y="0"/>
                      <a:pt x="438070" y="0"/>
                    </a:cubicBezTo>
                    <a:close/>
                  </a:path>
                </a:pathLst>
              </a:custGeom>
              <a:solidFill>
                <a:schemeClr val="accent1"/>
              </a:solidFill>
              <a:ln w="12712" cap="flat">
                <a:noFill/>
                <a:prstDash val="solid"/>
                <a:miter/>
              </a:ln>
            </p:spPr>
            <p:txBody>
              <a:bodyPr rtlCol="0" anchor="ctr"/>
              <a:lstStyle/>
              <a:p>
                <a:pPr rtl="0"/>
                <a:endParaRPr lang="es-ES" noProof="0"/>
              </a:p>
            </p:txBody>
          </p:sp>
          <p:sp>
            <p:nvSpPr>
              <p:cNvPr id="170" name="Freeform: Shape 169">
                <a:extLst>
                  <a:ext uri="{FF2B5EF4-FFF2-40B4-BE49-F238E27FC236}">
                    <a16:creationId xmlns:a16="http://schemas.microsoft.com/office/drawing/2014/main" id="{8D8BE09A-0CCE-4227-805D-D0154DC435FA}"/>
                  </a:ext>
                </a:extLst>
              </p:cNvPr>
              <p:cNvSpPr/>
              <p:nvPr userDrawn="1"/>
            </p:nvSpPr>
            <p:spPr>
              <a:xfrm>
                <a:off x="506673" y="6750448"/>
                <a:ext cx="982669" cy="1024112"/>
              </a:xfrm>
              <a:custGeom>
                <a:avLst/>
                <a:gdLst>
                  <a:gd name="connsiteX0" fmla="*/ 0 w 982669"/>
                  <a:gd name="connsiteY0" fmla="*/ 0 h 1024112"/>
                  <a:gd name="connsiteX1" fmla="*/ 0 w 982669"/>
                  <a:gd name="connsiteY1" fmla="*/ 1024112 h 1024112"/>
                  <a:gd name="connsiteX2" fmla="*/ 201492 w 982669"/>
                  <a:gd name="connsiteY2" fmla="*/ 1024112 h 1024112"/>
                  <a:gd name="connsiteX3" fmla="*/ 201492 w 982669"/>
                  <a:gd name="connsiteY3" fmla="*/ 201492 h 1024112"/>
                  <a:gd name="connsiteX4" fmla="*/ 982670 w 982669"/>
                  <a:gd name="connsiteY4" fmla="*/ 201492 h 1024112"/>
                  <a:gd name="connsiteX5" fmla="*/ 917201 w 982669"/>
                  <a:gd name="connsiteY5" fmla="*/ 0 h 1024112"/>
                  <a:gd name="connsiteX6" fmla="*/ 0 w 982669"/>
                  <a:gd name="connsiteY6" fmla="*/ 0 h 1024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2669" h="1024112">
                    <a:moveTo>
                      <a:pt x="0" y="0"/>
                    </a:moveTo>
                    <a:lnTo>
                      <a:pt x="0" y="1024112"/>
                    </a:lnTo>
                    <a:lnTo>
                      <a:pt x="201492" y="1024112"/>
                    </a:lnTo>
                    <a:lnTo>
                      <a:pt x="201492" y="201492"/>
                    </a:lnTo>
                    <a:lnTo>
                      <a:pt x="982670" y="201492"/>
                    </a:lnTo>
                    <a:cubicBezTo>
                      <a:pt x="967288" y="131573"/>
                      <a:pt x="945295" y="64198"/>
                      <a:pt x="917201" y="0"/>
                    </a:cubicBezTo>
                    <a:lnTo>
                      <a:pt x="0" y="0"/>
                    </a:lnTo>
                    <a:close/>
                  </a:path>
                </a:pathLst>
              </a:custGeom>
              <a:solidFill>
                <a:schemeClr val="accent1"/>
              </a:solidFill>
              <a:ln w="12712" cap="flat">
                <a:noFill/>
                <a:prstDash val="solid"/>
                <a:miter/>
              </a:ln>
            </p:spPr>
            <p:txBody>
              <a:bodyPr rtlCol="0" anchor="ctr"/>
              <a:lstStyle/>
              <a:p>
                <a:pPr rtl="0"/>
                <a:endParaRPr lang="es-ES" noProof="0"/>
              </a:p>
            </p:txBody>
          </p:sp>
          <p:sp>
            <p:nvSpPr>
              <p:cNvPr id="171" name="Freeform: Shape 170">
                <a:extLst>
                  <a:ext uri="{FF2B5EF4-FFF2-40B4-BE49-F238E27FC236}">
                    <a16:creationId xmlns:a16="http://schemas.microsoft.com/office/drawing/2014/main" id="{B58F0E9C-583B-4E5E-A7D6-EB81FACE50E4}"/>
                  </a:ext>
                </a:extLst>
              </p:cNvPr>
              <p:cNvSpPr/>
              <p:nvPr userDrawn="1"/>
            </p:nvSpPr>
            <p:spPr>
              <a:xfrm>
                <a:off x="6864914" y="7528703"/>
                <a:ext cx="170346" cy="170346"/>
              </a:xfrm>
              <a:custGeom>
                <a:avLst/>
                <a:gdLst>
                  <a:gd name="connsiteX0" fmla="*/ 0 w 170346"/>
                  <a:gd name="connsiteY0" fmla="*/ 8899 h 170346"/>
                  <a:gd name="connsiteX1" fmla="*/ 0 w 170346"/>
                  <a:gd name="connsiteY1" fmla="*/ 170346 h 170346"/>
                  <a:gd name="connsiteX2" fmla="*/ 170347 w 170346"/>
                  <a:gd name="connsiteY2" fmla="*/ 170346 h 170346"/>
                  <a:gd name="connsiteX3" fmla="*/ 170347 w 170346"/>
                  <a:gd name="connsiteY3" fmla="*/ 0 h 170346"/>
                  <a:gd name="connsiteX4" fmla="*/ 10806 w 170346"/>
                  <a:gd name="connsiteY4" fmla="*/ 0 h 1703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346" h="170346">
                    <a:moveTo>
                      <a:pt x="0" y="8899"/>
                    </a:moveTo>
                    <a:lnTo>
                      <a:pt x="0" y="170346"/>
                    </a:lnTo>
                    <a:lnTo>
                      <a:pt x="170347" y="170346"/>
                    </a:lnTo>
                    <a:lnTo>
                      <a:pt x="170347" y="0"/>
                    </a:lnTo>
                    <a:lnTo>
                      <a:pt x="10806" y="0"/>
                    </a:lnTo>
                    <a:close/>
                  </a:path>
                </a:pathLst>
              </a:custGeom>
              <a:solidFill>
                <a:schemeClr val="accent1"/>
              </a:solidFill>
              <a:ln w="12712" cap="flat">
                <a:noFill/>
                <a:prstDash val="solid"/>
                <a:miter/>
              </a:ln>
            </p:spPr>
            <p:txBody>
              <a:bodyPr rtlCol="0" anchor="ctr"/>
              <a:lstStyle/>
              <a:p>
                <a:pPr rtl="0"/>
                <a:endParaRPr lang="es-ES" noProof="0"/>
              </a:p>
            </p:txBody>
          </p:sp>
          <p:sp>
            <p:nvSpPr>
              <p:cNvPr id="172" name="Freeform: Shape 171">
                <a:extLst>
                  <a:ext uri="{FF2B5EF4-FFF2-40B4-BE49-F238E27FC236}">
                    <a16:creationId xmlns:a16="http://schemas.microsoft.com/office/drawing/2014/main" id="{92491DB8-DF4B-41BC-A200-9C1CD772FB00}"/>
                  </a:ext>
                </a:extLst>
              </p:cNvPr>
              <p:cNvSpPr/>
              <p:nvPr userDrawn="1"/>
            </p:nvSpPr>
            <p:spPr>
              <a:xfrm>
                <a:off x="6864914" y="7715702"/>
                <a:ext cx="170346" cy="58858"/>
              </a:xfrm>
              <a:custGeom>
                <a:avLst/>
                <a:gdLst>
                  <a:gd name="connsiteX0" fmla="*/ 170347 w 170346"/>
                  <a:gd name="connsiteY0" fmla="*/ 58859 h 58858"/>
                  <a:gd name="connsiteX1" fmla="*/ 170347 w 170346"/>
                  <a:gd name="connsiteY1" fmla="*/ 0 h 58858"/>
                  <a:gd name="connsiteX2" fmla="*/ 0 w 170346"/>
                  <a:gd name="connsiteY2" fmla="*/ 0 h 58858"/>
                  <a:gd name="connsiteX3" fmla="*/ 0 w 170346"/>
                  <a:gd name="connsiteY3" fmla="*/ 58859 h 58858"/>
                </a:gdLst>
                <a:ahLst/>
                <a:cxnLst>
                  <a:cxn ang="0">
                    <a:pos x="connsiteX0" y="connsiteY0"/>
                  </a:cxn>
                  <a:cxn ang="0">
                    <a:pos x="connsiteX1" y="connsiteY1"/>
                  </a:cxn>
                  <a:cxn ang="0">
                    <a:pos x="connsiteX2" y="connsiteY2"/>
                  </a:cxn>
                  <a:cxn ang="0">
                    <a:pos x="connsiteX3" y="connsiteY3"/>
                  </a:cxn>
                </a:cxnLst>
                <a:rect l="l" t="t" r="r" b="b"/>
                <a:pathLst>
                  <a:path w="170346" h="58858">
                    <a:moveTo>
                      <a:pt x="170347" y="58859"/>
                    </a:moveTo>
                    <a:lnTo>
                      <a:pt x="170347" y="0"/>
                    </a:lnTo>
                    <a:lnTo>
                      <a:pt x="0" y="0"/>
                    </a:lnTo>
                    <a:lnTo>
                      <a:pt x="0" y="58859"/>
                    </a:lnTo>
                  </a:path>
                </a:pathLst>
              </a:custGeom>
              <a:solidFill>
                <a:schemeClr val="accent1"/>
              </a:solidFill>
              <a:ln w="12712" cap="flat">
                <a:noFill/>
                <a:prstDash val="solid"/>
                <a:miter/>
              </a:ln>
            </p:spPr>
            <p:txBody>
              <a:bodyPr rtlCol="0" anchor="ctr"/>
              <a:lstStyle/>
              <a:p>
                <a:pPr rtl="0"/>
                <a:endParaRPr lang="es-ES" noProof="0"/>
              </a:p>
            </p:txBody>
          </p:sp>
          <p:sp>
            <p:nvSpPr>
              <p:cNvPr id="173" name="Freeform: Shape 172">
                <a:extLst>
                  <a:ext uri="{FF2B5EF4-FFF2-40B4-BE49-F238E27FC236}">
                    <a16:creationId xmlns:a16="http://schemas.microsoft.com/office/drawing/2014/main" id="{98003678-833C-4E45-8C72-BF73526338EF}"/>
                  </a:ext>
                </a:extLst>
              </p:cNvPr>
              <p:cNvSpPr/>
              <p:nvPr userDrawn="1"/>
            </p:nvSpPr>
            <p:spPr>
              <a:xfrm>
                <a:off x="6895932" y="7396875"/>
                <a:ext cx="139328" cy="115174"/>
              </a:xfrm>
              <a:custGeom>
                <a:avLst/>
                <a:gdLst>
                  <a:gd name="connsiteX0" fmla="*/ 139328 w 139328"/>
                  <a:gd name="connsiteY0" fmla="*/ 115174 h 115174"/>
                  <a:gd name="connsiteX1" fmla="*/ 139328 w 139328"/>
                  <a:gd name="connsiteY1" fmla="*/ 0 h 115174"/>
                  <a:gd name="connsiteX2" fmla="*/ 0 w 139328"/>
                  <a:gd name="connsiteY2" fmla="*/ 115174 h 115174"/>
                </a:gdLst>
                <a:ahLst/>
                <a:cxnLst>
                  <a:cxn ang="0">
                    <a:pos x="connsiteX0" y="connsiteY0"/>
                  </a:cxn>
                  <a:cxn ang="0">
                    <a:pos x="connsiteX1" y="connsiteY1"/>
                  </a:cxn>
                  <a:cxn ang="0">
                    <a:pos x="connsiteX2" y="connsiteY2"/>
                  </a:cxn>
                </a:cxnLst>
                <a:rect l="l" t="t" r="r" b="b"/>
                <a:pathLst>
                  <a:path w="139328" h="115174">
                    <a:moveTo>
                      <a:pt x="139328" y="115174"/>
                    </a:moveTo>
                    <a:lnTo>
                      <a:pt x="139328" y="0"/>
                    </a:lnTo>
                    <a:lnTo>
                      <a:pt x="0" y="115174"/>
                    </a:lnTo>
                    <a:close/>
                  </a:path>
                </a:pathLst>
              </a:custGeom>
              <a:solidFill>
                <a:schemeClr val="accent1"/>
              </a:solidFill>
              <a:ln w="12712" cap="flat">
                <a:noFill/>
                <a:prstDash val="solid"/>
                <a:miter/>
              </a:ln>
            </p:spPr>
            <p:txBody>
              <a:bodyPr rtlCol="0" anchor="ctr"/>
              <a:lstStyle/>
              <a:p>
                <a:pPr rtl="0"/>
                <a:endParaRPr lang="es-ES" noProof="0"/>
              </a:p>
            </p:txBody>
          </p:sp>
          <p:sp>
            <p:nvSpPr>
              <p:cNvPr id="174" name="Freeform: Shape 173">
                <a:extLst>
                  <a:ext uri="{FF2B5EF4-FFF2-40B4-BE49-F238E27FC236}">
                    <a16:creationId xmlns:a16="http://schemas.microsoft.com/office/drawing/2014/main" id="{C77A83F2-628D-49BF-8288-8915EBA1490E}"/>
                  </a:ext>
                </a:extLst>
              </p:cNvPr>
              <p:cNvSpPr/>
              <p:nvPr userDrawn="1"/>
            </p:nvSpPr>
            <p:spPr>
              <a:xfrm>
                <a:off x="6677915" y="7715702"/>
                <a:ext cx="170345" cy="58858"/>
              </a:xfrm>
              <a:custGeom>
                <a:avLst/>
                <a:gdLst>
                  <a:gd name="connsiteX0" fmla="*/ 170346 w 170345"/>
                  <a:gd name="connsiteY0" fmla="*/ 58859 h 58858"/>
                  <a:gd name="connsiteX1" fmla="*/ 170346 w 170345"/>
                  <a:gd name="connsiteY1" fmla="*/ 0 h 58858"/>
                  <a:gd name="connsiteX2" fmla="*/ 0 w 170345"/>
                  <a:gd name="connsiteY2" fmla="*/ 0 h 58858"/>
                  <a:gd name="connsiteX3" fmla="*/ 0 w 170345"/>
                  <a:gd name="connsiteY3" fmla="*/ 58859 h 58858"/>
                </a:gdLst>
                <a:ahLst/>
                <a:cxnLst>
                  <a:cxn ang="0">
                    <a:pos x="connsiteX0" y="connsiteY0"/>
                  </a:cxn>
                  <a:cxn ang="0">
                    <a:pos x="connsiteX1" y="connsiteY1"/>
                  </a:cxn>
                  <a:cxn ang="0">
                    <a:pos x="connsiteX2" y="connsiteY2"/>
                  </a:cxn>
                  <a:cxn ang="0">
                    <a:pos x="connsiteX3" y="connsiteY3"/>
                  </a:cxn>
                </a:cxnLst>
                <a:rect l="l" t="t" r="r" b="b"/>
                <a:pathLst>
                  <a:path w="170345" h="58858">
                    <a:moveTo>
                      <a:pt x="170346" y="58859"/>
                    </a:moveTo>
                    <a:lnTo>
                      <a:pt x="170346" y="0"/>
                    </a:lnTo>
                    <a:lnTo>
                      <a:pt x="0" y="0"/>
                    </a:lnTo>
                    <a:lnTo>
                      <a:pt x="0" y="58859"/>
                    </a:lnTo>
                  </a:path>
                </a:pathLst>
              </a:custGeom>
              <a:solidFill>
                <a:schemeClr val="accent1"/>
              </a:solidFill>
              <a:ln w="12712" cap="flat">
                <a:noFill/>
                <a:prstDash val="solid"/>
                <a:miter/>
              </a:ln>
            </p:spPr>
            <p:txBody>
              <a:bodyPr rtlCol="0" anchor="ctr"/>
              <a:lstStyle/>
              <a:p>
                <a:pPr rtl="0"/>
                <a:endParaRPr lang="es-ES" noProof="0"/>
              </a:p>
            </p:txBody>
          </p:sp>
          <p:sp>
            <p:nvSpPr>
              <p:cNvPr id="175" name="Freeform: Shape 174">
                <a:extLst>
                  <a:ext uri="{FF2B5EF4-FFF2-40B4-BE49-F238E27FC236}">
                    <a16:creationId xmlns:a16="http://schemas.microsoft.com/office/drawing/2014/main" id="{25AF23B3-CAA0-44C3-8504-B70E5493F233}"/>
                  </a:ext>
                </a:extLst>
              </p:cNvPr>
              <p:cNvSpPr/>
              <p:nvPr userDrawn="1"/>
            </p:nvSpPr>
            <p:spPr>
              <a:xfrm>
                <a:off x="6578249" y="7715702"/>
                <a:ext cx="83012" cy="58858"/>
              </a:xfrm>
              <a:custGeom>
                <a:avLst/>
                <a:gdLst>
                  <a:gd name="connsiteX0" fmla="*/ 83012 w 83012"/>
                  <a:gd name="connsiteY0" fmla="*/ 58859 h 58858"/>
                  <a:gd name="connsiteX1" fmla="*/ 83012 w 83012"/>
                  <a:gd name="connsiteY1" fmla="*/ 0 h 58858"/>
                  <a:gd name="connsiteX2" fmla="*/ 71316 w 83012"/>
                  <a:gd name="connsiteY2" fmla="*/ 0 h 58858"/>
                  <a:gd name="connsiteX3" fmla="*/ 0 w 83012"/>
                  <a:gd name="connsiteY3" fmla="*/ 58859 h 58858"/>
                </a:gdLst>
                <a:ahLst/>
                <a:cxnLst>
                  <a:cxn ang="0">
                    <a:pos x="connsiteX0" y="connsiteY0"/>
                  </a:cxn>
                  <a:cxn ang="0">
                    <a:pos x="connsiteX1" y="connsiteY1"/>
                  </a:cxn>
                  <a:cxn ang="0">
                    <a:pos x="connsiteX2" y="connsiteY2"/>
                  </a:cxn>
                  <a:cxn ang="0">
                    <a:pos x="connsiteX3" y="connsiteY3"/>
                  </a:cxn>
                </a:cxnLst>
                <a:rect l="l" t="t" r="r" b="b"/>
                <a:pathLst>
                  <a:path w="83012" h="58858">
                    <a:moveTo>
                      <a:pt x="83012" y="58859"/>
                    </a:moveTo>
                    <a:lnTo>
                      <a:pt x="83012" y="0"/>
                    </a:lnTo>
                    <a:lnTo>
                      <a:pt x="71316" y="0"/>
                    </a:lnTo>
                    <a:lnTo>
                      <a:pt x="0" y="58859"/>
                    </a:lnTo>
                  </a:path>
                </a:pathLst>
              </a:custGeom>
              <a:solidFill>
                <a:schemeClr val="accent1"/>
              </a:solidFill>
              <a:ln w="12712" cap="flat">
                <a:noFill/>
                <a:prstDash val="solid"/>
                <a:miter/>
              </a:ln>
            </p:spPr>
            <p:txBody>
              <a:bodyPr rtlCol="0" anchor="ctr"/>
              <a:lstStyle/>
              <a:p>
                <a:pPr rtl="0"/>
                <a:endParaRPr lang="es-ES" noProof="0"/>
              </a:p>
            </p:txBody>
          </p:sp>
          <p:sp>
            <p:nvSpPr>
              <p:cNvPr id="176" name="Freeform: Shape 175">
                <a:extLst>
                  <a:ext uri="{FF2B5EF4-FFF2-40B4-BE49-F238E27FC236}">
                    <a16:creationId xmlns:a16="http://schemas.microsoft.com/office/drawing/2014/main" id="{B921396A-8813-4524-9C7A-D5A0AC050086}"/>
                  </a:ext>
                </a:extLst>
              </p:cNvPr>
              <p:cNvSpPr/>
              <p:nvPr userDrawn="1"/>
            </p:nvSpPr>
            <p:spPr>
              <a:xfrm>
                <a:off x="7051914" y="6962492"/>
                <a:ext cx="1477563" cy="812069"/>
              </a:xfrm>
              <a:custGeom>
                <a:avLst/>
                <a:gdLst>
                  <a:gd name="connsiteX0" fmla="*/ 1477564 w 1477563"/>
                  <a:gd name="connsiteY0" fmla="*/ 812069 h 812069"/>
                  <a:gd name="connsiteX1" fmla="*/ 864571 w 1477563"/>
                  <a:gd name="connsiteY1" fmla="*/ 298233 h 812069"/>
                  <a:gd name="connsiteX2" fmla="*/ 859105 w 1477563"/>
                  <a:gd name="connsiteY2" fmla="*/ 293657 h 812069"/>
                  <a:gd name="connsiteX3" fmla="*/ 508751 w 1477563"/>
                  <a:gd name="connsiteY3" fmla="*/ 0 h 812069"/>
                  <a:gd name="connsiteX4" fmla="*/ 0 w 1477563"/>
                  <a:gd name="connsiteY4" fmla="*/ 420527 h 812069"/>
                  <a:gd name="connsiteX5" fmla="*/ 0 w 1477563"/>
                  <a:gd name="connsiteY5" fmla="*/ 549558 h 812069"/>
                  <a:gd name="connsiteX6" fmla="*/ 0 w 1477563"/>
                  <a:gd name="connsiteY6" fmla="*/ 566211 h 812069"/>
                  <a:gd name="connsiteX7" fmla="*/ 0 w 1477563"/>
                  <a:gd name="connsiteY7" fmla="*/ 736557 h 812069"/>
                  <a:gd name="connsiteX8" fmla="*/ 0 w 1477563"/>
                  <a:gd name="connsiteY8" fmla="*/ 753211 h 812069"/>
                  <a:gd name="connsiteX9" fmla="*/ 0 w 1477563"/>
                  <a:gd name="connsiteY9" fmla="*/ 812069 h 812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77563" h="812069">
                    <a:moveTo>
                      <a:pt x="1477564" y="812069"/>
                    </a:moveTo>
                    <a:lnTo>
                      <a:pt x="864571" y="298233"/>
                    </a:lnTo>
                    <a:lnTo>
                      <a:pt x="859105" y="293657"/>
                    </a:lnTo>
                    <a:lnTo>
                      <a:pt x="508751" y="0"/>
                    </a:lnTo>
                    <a:lnTo>
                      <a:pt x="0" y="420527"/>
                    </a:lnTo>
                    <a:lnTo>
                      <a:pt x="0" y="549558"/>
                    </a:lnTo>
                    <a:lnTo>
                      <a:pt x="0" y="566211"/>
                    </a:lnTo>
                    <a:lnTo>
                      <a:pt x="0" y="736557"/>
                    </a:lnTo>
                    <a:lnTo>
                      <a:pt x="0" y="753211"/>
                    </a:lnTo>
                    <a:lnTo>
                      <a:pt x="0" y="812069"/>
                    </a:lnTo>
                  </a:path>
                </a:pathLst>
              </a:custGeom>
              <a:solidFill>
                <a:schemeClr val="accent1"/>
              </a:solidFill>
              <a:ln w="12712" cap="flat">
                <a:noFill/>
                <a:prstDash val="solid"/>
                <a:miter/>
              </a:ln>
            </p:spPr>
            <p:txBody>
              <a:bodyPr rtlCol="0" anchor="ctr"/>
              <a:lstStyle/>
              <a:p>
                <a:pPr rtl="0"/>
                <a:endParaRPr lang="es-ES" noProof="0"/>
              </a:p>
            </p:txBody>
          </p:sp>
          <p:sp>
            <p:nvSpPr>
              <p:cNvPr id="177" name="Freeform: Shape 176">
                <a:extLst>
                  <a:ext uri="{FF2B5EF4-FFF2-40B4-BE49-F238E27FC236}">
                    <a16:creationId xmlns:a16="http://schemas.microsoft.com/office/drawing/2014/main" id="{43F1C6B8-151F-43F5-B641-1D6FDE05ABBA}"/>
                  </a:ext>
                </a:extLst>
              </p:cNvPr>
              <p:cNvSpPr/>
              <p:nvPr userDrawn="1"/>
            </p:nvSpPr>
            <p:spPr>
              <a:xfrm>
                <a:off x="6677915" y="7551458"/>
                <a:ext cx="170345" cy="147591"/>
              </a:xfrm>
              <a:custGeom>
                <a:avLst/>
                <a:gdLst>
                  <a:gd name="connsiteX0" fmla="*/ 0 w 170345"/>
                  <a:gd name="connsiteY0" fmla="*/ 147591 h 147591"/>
                  <a:gd name="connsiteX1" fmla="*/ 170346 w 170345"/>
                  <a:gd name="connsiteY1" fmla="*/ 147591 h 147591"/>
                  <a:gd name="connsiteX2" fmla="*/ 170346 w 170345"/>
                  <a:gd name="connsiteY2" fmla="*/ 0 h 147591"/>
                  <a:gd name="connsiteX3" fmla="*/ 0 w 170345"/>
                  <a:gd name="connsiteY3" fmla="*/ 140726 h 147591"/>
                </a:gdLst>
                <a:ahLst/>
                <a:cxnLst>
                  <a:cxn ang="0">
                    <a:pos x="connsiteX0" y="connsiteY0"/>
                  </a:cxn>
                  <a:cxn ang="0">
                    <a:pos x="connsiteX1" y="connsiteY1"/>
                  </a:cxn>
                  <a:cxn ang="0">
                    <a:pos x="connsiteX2" y="connsiteY2"/>
                  </a:cxn>
                  <a:cxn ang="0">
                    <a:pos x="connsiteX3" y="connsiteY3"/>
                  </a:cxn>
                </a:cxnLst>
                <a:rect l="l" t="t" r="r" b="b"/>
                <a:pathLst>
                  <a:path w="170345" h="147591">
                    <a:moveTo>
                      <a:pt x="0" y="147591"/>
                    </a:moveTo>
                    <a:lnTo>
                      <a:pt x="170346" y="147591"/>
                    </a:lnTo>
                    <a:lnTo>
                      <a:pt x="170346" y="0"/>
                    </a:lnTo>
                    <a:lnTo>
                      <a:pt x="0" y="140726"/>
                    </a:lnTo>
                    <a:close/>
                  </a:path>
                </a:pathLst>
              </a:custGeom>
              <a:solidFill>
                <a:schemeClr val="accent1"/>
              </a:solidFill>
              <a:ln w="12712" cap="flat">
                <a:noFill/>
                <a:prstDash val="solid"/>
                <a:miter/>
              </a:ln>
            </p:spPr>
            <p:txBody>
              <a:bodyPr rtlCol="0" anchor="ctr"/>
              <a:lstStyle/>
              <a:p>
                <a:pPr rtl="0"/>
                <a:endParaRPr lang="es-ES" noProof="0"/>
              </a:p>
            </p:txBody>
          </p:sp>
          <p:sp>
            <p:nvSpPr>
              <p:cNvPr id="178" name="Freeform: Shape 177">
                <a:extLst>
                  <a:ext uri="{FF2B5EF4-FFF2-40B4-BE49-F238E27FC236}">
                    <a16:creationId xmlns:a16="http://schemas.microsoft.com/office/drawing/2014/main" id="{CD7C2CAB-CE71-4E2A-BDBD-8AE987FB7BA9}"/>
                  </a:ext>
                </a:extLst>
              </p:cNvPr>
              <p:cNvSpPr/>
              <p:nvPr userDrawn="1"/>
            </p:nvSpPr>
            <p:spPr>
              <a:xfrm>
                <a:off x="2425485" y="7039783"/>
                <a:ext cx="1928346" cy="135641"/>
              </a:xfrm>
              <a:custGeom>
                <a:avLst/>
                <a:gdLst>
                  <a:gd name="connsiteX0" fmla="*/ 1896947 w 1928346"/>
                  <a:gd name="connsiteY0" fmla="*/ 50723 h 135641"/>
                  <a:gd name="connsiteX1" fmla="*/ 1830206 w 1928346"/>
                  <a:gd name="connsiteY1" fmla="*/ 83139 h 135641"/>
                  <a:gd name="connsiteX2" fmla="*/ 1830206 w 1928346"/>
                  <a:gd name="connsiteY2" fmla="*/ 83139 h 135641"/>
                  <a:gd name="connsiteX3" fmla="*/ 1763339 w 1928346"/>
                  <a:gd name="connsiteY3" fmla="*/ 50595 h 135641"/>
                  <a:gd name="connsiteX4" fmla="*/ 1656936 w 1928346"/>
                  <a:gd name="connsiteY4" fmla="*/ 0 h 135641"/>
                  <a:gd name="connsiteX5" fmla="*/ 1550406 w 1928346"/>
                  <a:gd name="connsiteY5" fmla="*/ 50723 h 135641"/>
                  <a:gd name="connsiteX6" fmla="*/ 1483666 w 1928346"/>
                  <a:gd name="connsiteY6" fmla="*/ 83139 h 135641"/>
                  <a:gd name="connsiteX7" fmla="*/ 1483666 w 1928346"/>
                  <a:gd name="connsiteY7" fmla="*/ 83139 h 135641"/>
                  <a:gd name="connsiteX8" fmla="*/ 1416926 w 1928346"/>
                  <a:gd name="connsiteY8" fmla="*/ 50723 h 135641"/>
                  <a:gd name="connsiteX9" fmla="*/ 1310523 w 1928346"/>
                  <a:gd name="connsiteY9" fmla="*/ 127 h 135641"/>
                  <a:gd name="connsiteX10" fmla="*/ 1203993 w 1928346"/>
                  <a:gd name="connsiteY10" fmla="*/ 50850 h 135641"/>
                  <a:gd name="connsiteX11" fmla="*/ 1137253 w 1928346"/>
                  <a:gd name="connsiteY11" fmla="*/ 83266 h 135641"/>
                  <a:gd name="connsiteX12" fmla="*/ 1070766 w 1928346"/>
                  <a:gd name="connsiteY12" fmla="*/ 51231 h 135641"/>
                  <a:gd name="connsiteX13" fmla="*/ 1070512 w 1928346"/>
                  <a:gd name="connsiteY13" fmla="*/ 50850 h 135641"/>
                  <a:gd name="connsiteX14" fmla="*/ 964109 w 1928346"/>
                  <a:gd name="connsiteY14" fmla="*/ 254 h 135641"/>
                  <a:gd name="connsiteX15" fmla="*/ 857579 w 1928346"/>
                  <a:gd name="connsiteY15" fmla="*/ 50977 h 135641"/>
                  <a:gd name="connsiteX16" fmla="*/ 790839 w 1928346"/>
                  <a:gd name="connsiteY16" fmla="*/ 83393 h 135641"/>
                  <a:gd name="connsiteX17" fmla="*/ 790839 w 1928346"/>
                  <a:gd name="connsiteY17" fmla="*/ 83393 h 135641"/>
                  <a:gd name="connsiteX18" fmla="*/ 724099 w 1928346"/>
                  <a:gd name="connsiteY18" fmla="*/ 50977 h 135641"/>
                  <a:gd name="connsiteX19" fmla="*/ 617696 w 1928346"/>
                  <a:gd name="connsiteY19" fmla="*/ 381 h 135641"/>
                  <a:gd name="connsiteX20" fmla="*/ 617696 w 1928346"/>
                  <a:gd name="connsiteY20" fmla="*/ 381 h 135641"/>
                  <a:gd name="connsiteX21" fmla="*/ 511293 w 1928346"/>
                  <a:gd name="connsiteY21" fmla="*/ 50977 h 135641"/>
                  <a:gd name="connsiteX22" fmla="*/ 510912 w 1928346"/>
                  <a:gd name="connsiteY22" fmla="*/ 51358 h 135641"/>
                  <a:gd name="connsiteX23" fmla="*/ 444426 w 1928346"/>
                  <a:gd name="connsiteY23" fmla="*/ 83393 h 135641"/>
                  <a:gd name="connsiteX24" fmla="*/ 444426 w 1928346"/>
                  <a:gd name="connsiteY24" fmla="*/ 83393 h 135641"/>
                  <a:gd name="connsiteX25" fmla="*/ 377686 w 1928346"/>
                  <a:gd name="connsiteY25" fmla="*/ 50977 h 135641"/>
                  <a:gd name="connsiteX26" fmla="*/ 271283 w 1928346"/>
                  <a:gd name="connsiteY26" fmla="*/ 381 h 135641"/>
                  <a:gd name="connsiteX27" fmla="*/ 164880 w 1928346"/>
                  <a:gd name="connsiteY27" fmla="*/ 50977 h 135641"/>
                  <a:gd name="connsiteX28" fmla="*/ 98140 w 1928346"/>
                  <a:gd name="connsiteY28" fmla="*/ 83393 h 135641"/>
                  <a:gd name="connsiteX29" fmla="*/ 31399 w 1928346"/>
                  <a:gd name="connsiteY29" fmla="*/ 50977 h 135641"/>
                  <a:gd name="connsiteX30" fmla="*/ 20721 w 1928346"/>
                  <a:gd name="connsiteY30" fmla="*/ 39663 h 135641"/>
                  <a:gd name="connsiteX31" fmla="*/ 0 w 1928346"/>
                  <a:gd name="connsiteY31" fmla="*/ 93818 h 135641"/>
                  <a:gd name="connsiteX32" fmla="*/ 98140 w 1928346"/>
                  <a:gd name="connsiteY32" fmla="*/ 135641 h 135641"/>
                  <a:gd name="connsiteX33" fmla="*/ 204543 w 1928346"/>
                  <a:gd name="connsiteY33" fmla="*/ 85046 h 135641"/>
                  <a:gd name="connsiteX34" fmla="*/ 271283 w 1928346"/>
                  <a:gd name="connsiteY34" fmla="*/ 52629 h 135641"/>
                  <a:gd name="connsiteX35" fmla="*/ 338023 w 1928346"/>
                  <a:gd name="connsiteY35" fmla="*/ 85046 h 135641"/>
                  <a:gd name="connsiteX36" fmla="*/ 444426 w 1928346"/>
                  <a:gd name="connsiteY36" fmla="*/ 135641 h 135641"/>
                  <a:gd name="connsiteX37" fmla="*/ 444426 w 1928346"/>
                  <a:gd name="connsiteY37" fmla="*/ 135641 h 135641"/>
                  <a:gd name="connsiteX38" fmla="*/ 550829 w 1928346"/>
                  <a:gd name="connsiteY38" fmla="*/ 85046 h 135641"/>
                  <a:gd name="connsiteX39" fmla="*/ 551210 w 1928346"/>
                  <a:gd name="connsiteY39" fmla="*/ 84665 h 135641"/>
                  <a:gd name="connsiteX40" fmla="*/ 617696 w 1928346"/>
                  <a:gd name="connsiteY40" fmla="*/ 52629 h 135641"/>
                  <a:gd name="connsiteX41" fmla="*/ 684436 w 1928346"/>
                  <a:gd name="connsiteY41" fmla="*/ 85046 h 135641"/>
                  <a:gd name="connsiteX42" fmla="*/ 790839 w 1928346"/>
                  <a:gd name="connsiteY42" fmla="*/ 135641 h 135641"/>
                  <a:gd name="connsiteX43" fmla="*/ 790839 w 1928346"/>
                  <a:gd name="connsiteY43" fmla="*/ 135641 h 135641"/>
                  <a:gd name="connsiteX44" fmla="*/ 897369 w 1928346"/>
                  <a:gd name="connsiteY44" fmla="*/ 84919 h 135641"/>
                  <a:gd name="connsiteX45" fmla="*/ 964109 w 1928346"/>
                  <a:gd name="connsiteY45" fmla="*/ 52502 h 135641"/>
                  <a:gd name="connsiteX46" fmla="*/ 1030596 w 1928346"/>
                  <a:gd name="connsiteY46" fmla="*/ 84537 h 135641"/>
                  <a:gd name="connsiteX47" fmla="*/ 1030850 w 1928346"/>
                  <a:gd name="connsiteY47" fmla="*/ 84919 h 135641"/>
                  <a:gd name="connsiteX48" fmla="*/ 1137253 w 1928346"/>
                  <a:gd name="connsiteY48" fmla="*/ 135514 h 135641"/>
                  <a:gd name="connsiteX49" fmla="*/ 1243783 w 1928346"/>
                  <a:gd name="connsiteY49" fmla="*/ 84792 h 135641"/>
                  <a:gd name="connsiteX50" fmla="*/ 1310523 w 1928346"/>
                  <a:gd name="connsiteY50" fmla="*/ 52375 h 135641"/>
                  <a:gd name="connsiteX51" fmla="*/ 1377263 w 1928346"/>
                  <a:gd name="connsiteY51" fmla="*/ 84792 h 135641"/>
                  <a:gd name="connsiteX52" fmla="*/ 1483666 w 1928346"/>
                  <a:gd name="connsiteY52" fmla="*/ 135387 h 135641"/>
                  <a:gd name="connsiteX53" fmla="*/ 1483666 w 1928346"/>
                  <a:gd name="connsiteY53" fmla="*/ 135387 h 135641"/>
                  <a:gd name="connsiteX54" fmla="*/ 1590196 w 1928346"/>
                  <a:gd name="connsiteY54" fmla="*/ 84665 h 135641"/>
                  <a:gd name="connsiteX55" fmla="*/ 1656936 w 1928346"/>
                  <a:gd name="connsiteY55" fmla="*/ 52375 h 135641"/>
                  <a:gd name="connsiteX56" fmla="*/ 1723803 w 1928346"/>
                  <a:gd name="connsiteY56" fmla="*/ 84919 h 135641"/>
                  <a:gd name="connsiteX57" fmla="*/ 1830206 w 1928346"/>
                  <a:gd name="connsiteY57" fmla="*/ 135514 h 135641"/>
                  <a:gd name="connsiteX58" fmla="*/ 1830206 w 1928346"/>
                  <a:gd name="connsiteY58" fmla="*/ 135514 h 135641"/>
                  <a:gd name="connsiteX59" fmla="*/ 1928346 w 1928346"/>
                  <a:gd name="connsiteY59" fmla="*/ 93563 h 135641"/>
                  <a:gd name="connsiteX60" fmla="*/ 1907625 w 1928346"/>
                  <a:gd name="connsiteY60" fmla="*/ 39408 h 135641"/>
                  <a:gd name="connsiteX61" fmla="*/ 1896947 w 1928346"/>
                  <a:gd name="connsiteY61" fmla="*/ 50723 h 135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1928346" h="135641">
                    <a:moveTo>
                      <a:pt x="1896947" y="50723"/>
                    </a:moveTo>
                    <a:cubicBezTo>
                      <a:pt x="1879022" y="71571"/>
                      <a:pt x="1855377" y="83139"/>
                      <a:pt x="1830206" y="83139"/>
                    </a:cubicBezTo>
                    <a:cubicBezTo>
                      <a:pt x="1830206" y="83139"/>
                      <a:pt x="1830206" y="83139"/>
                      <a:pt x="1830206" y="83139"/>
                    </a:cubicBezTo>
                    <a:cubicBezTo>
                      <a:pt x="1805163" y="83139"/>
                      <a:pt x="1781391" y="71698"/>
                      <a:pt x="1763339" y="50595"/>
                    </a:cubicBezTo>
                    <a:cubicBezTo>
                      <a:pt x="1735245" y="17924"/>
                      <a:pt x="1697489" y="0"/>
                      <a:pt x="1656936" y="0"/>
                    </a:cubicBezTo>
                    <a:cubicBezTo>
                      <a:pt x="1616383" y="0"/>
                      <a:pt x="1578500" y="17924"/>
                      <a:pt x="1550406" y="50723"/>
                    </a:cubicBezTo>
                    <a:cubicBezTo>
                      <a:pt x="1532481" y="71571"/>
                      <a:pt x="1508837" y="83139"/>
                      <a:pt x="1483666" y="83139"/>
                    </a:cubicBezTo>
                    <a:lnTo>
                      <a:pt x="1483666" y="83139"/>
                    </a:lnTo>
                    <a:cubicBezTo>
                      <a:pt x="1458622" y="83139"/>
                      <a:pt x="1434850" y="71698"/>
                      <a:pt x="1416926" y="50723"/>
                    </a:cubicBezTo>
                    <a:cubicBezTo>
                      <a:pt x="1388831" y="18052"/>
                      <a:pt x="1351075" y="127"/>
                      <a:pt x="1310523" y="127"/>
                    </a:cubicBezTo>
                    <a:cubicBezTo>
                      <a:pt x="1269970" y="127"/>
                      <a:pt x="1232087" y="18052"/>
                      <a:pt x="1203993" y="50850"/>
                    </a:cubicBezTo>
                    <a:cubicBezTo>
                      <a:pt x="1186068" y="71698"/>
                      <a:pt x="1162423" y="83266"/>
                      <a:pt x="1137253" y="83266"/>
                    </a:cubicBezTo>
                    <a:cubicBezTo>
                      <a:pt x="1112336" y="83266"/>
                      <a:pt x="1088691" y="71825"/>
                      <a:pt x="1070766" y="51231"/>
                    </a:cubicBezTo>
                    <a:cubicBezTo>
                      <a:pt x="1070640" y="51104"/>
                      <a:pt x="1070512" y="50977"/>
                      <a:pt x="1070512" y="50850"/>
                    </a:cubicBezTo>
                    <a:cubicBezTo>
                      <a:pt x="1042418" y="18179"/>
                      <a:pt x="1004662" y="254"/>
                      <a:pt x="964109" y="254"/>
                    </a:cubicBezTo>
                    <a:cubicBezTo>
                      <a:pt x="923557" y="254"/>
                      <a:pt x="885674" y="18179"/>
                      <a:pt x="857579" y="50977"/>
                    </a:cubicBezTo>
                    <a:cubicBezTo>
                      <a:pt x="839655" y="71825"/>
                      <a:pt x="816010" y="83393"/>
                      <a:pt x="790839" y="83393"/>
                    </a:cubicBezTo>
                    <a:lnTo>
                      <a:pt x="790839" y="83393"/>
                    </a:lnTo>
                    <a:cubicBezTo>
                      <a:pt x="765796" y="83393"/>
                      <a:pt x="742024" y="71952"/>
                      <a:pt x="724099" y="50977"/>
                    </a:cubicBezTo>
                    <a:cubicBezTo>
                      <a:pt x="696005" y="18306"/>
                      <a:pt x="658249" y="381"/>
                      <a:pt x="617696" y="381"/>
                    </a:cubicBezTo>
                    <a:cubicBezTo>
                      <a:pt x="617696" y="381"/>
                      <a:pt x="617696" y="381"/>
                      <a:pt x="617696" y="381"/>
                    </a:cubicBezTo>
                    <a:cubicBezTo>
                      <a:pt x="577144" y="381"/>
                      <a:pt x="539261" y="18306"/>
                      <a:pt x="511293" y="50977"/>
                    </a:cubicBezTo>
                    <a:cubicBezTo>
                      <a:pt x="511166" y="51104"/>
                      <a:pt x="511039" y="51231"/>
                      <a:pt x="510912" y="51358"/>
                    </a:cubicBezTo>
                    <a:cubicBezTo>
                      <a:pt x="492987" y="72079"/>
                      <a:pt x="469469" y="83393"/>
                      <a:pt x="444426" y="83393"/>
                    </a:cubicBezTo>
                    <a:lnTo>
                      <a:pt x="444426" y="83393"/>
                    </a:lnTo>
                    <a:cubicBezTo>
                      <a:pt x="419382" y="83393"/>
                      <a:pt x="395610" y="71952"/>
                      <a:pt x="377686" y="50977"/>
                    </a:cubicBezTo>
                    <a:cubicBezTo>
                      <a:pt x="349591" y="18306"/>
                      <a:pt x="311836" y="381"/>
                      <a:pt x="271283" y="381"/>
                    </a:cubicBezTo>
                    <a:cubicBezTo>
                      <a:pt x="230603" y="381"/>
                      <a:pt x="192847" y="18306"/>
                      <a:pt x="164880" y="50977"/>
                    </a:cubicBezTo>
                    <a:cubicBezTo>
                      <a:pt x="146955" y="71825"/>
                      <a:pt x="123310" y="83393"/>
                      <a:pt x="98140" y="83393"/>
                    </a:cubicBezTo>
                    <a:cubicBezTo>
                      <a:pt x="73096" y="83393"/>
                      <a:pt x="49324" y="71952"/>
                      <a:pt x="31399" y="50977"/>
                    </a:cubicBezTo>
                    <a:cubicBezTo>
                      <a:pt x="27967" y="47036"/>
                      <a:pt x="24408" y="43222"/>
                      <a:pt x="20721" y="39663"/>
                    </a:cubicBezTo>
                    <a:cubicBezTo>
                      <a:pt x="13348" y="57460"/>
                      <a:pt x="6483" y="75512"/>
                      <a:pt x="0" y="93818"/>
                    </a:cubicBezTo>
                    <a:cubicBezTo>
                      <a:pt x="26950" y="120768"/>
                      <a:pt x="61401" y="135641"/>
                      <a:pt x="98140" y="135641"/>
                    </a:cubicBezTo>
                    <a:cubicBezTo>
                      <a:pt x="138820" y="135641"/>
                      <a:pt x="176575" y="117717"/>
                      <a:pt x="204543" y="85046"/>
                    </a:cubicBezTo>
                    <a:cubicBezTo>
                      <a:pt x="222467" y="64198"/>
                      <a:pt x="246112" y="52629"/>
                      <a:pt x="271283" y="52629"/>
                    </a:cubicBezTo>
                    <a:cubicBezTo>
                      <a:pt x="296326" y="52629"/>
                      <a:pt x="320099" y="64071"/>
                      <a:pt x="338023" y="85046"/>
                    </a:cubicBezTo>
                    <a:cubicBezTo>
                      <a:pt x="366117" y="117717"/>
                      <a:pt x="403873" y="135641"/>
                      <a:pt x="444426" y="135641"/>
                    </a:cubicBezTo>
                    <a:cubicBezTo>
                      <a:pt x="444426" y="135641"/>
                      <a:pt x="444426" y="135641"/>
                      <a:pt x="444426" y="135641"/>
                    </a:cubicBezTo>
                    <a:cubicBezTo>
                      <a:pt x="484979" y="135641"/>
                      <a:pt x="522861" y="117717"/>
                      <a:pt x="550829" y="85046"/>
                    </a:cubicBezTo>
                    <a:cubicBezTo>
                      <a:pt x="550956" y="84919"/>
                      <a:pt x="551083" y="84792"/>
                      <a:pt x="551210" y="84665"/>
                    </a:cubicBezTo>
                    <a:cubicBezTo>
                      <a:pt x="569135" y="63943"/>
                      <a:pt x="592653" y="52629"/>
                      <a:pt x="617696" y="52629"/>
                    </a:cubicBezTo>
                    <a:cubicBezTo>
                      <a:pt x="642740" y="52629"/>
                      <a:pt x="666512" y="64071"/>
                      <a:pt x="684436" y="85046"/>
                    </a:cubicBezTo>
                    <a:cubicBezTo>
                      <a:pt x="712531" y="117717"/>
                      <a:pt x="750287" y="135641"/>
                      <a:pt x="790839" y="135641"/>
                    </a:cubicBezTo>
                    <a:cubicBezTo>
                      <a:pt x="790839" y="135641"/>
                      <a:pt x="790839" y="135641"/>
                      <a:pt x="790839" y="135641"/>
                    </a:cubicBezTo>
                    <a:cubicBezTo>
                      <a:pt x="831392" y="135641"/>
                      <a:pt x="869275" y="117717"/>
                      <a:pt x="897369" y="84919"/>
                    </a:cubicBezTo>
                    <a:cubicBezTo>
                      <a:pt x="915294" y="64071"/>
                      <a:pt x="938939" y="52629"/>
                      <a:pt x="964109" y="52502"/>
                    </a:cubicBezTo>
                    <a:cubicBezTo>
                      <a:pt x="989026" y="52502"/>
                      <a:pt x="1012671" y="63943"/>
                      <a:pt x="1030596" y="84537"/>
                    </a:cubicBezTo>
                    <a:cubicBezTo>
                      <a:pt x="1030722" y="84665"/>
                      <a:pt x="1030850" y="84792"/>
                      <a:pt x="1030850" y="84919"/>
                    </a:cubicBezTo>
                    <a:cubicBezTo>
                      <a:pt x="1058944" y="117590"/>
                      <a:pt x="1096700" y="135514"/>
                      <a:pt x="1137253" y="135514"/>
                    </a:cubicBezTo>
                    <a:cubicBezTo>
                      <a:pt x="1177805" y="135514"/>
                      <a:pt x="1215688" y="117590"/>
                      <a:pt x="1243783" y="84792"/>
                    </a:cubicBezTo>
                    <a:cubicBezTo>
                      <a:pt x="1261707" y="63943"/>
                      <a:pt x="1285352" y="52375"/>
                      <a:pt x="1310523" y="52375"/>
                    </a:cubicBezTo>
                    <a:cubicBezTo>
                      <a:pt x="1335566" y="52375"/>
                      <a:pt x="1359338" y="63816"/>
                      <a:pt x="1377263" y="84792"/>
                    </a:cubicBezTo>
                    <a:cubicBezTo>
                      <a:pt x="1405357" y="117463"/>
                      <a:pt x="1443113" y="135387"/>
                      <a:pt x="1483666" y="135387"/>
                    </a:cubicBezTo>
                    <a:cubicBezTo>
                      <a:pt x="1483666" y="135387"/>
                      <a:pt x="1483666" y="135387"/>
                      <a:pt x="1483666" y="135387"/>
                    </a:cubicBezTo>
                    <a:cubicBezTo>
                      <a:pt x="1524218" y="135387"/>
                      <a:pt x="1562102" y="117463"/>
                      <a:pt x="1590196" y="84665"/>
                    </a:cubicBezTo>
                    <a:cubicBezTo>
                      <a:pt x="1608120" y="63816"/>
                      <a:pt x="1631765" y="52375"/>
                      <a:pt x="1656936" y="52375"/>
                    </a:cubicBezTo>
                    <a:cubicBezTo>
                      <a:pt x="1681980" y="52375"/>
                      <a:pt x="1705752" y="63816"/>
                      <a:pt x="1723803" y="84919"/>
                    </a:cubicBezTo>
                    <a:cubicBezTo>
                      <a:pt x="1751898" y="117590"/>
                      <a:pt x="1789654" y="135514"/>
                      <a:pt x="1830206" y="135514"/>
                    </a:cubicBezTo>
                    <a:cubicBezTo>
                      <a:pt x="1830206" y="135514"/>
                      <a:pt x="1830206" y="135514"/>
                      <a:pt x="1830206" y="135514"/>
                    </a:cubicBezTo>
                    <a:cubicBezTo>
                      <a:pt x="1866945" y="135514"/>
                      <a:pt x="1901269" y="120641"/>
                      <a:pt x="1928346" y="93563"/>
                    </a:cubicBezTo>
                    <a:cubicBezTo>
                      <a:pt x="1921990" y="75257"/>
                      <a:pt x="1914998" y="57206"/>
                      <a:pt x="1907625" y="39408"/>
                    </a:cubicBezTo>
                    <a:cubicBezTo>
                      <a:pt x="1903938" y="42968"/>
                      <a:pt x="1900379" y="46655"/>
                      <a:pt x="1896947" y="50723"/>
                    </a:cubicBezTo>
                    <a:close/>
                  </a:path>
                </a:pathLst>
              </a:custGeom>
              <a:solidFill>
                <a:schemeClr val="accent1"/>
              </a:solidFill>
              <a:ln w="12712" cap="flat">
                <a:noFill/>
                <a:prstDash val="solid"/>
                <a:miter/>
              </a:ln>
            </p:spPr>
            <p:txBody>
              <a:bodyPr rtlCol="0" anchor="ctr"/>
              <a:lstStyle/>
              <a:p>
                <a:pPr rtl="0"/>
                <a:endParaRPr lang="es-ES" noProof="0"/>
              </a:p>
            </p:txBody>
          </p:sp>
          <p:sp>
            <p:nvSpPr>
              <p:cNvPr id="179" name="Freeform: Shape 178">
                <a:extLst>
                  <a:ext uri="{FF2B5EF4-FFF2-40B4-BE49-F238E27FC236}">
                    <a16:creationId xmlns:a16="http://schemas.microsoft.com/office/drawing/2014/main" id="{988CA34F-E209-4514-B702-B3390CDAF24B}"/>
                  </a:ext>
                </a:extLst>
              </p:cNvPr>
              <p:cNvSpPr/>
              <p:nvPr/>
            </p:nvSpPr>
            <p:spPr>
              <a:xfrm>
                <a:off x="5556171" y="6946347"/>
                <a:ext cx="170219" cy="4703"/>
              </a:xfrm>
              <a:custGeom>
                <a:avLst/>
                <a:gdLst>
                  <a:gd name="connsiteX0" fmla="*/ 0 w 170219"/>
                  <a:gd name="connsiteY0" fmla="*/ 0 h 4703"/>
                  <a:gd name="connsiteX1" fmla="*/ 170219 w 170219"/>
                  <a:gd name="connsiteY1" fmla="*/ 0 h 4703"/>
                  <a:gd name="connsiteX2" fmla="*/ 170219 w 170219"/>
                  <a:gd name="connsiteY2" fmla="*/ 4704 h 4703"/>
                  <a:gd name="connsiteX3" fmla="*/ 0 w 170219"/>
                  <a:gd name="connsiteY3" fmla="*/ 4704 h 4703"/>
                </a:gdLst>
                <a:ahLst/>
                <a:cxnLst>
                  <a:cxn ang="0">
                    <a:pos x="connsiteX0" y="connsiteY0"/>
                  </a:cxn>
                  <a:cxn ang="0">
                    <a:pos x="connsiteX1" y="connsiteY1"/>
                  </a:cxn>
                  <a:cxn ang="0">
                    <a:pos x="connsiteX2" y="connsiteY2"/>
                  </a:cxn>
                  <a:cxn ang="0">
                    <a:pos x="connsiteX3" y="connsiteY3"/>
                  </a:cxn>
                </a:cxnLst>
                <a:rect l="l" t="t" r="r" b="b"/>
                <a:pathLst>
                  <a:path w="170219" h="4703">
                    <a:moveTo>
                      <a:pt x="0" y="0"/>
                    </a:moveTo>
                    <a:lnTo>
                      <a:pt x="170219" y="0"/>
                    </a:lnTo>
                    <a:lnTo>
                      <a:pt x="170219" y="4704"/>
                    </a:lnTo>
                    <a:lnTo>
                      <a:pt x="0" y="4704"/>
                    </a:lnTo>
                    <a:close/>
                  </a:path>
                </a:pathLst>
              </a:custGeom>
              <a:solidFill>
                <a:schemeClr val="accent1"/>
              </a:solidFill>
              <a:ln w="12712" cap="flat">
                <a:noFill/>
                <a:prstDash val="solid"/>
                <a:miter/>
              </a:ln>
            </p:spPr>
            <p:txBody>
              <a:bodyPr rtlCol="0" anchor="ctr"/>
              <a:lstStyle/>
              <a:p>
                <a:pPr rtl="0"/>
                <a:endParaRPr lang="es-ES" noProof="0"/>
              </a:p>
            </p:txBody>
          </p:sp>
          <p:sp>
            <p:nvSpPr>
              <p:cNvPr id="180" name="Freeform: Shape 179">
                <a:extLst>
                  <a:ext uri="{FF2B5EF4-FFF2-40B4-BE49-F238E27FC236}">
                    <a16:creationId xmlns:a16="http://schemas.microsoft.com/office/drawing/2014/main" id="{C3F396C5-8FE4-4899-BB32-05745373EAEC}"/>
                  </a:ext>
                </a:extLst>
              </p:cNvPr>
              <p:cNvSpPr/>
              <p:nvPr/>
            </p:nvSpPr>
            <p:spPr>
              <a:xfrm>
                <a:off x="5556171" y="6967831"/>
                <a:ext cx="170092" cy="2796"/>
              </a:xfrm>
              <a:custGeom>
                <a:avLst/>
                <a:gdLst>
                  <a:gd name="connsiteX0" fmla="*/ 0 w 170092"/>
                  <a:gd name="connsiteY0" fmla="*/ 0 h 2796"/>
                  <a:gd name="connsiteX1" fmla="*/ 170092 w 170092"/>
                  <a:gd name="connsiteY1" fmla="*/ 0 h 2796"/>
                  <a:gd name="connsiteX2" fmla="*/ 170092 w 170092"/>
                  <a:gd name="connsiteY2" fmla="*/ 2797 h 2796"/>
                  <a:gd name="connsiteX3" fmla="*/ 0 w 170092"/>
                  <a:gd name="connsiteY3" fmla="*/ 2797 h 2796"/>
                </a:gdLst>
                <a:ahLst/>
                <a:cxnLst>
                  <a:cxn ang="0">
                    <a:pos x="connsiteX0" y="connsiteY0"/>
                  </a:cxn>
                  <a:cxn ang="0">
                    <a:pos x="connsiteX1" y="connsiteY1"/>
                  </a:cxn>
                  <a:cxn ang="0">
                    <a:pos x="connsiteX2" y="connsiteY2"/>
                  </a:cxn>
                  <a:cxn ang="0">
                    <a:pos x="connsiteX3" y="connsiteY3"/>
                  </a:cxn>
                </a:cxnLst>
                <a:rect l="l" t="t" r="r" b="b"/>
                <a:pathLst>
                  <a:path w="170092" h="2796">
                    <a:moveTo>
                      <a:pt x="0" y="0"/>
                    </a:moveTo>
                    <a:lnTo>
                      <a:pt x="170092" y="0"/>
                    </a:lnTo>
                    <a:lnTo>
                      <a:pt x="170092" y="2797"/>
                    </a:lnTo>
                    <a:lnTo>
                      <a:pt x="0" y="2797"/>
                    </a:lnTo>
                    <a:close/>
                  </a:path>
                </a:pathLst>
              </a:custGeom>
              <a:solidFill>
                <a:schemeClr val="accent1"/>
              </a:solidFill>
              <a:ln w="12712" cap="flat">
                <a:noFill/>
                <a:prstDash val="solid"/>
                <a:miter/>
              </a:ln>
            </p:spPr>
            <p:txBody>
              <a:bodyPr rtlCol="0" anchor="ctr"/>
              <a:lstStyle/>
              <a:p>
                <a:pPr rtl="0"/>
                <a:endParaRPr lang="es-ES" noProof="0"/>
              </a:p>
            </p:txBody>
          </p:sp>
          <p:sp>
            <p:nvSpPr>
              <p:cNvPr id="181" name="Freeform: Shape 180">
                <a:extLst>
                  <a:ext uri="{FF2B5EF4-FFF2-40B4-BE49-F238E27FC236}">
                    <a16:creationId xmlns:a16="http://schemas.microsoft.com/office/drawing/2014/main" id="{0CB525F0-0F56-476F-9542-8A6355C3D6D7}"/>
                  </a:ext>
                </a:extLst>
              </p:cNvPr>
              <p:cNvSpPr/>
              <p:nvPr/>
            </p:nvSpPr>
            <p:spPr>
              <a:xfrm>
                <a:off x="6117043" y="6967831"/>
                <a:ext cx="45764" cy="2796"/>
              </a:xfrm>
              <a:custGeom>
                <a:avLst/>
                <a:gdLst>
                  <a:gd name="connsiteX0" fmla="*/ 0 w 45764"/>
                  <a:gd name="connsiteY0" fmla="*/ 2797 h 2796"/>
                  <a:gd name="connsiteX1" fmla="*/ 43858 w 45764"/>
                  <a:gd name="connsiteY1" fmla="*/ 2797 h 2796"/>
                  <a:gd name="connsiteX2" fmla="*/ 45765 w 45764"/>
                  <a:gd name="connsiteY2" fmla="*/ 0 h 2796"/>
                  <a:gd name="connsiteX3" fmla="*/ 0 w 45764"/>
                  <a:gd name="connsiteY3" fmla="*/ 0 h 2796"/>
                  <a:gd name="connsiteX4" fmla="*/ 0 w 45764"/>
                  <a:gd name="connsiteY4" fmla="*/ 2797 h 27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764" h="2796">
                    <a:moveTo>
                      <a:pt x="0" y="2797"/>
                    </a:moveTo>
                    <a:lnTo>
                      <a:pt x="43858" y="2797"/>
                    </a:lnTo>
                    <a:cubicBezTo>
                      <a:pt x="44493" y="1907"/>
                      <a:pt x="45129" y="890"/>
                      <a:pt x="45765" y="0"/>
                    </a:cubicBezTo>
                    <a:lnTo>
                      <a:pt x="0" y="0"/>
                    </a:lnTo>
                    <a:lnTo>
                      <a:pt x="0" y="2797"/>
                    </a:lnTo>
                    <a:close/>
                  </a:path>
                </a:pathLst>
              </a:custGeom>
              <a:solidFill>
                <a:schemeClr val="accent1"/>
              </a:solidFill>
              <a:ln w="12712" cap="flat">
                <a:noFill/>
                <a:prstDash val="solid"/>
                <a:miter/>
              </a:ln>
            </p:spPr>
            <p:txBody>
              <a:bodyPr rtlCol="0" anchor="ctr"/>
              <a:lstStyle/>
              <a:p>
                <a:pPr rtl="0"/>
                <a:endParaRPr lang="es-ES" noProof="0"/>
              </a:p>
            </p:txBody>
          </p:sp>
          <p:sp>
            <p:nvSpPr>
              <p:cNvPr id="182" name="Freeform: Shape 181">
                <a:extLst>
                  <a:ext uri="{FF2B5EF4-FFF2-40B4-BE49-F238E27FC236}">
                    <a16:creationId xmlns:a16="http://schemas.microsoft.com/office/drawing/2014/main" id="{7F247499-0B19-4BF9-8D90-9247687AA922}"/>
                  </a:ext>
                </a:extLst>
              </p:cNvPr>
              <p:cNvSpPr/>
              <p:nvPr/>
            </p:nvSpPr>
            <p:spPr>
              <a:xfrm>
                <a:off x="5743043" y="6967831"/>
                <a:ext cx="170219" cy="2796"/>
              </a:xfrm>
              <a:custGeom>
                <a:avLst/>
                <a:gdLst>
                  <a:gd name="connsiteX0" fmla="*/ 0 w 170219"/>
                  <a:gd name="connsiteY0" fmla="*/ 0 h 2796"/>
                  <a:gd name="connsiteX1" fmla="*/ 170220 w 170219"/>
                  <a:gd name="connsiteY1" fmla="*/ 0 h 2796"/>
                  <a:gd name="connsiteX2" fmla="*/ 170220 w 170219"/>
                  <a:gd name="connsiteY2" fmla="*/ 2797 h 2796"/>
                  <a:gd name="connsiteX3" fmla="*/ 0 w 170219"/>
                  <a:gd name="connsiteY3" fmla="*/ 2797 h 2796"/>
                </a:gdLst>
                <a:ahLst/>
                <a:cxnLst>
                  <a:cxn ang="0">
                    <a:pos x="connsiteX0" y="connsiteY0"/>
                  </a:cxn>
                  <a:cxn ang="0">
                    <a:pos x="connsiteX1" y="connsiteY1"/>
                  </a:cxn>
                  <a:cxn ang="0">
                    <a:pos x="connsiteX2" y="connsiteY2"/>
                  </a:cxn>
                  <a:cxn ang="0">
                    <a:pos x="connsiteX3" y="connsiteY3"/>
                  </a:cxn>
                </a:cxnLst>
                <a:rect l="l" t="t" r="r" b="b"/>
                <a:pathLst>
                  <a:path w="170219" h="2796">
                    <a:moveTo>
                      <a:pt x="0" y="0"/>
                    </a:moveTo>
                    <a:lnTo>
                      <a:pt x="170220" y="0"/>
                    </a:lnTo>
                    <a:lnTo>
                      <a:pt x="170220" y="2797"/>
                    </a:lnTo>
                    <a:lnTo>
                      <a:pt x="0" y="2797"/>
                    </a:lnTo>
                    <a:close/>
                  </a:path>
                </a:pathLst>
              </a:custGeom>
              <a:solidFill>
                <a:schemeClr val="accent1"/>
              </a:solidFill>
              <a:ln w="12712" cap="flat">
                <a:noFill/>
                <a:prstDash val="solid"/>
                <a:miter/>
              </a:ln>
            </p:spPr>
            <p:txBody>
              <a:bodyPr rtlCol="0" anchor="ctr"/>
              <a:lstStyle/>
              <a:p>
                <a:pPr rtl="0"/>
                <a:endParaRPr lang="es-ES" noProof="0"/>
              </a:p>
            </p:txBody>
          </p:sp>
          <p:sp>
            <p:nvSpPr>
              <p:cNvPr id="183" name="Freeform: Shape 182">
                <a:extLst>
                  <a:ext uri="{FF2B5EF4-FFF2-40B4-BE49-F238E27FC236}">
                    <a16:creationId xmlns:a16="http://schemas.microsoft.com/office/drawing/2014/main" id="{E1BE445C-B130-47C6-9B53-9C088B573C0D}"/>
                  </a:ext>
                </a:extLst>
              </p:cNvPr>
              <p:cNvSpPr/>
              <p:nvPr/>
            </p:nvSpPr>
            <p:spPr>
              <a:xfrm>
                <a:off x="5743043" y="6946347"/>
                <a:ext cx="170219" cy="4703"/>
              </a:xfrm>
              <a:custGeom>
                <a:avLst/>
                <a:gdLst>
                  <a:gd name="connsiteX0" fmla="*/ 0 w 170219"/>
                  <a:gd name="connsiteY0" fmla="*/ 0 h 4703"/>
                  <a:gd name="connsiteX1" fmla="*/ 170220 w 170219"/>
                  <a:gd name="connsiteY1" fmla="*/ 0 h 4703"/>
                  <a:gd name="connsiteX2" fmla="*/ 170220 w 170219"/>
                  <a:gd name="connsiteY2" fmla="*/ 4704 h 4703"/>
                  <a:gd name="connsiteX3" fmla="*/ 0 w 170219"/>
                  <a:gd name="connsiteY3" fmla="*/ 4704 h 4703"/>
                </a:gdLst>
                <a:ahLst/>
                <a:cxnLst>
                  <a:cxn ang="0">
                    <a:pos x="connsiteX0" y="connsiteY0"/>
                  </a:cxn>
                  <a:cxn ang="0">
                    <a:pos x="connsiteX1" y="connsiteY1"/>
                  </a:cxn>
                  <a:cxn ang="0">
                    <a:pos x="connsiteX2" y="connsiteY2"/>
                  </a:cxn>
                  <a:cxn ang="0">
                    <a:pos x="connsiteX3" y="connsiteY3"/>
                  </a:cxn>
                </a:cxnLst>
                <a:rect l="l" t="t" r="r" b="b"/>
                <a:pathLst>
                  <a:path w="170219" h="4703">
                    <a:moveTo>
                      <a:pt x="0" y="0"/>
                    </a:moveTo>
                    <a:lnTo>
                      <a:pt x="170220" y="0"/>
                    </a:lnTo>
                    <a:lnTo>
                      <a:pt x="170220" y="4704"/>
                    </a:lnTo>
                    <a:lnTo>
                      <a:pt x="0" y="4704"/>
                    </a:lnTo>
                    <a:close/>
                  </a:path>
                </a:pathLst>
              </a:custGeom>
              <a:solidFill>
                <a:schemeClr val="accent1"/>
              </a:solidFill>
              <a:ln w="12712" cap="flat">
                <a:noFill/>
                <a:prstDash val="solid"/>
                <a:miter/>
              </a:ln>
            </p:spPr>
            <p:txBody>
              <a:bodyPr rtlCol="0" anchor="ctr"/>
              <a:lstStyle/>
              <a:p>
                <a:pPr rtl="0"/>
                <a:endParaRPr lang="es-ES" noProof="0"/>
              </a:p>
            </p:txBody>
          </p:sp>
          <p:sp>
            <p:nvSpPr>
              <p:cNvPr id="184" name="Freeform: Shape 183">
                <a:extLst>
                  <a:ext uri="{FF2B5EF4-FFF2-40B4-BE49-F238E27FC236}">
                    <a16:creationId xmlns:a16="http://schemas.microsoft.com/office/drawing/2014/main" id="{9EE9B4FE-9AB4-474C-BA5D-5A2831410454}"/>
                  </a:ext>
                </a:extLst>
              </p:cNvPr>
              <p:cNvSpPr/>
              <p:nvPr/>
            </p:nvSpPr>
            <p:spPr>
              <a:xfrm>
                <a:off x="5930170" y="6946347"/>
                <a:ext cx="170219" cy="4703"/>
              </a:xfrm>
              <a:custGeom>
                <a:avLst/>
                <a:gdLst>
                  <a:gd name="connsiteX0" fmla="*/ 0 w 170219"/>
                  <a:gd name="connsiteY0" fmla="*/ 0 h 4703"/>
                  <a:gd name="connsiteX1" fmla="*/ 170220 w 170219"/>
                  <a:gd name="connsiteY1" fmla="*/ 0 h 4703"/>
                  <a:gd name="connsiteX2" fmla="*/ 170220 w 170219"/>
                  <a:gd name="connsiteY2" fmla="*/ 4704 h 4703"/>
                  <a:gd name="connsiteX3" fmla="*/ 0 w 170219"/>
                  <a:gd name="connsiteY3" fmla="*/ 4704 h 4703"/>
                </a:gdLst>
                <a:ahLst/>
                <a:cxnLst>
                  <a:cxn ang="0">
                    <a:pos x="connsiteX0" y="connsiteY0"/>
                  </a:cxn>
                  <a:cxn ang="0">
                    <a:pos x="connsiteX1" y="connsiteY1"/>
                  </a:cxn>
                  <a:cxn ang="0">
                    <a:pos x="connsiteX2" y="connsiteY2"/>
                  </a:cxn>
                  <a:cxn ang="0">
                    <a:pos x="connsiteX3" y="connsiteY3"/>
                  </a:cxn>
                </a:cxnLst>
                <a:rect l="l" t="t" r="r" b="b"/>
                <a:pathLst>
                  <a:path w="170219" h="4703">
                    <a:moveTo>
                      <a:pt x="0" y="0"/>
                    </a:moveTo>
                    <a:lnTo>
                      <a:pt x="170220" y="0"/>
                    </a:lnTo>
                    <a:lnTo>
                      <a:pt x="170220" y="4704"/>
                    </a:lnTo>
                    <a:lnTo>
                      <a:pt x="0" y="4704"/>
                    </a:lnTo>
                    <a:close/>
                  </a:path>
                </a:pathLst>
              </a:custGeom>
              <a:solidFill>
                <a:schemeClr val="accent1"/>
              </a:solidFill>
              <a:ln w="12712" cap="flat">
                <a:noFill/>
                <a:prstDash val="solid"/>
                <a:miter/>
              </a:ln>
            </p:spPr>
            <p:txBody>
              <a:bodyPr rtlCol="0" anchor="ctr"/>
              <a:lstStyle/>
              <a:p>
                <a:pPr rtl="0"/>
                <a:endParaRPr lang="es-ES" noProof="0"/>
              </a:p>
            </p:txBody>
          </p:sp>
          <p:sp>
            <p:nvSpPr>
              <p:cNvPr id="185" name="Freeform: Shape 184">
                <a:extLst>
                  <a:ext uri="{FF2B5EF4-FFF2-40B4-BE49-F238E27FC236}">
                    <a16:creationId xmlns:a16="http://schemas.microsoft.com/office/drawing/2014/main" id="{8F8472D6-5F53-4E0F-89E9-0EE35330E427}"/>
                  </a:ext>
                </a:extLst>
              </p:cNvPr>
              <p:cNvSpPr/>
              <p:nvPr/>
            </p:nvSpPr>
            <p:spPr>
              <a:xfrm>
                <a:off x="6117043" y="6946347"/>
                <a:ext cx="60129" cy="4703"/>
              </a:xfrm>
              <a:custGeom>
                <a:avLst/>
                <a:gdLst>
                  <a:gd name="connsiteX0" fmla="*/ 0 w 60129"/>
                  <a:gd name="connsiteY0" fmla="*/ 4704 h 4703"/>
                  <a:gd name="connsiteX1" fmla="*/ 56952 w 60129"/>
                  <a:gd name="connsiteY1" fmla="*/ 4704 h 4703"/>
                  <a:gd name="connsiteX2" fmla="*/ 60130 w 60129"/>
                  <a:gd name="connsiteY2" fmla="*/ 0 h 4703"/>
                  <a:gd name="connsiteX3" fmla="*/ 127 w 60129"/>
                  <a:gd name="connsiteY3" fmla="*/ 0 h 4703"/>
                  <a:gd name="connsiteX4" fmla="*/ 127 w 60129"/>
                  <a:gd name="connsiteY4" fmla="*/ 4704 h 47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129" h="4703">
                    <a:moveTo>
                      <a:pt x="0" y="4704"/>
                    </a:moveTo>
                    <a:lnTo>
                      <a:pt x="56952" y="4704"/>
                    </a:lnTo>
                    <a:cubicBezTo>
                      <a:pt x="57969" y="3051"/>
                      <a:pt x="59113" y="1653"/>
                      <a:pt x="60130" y="0"/>
                    </a:cubicBezTo>
                    <a:lnTo>
                      <a:pt x="127" y="0"/>
                    </a:lnTo>
                    <a:lnTo>
                      <a:pt x="127" y="4704"/>
                    </a:lnTo>
                    <a:close/>
                  </a:path>
                </a:pathLst>
              </a:custGeom>
              <a:solidFill>
                <a:schemeClr val="accent1"/>
              </a:solidFill>
              <a:ln w="12712" cap="flat">
                <a:noFill/>
                <a:prstDash val="solid"/>
                <a:miter/>
              </a:ln>
            </p:spPr>
            <p:txBody>
              <a:bodyPr rtlCol="0" anchor="ctr"/>
              <a:lstStyle/>
              <a:p>
                <a:pPr rtl="0"/>
                <a:endParaRPr lang="es-ES" noProof="0"/>
              </a:p>
            </p:txBody>
          </p:sp>
          <p:sp>
            <p:nvSpPr>
              <p:cNvPr id="186" name="Freeform: Shape 185">
                <a:extLst>
                  <a:ext uri="{FF2B5EF4-FFF2-40B4-BE49-F238E27FC236}">
                    <a16:creationId xmlns:a16="http://schemas.microsoft.com/office/drawing/2014/main" id="{ED64E094-D7E2-465F-A53B-97ADE28EBF19}"/>
                  </a:ext>
                </a:extLst>
              </p:cNvPr>
              <p:cNvSpPr/>
              <p:nvPr/>
            </p:nvSpPr>
            <p:spPr>
              <a:xfrm>
                <a:off x="5930170" y="6967831"/>
                <a:ext cx="170219" cy="2796"/>
              </a:xfrm>
              <a:custGeom>
                <a:avLst/>
                <a:gdLst>
                  <a:gd name="connsiteX0" fmla="*/ 0 w 170219"/>
                  <a:gd name="connsiteY0" fmla="*/ 0 h 2796"/>
                  <a:gd name="connsiteX1" fmla="*/ 170220 w 170219"/>
                  <a:gd name="connsiteY1" fmla="*/ 0 h 2796"/>
                  <a:gd name="connsiteX2" fmla="*/ 170220 w 170219"/>
                  <a:gd name="connsiteY2" fmla="*/ 2797 h 2796"/>
                  <a:gd name="connsiteX3" fmla="*/ 0 w 170219"/>
                  <a:gd name="connsiteY3" fmla="*/ 2797 h 2796"/>
                </a:gdLst>
                <a:ahLst/>
                <a:cxnLst>
                  <a:cxn ang="0">
                    <a:pos x="connsiteX0" y="connsiteY0"/>
                  </a:cxn>
                  <a:cxn ang="0">
                    <a:pos x="connsiteX1" y="connsiteY1"/>
                  </a:cxn>
                  <a:cxn ang="0">
                    <a:pos x="connsiteX2" y="connsiteY2"/>
                  </a:cxn>
                  <a:cxn ang="0">
                    <a:pos x="connsiteX3" y="connsiteY3"/>
                  </a:cxn>
                </a:cxnLst>
                <a:rect l="l" t="t" r="r" b="b"/>
                <a:pathLst>
                  <a:path w="170219" h="2796">
                    <a:moveTo>
                      <a:pt x="0" y="0"/>
                    </a:moveTo>
                    <a:lnTo>
                      <a:pt x="170220" y="0"/>
                    </a:lnTo>
                    <a:lnTo>
                      <a:pt x="170220" y="2797"/>
                    </a:lnTo>
                    <a:lnTo>
                      <a:pt x="0" y="2797"/>
                    </a:lnTo>
                    <a:close/>
                  </a:path>
                </a:pathLst>
              </a:custGeom>
              <a:solidFill>
                <a:schemeClr val="accent1"/>
              </a:solidFill>
              <a:ln w="12712" cap="flat">
                <a:noFill/>
                <a:prstDash val="solid"/>
                <a:miter/>
              </a:ln>
            </p:spPr>
            <p:txBody>
              <a:bodyPr rtlCol="0" anchor="ctr"/>
              <a:lstStyle/>
              <a:p>
                <a:pPr rtl="0"/>
                <a:endParaRPr lang="es-ES" noProof="0"/>
              </a:p>
            </p:txBody>
          </p:sp>
          <p:sp>
            <p:nvSpPr>
              <p:cNvPr id="187" name="Freeform: Shape 186">
                <a:extLst>
                  <a:ext uri="{FF2B5EF4-FFF2-40B4-BE49-F238E27FC236}">
                    <a16:creationId xmlns:a16="http://schemas.microsoft.com/office/drawing/2014/main" id="{B7CFDC0B-2BD0-440D-A813-E7B7B7C69F79}"/>
                  </a:ext>
                </a:extLst>
              </p:cNvPr>
              <p:cNvSpPr/>
              <p:nvPr userDrawn="1"/>
            </p:nvSpPr>
            <p:spPr>
              <a:xfrm>
                <a:off x="7982494" y="6276180"/>
                <a:ext cx="691237" cy="691237"/>
              </a:xfrm>
              <a:custGeom>
                <a:avLst/>
                <a:gdLst>
                  <a:gd name="connsiteX0" fmla="*/ 665972 w 691237"/>
                  <a:gd name="connsiteY0" fmla="*/ 543551 h 691237"/>
                  <a:gd name="connsiteX1" fmla="*/ 337356 w 691237"/>
                  <a:gd name="connsiteY1" fmla="*/ 214935 h 691237"/>
                  <a:gd name="connsiteX2" fmla="*/ 332907 w 691237"/>
                  <a:gd name="connsiteY2" fmla="*/ 210486 h 691237"/>
                  <a:gd name="connsiteX3" fmla="*/ 147687 w 691237"/>
                  <a:gd name="connsiteY3" fmla="*/ 25266 h 691237"/>
                  <a:gd name="connsiteX4" fmla="*/ 25266 w 691237"/>
                  <a:gd name="connsiteY4" fmla="*/ 25266 h 691237"/>
                  <a:gd name="connsiteX5" fmla="*/ 25266 w 691237"/>
                  <a:gd name="connsiteY5" fmla="*/ 147686 h 691237"/>
                  <a:gd name="connsiteX6" fmla="*/ 220910 w 691237"/>
                  <a:gd name="connsiteY6" fmla="*/ 343331 h 691237"/>
                  <a:gd name="connsiteX7" fmla="*/ 225487 w 691237"/>
                  <a:gd name="connsiteY7" fmla="*/ 347907 h 691237"/>
                  <a:gd name="connsiteX8" fmla="*/ 543552 w 691237"/>
                  <a:gd name="connsiteY8" fmla="*/ 665972 h 691237"/>
                  <a:gd name="connsiteX9" fmla="*/ 665972 w 691237"/>
                  <a:gd name="connsiteY9" fmla="*/ 665972 h 691237"/>
                  <a:gd name="connsiteX10" fmla="*/ 665972 w 691237"/>
                  <a:gd name="connsiteY10" fmla="*/ 543551 h 691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1237" h="691237">
                    <a:moveTo>
                      <a:pt x="665972" y="543551"/>
                    </a:moveTo>
                    <a:lnTo>
                      <a:pt x="337356" y="214935"/>
                    </a:lnTo>
                    <a:lnTo>
                      <a:pt x="332907" y="210486"/>
                    </a:lnTo>
                    <a:lnTo>
                      <a:pt x="147687" y="25266"/>
                    </a:lnTo>
                    <a:cubicBezTo>
                      <a:pt x="113999" y="-8422"/>
                      <a:pt x="58954" y="-8422"/>
                      <a:pt x="25266" y="25266"/>
                    </a:cubicBezTo>
                    <a:cubicBezTo>
                      <a:pt x="-8422" y="58954"/>
                      <a:pt x="-8422" y="113999"/>
                      <a:pt x="25266" y="147686"/>
                    </a:cubicBezTo>
                    <a:lnTo>
                      <a:pt x="220910" y="343331"/>
                    </a:lnTo>
                    <a:lnTo>
                      <a:pt x="225487" y="347907"/>
                    </a:lnTo>
                    <a:lnTo>
                      <a:pt x="543552" y="665972"/>
                    </a:lnTo>
                    <a:cubicBezTo>
                      <a:pt x="577239" y="699660"/>
                      <a:pt x="632284" y="699660"/>
                      <a:pt x="665972" y="665972"/>
                    </a:cubicBezTo>
                    <a:cubicBezTo>
                      <a:pt x="699660" y="632284"/>
                      <a:pt x="699660" y="577239"/>
                      <a:pt x="665972" y="543551"/>
                    </a:cubicBezTo>
                    <a:close/>
                  </a:path>
                </a:pathLst>
              </a:custGeom>
              <a:solidFill>
                <a:schemeClr val="accent1"/>
              </a:solidFill>
              <a:ln w="12712" cap="flat">
                <a:noFill/>
                <a:prstDash val="solid"/>
                <a:miter/>
              </a:ln>
            </p:spPr>
            <p:txBody>
              <a:bodyPr rtlCol="0" anchor="ctr"/>
              <a:lstStyle/>
              <a:p>
                <a:pPr rtl="0"/>
                <a:endParaRPr lang="es-ES" noProof="0"/>
              </a:p>
            </p:txBody>
          </p:sp>
        </p:grpSp>
        <p:grpSp>
          <p:nvGrpSpPr>
            <p:cNvPr id="131" name="Gráfico 19">
              <a:extLst>
                <a:ext uri="{FF2B5EF4-FFF2-40B4-BE49-F238E27FC236}">
                  <a16:creationId xmlns:a16="http://schemas.microsoft.com/office/drawing/2014/main" id="{E55F5C98-DE03-4935-9720-D3F62F5959DC}"/>
                </a:ext>
              </a:extLst>
            </p:cNvPr>
            <p:cNvGrpSpPr/>
            <p:nvPr/>
          </p:nvGrpSpPr>
          <p:grpSpPr>
            <a:xfrm>
              <a:off x="1947164" y="6179788"/>
              <a:ext cx="5653659" cy="621637"/>
              <a:chOff x="1939235" y="6179788"/>
              <a:chExt cx="5659185" cy="621637"/>
            </a:xfrm>
            <a:solidFill>
              <a:srgbClr val="EF4C71"/>
            </a:solidFill>
          </p:grpSpPr>
          <p:sp>
            <p:nvSpPr>
              <p:cNvPr id="165" name="Freeform: Shape 164">
                <a:extLst>
                  <a:ext uri="{FF2B5EF4-FFF2-40B4-BE49-F238E27FC236}">
                    <a16:creationId xmlns:a16="http://schemas.microsoft.com/office/drawing/2014/main" id="{6CEB1654-B60A-4212-983B-4EAB4A4EFF2D}"/>
                  </a:ext>
                </a:extLst>
              </p:cNvPr>
              <p:cNvSpPr/>
              <p:nvPr/>
            </p:nvSpPr>
            <p:spPr>
              <a:xfrm>
                <a:off x="2466673" y="6179788"/>
                <a:ext cx="1493708" cy="621637"/>
              </a:xfrm>
              <a:custGeom>
                <a:avLst/>
                <a:gdLst>
                  <a:gd name="connsiteX0" fmla="*/ 811179 w 1493708"/>
                  <a:gd name="connsiteY0" fmla="*/ 49578 h 621637"/>
                  <a:gd name="connsiteX1" fmla="*/ 756134 w 1493708"/>
                  <a:gd name="connsiteY1" fmla="*/ 3432 h 621637"/>
                  <a:gd name="connsiteX2" fmla="*/ 752066 w 1493708"/>
                  <a:gd name="connsiteY2" fmla="*/ 0 h 621637"/>
                  <a:gd name="connsiteX3" fmla="*/ 0 w 1493708"/>
                  <a:gd name="connsiteY3" fmla="*/ 621637 h 621637"/>
                  <a:gd name="connsiteX4" fmla="*/ 1493709 w 1493708"/>
                  <a:gd name="connsiteY4" fmla="*/ 621637 h 621637"/>
                  <a:gd name="connsiteX5" fmla="*/ 1401798 w 1493708"/>
                  <a:gd name="connsiteY5" fmla="*/ 544600 h 621637"/>
                  <a:gd name="connsiteX6" fmla="*/ 811179 w 1493708"/>
                  <a:gd name="connsiteY6" fmla="*/ 49578 h 621637"/>
                  <a:gd name="connsiteX7" fmla="*/ 35340 w 1493708"/>
                  <a:gd name="connsiteY7" fmla="*/ 609052 h 621637"/>
                  <a:gd name="connsiteX8" fmla="*/ 752066 w 1493708"/>
                  <a:gd name="connsiteY8" fmla="*/ 16653 h 621637"/>
                  <a:gd name="connsiteX9" fmla="*/ 801263 w 1493708"/>
                  <a:gd name="connsiteY9" fmla="*/ 57842 h 621637"/>
                  <a:gd name="connsiteX10" fmla="*/ 1382094 w 1493708"/>
                  <a:gd name="connsiteY10" fmla="*/ 544727 h 621637"/>
                  <a:gd name="connsiteX11" fmla="*/ 1458750 w 1493708"/>
                  <a:gd name="connsiteY11" fmla="*/ 609052 h 621637"/>
                  <a:gd name="connsiteX12" fmla="*/ 35340 w 1493708"/>
                  <a:gd name="connsiteY12" fmla="*/ 609052 h 621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93708" h="621637">
                    <a:moveTo>
                      <a:pt x="811179" y="49578"/>
                    </a:moveTo>
                    <a:lnTo>
                      <a:pt x="756134" y="3432"/>
                    </a:lnTo>
                    <a:lnTo>
                      <a:pt x="752066" y="0"/>
                    </a:lnTo>
                    <a:lnTo>
                      <a:pt x="0" y="621637"/>
                    </a:lnTo>
                    <a:lnTo>
                      <a:pt x="1493709" y="621637"/>
                    </a:lnTo>
                    <a:lnTo>
                      <a:pt x="1401798" y="544600"/>
                    </a:lnTo>
                    <a:lnTo>
                      <a:pt x="811179" y="49578"/>
                    </a:lnTo>
                    <a:close/>
                    <a:moveTo>
                      <a:pt x="35340" y="609052"/>
                    </a:moveTo>
                    <a:lnTo>
                      <a:pt x="752066" y="16653"/>
                    </a:lnTo>
                    <a:lnTo>
                      <a:pt x="801263" y="57842"/>
                    </a:lnTo>
                    <a:lnTo>
                      <a:pt x="1382094" y="544727"/>
                    </a:lnTo>
                    <a:lnTo>
                      <a:pt x="1458750" y="609052"/>
                    </a:lnTo>
                    <a:lnTo>
                      <a:pt x="35340" y="609052"/>
                    </a:lnTo>
                    <a:close/>
                  </a:path>
                </a:pathLst>
              </a:custGeom>
              <a:solidFill>
                <a:schemeClr val="accent2"/>
              </a:solidFill>
              <a:ln w="12712" cap="flat">
                <a:noFill/>
                <a:prstDash val="solid"/>
                <a:miter/>
              </a:ln>
            </p:spPr>
            <p:txBody>
              <a:bodyPr rtlCol="0" anchor="ctr"/>
              <a:lstStyle/>
              <a:p>
                <a:pPr rtl="0"/>
                <a:endParaRPr lang="es-ES" noProof="0"/>
              </a:p>
            </p:txBody>
          </p:sp>
          <p:sp>
            <p:nvSpPr>
              <p:cNvPr id="166" name="Freeform: Shape 165">
                <a:extLst>
                  <a:ext uri="{FF2B5EF4-FFF2-40B4-BE49-F238E27FC236}">
                    <a16:creationId xmlns:a16="http://schemas.microsoft.com/office/drawing/2014/main" id="{11DE0E76-51ED-4760-AB0C-5BFBD7764A7D}"/>
                  </a:ext>
                </a:extLst>
              </p:cNvPr>
              <p:cNvSpPr/>
              <p:nvPr/>
            </p:nvSpPr>
            <p:spPr>
              <a:xfrm>
                <a:off x="1939235" y="6283521"/>
                <a:ext cx="396245" cy="396245"/>
              </a:xfrm>
              <a:custGeom>
                <a:avLst/>
                <a:gdLst>
                  <a:gd name="connsiteX0" fmla="*/ 84665 w 396245"/>
                  <a:gd name="connsiteY0" fmla="*/ 14492 h 396245"/>
                  <a:gd name="connsiteX1" fmla="*/ 14492 w 396245"/>
                  <a:gd name="connsiteY1" fmla="*/ 14492 h 396245"/>
                  <a:gd name="connsiteX2" fmla="*/ 14492 w 396245"/>
                  <a:gd name="connsiteY2" fmla="*/ 84665 h 396245"/>
                  <a:gd name="connsiteX3" fmla="*/ 311581 w 396245"/>
                  <a:gd name="connsiteY3" fmla="*/ 381754 h 396245"/>
                  <a:gd name="connsiteX4" fmla="*/ 381754 w 396245"/>
                  <a:gd name="connsiteY4" fmla="*/ 381754 h 396245"/>
                  <a:gd name="connsiteX5" fmla="*/ 381754 w 396245"/>
                  <a:gd name="connsiteY5" fmla="*/ 311581 h 396245"/>
                  <a:gd name="connsiteX6" fmla="*/ 84665 w 396245"/>
                  <a:gd name="connsiteY6" fmla="*/ 14492 h 396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6245" h="396245">
                    <a:moveTo>
                      <a:pt x="84665" y="14492"/>
                    </a:moveTo>
                    <a:cubicBezTo>
                      <a:pt x="65342" y="-4831"/>
                      <a:pt x="33815" y="-4831"/>
                      <a:pt x="14492" y="14492"/>
                    </a:cubicBezTo>
                    <a:cubicBezTo>
                      <a:pt x="-4831" y="33815"/>
                      <a:pt x="-4831" y="65342"/>
                      <a:pt x="14492" y="84665"/>
                    </a:cubicBezTo>
                    <a:lnTo>
                      <a:pt x="311581" y="381754"/>
                    </a:lnTo>
                    <a:cubicBezTo>
                      <a:pt x="330904" y="401077"/>
                      <a:pt x="362431" y="401077"/>
                      <a:pt x="381754" y="381754"/>
                    </a:cubicBezTo>
                    <a:cubicBezTo>
                      <a:pt x="401077" y="362431"/>
                      <a:pt x="401077" y="330904"/>
                      <a:pt x="381754" y="311581"/>
                    </a:cubicBezTo>
                    <a:lnTo>
                      <a:pt x="84665" y="14492"/>
                    </a:lnTo>
                    <a:close/>
                  </a:path>
                </a:pathLst>
              </a:custGeom>
              <a:solidFill>
                <a:schemeClr val="accent2"/>
              </a:solidFill>
              <a:ln w="12712" cap="flat">
                <a:noFill/>
                <a:prstDash val="solid"/>
                <a:miter/>
              </a:ln>
            </p:spPr>
            <p:txBody>
              <a:bodyPr rtlCol="0" anchor="ctr"/>
              <a:lstStyle/>
              <a:p>
                <a:pPr rtl="0"/>
                <a:endParaRPr lang="es-ES" noProof="0"/>
              </a:p>
            </p:txBody>
          </p:sp>
          <p:sp>
            <p:nvSpPr>
              <p:cNvPr id="167" name="Freeform: Shape 166">
                <a:extLst>
                  <a:ext uri="{FF2B5EF4-FFF2-40B4-BE49-F238E27FC236}">
                    <a16:creationId xmlns:a16="http://schemas.microsoft.com/office/drawing/2014/main" id="{3EC68D85-2A85-4EBF-A9ED-ECAE562942F9}"/>
                  </a:ext>
                </a:extLst>
              </p:cNvPr>
              <p:cNvSpPr/>
              <p:nvPr/>
            </p:nvSpPr>
            <p:spPr>
              <a:xfrm>
                <a:off x="7201284" y="6315684"/>
                <a:ext cx="397135" cy="397135"/>
              </a:xfrm>
              <a:custGeom>
                <a:avLst/>
                <a:gdLst>
                  <a:gd name="connsiteX0" fmla="*/ 397136 w 397135"/>
                  <a:gd name="connsiteY0" fmla="*/ 198568 h 397135"/>
                  <a:gd name="connsiteX1" fmla="*/ 198568 w 397135"/>
                  <a:gd name="connsiteY1" fmla="*/ 397136 h 397135"/>
                  <a:gd name="connsiteX2" fmla="*/ 0 w 397135"/>
                  <a:gd name="connsiteY2" fmla="*/ 198568 h 397135"/>
                  <a:gd name="connsiteX3" fmla="*/ 198568 w 397135"/>
                  <a:gd name="connsiteY3" fmla="*/ 0 h 397135"/>
                  <a:gd name="connsiteX4" fmla="*/ 397136 w 397135"/>
                  <a:gd name="connsiteY4" fmla="*/ 198568 h 3971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7135" h="397135">
                    <a:moveTo>
                      <a:pt x="397136" y="198568"/>
                    </a:moveTo>
                    <a:cubicBezTo>
                      <a:pt x="397136" y="308234"/>
                      <a:pt x="308234" y="397136"/>
                      <a:pt x="198568" y="397136"/>
                    </a:cubicBezTo>
                    <a:cubicBezTo>
                      <a:pt x="88902" y="397136"/>
                      <a:pt x="0" y="308234"/>
                      <a:pt x="0" y="198568"/>
                    </a:cubicBezTo>
                    <a:cubicBezTo>
                      <a:pt x="0" y="88902"/>
                      <a:pt x="88902" y="0"/>
                      <a:pt x="198568" y="0"/>
                    </a:cubicBezTo>
                    <a:cubicBezTo>
                      <a:pt x="308234" y="0"/>
                      <a:pt x="397136" y="88902"/>
                      <a:pt x="397136" y="198568"/>
                    </a:cubicBezTo>
                    <a:close/>
                  </a:path>
                </a:pathLst>
              </a:custGeom>
              <a:solidFill>
                <a:schemeClr val="accent2"/>
              </a:solidFill>
              <a:ln w="12712" cap="flat">
                <a:noFill/>
                <a:prstDash val="solid"/>
                <a:miter/>
              </a:ln>
            </p:spPr>
            <p:txBody>
              <a:bodyPr rtlCol="0" anchor="ctr"/>
              <a:lstStyle/>
              <a:p>
                <a:pPr rtl="0"/>
                <a:endParaRPr lang="es-ES" noProof="0"/>
              </a:p>
            </p:txBody>
          </p:sp>
          <p:sp>
            <p:nvSpPr>
              <p:cNvPr id="168" name="Freeform: Shape 167">
                <a:extLst>
                  <a:ext uri="{FF2B5EF4-FFF2-40B4-BE49-F238E27FC236}">
                    <a16:creationId xmlns:a16="http://schemas.microsoft.com/office/drawing/2014/main" id="{395FE38C-FA0C-420D-BFA5-C7EA6A9B189B}"/>
                  </a:ext>
                </a:extLst>
              </p:cNvPr>
              <p:cNvSpPr/>
              <p:nvPr/>
            </p:nvSpPr>
            <p:spPr>
              <a:xfrm>
                <a:off x="4283150" y="6276148"/>
                <a:ext cx="242298" cy="242298"/>
              </a:xfrm>
              <a:custGeom>
                <a:avLst/>
                <a:gdLst>
                  <a:gd name="connsiteX0" fmla="*/ 232383 w 242298"/>
                  <a:gd name="connsiteY0" fmla="*/ 111234 h 242298"/>
                  <a:gd name="connsiteX1" fmla="*/ 131065 w 242298"/>
                  <a:gd name="connsiteY1" fmla="*/ 111234 h 242298"/>
                  <a:gd name="connsiteX2" fmla="*/ 131065 w 242298"/>
                  <a:gd name="connsiteY2" fmla="*/ 9916 h 242298"/>
                  <a:gd name="connsiteX3" fmla="*/ 121149 w 242298"/>
                  <a:gd name="connsiteY3" fmla="*/ 0 h 242298"/>
                  <a:gd name="connsiteX4" fmla="*/ 111234 w 242298"/>
                  <a:gd name="connsiteY4" fmla="*/ 9916 h 242298"/>
                  <a:gd name="connsiteX5" fmla="*/ 111234 w 242298"/>
                  <a:gd name="connsiteY5" fmla="*/ 111234 h 242298"/>
                  <a:gd name="connsiteX6" fmla="*/ 9916 w 242298"/>
                  <a:gd name="connsiteY6" fmla="*/ 111234 h 242298"/>
                  <a:gd name="connsiteX7" fmla="*/ 0 w 242298"/>
                  <a:gd name="connsiteY7" fmla="*/ 121149 h 242298"/>
                  <a:gd name="connsiteX8" fmla="*/ 9916 w 242298"/>
                  <a:gd name="connsiteY8" fmla="*/ 131065 h 242298"/>
                  <a:gd name="connsiteX9" fmla="*/ 111234 w 242298"/>
                  <a:gd name="connsiteY9" fmla="*/ 131065 h 242298"/>
                  <a:gd name="connsiteX10" fmla="*/ 111234 w 242298"/>
                  <a:gd name="connsiteY10" fmla="*/ 232383 h 242298"/>
                  <a:gd name="connsiteX11" fmla="*/ 121149 w 242298"/>
                  <a:gd name="connsiteY11" fmla="*/ 242299 h 242298"/>
                  <a:gd name="connsiteX12" fmla="*/ 131065 w 242298"/>
                  <a:gd name="connsiteY12" fmla="*/ 232383 h 242298"/>
                  <a:gd name="connsiteX13" fmla="*/ 131065 w 242298"/>
                  <a:gd name="connsiteY13" fmla="*/ 130938 h 242298"/>
                  <a:gd name="connsiteX14" fmla="*/ 232383 w 242298"/>
                  <a:gd name="connsiteY14" fmla="*/ 130938 h 242298"/>
                  <a:gd name="connsiteX15" fmla="*/ 242299 w 242298"/>
                  <a:gd name="connsiteY15" fmla="*/ 121022 h 242298"/>
                  <a:gd name="connsiteX16" fmla="*/ 232383 w 242298"/>
                  <a:gd name="connsiteY16" fmla="*/ 111234 h 242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2298" h="242298">
                    <a:moveTo>
                      <a:pt x="232383" y="111234"/>
                    </a:moveTo>
                    <a:lnTo>
                      <a:pt x="131065" y="111234"/>
                    </a:lnTo>
                    <a:lnTo>
                      <a:pt x="131065" y="9916"/>
                    </a:lnTo>
                    <a:cubicBezTo>
                      <a:pt x="131065" y="4449"/>
                      <a:pt x="126616" y="0"/>
                      <a:pt x="121149" y="0"/>
                    </a:cubicBezTo>
                    <a:cubicBezTo>
                      <a:pt x="115683" y="0"/>
                      <a:pt x="111234" y="4449"/>
                      <a:pt x="111234" y="9916"/>
                    </a:cubicBezTo>
                    <a:lnTo>
                      <a:pt x="111234" y="111234"/>
                    </a:lnTo>
                    <a:lnTo>
                      <a:pt x="9916" y="111234"/>
                    </a:lnTo>
                    <a:cubicBezTo>
                      <a:pt x="4449" y="111234"/>
                      <a:pt x="0" y="115683"/>
                      <a:pt x="0" y="121149"/>
                    </a:cubicBezTo>
                    <a:cubicBezTo>
                      <a:pt x="0" y="126616"/>
                      <a:pt x="4449" y="131065"/>
                      <a:pt x="9916" y="131065"/>
                    </a:cubicBezTo>
                    <a:lnTo>
                      <a:pt x="111234" y="131065"/>
                    </a:lnTo>
                    <a:lnTo>
                      <a:pt x="111234" y="232383"/>
                    </a:lnTo>
                    <a:cubicBezTo>
                      <a:pt x="111234" y="237849"/>
                      <a:pt x="115683" y="242299"/>
                      <a:pt x="121149" y="242299"/>
                    </a:cubicBezTo>
                    <a:cubicBezTo>
                      <a:pt x="126616" y="242299"/>
                      <a:pt x="131065" y="237849"/>
                      <a:pt x="131065" y="232383"/>
                    </a:cubicBezTo>
                    <a:lnTo>
                      <a:pt x="131065" y="130938"/>
                    </a:lnTo>
                    <a:lnTo>
                      <a:pt x="232383" y="130938"/>
                    </a:lnTo>
                    <a:cubicBezTo>
                      <a:pt x="237849" y="130938"/>
                      <a:pt x="242299" y="126489"/>
                      <a:pt x="242299" y="121022"/>
                    </a:cubicBezTo>
                    <a:cubicBezTo>
                      <a:pt x="242299" y="115556"/>
                      <a:pt x="237849" y="111234"/>
                      <a:pt x="232383" y="111234"/>
                    </a:cubicBezTo>
                    <a:close/>
                  </a:path>
                </a:pathLst>
              </a:custGeom>
              <a:solidFill>
                <a:schemeClr val="accent2"/>
              </a:solidFill>
              <a:ln w="12712" cap="flat">
                <a:noFill/>
                <a:prstDash val="solid"/>
                <a:miter/>
              </a:ln>
            </p:spPr>
            <p:txBody>
              <a:bodyPr rtlCol="0" anchor="ctr"/>
              <a:lstStyle/>
              <a:p>
                <a:pPr rtl="0"/>
                <a:endParaRPr lang="es-ES" noProof="0"/>
              </a:p>
            </p:txBody>
          </p:sp>
        </p:grpSp>
        <p:grpSp>
          <p:nvGrpSpPr>
            <p:cNvPr id="132" name="Gráfico 19">
              <a:extLst>
                <a:ext uri="{FF2B5EF4-FFF2-40B4-BE49-F238E27FC236}">
                  <a16:creationId xmlns:a16="http://schemas.microsoft.com/office/drawing/2014/main" id="{2AC9F6A3-FB90-4459-A284-95864D09B546}"/>
                </a:ext>
              </a:extLst>
            </p:cNvPr>
            <p:cNvGrpSpPr/>
            <p:nvPr/>
          </p:nvGrpSpPr>
          <p:grpSpPr>
            <a:xfrm>
              <a:off x="488315" y="6220468"/>
              <a:ext cx="9570084" cy="1566805"/>
              <a:chOff x="478960" y="6220468"/>
              <a:chExt cx="9579439" cy="1566805"/>
            </a:xfrm>
            <a:solidFill>
              <a:srgbClr val="211B5A"/>
            </a:solidFill>
          </p:grpSpPr>
          <p:sp>
            <p:nvSpPr>
              <p:cNvPr id="134" name="Freeform: Shape 133">
                <a:extLst>
                  <a:ext uri="{FF2B5EF4-FFF2-40B4-BE49-F238E27FC236}">
                    <a16:creationId xmlns:a16="http://schemas.microsoft.com/office/drawing/2014/main" id="{BB64CE67-74B2-4ED5-8E17-95BDB7FB8147}"/>
                  </a:ext>
                </a:extLst>
              </p:cNvPr>
              <p:cNvSpPr/>
              <p:nvPr userDrawn="1"/>
            </p:nvSpPr>
            <p:spPr>
              <a:xfrm>
                <a:off x="478960" y="6722735"/>
                <a:ext cx="1377392" cy="1051825"/>
              </a:xfrm>
              <a:custGeom>
                <a:avLst/>
                <a:gdLst>
                  <a:gd name="connsiteX0" fmla="*/ 1363534 w 1377392"/>
                  <a:gd name="connsiteY0" fmla="*/ 0 h 1051825"/>
                  <a:gd name="connsiteX1" fmla="*/ 932328 w 1377392"/>
                  <a:gd name="connsiteY1" fmla="*/ 0 h 1051825"/>
                  <a:gd name="connsiteX2" fmla="*/ 13857 w 1377392"/>
                  <a:gd name="connsiteY2" fmla="*/ 0 h 1051825"/>
                  <a:gd name="connsiteX3" fmla="*/ 0 w 1377392"/>
                  <a:gd name="connsiteY3" fmla="*/ 13857 h 1051825"/>
                  <a:gd name="connsiteX4" fmla="*/ 0 w 1377392"/>
                  <a:gd name="connsiteY4" fmla="*/ 1051825 h 1051825"/>
                  <a:gd name="connsiteX5" fmla="*/ 27713 w 1377392"/>
                  <a:gd name="connsiteY5" fmla="*/ 1051825 h 1051825"/>
                  <a:gd name="connsiteX6" fmla="*/ 27713 w 1377392"/>
                  <a:gd name="connsiteY6" fmla="*/ 27713 h 1051825"/>
                  <a:gd name="connsiteX7" fmla="*/ 944914 w 1377392"/>
                  <a:gd name="connsiteY7" fmla="*/ 27713 h 1051825"/>
                  <a:gd name="connsiteX8" fmla="*/ 1349677 w 1377392"/>
                  <a:gd name="connsiteY8" fmla="*/ 27713 h 1051825"/>
                  <a:gd name="connsiteX9" fmla="*/ 1349677 w 1377392"/>
                  <a:gd name="connsiteY9" fmla="*/ 229205 h 1051825"/>
                  <a:gd name="connsiteX10" fmla="*/ 1349677 w 1377392"/>
                  <a:gd name="connsiteY10" fmla="*/ 1051825 h 1051825"/>
                  <a:gd name="connsiteX11" fmla="*/ 1377390 w 1377392"/>
                  <a:gd name="connsiteY11" fmla="*/ 1051825 h 1051825"/>
                  <a:gd name="connsiteX12" fmla="*/ 1377390 w 1377392"/>
                  <a:gd name="connsiteY12" fmla="*/ 229205 h 1051825"/>
                  <a:gd name="connsiteX13" fmla="*/ 1377390 w 1377392"/>
                  <a:gd name="connsiteY13" fmla="*/ 13857 h 1051825"/>
                  <a:gd name="connsiteX14" fmla="*/ 1363534 w 1377392"/>
                  <a:gd name="connsiteY14" fmla="*/ 0 h 1051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77392" h="1051825">
                    <a:moveTo>
                      <a:pt x="1363534" y="0"/>
                    </a:moveTo>
                    <a:lnTo>
                      <a:pt x="932328" y="0"/>
                    </a:lnTo>
                    <a:lnTo>
                      <a:pt x="13857" y="0"/>
                    </a:lnTo>
                    <a:cubicBezTo>
                      <a:pt x="6229" y="0"/>
                      <a:pt x="0" y="6229"/>
                      <a:pt x="0" y="13857"/>
                    </a:cubicBezTo>
                    <a:lnTo>
                      <a:pt x="0" y="1051825"/>
                    </a:lnTo>
                    <a:lnTo>
                      <a:pt x="27713" y="1051825"/>
                    </a:lnTo>
                    <a:lnTo>
                      <a:pt x="27713" y="27713"/>
                    </a:lnTo>
                    <a:lnTo>
                      <a:pt x="944914" y="27713"/>
                    </a:lnTo>
                    <a:lnTo>
                      <a:pt x="1349677" y="27713"/>
                    </a:lnTo>
                    <a:lnTo>
                      <a:pt x="1349677" y="229205"/>
                    </a:lnTo>
                    <a:lnTo>
                      <a:pt x="1349677" y="1051825"/>
                    </a:lnTo>
                    <a:lnTo>
                      <a:pt x="1377390" y="1051825"/>
                    </a:lnTo>
                    <a:lnTo>
                      <a:pt x="1377390" y="229205"/>
                    </a:lnTo>
                    <a:lnTo>
                      <a:pt x="1377390" y="13857"/>
                    </a:lnTo>
                    <a:cubicBezTo>
                      <a:pt x="1377517" y="6229"/>
                      <a:pt x="1371288" y="0"/>
                      <a:pt x="1363534" y="0"/>
                    </a:cubicBezTo>
                    <a:close/>
                  </a:path>
                </a:pathLst>
              </a:custGeom>
              <a:solidFill>
                <a:schemeClr val="accent6"/>
              </a:solidFill>
              <a:ln w="12712" cap="flat">
                <a:noFill/>
                <a:prstDash val="solid"/>
                <a:miter/>
              </a:ln>
            </p:spPr>
            <p:txBody>
              <a:bodyPr rtlCol="0" anchor="ctr"/>
              <a:lstStyle/>
              <a:p>
                <a:pPr rtl="0"/>
                <a:endParaRPr lang="es-ES" noProof="0"/>
              </a:p>
            </p:txBody>
          </p:sp>
          <p:sp>
            <p:nvSpPr>
              <p:cNvPr id="135" name="Freeform: Shape 134">
                <a:extLst>
                  <a:ext uri="{FF2B5EF4-FFF2-40B4-BE49-F238E27FC236}">
                    <a16:creationId xmlns:a16="http://schemas.microsoft.com/office/drawing/2014/main" id="{56A14ADE-18BA-499E-9C8E-9E24B2477324}"/>
                  </a:ext>
                </a:extLst>
              </p:cNvPr>
              <p:cNvSpPr/>
              <p:nvPr/>
            </p:nvSpPr>
            <p:spPr>
              <a:xfrm>
                <a:off x="9175395" y="7774561"/>
                <a:ext cx="131064" cy="12712"/>
              </a:xfrm>
              <a:custGeom>
                <a:avLst/>
                <a:gdLst>
                  <a:gd name="connsiteX0" fmla="*/ 0 w 131064"/>
                  <a:gd name="connsiteY0" fmla="*/ 0 h 12712"/>
                  <a:gd name="connsiteX1" fmla="*/ 131065 w 131064"/>
                  <a:gd name="connsiteY1" fmla="*/ 0 h 12712"/>
                </a:gdLst>
                <a:ahLst/>
                <a:cxnLst>
                  <a:cxn ang="0">
                    <a:pos x="connsiteX0" y="connsiteY0"/>
                  </a:cxn>
                  <a:cxn ang="0">
                    <a:pos x="connsiteX1" y="connsiteY1"/>
                  </a:cxn>
                </a:cxnLst>
                <a:rect l="l" t="t" r="r" b="b"/>
                <a:pathLst>
                  <a:path w="131064" h="12712">
                    <a:moveTo>
                      <a:pt x="0" y="0"/>
                    </a:moveTo>
                    <a:lnTo>
                      <a:pt x="131065" y="0"/>
                    </a:lnTo>
                  </a:path>
                </a:pathLst>
              </a:custGeom>
              <a:solidFill>
                <a:srgbClr val="211B5A"/>
              </a:solidFill>
              <a:ln w="12712" cap="flat">
                <a:noFill/>
                <a:prstDash val="solid"/>
                <a:miter/>
              </a:ln>
            </p:spPr>
            <p:txBody>
              <a:bodyPr rtlCol="0" anchor="ctr"/>
              <a:lstStyle/>
              <a:p>
                <a:pPr rtl="0"/>
                <a:endParaRPr lang="es-ES" noProof="0"/>
              </a:p>
            </p:txBody>
          </p:sp>
          <p:sp>
            <p:nvSpPr>
              <p:cNvPr id="136" name="Freeform: Shape 135">
                <a:extLst>
                  <a:ext uri="{FF2B5EF4-FFF2-40B4-BE49-F238E27FC236}">
                    <a16:creationId xmlns:a16="http://schemas.microsoft.com/office/drawing/2014/main" id="{A982193E-263E-4C8A-A7B9-52A878481C2B}"/>
                  </a:ext>
                </a:extLst>
              </p:cNvPr>
              <p:cNvSpPr/>
              <p:nvPr/>
            </p:nvSpPr>
            <p:spPr>
              <a:xfrm>
                <a:off x="8710884" y="6791764"/>
                <a:ext cx="1347515" cy="983051"/>
              </a:xfrm>
              <a:custGeom>
                <a:avLst/>
                <a:gdLst>
                  <a:gd name="connsiteX0" fmla="*/ 633460 w 1347515"/>
                  <a:gd name="connsiteY0" fmla="*/ 982797 h 983051"/>
                  <a:gd name="connsiteX1" fmla="*/ 764525 w 1347515"/>
                  <a:gd name="connsiteY1" fmla="*/ 982797 h 983051"/>
                  <a:gd name="connsiteX2" fmla="*/ 765033 w 1347515"/>
                  <a:gd name="connsiteY2" fmla="*/ 983051 h 983051"/>
                  <a:gd name="connsiteX3" fmla="*/ 765415 w 1347515"/>
                  <a:gd name="connsiteY3" fmla="*/ 982797 h 983051"/>
                  <a:gd name="connsiteX4" fmla="*/ 825162 w 1347515"/>
                  <a:gd name="connsiteY4" fmla="*/ 948219 h 983051"/>
                  <a:gd name="connsiteX5" fmla="*/ 856944 w 1347515"/>
                  <a:gd name="connsiteY5" fmla="*/ 929786 h 983051"/>
                  <a:gd name="connsiteX6" fmla="*/ 894064 w 1347515"/>
                  <a:gd name="connsiteY6" fmla="*/ 908302 h 983051"/>
                  <a:gd name="connsiteX7" fmla="*/ 1049029 w 1347515"/>
                  <a:gd name="connsiteY7" fmla="*/ 818552 h 983051"/>
                  <a:gd name="connsiteX8" fmla="*/ 1081318 w 1347515"/>
                  <a:gd name="connsiteY8" fmla="*/ 799865 h 983051"/>
                  <a:gd name="connsiteX9" fmla="*/ 1086149 w 1347515"/>
                  <a:gd name="connsiteY9" fmla="*/ 797068 h 983051"/>
                  <a:gd name="connsiteX10" fmla="*/ 1151744 w 1347515"/>
                  <a:gd name="connsiteY10" fmla="*/ 759058 h 983051"/>
                  <a:gd name="connsiteX11" fmla="*/ 1240986 w 1347515"/>
                  <a:gd name="connsiteY11" fmla="*/ 707319 h 983051"/>
                  <a:gd name="connsiteX12" fmla="*/ 1278233 w 1347515"/>
                  <a:gd name="connsiteY12" fmla="*/ 685708 h 983051"/>
                  <a:gd name="connsiteX13" fmla="*/ 1347516 w 1347515"/>
                  <a:gd name="connsiteY13" fmla="*/ 645536 h 983051"/>
                  <a:gd name="connsiteX14" fmla="*/ 1347516 w 1347515"/>
                  <a:gd name="connsiteY14" fmla="*/ 0 h 983051"/>
                  <a:gd name="connsiteX15" fmla="*/ 1339253 w 1347515"/>
                  <a:gd name="connsiteY15" fmla="*/ 4831 h 983051"/>
                  <a:gd name="connsiteX16" fmla="*/ 1330863 w 1347515"/>
                  <a:gd name="connsiteY16" fmla="*/ 9661 h 983051"/>
                  <a:gd name="connsiteX17" fmla="*/ 1278869 w 1347515"/>
                  <a:gd name="connsiteY17" fmla="*/ 39790 h 983051"/>
                  <a:gd name="connsiteX18" fmla="*/ 1184288 w 1347515"/>
                  <a:gd name="connsiteY18" fmla="*/ 94580 h 983051"/>
                  <a:gd name="connsiteX19" fmla="*/ 1147168 w 1347515"/>
                  <a:gd name="connsiteY19" fmla="*/ 116064 h 983051"/>
                  <a:gd name="connsiteX20" fmla="*/ 1140431 w 1347515"/>
                  <a:gd name="connsiteY20" fmla="*/ 120005 h 983051"/>
                  <a:gd name="connsiteX21" fmla="*/ 1079411 w 1347515"/>
                  <a:gd name="connsiteY21" fmla="*/ 155346 h 983051"/>
                  <a:gd name="connsiteX22" fmla="*/ 992204 w 1347515"/>
                  <a:gd name="connsiteY22" fmla="*/ 205941 h 983051"/>
                  <a:gd name="connsiteX23" fmla="*/ 955084 w 1347515"/>
                  <a:gd name="connsiteY23" fmla="*/ 227425 h 983051"/>
                  <a:gd name="connsiteX24" fmla="*/ 823764 w 1347515"/>
                  <a:gd name="connsiteY24" fmla="*/ 303572 h 983051"/>
                  <a:gd name="connsiteX25" fmla="*/ 800119 w 1347515"/>
                  <a:gd name="connsiteY25" fmla="*/ 317302 h 983051"/>
                  <a:gd name="connsiteX26" fmla="*/ 762872 w 1347515"/>
                  <a:gd name="connsiteY26" fmla="*/ 338913 h 983051"/>
                  <a:gd name="connsiteX27" fmla="*/ 753465 w 1347515"/>
                  <a:gd name="connsiteY27" fmla="*/ 344379 h 983051"/>
                  <a:gd name="connsiteX28" fmla="*/ 608035 w 1347515"/>
                  <a:gd name="connsiteY28" fmla="*/ 428663 h 983051"/>
                  <a:gd name="connsiteX29" fmla="*/ 599899 w 1347515"/>
                  <a:gd name="connsiteY29" fmla="*/ 433366 h 983051"/>
                  <a:gd name="connsiteX30" fmla="*/ 588076 w 1347515"/>
                  <a:gd name="connsiteY30" fmla="*/ 440231 h 983051"/>
                  <a:gd name="connsiteX31" fmla="*/ 571041 w 1347515"/>
                  <a:gd name="connsiteY31" fmla="*/ 450147 h 983051"/>
                  <a:gd name="connsiteX32" fmla="*/ 416077 w 1347515"/>
                  <a:gd name="connsiteY32" fmla="*/ 539896 h 983051"/>
                  <a:gd name="connsiteX33" fmla="*/ 378830 w 1347515"/>
                  <a:gd name="connsiteY33" fmla="*/ 561507 h 983051"/>
                  <a:gd name="connsiteX34" fmla="*/ 308022 w 1347515"/>
                  <a:gd name="connsiteY34" fmla="*/ 602569 h 983051"/>
                  <a:gd name="connsiteX35" fmla="*/ 237087 w 1347515"/>
                  <a:gd name="connsiteY35" fmla="*/ 643757 h 983051"/>
                  <a:gd name="connsiteX36" fmla="*/ 223993 w 1347515"/>
                  <a:gd name="connsiteY36" fmla="*/ 651384 h 983051"/>
                  <a:gd name="connsiteX37" fmla="*/ 186873 w 1347515"/>
                  <a:gd name="connsiteY37" fmla="*/ 672868 h 983051"/>
                  <a:gd name="connsiteX38" fmla="*/ 31908 w 1347515"/>
                  <a:gd name="connsiteY38" fmla="*/ 762618 h 983051"/>
                  <a:gd name="connsiteX39" fmla="*/ 0 w 1347515"/>
                  <a:gd name="connsiteY39" fmla="*/ 781051 h 983051"/>
                  <a:gd name="connsiteX40" fmla="*/ 57969 w 1347515"/>
                  <a:gd name="connsiteY40" fmla="*/ 982924 h 983051"/>
                  <a:gd name="connsiteX41" fmla="*/ 257808 w 1347515"/>
                  <a:gd name="connsiteY41" fmla="*/ 982924 h 983051"/>
                  <a:gd name="connsiteX42" fmla="*/ 295564 w 1347515"/>
                  <a:gd name="connsiteY42" fmla="*/ 982924 h 983051"/>
                  <a:gd name="connsiteX43" fmla="*/ 426629 w 1347515"/>
                  <a:gd name="connsiteY43" fmla="*/ 982924 h 983051"/>
                  <a:gd name="connsiteX44" fmla="*/ 633460 w 1347515"/>
                  <a:gd name="connsiteY44" fmla="*/ 982924 h 983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1347515" h="983051">
                    <a:moveTo>
                      <a:pt x="633460" y="982797"/>
                    </a:moveTo>
                    <a:lnTo>
                      <a:pt x="764525" y="982797"/>
                    </a:lnTo>
                    <a:cubicBezTo>
                      <a:pt x="764652" y="982924"/>
                      <a:pt x="764779" y="982924"/>
                      <a:pt x="765033" y="983051"/>
                    </a:cubicBezTo>
                    <a:lnTo>
                      <a:pt x="765415" y="982797"/>
                    </a:lnTo>
                    <a:lnTo>
                      <a:pt x="825162" y="948219"/>
                    </a:lnTo>
                    <a:lnTo>
                      <a:pt x="856944" y="929786"/>
                    </a:lnTo>
                    <a:lnTo>
                      <a:pt x="894064" y="908302"/>
                    </a:lnTo>
                    <a:lnTo>
                      <a:pt x="1049029" y="818552"/>
                    </a:lnTo>
                    <a:lnTo>
                      <a:pt x="1081318" y="799865"/>
                    </a:lnTo>
                    <a:lnTo>
                      <a:pt x="1086149" y="797068"/>
                    </a:lnTo>
                    <a:lnTo>
                      <a:pt x="1151744" y="759058"/>
                    </a:lnTo>
                    <a:lnTo>
                      <a:pt x="1240986" y="707319"/>
                    </a:lnTo>
                    <a:lnTo>
                      <a:pt x="1278233" y="685708"/>
                    </a:lnTo>
                    <a:lnTo>
                      <a:pt x="1347516" y="645536"/>
                    </a:lnTo>
                    <a:lnTo>
                      <a:pt x="1347516" y="0"/>
                    </a:lnTo>
                    <a:lnTo>
                      <a:pt x="1339253" y="4831"/>
                    </a:lnTo>
                    <a:lnTo>
                      <a:pt x="1330863" y="9661"/>
                    </a:lnTo>
                    <a:lnTo>
                      <a:pt x="1278869" y="39790"/>
                    </a:lnTo>
                    <a:lnTo>
                      <a:pt x="1184288" y="94580"/>
                    </a:lnTo>
                    <a:lnTo>
                      <a:pt x="1147168" y="116064"/>
                    </a:lnTo>
                    <a:lnTo>
                      <a:pt x="1140431" y="120005"/>
                    </a:lnTo>
                    <a:lnTo>
                      <a:pt x="1079411" y="155346"/>
                    </a:lnTo>
                    <a:lnTo>
                      <a:pt x="992204" y="205941"/>
                    </a:lnTo>
                    <a:lnTo>
                      <a:pt x="955084" y="227425"/>
                    </a:lnTo>
                    <a:lnTo>
                      <a:pt x="823764" y="303572"/>
                    </a:lnTo>
                    <a:lnTo>
                      <a:pt x="800119" y="317302"/>
                    </a:lnTo>
                    <a:lnTo>
                      <a:pt x="762872" y="338913"/>
                    </a:lnTo>
                    <a:lnTo>
                      <a:pt x="753465" y="344379"/>
                    </a:lnTo>
                    <a:lnTo>
                      <a:pt x="608035" y="428663"/>
                    </a:lnTo>
                    <a:lnTo>
                      <a:pt x="599899" y="433366"/>
                    </a:lnTo>
                    <a:lnTo>
                      <a:pt x="588076" y="440231"/>
                    </a:lnTo>
                    <a:lnTo>
                      <a:pt x="571041" y="450147"/>
                    </a:lnTo>
                    <a:lnTo>
                      <a:pt x="416077" y="539896"/>
                    </a:lnTo>
                    <a:lnTo>
                      <a:pt x="378830" y="561507"/>
                    </a:lnTo>
                    <a:lnTo>
                      <a:pt x="308022" y="602569"/>
                    </a:lnTo>
                    <a:lnTo>
                      <a:pt x="237087" y="643757"/>
                    </a:lnTo>
                    <a:lnTo>
                      <a:pt x="223993" y="651384"/>
                    </a:lnTo>
                    <a:lnTo>
                      <a:pt x="186873" y="672868"/>
                    </a:lnTo>
                    <a:lnTo>
                      <a:pt x="31908" y="762618"/>
                    </a:lnTo>
                    <a:lnTo>
                      <a:pt x="0" y="781051"/>
                    </a:lnTo>
                    <a:lnTo>
                      <a:pt x="57969" y="982924"/>
                    </a:lnTo>
                    <a:lnTo>
                      <a:pt x="257808" y="982924"/>
                    </a:lnTo>
                    <a:lnTo>
                      <a:pt x="295564" y="982924"/>
                    </a:lnTo>
                    <a:lnTo>
                      <a:pt x="426629" y="982924"/>
                    </a:lnTo>
                    <a:lnTo>
                      <a:pt x="633460" y="982924"/>
                    </a:lnTo>
                    <a:close/>
                  </a:path>
                </a:pathLst>
              </a:custGeom>
              <a:solidFill>
                <a:schemeClr val="accent6"/>
              </a:solidFill>
              <a:ln w="12712" cap="flat">
                <a:noFill/>
                <a:prstDash val="solid"/>
                <a:miter/>
              </a:ln>
            </p:spPr>
            <p:txBody>
              <a:bodyPr rtlCol="0" anchor="ctr"/>
              <a:lstStyle/>
              <a:p>
                <a:pPr rtl="0"/>
                <a:endParaRPr lang="es-ES" noProof="0"/>
              </a:p>
            </p:txBody>
          </p:sp>
          <p:sp>
            <p:nvSpPr>
              <p:cNvPr id="137" name="Freeform: Shape 136">
                <a:extLst>
                  <a:ext uri="{FF2B5EF4-FFF2-40B4-BE49-F238E27FC236}">
                    <a16:creationId xmlns:a16="http://schemas.microsoft.com/office/drawing/2014/main" id="{C2E5F464-E4AA-462D-B11A-4668663E72BE}"/>
                  </a:ext>
                </a:extLst>
              </p:cNvPr>
              <p:cNvSpPr/>
              <p:nvPr/>
            </p:nvSpPr>
            <p:spPr>
              <a:xfrm rot="-2700000">
                <a:off x="4499345" y="6698328"/>
                <a:ext cx="397132" cy="397132"/>
              </a:xfrm>
              <a:custGeom>
                <a:avLst/>
                <a:gdLst>
                  <a:gd name="connsiteX0" fmla="*/ 397132 w 397132"/>
                  <a:gd name="connsiteY0" fmla="*/ 198566 h 397132"/>
                  <a:gd name="connsiteX1" fmla="*/ 198566 w 397132"/>
                  <a:gd name="connsiteY1" fmla="*/ 397132 h 397132"/>
                  <a:gd name="connsiteX2" fmla="*/ 0 w 397132"/>
                  <a:gd name="connsiteY2" fmla="*/ 198566 h 397132"/>
                  <a:gd name="connsiteX3" fmla="*/ 198566 w 397132"/>
                  <a:gd name="connsiteY3" fmla="*/ 0 h 397132"/>
                  <a:gd name="connsiteX4" fmla="*/ 397132 w 397132"/>
                  <a:gd name="connsiteY4" fmla="*/ 198566 h 3971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7132" h="397132">
                    <a:moveTo>
                      <a:pt x="397132" y="198566"/>
                    </a:moveTo>
                    <a:cubicBezTo>
                      <a:pt x="397132" y="308231"/>
                      <a:pt x="308231" y="397132"/>
                      <a:pt x="198566" y="397132"/>
                    </a:cubicBezTo>
                    <a:cubicBezTo>
                      <a:pt x="88901" y="397132"/>
                      <a:pt x="0" y="308231"/>
                      <a:pt x="0" y="198566"/>
                    </a:cubicBezTo>
                    <a:cubicBezTo>
                      <a:pt x="0" y="88901"/>
                      <a:pt x="88901" y="0"/>
                      <a:pt x="198566" y="0"/>
                    </a:cubicBezTo>
                    <a:cubicBezTo>
                      <a:pt x="308231" y="0"/>
                      <a:pt x="397132" y="88901"/>
                      <a:pt x="397132" y="198566"/>
                    </a:cubicBezTo>
                    <a:close/>
                  </a:path>
                </a:pathLst>
              </a:custGeom>
              <a:solidFill>
                <a:schemeClr val="accent6"/>
              </a:solidFill>
              <a:ln w="12712" cap="flat">
                <a:noFill/>
                <a:prstDash val="solid"/>
                <a:miter/>
              </a:ln>
            </p:spPr>
            <p:txBody>
              <a:bodyPr rtlCol="0" anchor="ctr"/>
              <a:lstStyle/>
              <a:p>
                <a:pPr rtl="0"/>
                <a:endParaRPr lang="es-ES" noProof="0"/>
              </a:p>
            </p:txBody>
          </p:sp>
          <p:sp>
            <p:nvSpPr>
              <p:cNvPr id="138" name="Freeform: Shape 137">
                <a:extLst>
                  <a:ext uri="{FF2B5EF4-FFF2-40B4-BE49-F238E27FC236}">
                    <a16:creationId xmlns:a16="http://schemas.microsoft.com/office/drawing/2014/main" id="{AC483B39-2FB1-4D0D-A19A-06A4BE91B664}"/>
                  </a:ext>
                </a:extLst>
              </p:cNvPr>
              <p:cNvSpPr/>
              <p:nvPr userDrawn="1"/>
            </p:nvSpPr>
            <p:spPr>
              <a:xfrm>
                <a:off x="2258595" y="7408852"/>
                <a:ext cx="196636" cy="365835"/>
              </a:xfrm>
              <a:custGeom>
                <a:avLst/>
                <a:gdLst>
                  <a:gd name="connsiteX0" fmla="*/ 5188 w 196636"/>
                  <a:gd name="connsiteY0" fmla="*/ 989 h 365835"/>
                  <a:gd name="connsiteX1" fmla="*/ 993 w 196636"/>
                  <a:gd name="connsiteY1" fmla="*/ 13575 h 365835"/>
                  <a:gd name="connsiteX2" fmla="*/ 175661 w 196636"/>
                  <a:gd name="connsiteY2" fmla="*/ 365835 h 365835"/>
                  <a:gd name="connsiteX3" fmla="*/ 196637 w 196636"/>
                  <a:gd name="connsiteY3" fmla="*/ 365835 h 365835"/>
                  <a:gd name="connsiteX4" fmla="*/ 17900 w 196636"/>
                  <a:gd name="connsiteY4" fmla="*/ 5311 h 365835"/>
                  <a:gd name="connsiteX5" fmla="*/ 5188 w 196636"/>
                  <a:gd name="connsiteY5" fmla="*/ 989 h 365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636" h="365835">
                    <a:moveTo>
                      <a:pt x="5188" y="989"/>
                    </a:moveTo>
                    <a:cubicBezTo>
                      <a:pt x="484" y="3278"/>
                      <a:pt x="-1296" y="8871"/>
                      <a:pt x="993" y="13575"/>
                    </a:cubicBezTo>
                    <a:lnTo>
                      <a:pt x="175661" y="365835"/>
                    </a:lnTo>
                    <a:lnTo>
                      <a:pt x="196637" y="365835"/>
                    </a:lnTo>
                    <a:lnTo>
                      <a:pt x="17900" y="5311"/>
                    </a:lnTo>
                    <a:cubicBezTo>
                      <a:pt x="15485" y="481"/>
                      <a:pt x="9891" y="-1299"/>
                      <a:pt x="5188" y="989"/>
                    </a:cubicBezTo>
                    <a:close/>
                  </a:path>
                </a:pathLst>
              </a:custGeom>
              <a:solidFill>
                <a:schemeClr val="accent6"/>
              </a:solidFill>
              <a:ln w="12712" cap="flat">
                <a:noFill/>
                <a:prstDash val="solid"/>
                <a:miter/>
              </a:ln>
            </p:spPr>
            <p:txBody>
              <a:bodyPr rtlCol="0" anchor="ctr"/>
              <a:lstStyle/>
              <a:p>
                <a:pPr rtl="0"/>
                <a:endParaRPr lang="es-ES" noProof="0"/>
              </a:p>
            </p:txBody>
          </p:sp>
          <p:sp>
            <p:nvSpPr>
              <p:cNvPr id="139" name="Freeform: Shape 138">
                <a:extLst>
                  <a:ext uri="{FF2B5EF4-FFF2-40B4-BE49-F238E27FC236}">
                    <a16:creationId xmlns:a16="http://schemas.microsoft.com/office/drawing/2014/main" id="{C3A4ADF6-570C-4D79-AAF4-9AD99EBBC6DB}"/>
                  </a:ext>
                </a:extLst>
              </p:cNvPr>
              <p:cNvSpPr/>
              <p:nvPr userDrawn="1"/>
            </p:nvSpPr>
            <p:spPr>
              <a:xfrm>
                <a:off x="2370592" y="7408852"/>
                <a:ext cx="196636" cy="365835"/>
              </a:xfrm>
              <a:custGeom>
                <a:avLst/>
                <a:gdLst>
                  <a:gd name="connsiteX0" fmla="*/ 5188 w 196636"/>
                  <a:gd name="connsiteY0" fmla="*/ 989 h 365835"/>
                  <a:gd name="connsiteX1" fmla="*/ 993 w 196636"/>
                  <a:gd name="connsiteY1" fmla="*/ 13575 h 365835"/>
                  <a:gd name="connsiteX2" fmla="*/ 175661 w 196636"/>
                  <a:gd name="connsiteY2" fmla="*/ 365835 h 365835"/>
                  <a:gd name="connsiteX3" fmla="*/ 196637 w 196636"/>
                  <a:gd name="connsiteY3" fmla="*/ 365835 h 365835"/>
                  <a:gd name="connsiteX4" fmla="*/ 17900 w 196636"/>
                  <a:gd name="connsiteY4" fmla="*/ 5311 h 365835"/>
                  <a:gd name="connsiteX5" fmla="*/ 5188 w 196636"/>
                  <a:gd name="connsiteY5" fmla="*/ 989 h 365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636" h="365835">
                    <a:moveTo>
                      <a:pt x="5188" y="989"/>
                    </a:moveTo>
                    <a:cubicBezTo>
                      <a:pt x="484" y="3278"/>
                      <a:pt x="-1296" y="8871"/>
                      <a:pt x="993" y="13575"/>
                    </a:cubicBezTo>
                    <a:lnTo>
                      <a:pt x="175661" y="365835"/>
                    </a:lnTo>
                    <a:lnTo>
                      <a:pt x="196637" y="365835"/>
                    </a:lnTo>
                    <a:lnTo>
                      <a:pt x="17900" y="5311"/>
                    </a:lnTo>
                    <a:cubicBezTo>
                      <a:pt x="15485" y="481"/>
                      <a:pt x="9764" y="-1299"/>
                      <a:pt x="5188" y="989"/>
                    </a:cubicBezTo>
                    <a:close/>
                  </a:path>
                </a:pathLst>
              </a:custGeom>
              <a:solidFill>
                <a:schemeClr val="accent6"/>
              </a:solidFill>
              <a:ln w="12712" cap="flat">
                <a:noFill/>
                <a:prstDash val="solid"/>
                <a:miter/>
              </a:ln>
            </p:spPr>
            <p:txBody>
              <a:bodyPr rtlCol="0" anchor="ctr"/>
              <a:lstStyle/>
              <a:p>
                <a:pPr rtl="0"/>
                <a:endParaRPr lang="es-ES" noProof="0"/>
              </a:p>
            </p:txBody>
          </p:sp>
          <p:sp>
            <p:nvSpPr>
              <p:cNvPr id="140" name="Freeform: Shape 139">
                <a:extLst>
                  <a:ext uri="{FF2B5EF4-FFF2-40B4-BE49-F238E27FC236}">
                    <a16:creationId xmlns:a16="http://schemas.microsoft.com/office/drawing/2014/main" id="{2A5EF26A-FA23-48E1-8B83-CC9D57E4B17E}"/>
                  </a:ext>
                </a:extLst>
              </p:cNvPr>
              <p:cNvSpPr/>
              <p:nvPr userDrawn="1"/>
            </p:nvSpPr>
            <p:spPr>
              <a:xfrm>
                <a:off x="2482461" y="7408852"/>
                <a:ext cx="196636" cy="365835"/>
              </a:xfrm>
              <a:custGeom>
                <a:avLst/>
                <a:gdLst>
                  <a:gd name="connsiteX0" fmla="*/ 5188 w 196636"/>
                  <a:gd name="connsiteY0" fmla="*/ 989 h 365835"/>
                  <a:gd name="connsiteX1" fmla="*/ 993 w 196636"/>
                  <a:gd name="connsiteY1" fmla="*/ 13575 h 365835"/>
                  <a:gd name="connsiteX2" fmla="*/ 175661 w 196636"/>
                  <a:gd name="connsiteY2" fmla="*/ 365835 h 365835"/>
                  <a:gd name="connsiteX3" fmla="*/ 196637 w 196636"/>
                  <a:gd name="connsiteY3" fmla="*/ 365835 h 365835"/>
                  <a:gd name="connsiteX4" fmla="*/ 17900 w 196636"/>
                  <a:gd name="connsiteY4" fmla="*/ 5311 h 365835"/>
                  <a:gd name="connsiteX5" fmla="*/ 5188 w 196636"/>
                  <a:gd name="connsiteY5" fmla="*/ 989 h 365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636" h="365835">
                    <a:moveTo>
                      <a:pt x="5188" y="989"/>
                    </a:moveTo>
                    <a:cubicBezTo>
                      <a:pt x="484" y="3278"/>
                      <a:pt x="-1296" y="8871"/>
                      <a:pt x="993" y="13575"/>
                    </a:cubicBezTo>
                    <a:lnTo>
                      <a:pt x="175661" y="365835"/>
                    </a:lnTo>
                    <a:lnTo>
                      <a:pt x="196637" y="365835"/>
                    </a:lnTo>
                    <a:lnTo>
                      <a:pt x="17900" y="5311"/>
                    </a:lnTo>
                    <a:cubicBezTo>
                      <a:pt x="15485" y="481"/>
                      <a:pt x="9891" y="-1299"/>
                      <a:pt x="5188" y="989"/>
                    </a:cubicBezTo>
                    <a:close/>
                  </a:path>
                </a:pathLst>
              </a:custGeom>
              <a:solidFill>
                <a:schemeClr val="accent6"/>
              </a:solidFill>
              <a:ln w="12712" cap="flat">
                <a:noFill/>
                <a:prstDash val="solid"/>
                <a:miter/>
              </a:ln>
            </p:spPr>
            <p:txBody>
              <a:bodyPr rtlCol="0" anchor="ctr"/>
              <a:lstStyle/>
              <a:p>
                <a:pPr rtl="0"/>
                <a:endParaRPr lang="es-ES" noProof="0"/>
              </a:p>
            </p:txBody>
          </p:sp>
          <p:sp>
            <p:nvSpPr>
              <p:cNvPr id="141" name="Freeform: Shape 140">
                <a:extLst>
                  <a:ext uri="{FF2B5EF4-FFF2-40B4-BE49-F238E27FC236}">
                    <a16:creationId xmlns:a16="http://schemas.microsoft.com/office/drawing/2014/main" id="{79369EA5-E5B8-4147-91D4-4FB6BC9C9264}"/>
                  </a:ext>
                </a:extLst>
              </p:cNvPr>
              <p:cNvSpPr/>
              <p:nvPr userDrawn="1"/>
            </p:nvSpPr>
            <p:spPr>
              <a:xfrm>
                <a:off x="2594457" y="7408852"/>
                <a:ext cx="196636" cy="365835"/>
              </a:xfrm>
              <a:custGeom>
                <a:avLst/>
                <a:gdLst>
                  <a:gd name="connsiteX0" fmla="*/ 5188 w 196636"/>
                  <a:gd name="connsiteY0" fmla="*/ 989 h 365835"/>
                  <a:gd name="connsiteX1" fmla="*/ 993 w 196636"/>
                  <a:gd name="connsiteY1" fmla="*/ 13575 h 365835"/>
                  <a:gd name="connsiteX2" fmla="*/ 175661 w 196636"/>
                  <a:gd name="connsiteY2" fmla="*/ 365835 h 365835"/>
                  <a:gd name="connsiteX3" fmla="*/ 196637 w 196636"/>
                  <a:gd name="connsiteY3" fmla="*/ 365835 h 365835"/>
                  <a:gd name="connsiteX4" fmla="*/ 17900 w 196636"/>
                  <a:gd name="connsiteY4" fmla="*/ 5311 h 365835"/>
                  <a:gd name="connsiteX5" fmla="*/ 5188 w 196636"/>
                  <a:gd name="connsiteY5" fmla="*/ 989 h 365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636" h="365835">
                    <a:moveTo>
                      <a:pt x="5188" y="989"/>
                    </a:moveTo>
                    <a:cubicBezTo>
                      <a:pt x="484" y="3278"/>
                      <a:pt x="-1296" y="8871"/>
                      <a:pt x="993" y="13575"/>
                    </a:cubicBezTo>
                    <a:lnTo>
                      <a:pt x="175661" y="365835"/>
                    </a:lnTo>
                    <a:lnTo>
                      <a:pt x="196637" y="365835"/>
                    </a:lnTo>
                    <a:lnTo>
                      <a:pt x="17900" y="5311"/>
                    </a:lnTo>
                    <a:cubicBezTo>
                      <a:pt x="15358" y="481"/>
                      <a:pt x="9764" y="-1299"/>
                      <a:pt x="5188" y="989"/>
                    </a:cubicBezTo>
                    <a:close/>
                  </a:path>
                </a:pathLst>
              </a:custGeom>
              <a:solidFill>
                <a:schemeClr val="accent6"/>
              </a:solidFill>
              <a:ln w="12712" cap="flat">
                <a:noFill/>
                <a:prstDash val="solid"/>
                <a:miter/>
              </a:ln>
            </p:spPr>
            <p:txBody>
              <a:bodyPr rtlCol="0" anchor="ctr"/>
              <a:lstStyle/>
              <a:p>
                <a:pPr rtl="0"/>
                <a:endParaRPr lang="es-ES" noProof="0"/>
              </a:p>
            </p:txBody>
          </p:sp>
          <p:sp>
            <p:nvSpPr>
              <p:cNvPr id="142" name="Freeform: Shape 141">
                <a:extLst>
                  <a:ext uri="{FF2B5EF4-FFF2-40B4-BE49-F238E27FC236}">
                    <a16:creationId xmlns:a16="http://schemas.microsoft.com/office/drawing/2014/main" id="{66D9207E-90A6-4196-9140-169D05DBCDFE}"/>
                  </a:ext>
                </a:extLst>
              </p:cNvPr>
              <p:cNvSpPr/>
              <p:nvPr userDrawn="1"/>
            </p:nvSpPr>
            <p:spPr>
              <a:xfrm>
                <a:off x="2706326" y="7408852"/>
                <a:ext cx="196636" cy="365835"/>
              </a:xfrm>
              <a:custGeom>
                <a:avLst/>
                <a:gdLst>
                  <a:gd name="connsiteX0" fmla="*/ 5188 w 196636"/>
                  <a:gd name="connsiteY0" fmla="*/ 989 h 365835"/>
                  <a:gd name="connsiteX1" fmla="*/ 993 w 196636"/>
                  <a:gd name="connsiteY1" fmla="*/ 13575 h 365835"/>
                  <a:gd name="connsiteX2" fmla="*/ 175661 w 196636"/>
                  <a:gd name="connsiteY2" fmla="*/ 365835 h 365835"/>
                  <a:gd name="connsiteX3" fmla="*/ 196637 w 196636"/>
                  <a:gd name="connsiteY3" fmla="*/ 365835 h 365835"/>
                  <a:gd name="connsiteX4" fmla="*/ 17900 w 196636"/>
                  <a:gd name="connsiteY4" fmla="*/ 5311 h 365835"/>
                  <a:gd name="connsiteX5" fmla="*/ 5188 w 196636"/>
                  <a:gd name="connsiteY5" fmla="*/ 989 h 365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636" h="365835">
                    <a:moveTo>
                      <a:pt x="5188" y="989"/>
                    </a:moveTo>
                    <a:cubicBezTo>
                      <a:pt x="484" y="3278"/>
                      <a:pt x="-1296" y="8871"/>
                      <a:pt x="993" y="13575"/>
                    </a:cubicBezTo>
                    <a:lnTo>
                      <a:pt x="175661" y="365835"/>
                    </a:lnTo>
                    <a:lnTo>
                      <a:pt x="196637" y="365835"/>
                    </a:lnTo>
                    <a:lnTo>
                      <a:pt x="17900" y="5311"/>
                    </a:lnTo>
                    <a:cubicBezTo>
                      <a:pt x="15485" y="481"/>
                      <a:pt x="9764" y="-1299"/>
                      <a:pt x="5188" y="989"/>
                    </a:cubicBezTo>
                    <a:close/>
                  </a:path>
                </a:pathLst>
              </a:custGeom>
              <a:solidFill>
                <a:schemeClr val="accent6"/>
              </a:solidFill>
              <a:ln w="12712" cap="flat">
                <a:noFill/>
                <a:prstDash val="solid"/>
                <a:miter/>
              </a:ln>
            </p:spPr>
            <p:txBody>
              <a:bodyPr rtlCol="0" anchor="ctr"/>
              <a:lstStyle/>
              <a:p>
                <a:pPr rtl="0"/>
                <a:endParaRPr lang="es-ES" noProof="0"/>
              </a:p>
            </p:txBody>
          </p:sp>
          <p:sp>
            <p:nvSpPr>
              <p:cNvPr id="143" name="Freeform: Shape 142">
                <a:extLst>
                  <a:ext uri="{FF2B5EF4-FFF2-40B4-BE49-F238E27FC236}">
                    <a16:creationId xmlns:a16="http://schemas.microsoft.com/office/drawing/2014/main" id="{EACF104D-4318-4D90-94EC-1D8033379F6E}"/>
                  </a:ext>
                </a:extLst>
              </p:cNvPr>
              <p:cNvSpPr/>
              <p:nvPr userDrawn="1"/>
            </p:nvSpPr>
            <p:spPr>
              <a:xfrm>
                <a:off x="2818196" y="7408852"/>
                <a:ext cx="196636" cy="365835"/>
              </a:xfrm>
              <a:custGeom>
                <a:avLst/>
                <a:gdLst>
                  <a:gd name="connsiteX0" fmla="*/ 5188 w 196636"/>
                  <a:gd name="connsiteY0" fmla="*/ 989 h 365835"/>
                  <a:gd name="connsiteX1" fmla="*/ 992 w 196636"/>
                  <a:gd name="connsiteY1" fmla="*/ 13575 h 365835"/>
                  <a:gd name="connsiteX2" fmla="*/ 175661 w 196636"/>
                  <a:gd name="connsiteY2" fmla="*/ 365835 h 365835"/>
                  <a:gd name="connsiteX3" fmla="*/ 196636 w 196636"/>
                  <a:gd name="connsiteY3" fmla="*/ 365835 h 365835"/>
                  <a:gd name="connsiteX4" fmla="*/ 17900 w 196636"/>
                  <a:gd name="connsiteY4" fmla="*/ 5311 h 365835"/>
                  <a:gd name="connsiteX5" fmla="*/ 5188 w 196636"/>
                  <a:gd name="connsiteY5" fmla="*/ 989 h 365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636" h="365835">
                    <a:moveTo>
                      <a:pt x="5188" y="989"/>
                    </a:moveTo>
                    <a:cubicBezTo>
                      <a:pt x="484" y="3278"/>
                      <a:pt x="-1296" y="8871"/>
                      <a:pt x="992" y="13575"/>
                    </a:cubicBezTo>
                    <a:lnTo>
                      <a:pt x="175661" y="365835"/>
                    </a:lnTo>
                    <a:lnTo>
                      <a:pt x="196636" y="365835"/>
                    </a:lnTo>
                    <a:lnTo>
                      <a:pt x="17900" y="5311"/>
                    </a:lnTo>
                    <a:cubicBezTo>
                      <a:pt x="15485" y="481"/>
                      <a:pt x="9891" y="-1299"/>
                      <a:pt x="5188" y="989"/>
                    </a:cubicBezTo>
                    <a:close/>
                  </a:path>
                </a:pathLst>
              </a:custGeom>
              <a:solidFill>
                <a:schemeClr val="accent6"/>
              </a:solidFill>
              <a:ln w="12712" cap="flat">
                <a:noFill/>
                <a:prstDash val="solid"/>
                <a:miter/>
              </a:ln>
            </p:spPr>
            <p:txBody>
              <a:bodyPr rtlCol="0" anchor="ctr"/>
              <a:lstStyle/>
              <a:p>
                <a:pPr rtl="0"/>
                <a:endParaRPr lang="es-ES" noProof="0"/>
              </a:p>
            </p:txBody>
          </p:sp>
          <p:sp>
            <p:nvSpPr>
              <p:cNvPr id="144" name="Freeform: Shape 143">
                <a:extLst>
                  <a:ext uri="{FF2B5EF4-FFF2-40B4-BE49-F238E27FC236}">
                    <a16:creationId xmlns:a16="http://schemas.microsoft.com/office/drawing/2014/main" id="{096DED83-CDA6-40ED-8FC3-ED2A37E48226}"/>
                  </a:ext>
                </a:extLst>
              </p:cNvPr>
              <p:cNvSpPr/>
              <p:nvPr userDrawn="1"/>
            </p:nvSpPr>
            <p:spPr>
              <a:xfrm>
                <a:off x="2930192" y="7408852"/>
                <a:ext cx="196636" cy="365835"/>
              </a:xfrm>
              <a:custGeom>
                <a:avLst/>
                <a:gdLst>
                  <a:gd name="connsiteX0" fmla="*/ 5187 w 196636"/>
                  <a:gd name="connsiteY0" fmla="*/ 989 h 365835"/>
                  <a:gd name="connsiteX1" fmla="*/ 993 w 196636"/>
                  <a:gd name="connsiteY1" fmla="*/ 13575 h 365835"/>
                  <a:gd name="connsiteX2" fmla="*/ 175661 w 196636"/>
                  <a:gd name="connsiteY2" fmla="*/ 365835 h 365835"/>
                  <a:gd name="connsiteX3" fmla="*/ 196637 w 196636"/>
                  <a:gd name="connsiteY3" fmla="*/ 365835 h 365835"/>
                  <a:gd name="connsiteX4" fmla="*/ 17900 w 196636"/>
                  <a:gd name="connsiteY4" fmla="*/ 5311 h 365835"/>
                  <a:gd name="connsiteX5" fmla="*/ 5187 w 196636"/>
                  <a:gd name="connsiteY5" fmla="*/ 989 h 365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636" h="365835">
                    <a:moveTo>
                      <a:pt x="5187" y="989"/>
                    </a:moveTo>
                    <a:cubicBezTo>
                      <a:pt x="484" y="3278"/>
                      <a:pt x="-1296" y="8871"/>
                      <a:pt x="993" y="13575"/>
                    </a:cubicBezTo>
                    <a:lnTo>
                      <a:pt x="175661" y="365835"/>
                    </a:lnTo>
                    <a:lnTo>
                      <a:pt x="196637" y="365835"/>
                    </a:lnTo>
                    <a:lnTo>
                      <a:pt x="17900" y="5311"/>
                    </a:lnTo>
                    <a:cubicBezTo>
                      <a:pt x="15357" y="481"/>
                      <a:pt x="9764" y="-1299"/>
                      <a:pt x="5187" y="989"/>
                    </a:cubicBezTo>
                    <a:close/>
                  </a:path>
                </a:pathLst>
              </a:custGeom>
              <a:solidFill>
                <a:schemeClr val="accent6"/>
              </a:solidFill>
              <a:ln w="12712" cap="flat">
                <a:noFill/>
                <a:prstDash val="solid"/>
                <a:miter/>
              </a:ln>
            </p:spPr>
            <p:txBody>
              <a:bodyPr rtlCol="0" anchor="ctr"/>
              <a:lstStyle/>
              <a:p>
                <a:pPr rtl="0"/>
                <a:endParaRPr lang="es-ES" noProof="0"/>
              </a:p>
            </p:txBody>
          </p:sp>
          <p:sp>
            <p:nvSpPr>
              <p:cNvPr id="145" name="Freeform: Shape 144">
                <a:extLst>
                  <a:ext uri="{FF2B5EF4-FFF2-40B4-BE49-F238E27FC236}">
                    <a16:creationId xmlns:a16="http://schemas.microsoft.com/office/drawing/2014/main" id="{453FA0D8-6CAB-4BB1-BE22-C4F133B67416}"/>
                  </a:ext>
                </a:extLst>
              </p:cNvPr>
              <p:cNvSpPr/>
              <p:nvPr userDrawn="1"/>
            </p:nvSpPr>
            <p:spPr>
              <a:xfrm>
                <a:off x="3042061" y="7408852"/>
                <a:ext cx="196636" cy="365835"/>
              </a:xfrm>
              <a:custGeom>
                <a:avLst/>
                <a:gdLst>
                  <a:gd name="connsiteX0" fmla="*/ 5188 w 196636"/>
                  <a:gd name="connsiteY0" fmla="*/ 989 h 365835"/>
                  <a:gd name="connsiteX1" fmla="*/ 992 w 196636"/>
                  <a:gd name="connsiteY1" fmla="*/ 13575 h 365835"/>
                  <a:gd name="connsiteX2" fmla="*/ 175661 w 196636"/>
                  <a:gd name="connsiteY2" fmla="*/ 365835 h 365835"/>
                  <a:gd name="connsiteX3" fmla="*/ 196636 w 196636"/>
                  <a:gd name="connsiteY3" fmla="*/ 365835 h 365835"/>
                  <a:gd name="connsiteX4" fmla="*/ 17900 w 196636"/>
                  <a:gd name="connsiteY4" fmla="*/ 5311 h 365835"/>
                  <a:gd name="connsiteX5" fmla="*/ 5188 w 196636"/>
                  <a:gd name="connsiteY5" fmla="*/ 989 h 365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636" h="365835">
                    <a:moveTo>
                      <a:pt x="5188" y="989"/>
                    </a:moveTo>
                    <a:cubicBezTo>
                      <a:pt x="484" y="3278"/>
                      <a:pt x="-1296" y="8871"/>
                      <a:pt x="992" y="13575"/>
                    </a:cubicBezTo>
                    <a:lnTo>
                      <a:pt x="175661" y="365835"/>
                    </a:lnTo>
                    <a:lnTo>
                      <a:pt x="196636" y="365835"/>
                    </a:lnTo>
                    <a:lnTo>
                      <a:pt x="17900" y="5311"/>
                    </a:lnTo>
                    <a:cubicBezTo>
                      <a:pt x="15485" y="481"/>
                      <a:pt x="9891" y="-1299"/>
                      <a:pt x="5188" y="989"/>
                    </a:cubicBezTo>
                    <a:close/>
                  </a:path>
                </a:pathLst>
              </a:custGeom>
              <a:solidFill>
                <a:schemeClr val="accent6"/>
              </a:solidFill>
              <a:ln w="12712" cap="flat">
                <a:noFill/>
                <a:prstDash val="solid"/>
                <a:miter/>
              </a:ln>
            </p:spPr>
            <p:txBody>
              <a:bodyPr rtlCol="0" anchor="ctr"/>
              <a:lstStyle/>
              <a:p>
                <a:pPr rtl="0"/>
                <a:endParaRPr lang="es-ES" noProof="0"/>
              </a:p>
            </p:txBody>
          </p:sp>
          <p:sp>
            <p:nvSpPr>
              <p:cNvPr id="146" name="Freeform: Shape 145">
                <a:extLst>
                  <a:ext uri="{FF2B5EF4-FFF2-40B4-BE49-F238E27FC236}">
                    <a16:creationId xmlns:a16="http://schemas.microsoft.com/office/drawing/2014/main" id="{57915855-DDFC-492C-9B54-C896FEF05BF4}"/>
                  </a:ext>
                </a:extLst>
              </p:cNvPr>
              <p:cNvSpPr/>
              <p:nvPr userDrawn="1"/>
            </p:nvSpPr>
            <p:spPr>
              <a:xfrm>
                <a:off x="3153931" y="7408852"/>
                <a:ext cx="196636" cy="365835"/>
              </a:xfrm>
              <a:custGeom>
                <a:avLst/>
                <a:gdLst>
                  <a:gd name="connsiteX0" fmla="*/ 5188 w 196636"/>
                  <a:gd name="connsiteY0" fmla="*/ 989 h 365835"/>
                  <a:gd name="connsiteX1" fmla="*/ 992 w 196636"/>
                  <a:gd name="connsiteY1" fmla="*/ 13575 h 365835"/>
                  <a:gd name="connsiteX2" fmla="*/ 175661 w 196636"/>
                  <a:gd name="connsiteY2" fmla="*/ 365835 h 365835"/>
                  <a:gd name="connsiteX3" fmla="*/ 196636 w 196636"/>
                  <a:gd name="connsiteY3" fmla="*/ 365835 h 365835"/>
                  <a:gd name="connsiteX4" fmla="*/ 17900 w 196636"/>
                  <a:gd name="connsiteY4" fmla="*/ 5311 h 365835"/>
                  <a:gd name="connsiteX5" fmla="*/ 5188 w 196636"/>
                  <a:gd name="connsiteY5" fmla="*/ 989 h 365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636" h="365835">
                    <a:moveTo>
                      <a:pt x="5188" y="989"/>
                    </a:moveTo>
                    <a:cubicBezTo>
                      <a:pt x="484" y="3278"/>
                      <a:pt x="-1296" y="8871"/>
                      <a:pt x="992" y="13575"/>
                    </a:cubicBezTo>
                    <a:lnTo>
                      <a:pt x="175661" y="365835"/>
                    </a:lnTo>
                    <a:lnTo>
                      <a:pt x="196636" y="365835"/>
                    </a:lnTo>
                    <a:lnTo>
                      <a:pt x="17900" y="5311"/>
                    </a:lnTo>
                    <a:cubicBezTo>
                      <a:pt x="15485" y="481"/>
                      <a:pt x="9891" y="-1299"/>
                      <a:pt x="5188" y="989"/>
                    </a:cubicBezTo>
                    <a:close/>
                  </a:path>
                </a:pathLst>
              </a:custGeom>
              <a:solidFill>
                <a:schemeClr val="accent6"/>
              </a:solidFill>
              <a:ln w="12712" cap="flat">
                <a:noFill/>
                <a:prstDash val="solid"/>
                <a:miter/>
              </a:ln>
            </p:spPr>
            <p:txBody>
              <a:bodyPr rtlCol="0" anchor="ctr"/>
              <a:lstStyle/>
              <a:p>
                <a:pPr rtl="0"/>
                <a:endParaRPr lang="es-ES" noProof="0"/>
              </a:p>
            </p:txBody>
          </p:sp>
          <p:sp>
            <p:nvSpPr>
              <p:cNvPr id="147" name="Freeform: Shape 146">
                <a:extLst>
                  <a:ext uri="{FF2B5EF4-FFF2-40B4-BE49-F238E27FC236}">
                    <a16:creationId xmlns:a16="http://schemas.microsoft.com/office/drawing/2014/main" id="{AD1FBD92-5E2F-4F1C-BACF-FE478BEED4A2}"/>
                  </a:ext>
                </a:extLst>
              </p:cNvPr>
              <p:cNvSpPr/>
              <p:nvPr userDrawn="1"/>
            </p:nvSpPr>
            <p:spPr>
              <a:xfrm>
                <a:off x="3265927" y="7408852"/>
                <a:ext cx="196636" cy="365835"/>
              </a:xfrm>
              <a:custGeom>
                <a:avLst/>
                <a:gdLst>
                  <a:gd name="connsiteX0" fmla="*/ 5188 w 196636"/>
                  <a:gd name="connsiteY0" fmla="*/ 989 h 365835"/>
                  <a:gd name="connsiteX1" fmla="*/ 993 w 196636"/>
                  <a:gd name="connsiteY1" fmla="*/ 13575 h 365835"/>
                  <a:gd name="connsiteX2" fmla="*/ 175661 w 196636"/>
                  <a:gd name="connsiteY2" fmla="*/ 365835 h 365835"/>
                  <a:gd name="connsiteX3" fmla="*/ 196636 w 196636"/>
                  <a:gd name="connsiteY3" fmla="*/ 365835 h 365835"/>
                  <a:gd name="connsiteX4" fmla="*/ 17900 w 196636"/>
                  <a:gd name="connsiteY4" fmla="*/ 5311 h 365835"/>
                  <a:gd name="connsiteX5" fmla="*/ 5188 w 196636"/>
                  <a:gd name="connsiteY5" fmla="*/ 989 h 365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636" h="365835">
                    <a:moveTo>
                      <a:pt x="5188" y="989"/>
                    </a:moveTo>
                    <a:cubicBezTo>
                      <a:pt x="484" y="3278"/>
                      <a:pt x="-1296" y="8871"/>
                      <a:pt x="993" y="13575"/>
                    </a:cubicBezTo>
                    <a:lnTo>
                      <a:pt x="175661" y="365835"/>
                    </a:lnTo>
                    <a:lnTo>
                      <a:pt x="196636" y="365835"/>
                    </a:lnTo>
                    <a:lnTo>
                      <a:pt x="17900" y="5311"/>
                    </a:lnTo>
                    <a:cubicBezTo>
                      <a:pt x="15485" y="481"/>
                      <a:pt x="9764" y="-1299"/>
                      <a:pt x="5188" y="989"/>
                    </a:cubicBezTo>
                    <a:close/>
                  </a:path>
                </a:pathLst>
              </a:custGeom>
              <a:solidFill>
                <a:schemeClr val="accent6"/>
              </a:solidFill>
              <a:ln w="12712" cap="flat">
                <a:noFill/>
                <a:prstDash val="solid"/>
                <a:miter/>
              </a:ln>
            </p:spPr>
            <p:txBody>
              <a:bodyPr rtlCol="0" anchor="ctr"/>
              <a:lstStyle/>
              <a:p>
                <a:pPr rtl="0"/>
                <a:endParaRPr lang="es-ES" noProof="0"/>
              </a:p>
            </p:txBody>
          </p:sp>
          <p:sp>
            <p:nvSpPr>
              <p:cNvPr id="148" name="Freeform: Shape 147">
                <a:extLst>
                  <a:ext uri="{FF2B5EF4-FFF2-40B4-BE49-F238E27FC236}">
                    <a16:creationId xmlns:a16="http://schemas.microsoft.com/office/drawing/2014/main" id="{3651FA83-7AC0-4E88-9CA8-8CA1C06D7F1E}"/>
                  </a:ext>
                </a:extLst>
              </p:cNvPr>
              <p:cNvSpPr/>
              <p:nvPr userDrawn="1"/>
            </p:nvSpPr>
            <p:spPr>
              <a:xfrm>
                <a:off x="3377796" y="7408852"/>
                <a:ext cx="196636" cy="365835"/>
              </a:xfrm>
              <a:custGeom>
                <a:avLst/>
                <a:gdLst>
                  <a:gd name="connsiteX0" fmla="*/ 5188 w 196636"/>
                  <a:gd name="connsiteY0" fmla="*/ 989 h 365835"/>
                  <a:gd name="connsiteX1" fmla="*/ 992 w 196636"/>
                  <a:gd name="connsiteY1" fmla="*/ 13575 h 365835"/>
                  <a:gd name="connsiteX2" fmla="*/ 175661 w 196636"/>
                  <a:gd name="connsiteY2" fmla="*/ 365835 h 365835"/>
                  <a:gd name="connsiteX3" fmla="*/ 196637 w 196636"/>
                  <a:gd name="connsiteY3" fmla="*/ 365835 h 365835"/>
                  <a:gd name="connsiteX4" fmla="*/ 17900 w 196636"/>
                  <a:gd name="connsiteY4" fmla="*/ 5311 h 365835"/>
                  <a:gd name="connsiteX5" fmla="*/ 5188 w 196636"/>
                  <a:gd name="connsiteY5" fmla="*/ 989 h 365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636" h="365835">
                    <a:moveTo>
                      <a:pt x="5188" y="989"/>
                    </a:moveTo>
                    <a:cubicBezTo>
                      <a:pt x="484" y="3278"/>
                      <a:pt x="-1296" y="8871"/>
                      <a:pt x="992" y="13575"/>
                    </a:cubicBezTo>
                    <a:lnTo>
                      <a:pt x="175661" y="365835"/>
                    </a:lnTo>
                    <a:lnTo>
                      <a:pt x="196637" y="365835"/>
                    </a:lnTo>
                    <a:lnTo>
                      <a:pt x="17900" y="5311"/>
                    </a:lnTo>
                    <a:cubicBezTo>
                      <a:pt x="15485" y="481"/>
                      <a:pt x="9891" y="-1299"/>
                      <a:pt x="5188" y="989"/>
                    </a:cubicBezTo>
                    <a:close/>
                  </a:path>
                </a:pathLst>
              </a:custGeom>
              <a:solidFill>
                <a:schemeClr val="accent6"/>
              </a:solidFill>
              <a:ln w="12712" cap="flat">
                <a:noFill/>
                <a:prstDash val="solid"/>
                <a:miter/>
              </a:ln>
            </p:spPr>
            <p:txBody>
              <a:bodyPr rtlCol="0" anchor="ctr"/>
              <a:lstStyle/>
              <a:p>
                <a:pPr rtl="0"/>
                <a:endParaRPr lang="es-ES" noProof="0"/>
              </a:p>
            </p:txBody>
          </p:sp>
          <p:sp>
            <p:nvSpPr>
              <p:cNvPr id="149" name="Freeform: Shape 148">
                <a:extLst>
                  <a:ext uri="{FF2B5EF4-FFF2-40B4-BE49-F238E27FC236}">
                    <a16:creationId xmlns:a16="http://schemas.microsoft.com/office/drawing/2014/main" id="{95FFCCFA-40AB-47F3-936B-D1E628452772}"/>
                  </a:ext>
                </a:extLst>
              </p:cNvPr>
              <p:cNvSpPr/>
              <p:nvPr userDrawn="1"/>
            </p:nvSpPr>
            <p:spPr>
              <a:xfrm>
                <a:off x="3489815" y="7408852"/>
                <a:ext cx="196613" cy="365835"/>
              </a:xfrm>
              <a:custGeom>
                <a:avLst/>
                <a:gdLst>
                  <a:gd name="connsiteX0" fmla="*/ 5165 w 196613"/>
                  <a:gd name="connsiteY0" fmla="*/ 989 h 365835"/>
                  <a:gd name="connsiteX1" fmla="*/ 970 w 196613"/>
                  <a:gd name="connsiteY1" fmla="*/ 13575 h 365835"/>
                  <a:gd name="connsiteX2" fmla="*/ 175638 w 196613"/>
                  <a:gd name="connsiteY2" fmla="*/ 365835 h 365835"/>
                  <a:gd name="connsiteX3" fmla="*/ 196614 w 196613"/>
                  <a:gd name="connsiteY3" fmla="*/ 365835 h 365835"/>
                  <a:gd name="connsiteX4" fmla="*/ 17877 w 196613"/>
                  <a:gd name="connsiteY4" fmla="*/ 5311 h 365835"/>
                  <a:gd name="connsiteX5" fmla="*/ 5165 w 196613"/>
                  <a:gd name="connsiteY5" fmla="*/ 989 h 365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613" h="365835">
                    <a:moveTo>
                      <a:pt x="5165" y="989"/>
                    </a:moveTo>
                    <a:cubicBezTo>
                      <a:pt x="588" y="3278"/>
                      <a:pt x="-1319" y="8871"/>
                      <a:pt x="970" y="13575"/>
                    </a:cubicBezTo>
                    <a:lnTo>
                      <a:pt x="175638" y="365835"/>
                    </a:lnTo>
                    <a:lnTo>
                      <a:pt x="196614" y="365835"/>
                    </a:lnTo>
                    <a:lnTo>
                      <a:pt x="17877" y="5311"/>
                    </a:lnTo>
                    <a:cubicBezTo>
                      <a:pt x="15335" y="481"/>
                      <a:pt x="9741" y="-1299"/>
                      <a:pt x="5165" y="989"/>
                    </a:cubicBezTo>
                    <a:close/>
                  </a:path>
                </a:pathLst>
              </a:custGeom>
              <a:solidFill>
                <a:schemeClr val="accent6"/>
              </a:solidFill>
              <a:ln w="12712" cap="flat">
                <a:noFill/>
                <a:prstDash val="solid"/>
                <a:miter/>
              </a:ln>
            </p:spPr>
            <p:txBody>
              <a:bodyPr rtlCol="0" anchor="ctr"/>
              <a:lstStyle/>
              <a:p>
                <a:pPr rtl="0"/>
                <a:endParaRPr lang="es-ES" noProof="0"/>
              </a:p>
            </p:txBody>
          </p:sp>
          <p:sp>
            <p:nvSpPr>
              <p:cNvPr id="150" name="Freeform: Shape 149">
                <a:extLst>
                  <a:ext uri="{FF2B5EF4-FFF2-40B4-BE49-F238E27FC236}">
                    <a16:creationId xmlns:a16="http://schemas.microsoft.com/office/drawing/2014/main" id="{45C4C8AD-8E3F-468C-B0A1-FF28801963A9}"/>
                  </a:ext>
                </a:extLst>
              </p:cNvPr>
              <p:cNvSpPr/>
              <p:nvPr userDrawn="1"/>
            </p:nvSpPr>
            <p:spPr>
              <a:xfrm>
                <a:off x="3601662" y="7408852"/>
                <a:ext cx="196636" cy="365835"/>
              </a:xfrm>
              <a:custGeom>
                <a:avLst/>
                <a:gdLst>
                  <a:gd name="connsiteX0" fmla="*/ 5188 w 196636"/>
                  <a:gd name="connsiteY0" fmla="*/ 989 h 365835"/>
                  <a:gd name="connsiteX1" fmla="*/ 993 w 196636"/>
                  <a:gd name="connsiteY1" fmla="*/ 13575 h 365835"/>
                  <a:gd name="connsiteX2" fmla="*/ 175661 w 196636"/>
                  <a:gd name="connsiteY2" fmla="*/ 365835 h 365835"/>
                  <a:gd name="connsiteX3" fmla="*/ 196636 w 196636"/>
                  <a:gd name="connsiteY3" fmla="*/ 365835 h 365835"/>
                  <a:gd name="connsiteX4" fmla="*/ 17900 w 196636"/>
                  <a:gd name="connsiteY4" fmla="*/ 5311 h 365835"/>
                  <a:gd name="connsiteX5" fmla="*/ 5188 w 196636"/>
                  <a:gd name="connsiteY5" fmla="*/ 989 h 365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636" h="365835">
                    <a:moveTo>
                      <a:pt x="5188" y="989"/>
                    </a:moveTo>
                    <a:cubicBezTo>
                      <a:pt x="484" y="3278"/>
                      <a:pt x="-1296" y="8871"/>
                      <a:pt x="993" y="13575"/>
                    </a:cubicBezTo>
                    <a:lnTo>
                      <a:pt x="175661" y="365835"/>
                    </a:lnTo>
                    <a:lnTo>
                      <a:pt x="196636" y="365835"/>
                    </a:lnTo>
                    <a:lnTo>
                      <a:pt x="17900" y="5311"/>
                    </a:lnTo>
                    <a:cubicBezTo>
                      <a:pt x="15485" y="481"/>
                      <a:pt x="9891" y="-1299"/>
                      <a:pt x="5188" y="989"/>
                    </a:cubicBezTo>
                    <a:close/>
                  </a:path>
                </a:pathLst>
              </a:custGeom>
              <a:solidFill>
                <a:schemeClr val="accent6"/>
              </a:solidFill>
              <a:ln w="12712" cap="flat">
                <a:noFill/>
                <a:prstDash val="solid"/>
                <a:miter/>
              </a:ln>
            </p:spPr>
            <p:txBody>
              <a:bodyPr rtlCol="0" anchor="ctr"/>
              <a:lstStyle/>
              <a:p>
                <a:pPr rtl="0"/>
                <a:endParaRPr lang="es-ES" noProof="0"/>
              </a:p>
            </p:txBody>
          </p:sp>
          <p:sp>
            <p:nvSpPr>
              <p:cNvPr id="151" name="Freeform: Shape 150">
                <a:extLst>
                  <a:ext uri="{FF2B5EF4-FFF2-40B4-BE49-F238E27FC236}">
                    <a16:creationId xmlns:a16="http://schemas.microsoft.com/office/drawing/2014/main" id="{E438FEA3-8DC4-44F4-94FE-5124EBC0A908}"/>
                  </a:ext>
                </a:extLst>
              </p:cNvPr>
              <p:cNvSpPr/>
              <p:nvPr userDrawn="1"/>
            </p:nvSpPr>
            <p:spPr>
              <a:xfrm>
                <a:off x="3713554" y="7408852"/>
                <a:ext cx="196613" cy="365835"/>
              </a:xfrm>
              <a:custGeom>
                <a:avLst/>
                <a:gdLst>
                  <a:gd name="connsiteX0" fmla="*/ 5164 w 196613"/>
                  <a:gd name="connsiteY0" fmla="*/ 989 h 365835"/>
                  <a:gd name="connsiteX1" fmla="*/ 970 w 196613"/>
                  <a:gd name="connsiteY1" fmla="*/ 13575 h 365835"/>
                  <a:gd name="connsiteX2" fmla="*/ 175638 w 196613"/>
                  <a:gd name="connsiteY2" fmla="*/ 365835 h 365835"/>
                  <a:gd name="connsiteX3" fmla="*/ 196613 w 196613"/>
                  <a:gd name="connsiteY3" fmla="*/ 365835 h 365835"/>
                  <a:gd name="connsiteX4" fmla="*/ 17877 w 196613"/>
                  <a:gd name="connsiteY4" fmla="*/ 5311 h 365835"/>
                  <a:gd name="connsiteX5" fmla="*/ 5164 w 196613"/>
                  <a:gd name="connsiteY5" fmla="*/ 989 h 365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613" h="365835">
                    <a:moveTo>
                      <a:pt x="5164" y="989"/>
                    </a:moveTo>
                    <a:cubicBezTo>
                      <a:pt x="588" y="3278"/>
                      <a:pt x="-1319" y="8871"/>
                      <a:pt x="970" y="13575"/>
                    </a:cubicBezTo>
                    <a:lnTo>
                      <a:pt x="175638" y="365835"/>
                    </a:lnTo>
                    <a:lnTo>
                      <a:pt x="196613" y="365835"/>
                    </a:lnTo>
                    <a:lnTo>
                      <a:pt x="17877" y="5311"/>
                    </a:lnTo>
                    <a:cubicBezTo>
                      <a:pt x="15462" y="481"/>
                      <a:pt x="9868" y="-1299"/>
                      <a:pt x="5164" y="989"/>
                    </a:cubicBezTo>
                    <a:close/>
                  </a:path>
                </a:pathLst>
              </a:custGeom>
              <a:solidFill>
                <a:schemeClr val="accent6"/>
              </a:solidFill>
              <a:ln w="12712" cap="flat">
                <a:noFill/>
                <a:prstDash val="solid"/>
                <a:miter/>
              </a:ln>
            </p:spPr>
            <p:txBody>
              <a:bodyPr rtlCol="0" anchor="ctr"/>
              <a:lstStyle/>
              <a:p>
                <a:pPr rtl="0"/>
                <a:endParaRPr lang="es-ES" noProof="0"/>
              </a:p>
            </p:txBody>
          </p:sp>
          <p:sp>
            <p:nvSpPr>
              <p:cNvPr id="152" name="Freeform: Shape 151">
                <a:extLst>
                  <a:ext uri="{FF2B5EF4-FFF2-40B4-BE49-F238E27FC236}">
                    <a16:creationId xmlns:a16="http://schemas.microsoft.com/office/drawing/2014/main" id="{54A4EBCB-7BCF-4A5B-85B5-5C0C02517490}"/>
                  </a:ext>
                </a:extLst>
              </p:cNvPr>
              <p:cNvSpPr/>
              <p:nvPr userDrawn="1"/>
            </p:nvSpPr>
            <p:spPr>
              <a:xfrm>
                <a:off x="3825550" y="7408852"/>
                <a:ext cx="196613" cy="365835"/>
              </a:xfrm>
              <a:custGeom>
                <a:avLst/>
                <a:gdLst>
                  <a:gd name="connsiteX0" fmla="*/ 5164 w 196613"/>
                  <a:gd name="connsiteY0" fmla="*/ 989 h 365835"/>
                  <a:gd name="connsiteX1" fmla="*/ 970 w 196613"/>
                  <a:gd name="connsiteY1" fmla="*/ 13575 h 365835"/>
                  <a:gd name="connsiteX2" fmla="*/ 175638 w 196613"/>
                  <a:gd name="connsiteY2" fmla="*/ 365835 h 365835"/>
                  <a:gd name="connsiteX3" fmla="*/ 196614 w 196613"/>
                  <a:gd name="connsiteY3" fmla="*/ 365835 h 365835"/>
                  <a:gd name="connsiteX4" fmla="*/ 17877 w 196613"/>
                  <a:gd name="connsiteY4" fmla="*/ 5311 h 365835"/>
                  <a:gd name="connsiteX5" fmla="*/ 5164 w 196613"/>
                  <a:gd name="connsiteY5" fmla="*/ 989 h 365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613" h="365835">
                    <a:moveTo>
                      <a:pt x="5164" y="989"/>
                    </a:moveTo>
                    <a:cubicBezTo>
                      <a:pt x="588" y="3278"/>
                      <a:pt x="-1319" y="8871"/>
                      <a:pt x="970" y="13575"/>
                    </a:cubicBezTo>
                    <a:lnTo>
                      <a:pt x="175638" y="365835"/>
                    </a:lnTo>
                    <a:lnTo>
                      <a:pt x="196614" y="365835"/>
                    </a:lnTo>
                    <a:lnTo>
                      <a:pt x="17877" y="5311"/>
                    </a:lnTo>
                    <a:cubicBezTo>
                      <a:pt x="15462" y="481"/>
                      <a:pt x="9741" y="-1299"/>
                      <a:pt x="5164" y="989"/>
                    </a:cubicBezTo>
                    <a:close/>
                  </a:path>
                </a:pathLst>
              </a:custGeom>
              <a:solidFill>
                <a:schemeClr val="accent6"/>
              </a:solidFill>
              <a:ln w="12712" cap="flat">
                <a:noFill/>
                <a:prstDash val="solid"/>
                <a:miter/>
              </a:ln>
            </p:spPr>
            <p:txBody>
              <a:bodyPr rtlCol="0" anchor="ctr"/>
              <a:lstStyle/>
              <a:p>
                <a:pPr rtl="0"/>
                <a:endParaRPr lang="es-ES" noProof="0"/>
              </a:p>
            </p:txBody>
          </p:sp>
          <p:sp>
            <p:nvSpPr>
              <p:cNvPr id="153" name="Freeform: Shape 152">
                <a:extLst>
                  <a:ext uri="{FF2B5EF4-FFF2-40B4-BE49-F238E27FC236}">
                    <a16:creationId xmlns:a16="http://schemas.microsoft.com/office/drawing/2014/main" id="{76676472-0A82-4314-BE8D-AC78863A0C3B}"/>
                  </a:ext>
                </a:extLst>
              </p:cNvPr>
              <p:cNvSpPr/>
              <p:nvPr userDrawn="1"/>
            </p:nvSpPr>
            <p:spPr>
              <a:xfrm>
                <a:off x="3937397" y="7408852"/>
                <a:ext cx="196636" cy="365835"/>
              </a:xfrm>
              <a:custGeom>
                <a:avLst/>
                <a:gdLst>
                  <a:gd name="connsiteX0" fmla="*/ 5188 w 196636"/>
                  <a:gd name="connsiteY0" fmla="*/ 989 h 365835"/>
                  <a:gd name="connsiteX1" fmla="*/ 992 w 196636"/>
                  <a:gd name="connsiteY1" fmla="*/ 13575 h 365835"/>
                  <a:gd name="connsiteX2" fmla="*/ 175661 w 196636"/>
                  <a:gd name="connsiteY2" fmla="*/ 365835 h 365835"/>
                  <a:gd name="connsiteX3" fmla="*/ 196637 w 196636"/>
                  <a:gd name="connsiteY3" fmla="*/ 365835 h 365835"/>
                  <a:gd name="connsiteX4" fmla="*/ 17900 w 196636"/>
                  <a:gd name="connsiteY4" fmla="*/ 5311 h 365835"/>
                  <a:gd name="connsiteX5" fmla="*/ 5188 w 196636"/>
                  <a:gd name="connsiteY5" fmla="*/ 989 h 365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636" h="365835">
                    <a:moveTo>
                      <a:pt x="5188" y="989"/>
                    </a:moveTo>
                    <a:cubicBezTo>
                      <a:pt x="484" y="3278"/>
                      <a:pt x="-1296" y="8871"/>
                      <a:pt x="992" y="13575"/>
                    </a:cubicBezTo>
                    <a:lnTo>
                      <a:pt x="175661" y="365835"/>
                    </a:lnTo>
                    <a:lnTo>
                      <a:pt x="196637" y="365835"/>
                    </a:lnTo>
                    <a:lnTo>
                      <a:pt x="17900" y="5311"/>
                    </a:lnTo>
                    <a:cubicBezTo>
                      <a:pt x="15485" y="481"/>
                      <a:pt x="9891" y="-1299"/>
                      <a:pt x="5188" y="989"/>
                    </a:cubicBezTo>
                    <a:close/>
                  </a:path>
                </a:pathLst>
              </a:custGeom>
              <a:solidFill>
                <a:schemeClr val="accent6"/>
              </a:solidFill>
              <a:ln w="12712" cap="flat">
                <a:noFill/>
                <a:prstDash val="solid"/>
                <a:miter/>
              </a:ln>
            </p:spPr>
            <p:txBody>
              <a:bodyPr rtlCol="0" anchor="ctr"/>
              <a:lstStyle/>
              <a:p>
                <a:pPr rtl="0"/>
                <a:endParaRPr lang="es-ES" noProof="0"/>
              </a:p>
            </p:txBody>
          </p:sp>
          <p:sp>
            <p:nvSpPr>
              <p:cNvPr id="154" name="Freeform: Shape 153">
                <a:extLst>
                  <a:ext uri="{FF2B5EF4-FFF2-40B4-BE49-F238E27FC236}">
                    <a16:creationId xmlns:a16="http://schemas.microsoft.com/office/drawing/2014/main" id="{5513754E-F95B-48B0-95DB-D4087E9832D1}"/>
                  </a:ext>
                </a:extLst>
              </p:cNvPr>
              <p:cNvSpPr/>
              <p:nvPr userDrawn="1"/>
            </p:nvSpPr>
            <p:spPr>
              <a:xfrm>
                <a:off x="4049416" y="7408852"/>
                <a:ext cx="196613" cy="365835"/>
              </a:xfrm>
              <a:custGeom>
                <a:avLst/>
                <a:gdLst>
                  <a:gd name="connsiteX0" fmla="*/ 5165 w 196613"/>
                  <a:gd name="connsiteY0" fmla="*/ 989 h 365835"/>
                  <a:gd name="connsiteX1" fmla="*/ 970 w 196613"/>
                  <a:gd name="connsiteY1" fmla="*/ 13575 h 365835"/>
                  <a:gd name="connsiteX2" fmla="*/ 175638 w 196613"/>
                  <a:gd name="connsiteY2" fmla="*/ 365835 h 365835"/>
                  <a:gd name="connsiteX3" fmla="*/ 196614 w 196613"/>
                  <a:gd name="connsiteY3" fmla="*/ 365835 h 365835"/>
                  <a:gd name="connsiteX4" fmla="*/ 17877 w 196613"/>
                  <a:gd name="connsiteY4" fmla="*/ 5311 h 365835"/>
                  <a:gd name="connsiteX5" fmla="*/ 5165 w 196613"/>
                  <a:gd name="connsiteY5" fmla="*/ 989 h 365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613" h="365835">
                    <a:moveTo>
                      <a:pt x="5165" y="989"/>
                    </a:moveTo>
                    <a:cubicBezTo>
                      <a:pt x="588" y="3278"/>
                      <a:pt x="-1319" y="8871"/>
                      <a:pt x="970" y="13575"/>
                    </a:cubicBezTo>
                    <a:lnTo>
                      <a:pt x="175638" y="365835"/>
                    </a:lnTo>
                    <a:lnTo>
                      <a:pt x="196614" y="365835"/>
                    </a:lnTo>
                    <a:lnTo>
                      <a:pt x="17877" y="5311"/>
                    </a:lnTo>
                    <a:cubicBezTo>
                      <a:pt x="15335" y="481"/>
                      <a:pt x="9741" y="-1299"/>
                      <a:pt x="5165" y="989"/>
                    </a:cubicBezTo>
                    <a:close/>
                  </a:path>
                </a:pathLst>
              </a:custGeom>
              <a:solidFill>
                <a:schemeClr val="accent6"/>
              </a:solidFill>
              <a:ln w="12712" cap="flat">
                <a:noFill/>
                <a:prstDash val="solid"/>
                <a:miter/>
              </a:ln>
            </p:spPr>
            <p:txBody>
              <a:bodyPr rtlCol="0" anchor="ctr"/>
              <a:lstStyle/>
              <a:p>
                <a:pPr rtl="0"/>
                <a:endParaRPr lang="es-ES" noProof="0"/>
              </a:p>
            </p:txBody>
          </p:sp>
          <p:sp>
            <p:nvSpPr>
              <p:cNvPr id="155" name="Freeform: Shape 154">
                <a:extLst>
                  <a:ext uri="{FF2B5EF4-FFF2-40B4-BE49-F238E27FC236}">
                    <a16:creationId xmlns:a16="http://schemas.microsoft.com/office/drawing/2014/main" id="{8F673791-43AF-4C7A-81DC-E04CD4962977}"/>
                  </a:ext>
                </a:extLst>
              </p:cNvPr>
              <p:cNvSpPr/>
              <p:nvPr userDrawn="1"/>
            </p:nvSpPr>
            <p:spPr>
              <a:xfrm>
                <a:off x="4161285" y="7408852"/>
                <a:ext cx="196613" cy="365835"/>
              </a:xfrm>
              <a:custGeom>
                <a:avLst/>
                <a:gdLst>
                  <a:gd name="connsiteX0" fmla="*/ 5164 w 196613"/>
                  <a:gd name="connsiteY0" fmla="*/ 989 h 365835"/>
                  <a:gd name="connsiteX1" fmla="*/ 970 w 196613"/>
                  <a:gd name="connsiteY1" fmla="*/ 13575 h 365835"/>
                  <a:gd name="connsiteX2" fmla="*/ 175638 w 196613"/>
                  <a:gd name="connsiteY2" fmla="*/ 365835 h 365835"/>
                  <a:gd name="connsiteX3" fmla="*/ 196613 w 196613"/>
                  <a:gd name="connsiteY3" fmla="*/ 365835 h 365835"/>
                  <a:gd name="connsiteX4" fmla="*/ 17877 w 196613"/>
                  <a:gd name="connsiteY4" fmla="*/ 5311 h 365835"/>
                  <a:gd name="connsiteX5" fmla="*/ 5164 w 196613"/>
                  <a:gd name="connsiteY5" fmla="*/ 989 h 365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613" h="365835">
                    <a:moveTo>
                      <a:pt x="5164" y="989"/>
                    </a:moveTo>
                    <a:cubicBezTo>
                      <a:pt x="588" y="3278"/>
                      <a:pt x="-1319" y="8871"/>
                      <a:pt x="970" y="13575"/>
                    </a:cubicBezTo>
                    <a:lnTo>
                      <a:pt x="175638" y="365835"/>
                    </a:lnTo>
                    <a:lnTo>
                      <a:pt x="196613" y="365835"/>
                    </a:lnTo>
                    <a:lnTo>
                      <a:pt x="17877" y="5311"/>
                    </a:lnTo>
                    <a:cubicBezTo>
                      <a:pt x="15462" y="481"/>
                      <a:pt x="9868" y="-1299"/>
                      <a:pt x="5164" y="989"/>
                    </a:cubicBezTo>
                    <a:close/>
                  </a:path>
                </a:pathLst>
              </a:custGeom>
              <a:solidFill>
                <a:schemeClr val="accent6"/>
              </a:solidFill>
              <a:ln w="12712" cap="flat">
                <a:noFill/>
                <a:prstDash val="solid"/>
                <a:miter/>
              </a:ln>
            </p:spPr>
            <p:txBody>
              <a:bodyPr rtlCol="0" anchor="ctr"/>
              <a:lstStyle/>
              <a:p>
                <a:pPr rtl="0"/>
                <a:endParaRPr lang="es-ES" noProof="0"/>
              </a:p>
            </p:txBody>
          </p:sp>
          <p:sp>
            <p:nvSpPr>
              <p:cNvPr id="156" name="Freeform: Shape 155">
                <a:extLst>
                  <a:ext uri="{FF2B5EF4-FFF2-40B4-BE49-F238E27FC236}">
                    <a16:creationId xmlns:a16="http://schemas.microsoft.com/office/drawing/2014/main" id="{C9E53247-7A64-41B1-961C-F0657C9A6ED0}"/>
                  </a:ext>
                </a:extLst>
              </p:cNvPr>
              <p:cNvSpPr/>
              <p:nvPr userDrawn="1"/>
            </p:nvSpPr>
            <p:spPr>
              <a:xfrm>
                <a:off x="4273131" y="7408852"/>
                <a:ext cx="196636" cy="365835"/>
              </a:xfrm>
              <a:custGeom>
                <a:avLst/>
                <a:gdLst>
                  <a:gd name="connsiteX0" fmla="*/ 5188 w 196636"/>
                  <a:gd name="connsiteY0" fmla="*/ 989 h 365835"/>
                  <a:gd name="connsiteX1" fmla="*/ 992 w 196636"/>
                  <a:gd name="connsiteY1" fmla="*/ 13575 h 365835"/>
                  <a:gd name="connsiteX2" fmla="*/ 175661 w 196636"/>
                  <a:gd name="connsiteY2" fmla="*/ 365835 h 365835"/>
                  <a:gd name="connsiteX3" fmla="*/ 196637 w 196636"/>
                  <a:gd name="connsiteY3" fmla="*/ 365835 h 365835"/>
                  <a:gd name="connsiteX4" fmla="*/ 17900 w 196636"/>
                  <a:gd name="connsiteY4" fmla="*/ 5311 h 365835"/>
                  <a:gd name="connsiteX5" fmla="*/ 5188 w 196636"/>
                  <a:gd name="connsiteY5" fmla="*/ 989 h 365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636" h="365835">
                    <a:moveTo>
                      <a:pt x="5188" y="989"/>
                    </a:moveTo>
                    <a:cubicBezTo>
                      <a:pt x="484" y="3278"/>
                      <a:pt x="-1296" y="8871"/>
                      <a:pt x="992" y="13575"/>
                    </a:cubicBezTo>
                    <a:lnTo>
                      <a:pt x="175661" y="365835"/>
                    </a:lnTo>
                    <a:lnTo>
                      <a:pt x="196637" y="365835"/>
                    </a:lnTo>
                    <a:lnTo>
                      <a:pt x="17900" y="5311"/>
                    </a:lnTo>
                    <a:cubicBezTo>
                      <a:pt x="15485" y="481"/>
                      <a:pt x="9891" y="-1299"/>
                      <a:pt x="5188" y="989"/>
                    </a:cubicBezTo>
                    <a:close/>
                  </a:path>
                </a:pathLst>
              </a:custGeom>
              <a:solidFill>
                <a:schemeClr val="accent6"/>
              </a:solidFill>
              <a:ln w="12712" cap="flat">
                <a:noFill/>
                <a:prstDash val="solid"/>
                <a:miter/>
              </a:ln>
            </p:spPr>
            <p:txBody>
              <a:bodyPr rtlCol="0" anchor="ctr"/>
              <a:lstStyle/>
              <a:p>
                <a:pPr rtl="0"/>
                <a:endParaRPr lang="es-ES" noProof="0"/>
              </a:p>
            </p:txBody>
          </p:sp>
          <p:sp>
            <p:nvSpPr>
              <p:cNvPr id="157" name="Freeform: Shape 156">
                <a:extLst>
                  <a:ext uri="{FF2B5EF4-FFF2-40B4-BE49-F238E27FC236}">
                    <a16:creationId xmlns:a16="http://schemas.microsoft.com/office/drawing/2014/main" id="{7AA0FF5C-0EA1-4F69-8BBB-ECE414F9BBA4}"/>
                  </a:ext>
                </a:extLst>
              </p:cNvPr>
              <p:cNvSpPr/>
              <p:nvPr userDrawn="1"/>
            </p:nvSpPr>
            <p:spPr>
              <a:xfrm>
                <a:off x="4385151" y="7408852"/>
                <a:ext cx="196613" cy="365835"/>
              </a:xfrm>
              <a:custGeom>
                <a:avLst/>
                <a:gdLst>
                  <a:gd name="connsiteX0" fmla="*/ 5165 w 196613"/>
                  <a:gd name="connsiteY0" fmla="*/ 989 h 365835"/>
                  <a:gd name="connsiteX1" fmla="*/ 970 w 196613"/>
                  <a:gd name="connsiteY1" fmla="*/ 13575 h 365835"/>
                  <a:gd name="connsiteX2" fmla="*/ 175638 w 196613"/>
                  <a:gd name="connsiteY2" fmla="*/ 365835 h 365835"/>
                  <a:gd name="connsiteX3" fmla="*/ 196614 w 196613"/>
                  <a:gd name="connsiteY3" fmla="*/ 365835 h 365835"/>
                  <a:gd name="connsiteX4" fmla="*/ 17877 w 196613"/>
                  <a:gd name="connsiteY4" fmla="*/ 5311 h 365835"/>
                  <a:gd name="connsiteX5" fmla="*/ 5165 w 196613"/>
                  <a:gd name="connsiteY5" fmla="*/ 989 h 365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613" h="365835">
                    <a:moveTo>
                      <a:pt x="5165" y="989"/>
                    </a:moveTo>
                    <a:cubicBezTo>
                      <a:pt x="588" y="3278"/>
                      <a:pt x="-1319" y="8871"/>
                      <a:pt x="970" y="13575"/>
                    </a:cubicBezTo>
                    <a:lnTo>
                      <a:pt x="175638" y="365835"/>
                    </a:lnTo>
                    <a:lnTo>
                      <a:pt x="196614" y="365835"/>
                    </a:lnTo>
                    <a:lnTo>
                      <a:pt x="17877" y="5311"/>
                    </a:lnTo>
                    <a:cubicBezTo>
                      <a:pt x="15462" y="481"/>
                      <a:pt x="9741" y="-1299"/>
                      <a:pt x="5165" y="989"/>
                    </a:cubicBezTo>
                    <a:close/>
                  </a:path>
                </a:pathLst>
              </a:custGeom>
              <a:solidFill>
                <a:schemeClr val="accent6"/>
              </a:solidFill>
              <a:ln w="12712" cap="flat">
                <a:noFill/>
                <a:prstDash val="solid"/>
                <a:miter/>
              </a:ln>
            </p:spPr>
            <p:txBody>
              <a:bodyPr rtlCol="0" anchor="ctr"/>
              <a:lstStyle/>
              <a:p>
                <a:pPr rtl="0"/>
                <a:endParaRPr lang="es-ES" noProof="0"/>
              </a:p>
            </p:txBody>
          </p:sp>
          <p:sp>
            <p:nvSpPr>
              <p:cNvPr id="158" name="Freeform: Shape 157">
                <a:extLst>
                  <a:ext uri="{FF2B5EF4-FFF2-40B4-BE49-F238E27FC236}">
                    <a16:creationId xmlns:a16="http://schemas.microsoft.com/office/drawing/2014/main" id="{4615A918-2A3B-4142-A98A-3BB06D5A227B}"/>
                  </a:ext>
                </a:extLst>
              </p:cNvPr>
              <p:cNvSpPr/>
              <p:nvPr userDrawn="1"/>
            </p:nvSpPr>
            <p:spPr>
              <a:xfrm>
                <a:off x="4496997" y="7408852"/>
                <a:ext cx="196636" cy="365835"/>
              </a:xfrm>
              <a:custGeom>
                <a:avLst/>
                <a:gdLst>
                  <a:gd name="connsiteX0" fmla="*/ 5187 w 196636"/>
                  <a:gd name="connsiteY0" fmla="*/ 989 h 365835"/>
                  <a:gd name="connsiteX1" fmla="*/ 992 w 196636"/>
                  <a:gd name="connsiteY1" fmla="*/ 13575 h 365835"/>
                  <a:gd name="connsiteX2" fmla="*/ 175661 w 196636"/>
                  <a:gd name="connsiteY2" fmla="*/ 365835 h 365835"/>
                  <a:gd name="connsiteX3" fmla="*/ 196636 w 196636"/>
                  <a:gd name="connsiteY3" fmla="*/ 365835 h 365835"/>
                  <a:gd name="connsiteX4" fmla="*/ 17900 w 196636"/>
                  <a:gd name="connsiteY4" fmla="*/ 5311 h 365835"/>
                  <a:gd name="connsiteX5" fmla="*/ 5187 w 196636"/>
                  <a:gd name="connsiteY5" fmla="*/ 989 h 365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636" h="365835">
                    <a:moveTo>
                      <a:pt x="5187" y="989"/>
                    </a:moveTo>
                    <a:cubicBezTo>
                      <a:pt x="484" y="3278"/>
                      <a:pt x="-1296" y="8871"/>
                      <a:pt x="992" y="13575"/>
                    </a:cubicBezTo>
                    <a:lnTo>
                      <a:pt x="175661" y="365835"/>
                    </a:lnTo>
                    <a:lnTo>
                      <a:pt x="196636" y="365835"/>
                    </a:lnTo>
                    <a:lnTo>
                      <a:pt x="17900" y="5311"/>
                    </a:lnTo>
                    <a:cubicBezTo>
                      <a:pt x="15484" y="481"/>
                      <a:pt x="9891" y="-1299"/>
                      <a:pt x="5187" y="989"/>
                    </a:cubicBezTo>
                    <a:close/>
                  </a:path>
                </a:pathLst>
              </a:custGeom>
              <a:solidFill>
                <a:schemeClr val="accent6"/>
              </a:solidFill>
              <a:ln w="12712" cap="flat">
                <a:noFill/>
                <a:prstDash val="solid"/>
                <a:miter/>
              </a:ln>
            </p:spPr>
            <p:txBody>
              <a:bodyPr rtlCol="0" anchor="ctr"/>
              <a:lstStyle/>
              <a:p>
                <a:pPr rtl="0"/>
                <a:endParaRPr lang="es-ES" noProof="0"/>
              </a:p>
            </p:txBody>
          </p:sp>
          <p:sp>
            <p:nvSpPr>
              <p:cNvPr id="159" name="Freeform: Shape 158">
                <a:extLst>
                  <a:ext uri="{FF2B5EF4-FFF2-40B4-BE49-F238E27FC236}">
                    <a16:creationId xmlns:a16="http://schemas.microsoft.com/office/drawing/2014/main" id="{776DAF0F-2666-47AC-AD24-8505C10F6D7D}"/>
                  </a:ext>
                </a:extLst>
              </p:cNvPr>
              <p:cNvSpPr/>
              <p:nvPr userDrawn="1"/>
            </p:nvSpPr>
            <p:spPr>
              <a:xfrm>
                <a:off x="4609016" y="7408852"/>
                <a:ext cx="196613" cy="365835"/>
              </a:xfrm>
              <a:custGeom>
                <a:avLst/>
                <a:gdLst>
                  <a:gd name="connsiteX0" fmla="*/ 5164 w 196613"/>
                  <a:gd name="connsiteY0" fmla="*/ 989 h 365835"/>
                  <a:gd name="connsiteX1" fmla="*/ 970 w 196613"/>
                  <a:gd name="connsiteY1" fmla="*/ 13575 h 365835"/>
                  <a:gd name="connsiteX2" fmla="*/ 175638 w 196613"/>
                  <a:gd name="connsiteY2" fmla="*/ 365835 h 365835"/>
                  <a:gd name="connsiteX3" fmla="*/ 196613 w 196613"/>
                  <a:gd name="connsiteY3" fmla="*/ 365835 h 365835"/>
                  <a:gd name="connsiteX4" fmla="*/ 17877 w 196613"/>
                  <a:gd name="connsiteY4" fmla="*/ 5311 h 365835"/>
                  <a:gd name="connsiteX5" fmla="*/ 5164 w 196613"/>
                  <a:gd name="connsiteY5" fmla="*/ 989 h 365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613" h="365835">
                    <a:moveTo>
                      <a:pt x="5164" y="989"/>
                    </a:moveTo>
                    <a:cubicBezTo>
                      <a:pt x="588" y="3278"/>
                      <a:pt x="-1319" y="8871"/>
                      <a:pt x="970" y="13575"/>
                    </a:cubicBezTo>
                    <a:lnTo>
                      <a:pt x="175638" y="365835"/>
                    </a:lnTo>
                    <a:lnTo>
                      <a:pt x="196613" y="365835"/>
                    </a:lnTo>
                    <a:lnTo>
                      <a:pt x="17877" y="5311"/>
                    </a:lnTo>
                    <a:cubicBezTo>
                      <a:pt x="15335" y="481"/>
                      <a:pt x="9741" y="-1299"/>
                      <a:pt x="5164" y="989"/>
                    </a:cubicBezTo>
                    <a:close/>
                  </a:path>
                </a:pathLst>
              </a:custGeom>
              <a:solidFill>
                <a:schemeClr val="accent6"/>
              </a:solidFill>
              <a:ln w="12712" cap="flat">
                <a:noFill/>
                <a:prstDash val="solid"/>
                <a:miter/>
              </a:ln>
            </p:spPr>
            <p:txBody>
              <a:bodyPr rtlCol="0" anchor="ctr"/>
              <a:lstStyle/>
              <a:p>
                <a:pPr rtl="0"/>
                <a:endParaRPr lang="es-ES" noProof="0"/>
              </a:p>
            </p:txBody>
          </p:sp>
          <p:sp>
            <p:nvSpPr>
              <p:cNvPr id="160" name="Freeform: Shape 159">
                <a:extLst>
                  <a:ext uri="{FF2B5EF4-FFF2-40B4-BE49-F238E27FC236}">
                    <a16:creationId xmlns:a16="http://schemas.microsoft.com/office/drawing/2014/main" id="{8F4422D7-81B1-4CE0-944E-86D1E0E745C9}"/>
                  </a:ext>
                </a:extLst>
              </p:cNvPr>
              <p:cNvSpPr/>
              <p:nvPr userDrawn="1"/>
            </p:nvSpPr>
            <p:spPr>
              <a:xfrm>
                <a:off x="4720886" y="7408852"/>
                <a:ext cx="196613" cy="365835"/>
              </a:xfrm>
              <a:custGeom>
                <a:avLst/>
                <a:gdLst>
                  <a:gd name="connsiteX0" fmla="*/ 5165 w 196613"/>
                  <a:gd name="connsiteY0" fmla="*/ 989 h 365835"/>
                  <a:gd name="connsiteX1" fmla="*/ 970 w 196613"/>
                  <a:gd name="connsiteY1" fmla="*/ 13575 h 365835"/>
                  <a:gd name="connsiteX2" fmla="*/ 175638 w 196613"/>
                  <a:gd name="connsiteY2" fmla="*/ 365835 h 365835"/>
                  <a:gd name="connsiteX3" fmla="*/ 196614 w 196613"/>
                  <a:gd name="connsiteY3" fmla="*/ 365835 h 365835"/>
                  <a:gd name="connsiteX4" fmla="*/ 17877 w 196613"/>
                  <a:gd name="connsiteY4" fmla="*/ 5311 h 365835"/>
                  <a:gd name="connsiteX5" fmla="*/ 5165 w 196613"/>
                  <a:gd name="connsiteY5" fmla="*/ 989 h 365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613" h="365835">
                    <a:moveTo>
                      <a:pt x="5165" y="989"/>
                    </a:moveTo>
                    <a:cubicBezTo>
                      <a:pt x="588" y="3278"/>
                      <a:pt x="-1319" y="8871"/>
                      <a:pt x="970" y="13575"/>
                    </a:cubicBezTo>
                    <a:lnTo>
                      <a:pt x="175638" y="365835"/>
                    </a:lnTo>
                    <a:lnTo>
                      <a:pt x="196614" y="365835"/>
                    </a:lnTo>
                    <a:lnTo>
                      <a:pt x="17877" y="5311"/>
                    </a:lnTo>
                    <a:cubicBezTo>
                      <a:pt x="15462" y="481"/>
                      <a:pt x="9868" y="-1299"/>
                      <a:pt x="5165" y="989"/>
                    </a:cubicBezTo>
                    <a:close/>
                  </a:path>
                </a:pathLst>
              </a:custGeom>
              <a:solidFill>
                <a:schemeClr val="accent6"/>
              </a:solidFill>
              <a:ln w="12712" cap="flat">
                <a:noFill/>
                <a:prstDash val="solid"/>
                <a:miter/>
              </a:ln>
            </p:spPr>
            <p:txBody>
              <a:bodyPr rtlCol="0" anchor="ctr"/>
              <a:lstStyle/>
              <a:p>
                <a:pPr rtl="0"/>
                <a:endParaRPr lang="es-ES" noProof="0"/>
              </a:p>
            </p:txBody>
          </p:sp>
          <p:sp>
            <p:nvSpPr>
              <p:cNvPr id="161" name="Freeform: Shape 160">
                <a:extLst>
                  <a:ext uri="{FF2B5EF4-FFF2-40B4-BE49-F238E27FC236}">
                    <a16:creationId xmlns:a16="http://schemas.microsoft.com/office/drawing/2014/main" id="{7754403A-121B-4444-B4E6-B606BFBB0F3D}"/>
                  </a:ext>
                </a:extLst>
              </p:cNvPr>
              <p:cNvSpPr/>
              <p:nvPr userDrawn="1"/>
            </p:nvSpPr>
            <p:spPr>
              <a:xfrm>
                <a:off x="4832755" y="7408852"/>
                <a:ext cx="196613" cy="365835"/>
              </a:xfrm>
              <a:custGeom>
                <a:avLst/>
                <a:gdLst>
                  <a:gd name="connsiteX0" fmla="*/ 5165 w 196613"/>
                  <a:gd name="connsiteY0" fmla="*/ 989 h 365835"/>
                  <a:gd name="connsiteX1" fmla="*/ 970 w 196613"/>
                  <a:gd name="connsiteY1" fmla="*/ 13575 h 365835"/>
                  <a:gd name="connsiteX2" fmla="*/ 175638 w 196613"/>
                  <a:gd name="connsiteY2" fmla="*/ 365835 h 365835"/>
                  <a:gd name="connsiteX3" fmla="*/ 196614 w 196613"/>
                  <a:gd name="connsiteY3" fmla="*/ 365835 h 365835"/>
                  <a:gd name="connsiteX4" fmla="*/ 17877 w 196613"/>
                  <a:gd name="connsiteY4" fmla="*/ 5311 h 365835"/>
                  <a:gd name="connsiteX5" fmla="*/ 5165 w 196613"/>
                  <a:gd name="connsiteY5" fmla="*/ 989 h 365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613" h="365835">
                    <a:moveTo>
                      <a:pt x="5165" y="989"/>
                    </a:moveTo>
                    <a:cubicBezTo>
                      <a:pt x="588" y="3278"/>
                      <a:pt x="-1319" y="8871"/>
                      <a:pt x="970" y="13575"/>
                    </a:cubicBezTo>
                    <a:lnTo>
                      <a:pt x="175638" y="365835"/>
                    </a:lnTo>
                    <a:lnTo>
                      <a:pt x="196614" y="365835"/>
                    </a:lnTo>
                    <a:lnTo>
                      <a:pt x="17877" y="5311"/>
                    </a:lnTo>
                    <a:cubicBezTo>
                      <a:pt x="15462" y="481"/>
                      <a:pt x="9868" y="-1299"/>
                      <a:pt x="5165" y="989"/>
                    </a:cubicBezTo>
                    <a:close/>
                  </a:path>
                </a:pathLst>
              </a:custGeom>
              <a:solidFill>
                <a:schemeClr val="accent6"/>
              </a:solidFill>
              <a:ln w="12712" cap="flat">
                <a:noFill/>
                <a:prstDash val="solid"/>
                <a:miter/>
              </a:ln>
            </p:spPr>
            <p:txBody>
              <a:bodyPr rtlCol="0" anchor="ctr"/>
              <a:lstStyle/>
              <a:p>
                <a:pPr rtl="0"/>
                <a:endParaRPr lang="es-ES" noProof="0"/>
              </a:p>
            </p:txBody>
          </p:sp>
          <p:sp>
            <p:nvSpPr>
              <p:cNvPr id="162" name="Freeform: Shape 161">
                <a:extLst>
                  <a:ext uri="{FF2B5EF4-FFF2-40B4-BE49-F238E27FC236}">
                    <a16:creationId xmlns:a16="http://schemas.microsoft.com/office/drawing/2014/main" id="{5F0350CF-1E87-4E4A-BBBE-8359C24A280A}"/>
                  </a:ext>
                </a:extLst>
              </p:cNvPr>
              <p:cNvSpPr/>
              <p:nvPr userDrawn="1"/>
            </p:nvSpPr>
            <p:spPr>
              <a:xfrm>
                <a:off x="4944751" y="7408852"/>
                <a:ext cx="196613" cy="365835"/>
              </a:xfrm>
              <a:custGeom>
                <a:avLst/>
                <a:gdLst>
                  <a:gd name="connsiteX0" fmla="*/ 5164 w 196613"/>
                  <a:gd name="connsiteY0" fmla="*/ 989 h 365835"/>
                  <a:gd name="connsiteX1" fmla="*/ 970 w 196613"/>
                  <a:gd name="connsiteY1" fmla="*/ 13575 h 365835"/>
                  <a:gd name="connsiteX2" fmla="*/ 175638 w 196613"/>
                  <a:gd name="connsiteY2" fmla="*/ 365835 h 365835"/>
                  <a:gd name="connsiteX3" fmla="*/ 196613 w 196613"/>
                  <a:gd name="connsiteY3" fmla="*/ 365835 h 365835"/>
                  <a:gd name="connsiteX4" fmla="*/ 17877 w 196613"/>
                  <a:gd name="connsiteY4" fmla="*/ 5311 h 365835"/>
                  <a:gd name="connsiteX5" fmla="*/ 5164 w 196613"/>
                  <a:gd name="connsiteY5" fmla="*/ 989 h 365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613" h="365835">
                    <a:moveTo>
                      <a:pt x="5164" y="989"/>
                    </a:moveTo>
                    <a:cubicBezTo>
                      <a:pt x="588" y="3278"/>
                      <a:pt x="-1319" y="8871"/>
                      <a:pt x="970" y="13575"/>
                    </a:cubicBezTo>
                    <a:lnTo>
                      <a:pt x="175638" y="365835"/>
                    </a:lnTo>
                    <a:lnTo>
                      <a:pt x="196613" y="365835"/>
                    </a:lnTo>
                    <a:lnTo>
                      <a:pt x="17877" y="5311"/>
                    </a:lnTo>
                    <a:cubicBezTo>
                      <a:pt x="15462" y="481"/>
                      <a:pt x="9741" y="-1299"/>
                      <a:pt x="5164" y="989"/>
                    </a:cubicBezTo>
                    <a:close/>
                  </a:path>
                </a:pathLst>
              </a:custGeom>
              <a:solidFill>
                <a:schemeClr val="accent6"/>
              </a:solidFill>
              <a:ln w="12712" cap="flat">
                <a:noFill/>
                <a:prstDash val="solid"/>
                <a:miter/>
              </a:ln>
            </p:spPr>
            <p:txBody>
              <a:bodyPr rtlCol="0" anchor="ctr"/>
              <a:lstStyle/>
              <a:p>
                <a:pPr rtl="0"/>
                <a:endParaRPr lang="es-ES" noProof="0"/>
              </a:p>
            </p:txBody>
          </p:sp>
          <p:sp>
            <p:nvSpPr>
              <p:cNvPr id="163" name="Freeform: Shape 162">
                <a:extLst>
                  <a:ext uri="{FF2B5EF4-FFF2-40B4-BE49-F238E27FC236}">
                    <a16:creationId xmlns:a16="http://schemas.microsoft.com/office/drawing/2014/main" id="{4247E607-1D3C-43EA-941D-97C10EEECEBC}"/>
                  </a:ext>
                </a:extLst>
              </p:cNvPr>
              <p:cNvSpPr/>
              <p:nvPr/>
            </p:nvSpPr>
            <p:spPr>
              <a:xfrm>
                <a:off x="8223489" y="7118854"/>
                <a:ext cx="111360" cy="111360"/>
              </a:xfrm>
              <a:custGeom>
                <a:avLst/>
                <a:gdLst>
                  <a:gd name="connsiteX0" fmla="*/ 106785 w 111360"/>
                  <a:gd name="connsiteY0" fmla="*/ 51104 h 111360"/>
                  <a:gd name="connsiteX1" fmla="*/ 60257 w 111360"/>
                  <a:gd name="connsiteY1" fmla="*/ 51104 h 111360"/>
                  <a:gd name="connsiteX2" fmla="*/ 60257 w 111360"/>
                  <a:gd name="connsiteY2" fmla="*/ 4576 h 111360"/>
                  <a:gd name="connsiteX3" fmla="*/ 55680 w 111360"/>
                  <a:gd name="connsiteY3" fmla="*/ 0 h 111360"/>
                  <a:gd name="connsiteX4" fmla="*/ 51104 w 111360"/>
                  <a:gd name="connsiteY4" fmla="*/ 4576 h 111360"/>
                  <a:gd name="connsiteX5" fmla="*/ 51104 w 111360"/>
                  <a:gd name="connsiteY5" fmla="*/ 51104 h 111360"/>
                  <a:gd name="connsiteX6" fmla="*/ 4577 w 111360"/>
                  <a:gd name="connsiteY6" fmla="*/ 51104 h 111360"/>
                  <a:gd name="connsiteX7" fmla="*/ 0 w 111360"/>
                  <a:gd name="connsiteY7" fmla="*/ 55680 h 111360"/>
                  <a:gd name="connsiteX8" fmla="*/ 4577 w 111360"/>
                  <a:gd name="connsiteY8" fmla="*/ 60257 h 111360"/>
                  <a:gd name="connsiteX9" fmla="*/ 51104 w 111360"/>
                  <a:gd name="connsiteY9" fmla="*/ 60257 h 111360"/>
                  <a:gd name="connsiteX10" fmla="*/ 51104 w 111360"/>
                  <a:gd name="connsiteY10" fmla="*/ 106784 h 111360"/>
                  <a:gd name="connsiteX11" fmla="*/ 55680 w 111360"/>
                  <a:gd name="connsiteY11" fmla="*/ 111361 h 111360"/>
                  <a:gd name="connsiteX12" fmla="*/ 60257 w 111360"/>
                  <a:gd name="connsiteY12" fmla="*/ 106784 h 111360"/>
                  <a:gd name="connsiteX13" fmla="*/ 60257 w 111360"/>
                  <a:gd name="connsiteY13" fmla="*/ 60257 h 111360"/>
                  <a:gd name="connsiteX14" fmla="*/ 106785 w 111360"/>
                  <a:gd name="connsiteY14" fmla="*/ 60257 h 111360"/>
                  <a:gd name="connsiteX15" fmla="*/ 111361 w 111360"/>
                  <a:gd name="connsiteY15" fmla="*/ 55680 h 111360"/>
                  <a:gd name="connsiteX16" fmla="*/ 106785 w 111360"/>
                  <a:gd name="connsiteY16" fmla="*/ 51104 h 111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1360" h="111360">
                    <a:moveTo>
                      <a:pt x="106785" y="51104"/>
                    </a:moveTo>
                    <a:lnTo>
                      <a:pt x="60257" y="51104"/>
                    </a:lnTo>
                    <a:lnTo>
                      <a:pt x="60257" y="4576"/>
                    </a:lnTo>
                    <a:cubicBezTo>
                      <a:pt x="60257" y="2034"/>
                      <a:pt x="58223" y="0"/>
                      <a:pt x="55680" y="0"/>
                    </a:cubicBezTo>
                    <a:cubicBezTo>
                      <a:pt x="53139" y="0"/>
                      <a:pt x="51104" y="2034"/>
                      <a:pt x="51104" y="4576"/>
                    </a:cubicBezTo>
                    <a:lnTo>
                      <a:pt x="51104" y="51104"/>
                    </a:lnTo>
                    <a:lnTo>
                      <a:pt x="4577" y="51104"/>
                    </a:lnTo>
                    <a:cubicBezTo>
                      <a:pt x="2034" y="51104"/>
                      <a:pt x="0" y="53138"/>
                      <a:pt x="0" y="55680"/>
                    </a:cubicBezTo>
                    <a:cubicBezTo>
                      <a:pt x="0" y="58223"/>
                      <a:pt x="2034" y="60257"/>
                      <a:pt x="4577" y="60257"/>
                    </a:cubicBezTo>
                    <a:lnTo>
                      <a:pt x="51104" y="60257"/>
                    </a:lnTo>
                    <a:lnTo>
                      <a:pt x="51104" y="106784"/>
                    </a:lnTo>
                    <a:cubicBezTo>
                      <a:pt x="51104" y="109327"/>
                      <a:pt x="53139" y="111361"/>
                      <a:pt x="55680" y="111361"/>
                    </a:cubicBezTo>
                    <a:cubicBezTo>
                      <a:pt x="58223" y="111361"/>
                      <a:pt x="60257" y="109327"/>
                      <a:pt x="60257" y="106784"/>
                    </a:cubicBezTo>
                    <a:lnTo>
                      <a:pt x="60257" y="60257"/>
                    </a:lnTo>
                    <a:lnTo>
                      <a:pt x="106785" y="60257"/>
                    </a:lnTo>
                    <a:cubicBezTo>
                      <a:pt x="109327" y="60257"/>
                      <a:pt x="111361" y="58223"/>
                      <a:pt x="111361" y="55680"/>
                    </a:cubicBezTo>
                    <a:cubicBezTo>
                      <a:pt x="111361" y="53138"/>
                      <a:pt x="109327" y="51104"/>
                      <a:pt x="106785" y="51104"/>
                    </a:cubicBezTo>
                    <a:close/>
                  </a:path>
                </a:pathLst>
              </a:custGeom>
              <a:solidFill>
                <a:schemeClr val="accent6"/>
              </a:solidFill>
              <a:ln w="12712" cap="flat">
                <a:noFill/>
                <a:prstDash val="solid"/>
                <a:miter/>
              </a:ln>
            </p:spPr>
            <p:txBody>
              <a:bodyPr rtlCol="0" anchor="ctr"/>
              <a:lstStyle/>
              <a:p>
                <a:pPr rtl="0"/>
                <a:endParaRPr lang="es-ES" noProof="0"/>
              </a:p>
            </p:txBody>
          </p:sp>
          <p:sp>
            <p:nvSpPr>
              <p:cNvPr id="164" name="Freeform: Shape 163">
                <a:extLst>
                  <a:ext uri="{FF2B5EF4-FFF2-40B4-BE49-F238E27FC236}">
                    <a16:creationId xmlns:a16="http://schemas.microsoft.com/office/drawing/2014/main" id="{D3BD8F93-0FB4-44EC-B73D-EA775EB11678}"/>
                  </a:ext>
                </a:extLst>
              </p:cNvPr>
              <p:cNvSpPr/>
              <p:nvPr userDrawn="1"/>
            </p:nvSpPr>
            <p:spPr>
              <a:xfrm>
                <a:off x="1532946" y="6220468"/>
                <a:ext cx="111360" cy="111360"/>
              </a:xfrm>
              <a:custGeom>
                <a:avLst/>
                <a:gdLst>
                  <a:gd name="connsiteX0" fmla="*/ 4576 w 111360"/>
                  <a:gd name="connsiteY0" fmla="*/ 60257 h 111360"/>
                  <a:gd name="connsiteX1" fmla="*/ 51104 w 111360"/>
                  <a:gd name="connsiteY1" fmla="*/ 60257 h 111360"/>
                  <a:gd name="connsiteX2" fmla="*/ 51104 w 111360"/>
                  <a:gd name="connsiteY2" fmla="*/ 106784 h 111360"/>
                  <a:gd name="connsiteX3" fmla="*/ 55680 w 111360"/>
                  <a:gd name="connsiteY3" fmla="*/ 111361 h 111360"/>
                  <a:gd name="connsiteX4" fmla="*/ 60257 w 111360"/>
                  <a:gd name="connsiteY4" fmla="*/ 106784 h 111360"/>
                  <a:gd name="connsiteX5" fmla="*/ 60257 w 111360"/>
                  <a:gd name="connsiteY5" fmla="*/ 60257 h 111360"/>
                  <a:gd name="connsiteX6" fmla="*/ 106784 w 111360"/>
                  <a:gd name="connsiteY6" fmla="*/ 60257 h 111360"/>
                  <a:gd name="connsiteX7" fmla="*/ 111361 w 111360"/>
                  <a:gd name="connsiteY7" fmla="*/ 55680 h 111360"/>
                  <a:gd name="connsiteX8" fmla="*/ 106784 w 111360"/>
                  <a:gd name="connsiteY8" fmla="*/ 51104 h 111360"/>
                  <a:gd name="connsiteX9" fmla="*/ 60257 w 111360"/>
                  <a:gd name="connsiteY9" fmla="*/ 51104 h 111360"/>
                  <a:gd name="connsiteX10" fmla="*/ 60257 w 111360"/>
                  <a:gd name="connsiteY10" fmla="*/ 4576 h 111360"/>
                  <a:gd name="connsiteX11" fmla="*/ 55680 w 111360"/>
                  <a:gd name="connsiteY11" fmla="*/ 0 h 111360"/>
                  <a:gd name="connsiteX12" fmla="*/ 51104 w 111360"/>
                  <a:gd name="connsiteY12" fmla="*/ 4576 h 111360"/>
                  <a:gd name="connsiteX13" fmla="*/ 51104 w 111360"/>
                  <a:gd name="connsiteY13" fmla="*/ 51104 h 111360"/>
                  <a:gd name="connsiteX14" fmla="*/ 4576 w 111360"/>
                  <a:gd name="connsiteY14" fmla="*/ 51104 h 111360"/>
                  <a:gd name="connsiteX15" fmla="*/ 0 w 111360"/>
                  <a:gd name="connsiteY15" fmla="*/ 55680 h 111360"/>
                  <a:gd name="connsiteX16" fmla="*/ 4576 w 111360"/>
                  <a:gd name="connsiteY16" fmla="*/ 60257 h 111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1360" h="111360">
                    <a:moveTo>
                      <a:pt x="4576" y="60257"/>
                    </a:moveTo>
                    <a:lnTo>
                      <a:pt x="51104" y="60257"/>
                    </a:lnTo>
                    <a:lnTo>
                      <a:pt x="51104" y="106784"/>
                    </a:lnTo>
                    <a:cubicBezTo>
                      <a:pt x="51104" y="109327"/>
                      <a:pt x="53138" y="111361"/>
                      <a:pt x="55680" y="111361"/>
                    </a:cubicBezTo>
                    <a:cubicBezTo>
                      <a:pt x="58223" y="111361"/>
                      <a:pt x="60257" y="109327"/>
                      <a:pt x="60257" y="106784"/>
                    </a:cubicBezTo>
                    <a:lnTo>
                      <a:pt x="60257" y="60257"/>
                    </a:lnTo>
                    <a:lnTo>
                      <a:pt x="106784" y="60257"/>
                    </a:lnTo>
                    <a:cubicBezTo>
                      <a:pt x="109327" y="60257"/>
                      <a:pt x="111361" y="58223"/>
                      <a:pt x="111361" y="55680"/>
                    </a:cubicBezTo>
                    <a:cubicBezTo>
                      <a:pt x="111361" y="53138"/>
                      <a:pt x="109327" y="51104"/>
                      <a:pt x="106784" y="51104"/>
                    </a:cubicBezTo>
                    <a:lnTo>
                      <a:pt x="60257" y="51104"/>
                    </a:lnTo>
                    <a:lnTo>
                      <a:pt x="60257" y="4576"/>
                    </a:lnTo>
                    <a:cubicBezTo>
                      <a:pt x="60257" y="2034"/>
                      <a:pt x="58223" y="0"/>
                      <a:pt x="55680" y="0"/>
                    </a:cubicBezTo>
                    <a:cubicBezTo>
                      <a:pt x="53138" y="0"/>
                      <a:pt x="51104" y="2034"/>
                      <a:pt x="51104" y="4576"/>
                    </a:cubicBezTo>
                    <a:lnTo>
                      <a:pt x="51104" y="51104"/>
                    </a:lnTo>
                    <a:lnTo>
                      <a:pt x="4576" y="51104"/>
                    </a:lnTo>
                    <a:cubicBezTo>
                      <a:pt x="2034" y="51104"/>
                      <a:pt x="0" y="53138"/>
                      <a:pt x="0" y="55680"/>
                    </a:cubicBezTo>
                    <a:cubicBezTo>
                      <a:pt x="0" y="58223"/>
                      <a:pt x="2034" y="60257"/>
                      <a:pt x="4576" y="60257"/>
                    </a:cubicBezTo>
                    <a:close/>
                  </a:path>
                </a:pathLst>
              </a:custGeom>
              <a:solidFill>
                <a:schemeClr val="accent6"/>
              </a:solidFill>
              <a:ln w="12712" cap="flat">
                <a:noFill/>
                <a:prstDash val="solid"/>
                <a:miter/>
              </a:ln>
            </p:spPr>
            <p:txBody>
              <a:bodyPr rtlCol="0" anchor="ctr"/>
              <a:lstStyle/>
              <a:p>
                <a:pPr rtl="0"/>
                <a:endParaRPr lang="es-ES" noProof="0"/>
              </a:p>
            </p:txBody>
          </p:sp>
        </p:grpSp>
        <p:sp>
          <p:nvSpPr>
            <p:cNvPr id="133" name="Freeform: Shape 132">
              <a:extLst>
                <a:ext uri="{FF2B5EF4-FFF2-40B4-BE49-F238E27FC236}">
                  <a16:creationId xmlns:a16="http://schemas.microsoft.com/office/drawing/2014/main" id="{43C362DE-BD4F-4053-88B4-97F69496C334}"/>
                </a:ext>
              </a:extLst>
            </p:cNvPr>
            <p:cNvSpPr/>
            <p:nvPr/>
          </p:nvSpPr>
          <p:spPr>
            <a:xfrm>
              <a:off x="5343525" y="6276274"/>
              <a:ext cx="905129" cy="861902"/>
            </a:xfrm>
            <a:custGeom>
              <a:avLst/>
              <a:gdLst>
                <a:gd name="connsiteX0" fmla="*/ 590676 w 905129"/>
                <a:gd name="connsiteY0" fmla="*/ 837748 h 861902"/>
                <a:gd name="connsiteX1" fmla="*/ 652906 w 905129"/>
                <a:gd name="connsiteY1" fmla="*/ 837748 h 861902"/>
                <a:gd name="connsiteX2" fmla="*/ 593597 w 905129"/>
                <a:gd name="connsiteY2" fmla="*/ 861902 h 861902"/>
                <a:gd name="connsiteX3" fmla="*/ 590676 w 905129"/>
                <a:gd name="connsiteY3" fmla="*/ 861902 h 861902"/>
                <a:gd name="connsiteX4" fmla="*/ 403732 w 905129"/>
                <a:gd name="connsiteY4" fmla="*/ 837621 h 861902"/>
                <a:gd name="connsiteX5" fmla="*/ 573786 w 905129"/>
                <a:gd name="connsiteY5" fmla="*/ 837621 h 861902"/>
                <a:gd name="connsiteX6" fmla="*/ 573786 w 905129"/>
                <a:gd name="connsiteY6" fmla="*/ 861775 h 861902"/>
                <a:gd name="connsiteX7" fmla="*/ 403732 w 905129"/>
                <a:gd name="connsiteY7" fmla="*/ 861775 h 861902"/>
                <a:gd name="connsiteX8" fmla="*/ 252348 w 905129"/>
                <a:gd name="connsiteY8" fmla="*/ 837621 h 861902"/>
                <a:gd name="connsiteX9" fmla="*/ 387095 w 905129"/>
                <a:gd name="connsiteY9" fmla="*/ 837621 h 861902"/>
                <a:gd name="connsiteX10" fmla="*/ 387095 w 905129"/>
                <a:gd name="connsiteY10" fmla="*/ 861775 h 861902"/>
                <a:gd name="connsiteX11" fmla="*/ 311530 w 905129"/>
                <a:gd name="connsiteY11" fmla="*/ 861775 h 861902"/>
                <a:gd name="connsiteX12" fmla="*/ 252348 w 905129"/>
                <a:gd name="connsiteY12" fmla="*/ 837621 h 861902"/>
                <a:gd name="connsiteX13" fmla="*/ 590676 w 905129"/>
                <a:gd name="connsiteY13" fmla="*/ 781814 h 861902"/>
                <a:gd name="connsiteX14" fmla="*/ 739393 w 905129"/>
                <a:gd name="connsiteY14" fmla="*/ 781814 h 861902"/>
                <a:gd name="connsiteX15" fmla="*/ 707009 w 905129"/>
                <a:gd name="connsiteY15" fmla="*/ 805968 h 861902"/>
                <a:gd name="connsiteX16" fmla="*/ 590676 w 905129"/>
                <a:gd name="connsiteY16" fmla="*/ 805968 h 861902"/>
                <a:gd name="connsiteX17" fmla="*/ 403732 w 905129"/>
                <a:gd name="connsiteY17" fmla="*/ 781814 h 861902"/>
                <a:gd name="connsiteX18" fmla="*/ 573786 w 905129"/>
                <a:gd name="connsiteY18" fmla="*/ 781814 h 861902"/>
                <a:gd name="connsiteX19" fmla="*/ 573786 w 905129"/>
                <a:gd name="connsiteY19" fmla="*/ 805968 h 861902"/>
                <a:gd name="connsiteX20" fmla="*/ 403732 w 905129"/>
                <a:gd name="connsiteY20" fmla="*/ 805968 h 861902"/>
                <a:gd name="connsiteX21" fmla="*/ 217042 w 905129"/>
                <a:gd name="connsiteY21" fmla="*/ 781814 h 861902"/>
                <a:gd name="connsiteX22" fmla="*/ 387095 w 905129"/>
                <a:gd name="connsiteY22" fmla="*/ 781814 h 861902"/>
                <a:gd name="connsiteX23" fmla="*/ 387095 w 905129"/>
                <a:gd name="connsiteY23" fmla="*/ 805968 h 861902"/>
                <a:gd name="connsiteX24" fmla="*/ 217042 w 905129"/>
                <a:gd name="connsiteY24" fmla="*/ 805968 h 861902"/>
                <a:gd name="connsiteX25" fmla="*/ 165735 w 905129"/>
                <a:gd name="connsiteY25" fmla="*/ 781814 h 861902"/>
                <a:gd name="connsiteX26" fmla="*/ 200279 w 905129"/>
                <a:gd name="connsiteY26" fmla="*/ 781814 h 861902"/>
                <a:gd name="connsiteX27" fmla="*/ 200279 w 905129"/>
                <a:gd name="connsiteY27" fmla="*/ 805968 h 861902"/>
                <a:gd name="connsiteX28" fmla="*/ 198120 w 905129"/>
                <a:gd name="connsiteY28" fmla="*/ 805968 h 861902"/>
                <a:gd name="connsiteX29" fmla="*/ 165735 w 905129"/>
                <a:gd name="connsiteY29" fmla="*/ 781814 h 861902"/>
                <a:gd name="connsiteX30" fmla="*/ 590676 w 905129"/>
                <a:gd name="connsiteY30" fmla="*/ 726006 h 861902"/>
                <a:gd name="connsiteX31" fmla="*/ 760730 w 905129"/>
                <a:gd name="connsiteY31" fmla="*/ 726006 h 861902"/>
                <a:gd name="connsiteX32" fmla="*/ 760730 w 905129"/>
                <a:gd name="connsiteY32" fmla="*/ 750160 h 861902"/>
                <a:gd name="connsiteX33" fmla="*/ 590676 w 905129"/>
                <a:gd name="connsiteY33" fmla="*/ 750160 h 861902"/>
                <a:gd name="connsiteX34" fmla="*/ 403732 w 905129"/>
                <a:gd name="connsiteY34" fmla="*/ 726006 h 861902"/>
                <a:gd name="connsiteX35" fmla="*/ 573786 w 905129"/>
                <a:gd name="connsiteY35" fmla="*/ 726006 h 861902"/>
                <a:gd name="connsiteX36" fmla="*/ 573786 w 905129"/>
                <a:gd name="connsiteY36" fmla="*/ 750160 h 861902"/>
                <a:gd name="connsiteX37" fmla="*/ 403732 w 905129"/>
                <a:gd name="connsiteY37" fmla="*/ 750160 h 861902"/>
                <a:gd name="connsiteX38" fmla="*/ 217042 w 905129"/>
                <a:gd name="connsiteY38" fmla="*/ 726006 h 861902"/>
                <a:gd name="connsiteX39" fmla="*/ 387095 w 905129"/>
                <a:gd name="connsiteY39" fmla="*/ 726006 h 861902"/>
                <a:gd name="connsiteX40" fmla="*/ 387095 w 905129"/>
                <a:gd name="connsiteY40" fmla="*/ 750160 h 861902"/>
                <a:gd name="connsiteX41" fmla="*/ 217042 w 905129"/>
                <a:gd name="connsiteY41" fmla="*/ 750160 h 861902"/>
                <a:gd name="connsiteX42" fmla="*/ 108584 w 905129"/>
                <a:gd name="connsiteY42" fmla="*/ 726006 h 861902"/>
                <a:gd name="connsiteX43" fmla="*/ 200151 w 905129"/>
                <a:gd name="connsiteY43" fmla="*/ 726006 h 861902"/>
                <a:gd name="connsiteX44" fmla="*/ 200151 w 905129"/>
                <a:gd name="connsiteY44" fmla="*/ 750160 h 861902"/>
                <a:gd name="connsiteX45" fmla="*/ 130936 w 905129"/>
                <a:gd name="connsiteY45" fmla="*/ 750160 h 861902"/>
                <a:gd name="connsiteX46" fmla="*/ 108584 w 905129"/>
                <a:gd name="connsiteY46" fmla="*/ 726006 h 861902"/>
                <a:gd name="connsiteX47" fmla="*/ 777367 w 905129"/>
                <a:gd name="connsiteY47" fmla="*/ 725879 h 861902"/>
                <a:gd name="connsiteX48" fmla="*/ 796417 w 905129"/>
                <a:gd name="connsiteY48" fmla="*/ 725879 h 861902"/>
                <a:gd name="connsiteX49" fmla="*/ 777367 w 905129"/>
                <a:gd name="connsiteY49" fmla="*/ 746600 h 861902"/>
                <a:gd name="connsiteX50" fmla="*/ 67817 w 905129"/>
                <a:gd name="connsiteY50" fmla="*/ 670199 h 861902"/>
                <a:gd name="connsiteX51" fmla="*/ 200278 w 905129"/>
                <a:gd name="connsiteY51" fmla="*/ 670199 h 861902"/>
                <a:gd name="connsiteX52" fmla="*/ 200278 w 905129"/>
                <a:gd name="connsiteY52" fmla="*/ 674903 h 861902"/>
                <a:gd name="connsiteX53" fmla="*/ 200278 w 905129"/>
                <a:gd name="connsiteY53" fmla="*/ 691556 h 861902"/>
                <a:gd name="connsiteX54" fmla="*/ 200278 w 905129"/>
                <a:gd name="connsiteY54" fmla="*/ 694353 h 861902"/>
                <a:gd name="connsiteX55" fmla="*/ 83946 w 905129"/>
                <a:gd name="connsiteY55" fmla="*/ 694353 h 861902"/>
                <a:gd name="connsiteX56" fmla="*/ 67817 w 905129"/>
                <a:gd name="connsiteY56" fmla="*/ 670199 h 861902"/>
                <a:gd name="connsiteX57" fmla="*/ 777367 w 905129"/>
                <a:gd name="connsiteY57" fmla="*/ 614264 h 861902"/>
                <a:gd name="connsiteX58" fmla="*/ 866902 w 905129"/>
                <a:gd name="connsiteY58" fmla="*/ 614264 h 861902"/>
                <a:gd name="connsiteX59" fmla="*/ 855345 w 905129"/>
                <a:gd name="connsiteY59" fmla="*/ 638418 h 861902"/>
                <a:gd name="connsiteX60" fmla="*/ 777367 w 905129"/>
                <a:gd name="connsiteY60" fmla="*/ 638418 h 861902"/>
                <a:gd name="connsiteX61" fmla="*/ 590676 w 905129"/>
                <a:gd name="connsiteY61" fmla="*/ 614264 h 861902"/>
                <a:gd name="connsiteX62" fmla="*/ 760730 w 905129"/>
                <a:gd name="connsiteY62" fmla="*/ 614264 h 861902"/>
                <a:gd name="connsiteX63" fmla="*/ 760730 w 905129"/>
                <a:gd name="connsiteY63" fmla="*/ 638418 h 861902"/>
                <a:gd name="connsiteX64" fmla="*/ 590676 w 905129"/>
                <a:gd name="connsiteY64" fmla="*/ 638418 h 861902"/>
                <a:gd name="connsiteX65" fmla="*/ 403732 w 905129"/>
                <a:gd name="connsiteY65" fmla="*/ 614264 h 861902"/>
                <a:gd name="connsiteX66" fmla="*/ 573786 w 905129"/>
                <a:gd name="connsiteY66" fmla="*/ 614264 h 861902"/>
                <a:gd name="connsiteX67" fmla="*/ 573786 w 905129"/>
                <a:gd name="connsiteY67" fmla="*/ 638418 h 861902"/>
                <a:gd name="connsiteX68" fmla="*/ 403732 w 905129"/>
                <a:gd name="connsiteY68" fmla="*/ 638418 h 861902"/>
                <a:gd name="connsiteX69" fmla="*/ 217042 w 905129"/>
                <a:gd name="connsiteY69" fmla="*/ 614264 h 861902"/>
                <a:gd name="connsiteX70" fmla="*/ 387095 w 905129"/>
                <a:gd name="connsiteY70" fmla="*/ 614264 h 861902"/>
                <a:gd name="connsiteX71" fmla="*/ 387095 w 905129"/>
                <a:gd name="connsiteY71" fmla="*/ 638418 h 861902"/>
                <a:gd name="connsiteX72" fmla="*/ 217042 w 905129"/>
                <a:gd name="connsiteY72" fmla="*/ 638418 h 861902"/>
                <a:gd name="connsiteX73" fmla="*/ 38226 w 905129"/>
                <a:gd name="connsiteY73" fmla="*/ 614264 h 861902"/>
                <a:gd name="connsiteX74" fmla="*/ 200278 w 905129"/>
                <a:gd name="connsiteY74" fmla="*/ 614264 h 861902"/>
                <a:gd name="connsiteX75" fmla="*/ 200278 w 905129"/>
                <a:gd name="connsiteY75" fmla="*/ 638418 h 861902"/>
                <a:gd name="connsiteX76" fmla="*/ 49782 w 905129"/>
                <a:gd name="connsiteY76" fmla="*/ 638418 h 861902"/>
                <a:gd name="connsiteX77" fmla="*/ 38226 w 905129"/>
                <a:gd name="connsiteY77" fmla="*/ 614264 h 861902"/>
                <a:gd name="connsiteX78" fmla="*/ 777367 w 905129"/>
                <a:gd name="connsiteY78" fmla="*/ 558457 h 861902"/>
                <a:gd name="connsiteX79" fmla="*/ 887349 w 905129"/>
                <a:gd name="connsiteY79" fmla="*/ 558457 h 861902"/>
                <a:gd name="connsiteX80" fmla="*/ 879475 w 905129"/>
                <a:gd name="connsiteY80" fmla="*/ 582611 h 861902"/>
                <a:gd name="connsiteX81" fmla="*/ 777367 w 905129"/>
                <a:gd name="connsiteY81" fmla="*/ 582611 h 861902"/>
                <a:gd name="connsiteX82" fmla="*/ 590676 w 905129"/>
                <a:gd name="connsiteY82" fmla="*/ 558457 h 861902"/>
                <a:gd name="connsiteX83" fmla="*/ 760730 w 905129"/>
                <a:gd name="connsiteY83" fmla="*/ 558457 h 861902"/>
                <a:gd name="connsiteX84" fmla="*/ 760730 w 905129"/>
                <a:gd name="connsiteY84" fmla="*/ 582611 h 861902"/>
                <a:gd name="connsiteX85" fmla="*/ 590676 w 905129"/>
                <a:gd name="connsiteY85" fmla="*/ 582611 h 861902"/>
                <a:gd name="connsiteX86" fmla="*/ 403732 w 905129"/>
                <a:gd name="connsiteY86" fmla="*/ 558457 h 861902"/>
                <a:gd name="connsiteX87" fmla="*/ 573786 w 905129"/>
                <a:gd name="connsiteY87" fmla="*/ 558457 h 861902"/>
                <a:gd name="connsiteX88" fmla="*/ 573786 w 905129"/>
                <a:gd name="connsiteY88" fmla="*/ 582611 h 861902"/>
                <a:gd name="connsiteX89" fmla="*/ 403732 w 905129"/>
                <a:gd name="connsiteY89" fmla="*/ 582611 h 861902"/>
                <a:gd name="connsiteX90" fmla="*/ 17906 w 905129"/>
                <a:gd name="connsiteY90" fmla="*/ 558457 h 861902"/>
                <a:gd name="connsiteX91" fmla="*/ 387095 w 905129"/>
                <a:gd name="connsiteY91" fmla="*/ 558457 h 861902"/>
                <a:gd name="connsiteX92" fmla="*/ 387095 w 905129"/>
                <a:gd name="connsiteY92" fmla="*/ 582611 h 861902"/>
                <a:gd name="connsiteX93" fmla="*/ 217169 w 905129"/>
                <a:gd name="connsiteY93" fmla="*/ 582611 h 861902"/>
                <a:gd name="connsiteX94" fmla="*/ 217169 w 905129"/>
                <a:gd name="connsiteY94" fmla="*/ 561762 h 861902"/>
                <a:gd name="connsiteX95" fmla="*/ 200404 w 905129"/>
                <a:gd name="connsiteY95" fmla="*/ 578543 h 861902"/>
                <a:gd name="connsiteX96" fmla="*/ 200404 w 905129"/>
                <a:gd name="connsiteY96" fmla="*/ 582611 h 861902"/>
                <a:gd name="connsiteX97" fmla="*/ 25780 w 905129"/>
                <a:gd name="connsiteY97" fmla="*/ 582611 h 861902"/>
                <a:gd name="connsiteX98" fmla="*/ 17906 w 905129"/>
                <a:gd name="connsiteY98" fmla="*/ 558457 h 861902"/>
                <a:gd name="connsiteX99" fmla="*/ 777367 w 905129"/>
                <a:gd name="connsiteY99" fmla="*/ 504683 h 861902"/>
                <a:gd name="connsiteX100" fmla="*/ 899415 w 905129"/>
                <a:gd name="connsiteY100" fmla="*/ 504683 h 861902"/>
                <a:gd name="connsiteX101" fmla="*/ 895350 w 905129"/>
                <a:gd name="connsiteY101" fmla="*/ 526803 h 861902"/>
                <a:gd name="connsiteX102" fmla="*/ 777367 w 905129"/>
                <a:gd name="connsiteY102" fmla="*/ 526803 h 861902"/>
                <a:gd name="connsiteX103" fmla="*/ 590676 w 905129"/>
                <a:gd name="connsiteY103" fmla="*/ 504683 h 861902"/>
                <a:gd name="connsiteX104" fmla="*/ 760730 w 905129"/>
                <a:gd name="connsiteY104" fmla="*/ 504683 h 861902"/>
                <a:gd name="connsiteX105" fmla="*/ 760730 w 905129"/>
                <a:gd name="connsiteY105" fmla="*/ 526803 h 861902"/>
                <a:gd name="connsiteX106" fmla="*/ 590676 w 905129"/>
                <a:gd name="connsiteY106" fmla="*/ 526803 h 861902"/>
                <a:gd name="connsiteX107" fmla="*/ 403732 w 905129"/>
                <a:gd name="connsiteY107" fmla="*/ 504683 h 861902"/>
                <a:gd name="connsiteX108" fmla="*/ 573786 w 905129"/>
                <a:gd name="connsiteY108" fmla="*/ 504683 h 861902"/>
                <a:gd name="connsiteX109" fmla="*/ 573786 w 905129"/>
                <a:gd name="connsiteY109" fmla="*/ 526803 h 861902"/>
                <a:gd name="connsiteX110" fmla="*/ 403732 w 905129"/>
                <a:gd name="connsiteY110" fmla="*/ 526803 h 861902"/>
                <a:gd name="connsiteX111" fmla="*/ 5207 w 905129"/>
                <a:gd name="connsiteY111" fmla="*/ 502649 h 861902"/>
                <a:gd name="connsiteX112" fmla="*/ 276098 w 905129"/>
                <a:gd name="connsiteY112" fmla="*/ 502649 h 861902"/>
                <a:gd name="connsiteX113" fmla="*/ 274066 w 905129"/>
                <a:gd name="connsiteY113" fmla="*/ 504683 h 861902"/>
                <a:gd name="connsiteX114" fmla="*/ 386969 w 905129"/>
                <a:gd name="connsiteY114" fmla="*/ 504683 h 861902"/>
                <a:gd name="connsiteX115" fmla="*/ 386842 w 905129"/>
                <a:gd name="connsiteY115" fmla="*/ 526803 h 861902"/>
                <a:gd name="connsiteX116" fmla="*/ 9651 w 905129"/>
                <a:gd name="connsiteY116" fmla="*/ 526803 h 861902"/>
                <a:gd name="connsiteX117" fmla="*/ 5207 w 905129"/>
                <a:gd name="connsiteY117" fmla="*/ 502649 h 861902"/>
                <a:gd name="connsiteX118" fmla="*/ 777367 w 905129"/>
                <a:gd name="connsiteY118" fmla="*/ 446842 h 861902"/>
                <a:gd name="connsiteX119" fmla="*/ 905129 w 905129"/>
                <a:gd name="connsiteY119" fmla="*/ 446842 h 861902"/>
                <a:gd name="connsiteX120" fmla="*/ 903733 w 905129"/>
                <a:gd name="connsiteY120" fmla="*/ 470996 h 861902"/>
                <a:gd name="connsiteX121" fmla="*/ 777367 w 905129"/>
                <a:gd name="connsiteY121" fmla="*/ 470996 h 861902"/>
                <a:gd name="connsiteX122" fmla="*/ 0 w 905129"/>
                <a:gd name="connsiteY122" fmla="*/ 446842 h 861902"/>
                <a:gd name="connsiteX123" fmla="*/ 387097 w 905129"/>
                <a:gd name="connsiteY123" fmla="*/ 446842 h 861902"/>
                <a:gd name="connsiteX124" fmla="*/ 387097 w 905129"/>
                <a:gd name="connsiteY124" fmla="*/ 470996 h 861902"/>
                <a:gd name="connsiteX125" fmla="*/ 1396 w 905129"/>
                <a:gd name="connsiteY125" fmla="*/ 470996 h 861902"/>
                <a:gd name="connsiteX126" fmla="*/ 0 w 905129"/>
                <a:gd name="connsiteY126" fmla="*/ 446842 h 861902"/>
                <a:gd name="connsiteX127" fmla="*/ 590676 w 905129"/>
                <a:gd name="connsiteY127" fmla="*/ 446715 h 861902"/>
                <a:gd name="connsiteX128" fmla="*/ 760730 w 905129"/>
                <a:gd name="connsiteY128" fmla="*/ 446715 h 861902"/>
                <a:gd name="connsiteX129" fmla="*/ 760730 w 905129"/>
                <a:gd name="connsiteY129" fmla="*/ 470869 h 861902"/>
                <a:gd name="connsiteX130" fmla="*/ 590676 w 905129"/>
                <a:gd name="connsiteY130" fmla="*/ 470869 h 861902"/>
                <a:gd name="connsiteX131" fmla="*/ 403732 w 905129"/>
                <a:gd name="connsiteY131" fmla="*/ 446715 h 861902"/>
                <a:gd name="connsiteX132" fmla="*/ 573786 w 905129"/>
                <a:gd name="connsiteY132" fmla="*/ 446715 h 861902"/>
                <a:gd name="connsiteX133" fmla="*/ 573786 w 905129"/>
                <a:gd name="connsiteY133" fmla="*/ 470869 h 861902"/>
                <a:gd name="connsiteX134" fmla="*/ 403732 w 905129"/>
                <a:gd name="connsiteY134" fmla="*/ 470869 h 861902"/>
                <a:gd name="connsiteX135" fmla="*/ 777367 w 905129"/>
                <a:gd name="connsiteY135" fmla="*/ 390907 h 861902"/>
                <a:gd name="connsiteX136" fmla="*/ 903733 w 905129"/>
                <a:gd name="connsiteY136" fmla="*/ 390907 h 861902"/>
                <a:gd name="connsiteX137" fmla="*/ 905129 w 905129"/>
                <a:gd name="connsiteY137" fmla="*/ 415061 h 861902"/>
                <a:gd name="connsiteX138" fmla="*/ 777367 w 905129"/>
                <a:gd name="connsiteY138" fmla="*/ 415061 h 861902"/>
                <a:gd name="connsiteX139" fmla="*/ 590676 w 905129"/>
                <a:gd name="connsiteY139" fmla="*/ 390907 h 861902"/>
                <a:gd name="connsiteX140" fmla="*/ 760730 w 905129"/>
                <a:gd name="connsiteY140" fmla="*/ 390907 h 861902"/>
                <a:gd name="connsiteX141" fmla="*/ 760730 w 905129"/>
                <a:gd name="connsiteY141" fmla="*/ 415061 h 861902"/>
                <a:gd name="connsiteX142" fmla="*/ 590676 w 905129"/>
                <a:gd name="connsiteY142" fmla="*/ 415061 h 861902"/>
                <a:gd name="connsiteX143" fmla="*/ 403732 w 905129"/>
                <a:gd name="connsiteY143" fmla="*/ 390907 h 861902"/>
                <a:gd name="connsiteX144" fmla="*/ 573786 w 905129"/>
                <a:gd name="connsiteY144" fmla="*/ 390907 h 861902"/>
                <a:gd name="connsiteX145" fmla="*/ 573786 w 905129"/>
                <a:gd name="connsiteY145" fmla="*/ 415061 h 861902"/>
                <a:gd name="connsiteX146" fmla="*/ 403732 w 905129"/>
                <a:gd name="connsiteY146" fmla="*/ 415061 h 861902"/>
                <a:gd name="connsiteX147" fmla="*/ 1396 w 905129"/>
                <a:gd name="connsiteY147" fmla="*/ 390907 h 861902"/>
                <a:gd name="connsiteX148" fmla="*/ 387731 w 905129"/>
                <a:gd name="connsiteY148" fmla="*/ 390907 h 861902"/>
                <a:gd name="connsiteX149" fmla="*/ 387096 w 905129"/>
                <a:gd name="connsiteY149" fmla="*/ 391543 h 861902"/>
                <a:gd name="connsiteX150" fmla="*/ 387096 w 905129"/>
                <a:gd name="connsiteY150" fmla="*/ 415061 h 861902"/>
                <a:gd name="connsiteX151" fmla="*/ 0 w 905129"/>
                <a:gd name="connsiteY151" fmla="*/ 415061 h 861902"/>
                <a:gd name="connsiteX152" fmla="*/ 1396 w 905129"/>
                <a:gd name="connsiteY152" fmla="*/ 390907 h 861902"/>
                <a:gd name="connsiteX153" fmla="*/ 777240 w 905129"/>
                <a:gd name="connsiteY153" fmla="*/ 335100 h 861902"/>
                <a:gd name="connsiteX154" fmla="*/ 895223 w 905129"/>
                <a:gd name="connsiteY154" fmla="*/ 335100 h 861902"/>
                <a:gd name="connsiteX155" fmla="*/ 899795 w 905129"/>
                <a:gd name="connsiteY155" fmla="*/ 359254 h 861902"/>
                <a:gd name="connsiteX156" fmla="*/ 777367 w 905129"/>
                <a:gd name="connsiteY156" fmla="*/ 359254 h 861902"/>
                <a:gd name="connsiteX157" fmla="*/ 777240 w 905129"/>
                <a:gd name="connsiteY157" fmla="*/ 359254 h 861902"/>
                <a:gd name="connsiteX158" fmla="*/ 590676 w 905129"/>
                <a:gd name="connsiteY158" fmla="*/ 335100 h 861902"/>
                <a:gd name="connsiteX159" fmla="*/ 760730 w 905129"/>
                <a:gd name="connsiteY159" fmla="*/ 335100 h 861902"/>
                <a:gd name="connsiteX160" fmla="*/ 760730 w 905129"/>
                <a:gd name="connsiteY160" fmla="*/ 359254 h 861902"/>
                <a:gd name="connsiteX161" fmla="*/ 590676 w 905129"/>
                <a:gd name="connsiteY161" fmla="*/ 359254 h 861902"/>
                <a:gd name="connsiteX162" fmla="*/ 9904 w 905129"/>
                <a:gd name="connsiteY162" fmla="*/ 335100 h 861902"/>
                <a:gd name="connsiteX163" fmla="*/ 573912 w 905129"/>
                <a:gd name="connsiteY163" fmla="*/ 335100 h 861902"/>
                <a:gd name="connsiteX164" fmla="*/ 573912 w 905129"/>
                <a:gd name="connsiteY164" fmla="*/ 359254 h 861902"/>
                <a:gd name="connsiteX165" fmla="*/ 5333 w 905129"/>
                <a:gd name="connsiteY165" fmla="*/ 359254 h 861902"/>
                <a:gd name="connsiteX166" fmla="*/ 9904 w 905129"/>
                <a:gd name="connsiteY166" fmla="*/ 335100 h 861902"/>
                <a:gd name="connsiteX167" fmla="*/ 25653 w 905129"/>
                <a:gd name="connsiteY167" fmla="*/ 279165 h 861902"/>
                <a:gd name="connsiteX168" fmla="*/ 879474 w 905129"/>
                <a:gd name="connsiteY168" fmla="*/ 279165 h 861902"/>
                <a:gd name="connsiteX169" fmla="*/ 886459 w 905129"/>
                <a:gd name="connsiteY169" fmla="*/ 300776 h 861902"/>
                <a:gd name="connsiteX170" fmla="*/ 777240 w 905129"/>
                <a:gd name="connsiteY170" fmla="*/ 300776 h 861902"/>
                <a:gd name="connsiteX171" fmla="*/ 760602 w 905129"/>
                <a:gd name="connsiteY171" fmla="*/ 300776 h 861902"/>
                <a:gd name="connsiteX172" fmla="*/ 590549 w 905129"/>
                <a:gd name="connsiteY172" fmla="*/ 300776 h 861902"/>
                <a:gd name="connsiteX173" fmla="*/ 573785 w 905129"/>
                <a:gd name="connsiteY173" fmla="*/ 300903 h 861902"/>
                <a:gd name="connsiteX174" fmla="*/ 477645 w 905129"/>
                <a:gd name="connsiteY174" fmla="*/ 300776 h 861902"/>
                <a:gd name="connsiteX175" fmla="*/ 475106 w 905129"/>
                <a:gd name="connsiteY175" fmla="*/ 303319 h 861902"/>
                <a:gd name="connsiteX176" fmla="*/ 17779 w 905129"/>
                <a:gd name="connsiteY176" fmla="*/ 303319 h 861902"/>
                <a:gd name="connsiteX177" fmla="*/ 25653 w 905129"/>
                <a:gd name="connsiteY177" fmla="*/ 279165 h 861902"/>
                <a:gd name="connsiteX178" fmla="*/ 49782 w 905129"/>
                <a:gd name="connsiteY178" fmla="*/ 223357 h 861902"/>
                <a:gd name="connsiteX179" fmla="*/ 855345 w 905129"/>
                <a:gd name="connsiteY179" fmla="*/ 223357 h 861902"/>
                <a:gd name="connsiteX180" fmla="*/ 866901 w 905129"/>
                <a:gd name="connsiteY180" fmla="*/ 247511 h 861902"/>
                <a:gd name="connsiteX181" fmla="*/ 38226 w 905129"/>
                <a:gd name="connsiteY181" fmla="*/ 247511 h 861902"/>
                <a:gd name="connsiteX182" fmla="*/ 49782 w 905129"/>
                <a:gd name="connsiteY182" fmla="*/ 223357 h 861902"/>
                <a:gd name="connsiteX183" fmla="*/ 83946 w 905129"/>
                <a:gd name="connsiteY183" fmla="*/ 167550 h 861902"/>
                <a:gd name="connsiteX184" fmla="*/ 821182 w 905129"/>
                <a:gd name="connsiteY184" fmla="*/ 167550 h 861902"/>
                <a:gd name="connsiteX185" fmla="*/ 837437 w 905129"/>
                <a:gd name="connsiteY185" fmla="*/ 191704 h 861902"/>
                <a:gd name="connsiteX186" fmla="*/ 67817 w 905129"/>
                <a:gd name="connsiteY186" fmla="*/ 191704 h 861902"/>
                <a:gd name="connsiteX187" fmla="*/ 83946 w 905129"/>
                <a:gd name="connsiteY187" fmla="*/ 167550 h 861902"/>
                <a:gd name="connsiteX188" fmla="*/ 131063 w 905129"/>
                <a:gd name="connsiteY188" fmla="*/ 111615 h 861902"/>
                <a:gd name="connsiteX189" fmla="*/ 774191 w 905129"/>
                <a:gd name="connsiteY189" fmla="*/ 111615 h 861902"/>
                <a:gd name="connsiteX190" fmla="*/ 796543 w 905129"/>
                <a:gd name="connsiteY190" fmla="*/ 135769 h 861902"/>
                <a:gd name="connsiteX191" fmla="*/ 108711 w 905129"/>
                <a:gd name="connsiteY191" fmla="*/ 135769 h 861902"/>
                <a:gd name="connsiteX192" fmla="*/ 131063 w 905129"/>
                <a:gd name="connsiteY192" fmla="*/ 111615 h 861902"/>
                <a:gd name="connsiteX193" fmla="*/ 198120 w 905129"/>
                <a:gd name="connsiteY193" fmla="*/ 55808 h 861902"/>
                <a:gd name="connsiteX194" fmla="*/ 707009 w 905129"/>
                <a:gd name="connsiteY194" fmla="*/ 55808 h 861902"/>
                <a:gd name="connsiteX195" fmla="*/ 739267 w 905129"/>
                <a:gd name="connsiteY195" fmla="*/ 79962 h 861902"/>
                <a:gd name="connsiteX196" fmla="*/ 165735 w 905129"/>
                <a:gd name="connsiteY196" fmla="*/ 79962 h 861902"/>
                <a:gd name="connsiteX197" fmla="*/ 198120 w 905129"/>
                <a:gd name="connsiteY197" fmla="*/ 55808 h 861902"/>
                <a:gd name="connsiteX198" fmla="*/ 311530 w 905129"/>
                <a:gd name="connsiteY198" fmla="*/ 0 h 861902"/>
                <a:gd name="connsiteX199" fmla="*/ 593471 w 905129"/>
                <a:gd name="connsiteY199" fmla="*/ 0 h 861902"/>
                <a:gd name="connsiteX200" fmla="*/ 652653 w 905129"/>
                <a:gd name="connsiteY200" fmla="*/ 24154 h 861902"/>
                <a:gd name="connsiteX201" fmla="*/ 252221 w 905129"/>
                <a:gd name="connsiteY201" fmla="*/ 24154 h 861902"/>
                <a:gd name="connsiteX202" fmla="*/ 311530 w 905129"/>
                <a:gd name="connsiteY202" fmla="*/ 0 h 861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Lst>
              <a:rect l="l" t="t" r="r" b="b"/>
              <a:pathLst>
                <a:path w="905129" h="861902">
                  <a:moveTo>
                    <a:pt x="590676" y="837748"/>
                  </a:moveTo>
                  <a:lnTo>
                    <a:pt x="652906" y="837748"/>
                  </a:lnTo>
                  <a:cubicBezTo>
                    <a:pt x="633856" y="847155"/>
                    <a:pt x="614044" y="855291"/>
                    <a:pt x="593597" y="861902"/>
                  </a:cubicBezTo>
                  <a:lnTo>
                    <a:pt x="590676" y="861902"/>
                  </a:lnTo>
                  <a:close/>
                  <a:moveTo>
                    <a:pt x="403732" y="837621"/>
                  </a:moveTo>
                  <a:lnTo>
                    <a:pt x="573786" y="837621"/>
                  </a:lnTo>
                  <a:lnTo>
                    <a:pt x="573786" y="861775"/>
                  </a:lnTo>
                  <a:lnTo>
                    <a:pt x="403732" y="861775"/>
                  </a:lnTo>
                  <a:close/>
                  <a:moveTo>
                    <a:pt x="252348" y="837621"/>
                  </a:moveTo>
                  <a:lnTo>
                    <a:pt x="387095" y="837621"/>
                  </a:lnTo>
                  <a:lnTo>
                    <a:pt x="387095" y="861775"/>
                  </a:lnTo>
                  <a:lnTo>
                    <a:pt x="311530" y="861775"/>
                  </a:lnTo>
                  <a:cubicBezTo>
                    <a:pt x="291083" y="855164"/>
                    <a:pt x="271270" y="847028"/>
                    <a:pt x="252348" y="837621"/>
                  </a:cubicBezTo>
                  <a:close/>
                  <a:moveTo>
                    <a:pt x="590676" y="781814"/>
                  </a:moveTo>
                  <a:lnTo>
                    <a:pt x="739393" y="781814"/>
                  </a:lnTo>
                  <a:cubicBezTo>
                    <a:pt x="728979" y="790331"/>
                    <a:pt x="718184" y="798340"/>
                    <a:pt x="707009" y="805968"/>
                  </a:cubicBezTo>
                  <a:lnTo>
                    <a:pt x="590676" y="805968"/>
                  </a:lnTo>
                  <a:close/>
                  <a:moveTo>
                    <a:pt x="403732" y="781814"/>
                  </a:moveTo>
                  <a:lnTo>
                    <a:pt x="573786" y="781814"/>
                  </a:lnTo>
                  <a:lnTo>
                    <a:pt x="573786" y="805968"/>
                  </a:lnTo>
                  <a:lnTo>
                    <a:pt x="403732" y="805968"/>
                  </a:lnTo>
                  <a:close/>
                  <a:moveTo>
                    <a:pt x="217042" y="781814"/>
                  </a:moveTo>
                  <a:lnTo>
                    <a:pt x="387095" y="781814"/>
                  </a:lnTo>
                  <a:lnTo>
                    <a:pt x="387095" y="805968"/>
                  </a:lnTo>
                  <a:lnTo>
                    <a:pt x="217042" y="805968"/>
                  </a:lnTo>
                  <a:close/>
                  <a:moveTo>
                    <a:pt x="165735" y="781814"/>
                  </a:moveTo>
                  <a:lnTo>
                    <a:pt x="200279" y="781814"/>
                  </a:lnTo>
                  <a:lnTo>
                    <a:pt x="200279" y="805968"/>
                  </a:lnTo>
                  <a:lnTo>
                    <a:pt x="198120" y="805968"/>
                  </a:lnTo>
                  <a:cubicBezTo>
                    <a:pt x="186944" y="798467"/>
                    <a:pt x="176149" y="790331"/>
                    <a:pt x="165735" y="781814"/>
                  </a:cubicBezTo>
                  <a:close/>
                  <a:moveTo>
                    <a:pt x="590676" y="726006"/>
                  </a:moveTo>
                  <a:lnTo>
                    <a:pt x="760730" y="726006"/>
                  </a:lnTo>
                  <a:lnTo>
                    <a:pt x="760730" y="750160"/>
                  </a:lnTo>
                  <a:lnTo>
                    <a:pt x="590676" y="750160"/>
                  </a:lnTo>
                  <a:close/>
                  <a:moveTo>
                    <a:pt x="403732" y="726006"/>
                  </a:moveTo>
                  <a:lnTo>
                    <a:pt x="573786" y="726006"/>
                  </a:lnTo>
                  <a:lnTo>
                    <a:pt x="573786" y="750160"/>
                  </a:lnTo>
                  <a:lnTo>
                    <a:pt x="403732" y="750160"/>
                  </a:lnTo>
                  <a:close/>
                  <a:moveTo>
                    <a:pt x="217042" y="726006"/>
                  </a:moveTo>
                  <a:lnTo>
                    <a:pt x="387095" y="726006"/>
                  </a:lnTo>
                  <a:lnTo>
                    <a:pt x="387095" y="750160"/>
                  </a:lnTo>
                  <a:lnTo>
                    <a:pt x="217042" y="750160"/>
                  </a:lnTo>
                  <a:close/>
                  <a:moveTo>
                    <a:pt x="108584" y="726006"/>
                  </a:moveTo>
                  <a:lnTo>
                    <a:pt x="200151" y="726006"/>
                  </a:lnTo>
                  <a:lnTo>
                    <a:pt x="200151" y="750160"/>
                  </a:lnTo>
                  <a:lnTo>
                    <a:pt x="130936" y="750160"/>
                  </a:lnTo>
                  <a:cubicBezTo>
                    <a:pt x="123189" y="742405"/>
                    <a:pt x="115823" y="734269"/>
                    <a:pt x="108584" y="726006"/>
                  </a:cubicBezTo>
                  <a:close/>
                  <a:moveTo>
                    <a:pt x="777367" y="725879"/>
                  </a:moveTo>
                  <a:lnTo>
                    <a:pt x="796417" y="725879"/>
                  </a:lnTo>
                  <a:cubicBezTo>
                    <a:pt x="790321" y="732998"/>
                    <a:pt x="783972" y="739863"/>
                    <a:pt x="777367" y="746600"/>
                  </a:cubicBezTo>
                  <a:close/>
                  <a:moveTo>
                    <a:pt x="67817" y="670199"/>
                  </a:moveTo>
                  <a:lnTo>
                    <a:pt x="200278" y="670199"/>
                  </a:lnTo>
                  <a:lnTo>
                    <a:pt x="200278" y="674903"/>
                  </a:lnTo>
                  <a:lnTo>
                    <a:pt x="200278" y="691556"/>
                  </a:lnTo>
                  <a:lnTo>
                    <a:pt x="200278" y="694353"/>
                  </a:lnTo>
                  <a:lnTo>
                    <a:pt x="83946" y="694353"/>
                  </a:lnTo>
                  <a:cubicBezTo>
                    <a:pt x="78231" y="686471"/>
                    <a:pt x="72897" y="678462"/>
                    <a:pt x="67817" y="670199"/>
                  </a:cubicBezTo>
                  <a:close/>
                  <a:moveTo>
                    <a:pt x="777367" y="614264"/>
                  </a:moveTo>
                  <a:lnTo>
                    <a:pt x="866902" y="614264"/>
                  </a:lnTo>
                  <a:cubicBezTo>
                    <a:pt x="863346" y="622400"/>
                    <a:pt x="859409" y="630409"/>
                    <a:pt x="855345" y="638418"/>
                  </a:cubicBezTo>
                  <a:lnTo>
                    <a:pt x="777367" y="638418"/>
                  </a:lnTo>
                  <a:close/>
                  <a:moveTo>
                    <a:pt x="590676" y="614264"/>
                  </a:moveTo>
                  <a:lnTo>
                    <a:pt x="760730" y="614264"/>
                  </a:lnTo>
                  <a:lnTo>
                    <a:pt x="760730" y="638418"/>
                  </a:lnTo>
                  <a:lnTo>
                    <a:pt x="590676" y="638418"/>
                  </a:lnTo>
                  <a:close/>
                  <a:moveTo>
                    <a:pt x="403732" y="614264"/>
                  </a:moveTo>
                  <a:lnTo>
                    <a:pt x="573786" y="614264"/>
                  </a:lnTo>
                  <a:lnTo>
                    <a:pt x="573786" y="638418"/>
                  </a:lnTo>
                  <a:lnTo>
                    <a:pt x="403732" y="638418"/>
                  </a:lnTo>
                  <a:close/>
                  <a:moveTo>
                    <a:pt x="217042" y="614264"/>
                  </a:moveTo>
                  <a:lnTo>
                    <a:pt x="387095" y="614264"/>
                  </a:lnTo>
                  <a:lnTo>
                    <a:pt x="387095" y="638418"/>
                  </a:lnTo>
                  <a:lnTo>
                    <a:pt x="217042" y="638418"/>
                  </a:lnTo>
                  <a:close/>
                  <a:moveTo>
                    <a:pt x="38226" y="614264"/>
                  </a:moveTo>
                  <a:lnTo>
                    <a:pt x="200278" y="614264"/>
                  </a:lnTo>
                  <a:lnTo>
                    <a:pt x="200278" y="638418"/>
                  </a:lnTo>
                  <a:lnTo>
                    <a:pt x="49782" y="638418"/>
                  </a:lnTo>
                  <a:cubicBezTo>
                    <a:pt x="45718" y="630536"/>
                    <a:pt x="41781" y="622400"/>
                    <a:pt x="38226" y="614264"/>
                  </a:cubicBezTo>
                  <a:close/>
                  <a:moveTo>
                    <a:pt x="777367" y="558457"/>
                  </a:moveTo>
                  <a:lnTo>
                    <a:pt x="887349" y="558457"/>
                  </a:lnTo>
                  <a:cubicBezTo>
                    <a:pt x="884936" y="566593"/>
                    <a:pt x="882396" y="574602"/>
                    <a:pt x="879475" y="582611"/>
                  </a:cubicBezTo>
                  <a:lnTo>
                    <a:pt x="777367" y="582611"/>
                  </a:lnTo>
                  <a:close/>
                  <a:moveTo>
                    <a:pt x="590676" y="558457"/>
                  </a:moveTo>
                  <a:lnTo>
                    <a:pt x="760730" y="558457"/>
                  </a:lnTo>
                  <a:lnTo>
                    <a:pt x="760730" y="582611"/>
                  </a:lnTo>
                  <a:lnTo>
                    <a:pt x="590676" y="582611"/>
                  </a:lnTo>
                  <a:close/>
                  <a:moveTo>
                    <a:pt x="403732" y="558457"/>
                  </a:moveTo>
                  <a:lnTo>
                    <a:pt x="573786" y="558457"/>
                  </a:lnTo>
                  <a:lnTo>
                    <a:pt x="573786" y="582611"/>
                  </a:lnTo>
                  <a:lnTo>
                    <a:pt x="403732" y="582611"/>
                  </a:lnTo>
                  <a:close/>
                  <a:moveTo>
                    <a:pt x="17906" y="558457"/>
                  </a:moveTo>
                  <a:lnTo>
                    <a:pt x="387095" y="558457"/>
                  </a:lnTo>
                  <a:lnTo>
                    <a:pt x="387095" y="582611"/>
                  </a:lnTo>
                  <a:lnTo>
                    <a:pt x="217169" y="582611"/>
                  </a:lnTo>
                  <a:lnTo>
                    <a:pt x="217169" y="561762"/>
                  </a:lnTo>
                  <a:lnTo>
                    <a:pt x="200404" y="578543"/>
                  </a:lnTo>
                  <a:lnTo>
                    <a:pt x="200404" y="582611"/>
                  </a:lnTo>
                  <a:lnTo>
                    <a:pt x="25780" y="582611"/>
                  </a:lnTo>
                  <a:cubicBezTo>
                    <a:pt x="22859" y="574729"/>
                    <a:pt x="20318" y="566593"/>
                    <a:pt x="17906" y="558457"/>
                  </a:cubicBezTo>
                  <a:close/>
                  <a:moveTo>
                    <a:pt x="777367" y="504683"/>
                  </a:moveTo>
                  <a:lnTo>
                    <a:pt x="899415" y="504683"/>
                  </a:lnTo>
                  <a:cubicBezTo>
                    <a:pt x="898271" y="512056"/>
                    <a:pt x="896875" y="519429"/>
                    <a:pt x="895350" y="526803"/>
                  </a:cubicBezTo>
                  <a:lnTo>
                    <a:pt x="777367" y="526803"/>
                  </a:lnTo>
                  <a:close/>
                  <a:moveTo>
                    <a:pt x="590676" y="504683"/>
                  </a:moveTo>
                  <a:lnTo>
                    <a:pt x="760730" y="504683"/>
                  </a:lnTo>
                  <a:lnTo>
                    <a:pt x="760730" y="526803"/>
                  </a:lnTo>
                  <a:lnTo>
                    <a:pt x="590676" y="526803"/>
                  </a:lnTo>
                  <a:close/>
                  <a:moveTo>
                    <a:pt x="403732" y="504683"/>
                  </a:moveTo>
                  <a:lnTo>
                    <a:pt x="573786" y="504683"/>
                  </a:lnTo>
                  <a:lnTo>
                    <a:pt x="573786" y="526803"/>
                  </a:lnTo>
                  <a:lnTo>
                    <a:pt x="403732" y="526803"/>
                  </a:lnTo>
                  <a:close/>
                  <a:moveTo>
                    <a:pt x="5207" y="502649"/>
                  </a:moveTo>
                  <a:lnTo>
                    <a:pt x="276098" y="502649"/>
                  </a:lnTo>
                  <a:lnTo>
                    <a:pt x="274066" y="504683"/>
                  </a:lnTo>
                  <a:lnTo>
                    <a:pt x="386969" y="504683"/>
                  </a:lnTo>
                  <a:lnTo>
                    <a:pt x="386842" y="526803"/>
                  </a:lnTo>
                  <a:lnTo>
                    <a:pt x="9651" y="526803"/>
                  </a:lnTo>
                  <a:cubicBezTo>
                    <a:pt x="8001" y="518921"/>
                    <a:pt x="6477" y="510785"/>
                    <a:pt x="5207" y="502649"/>
                  </a:cubicBezTo>
                  <a:close/>
                  <a:moveTo>
                    <a:pt x="777367" y="446842"/>
                  </a:moveTo>
                  <a:lnTo>
                    <a:pt x="905129" y="446842"/>
                  </a:lnTo>
                  <a:cubicBezTo>
                    <a:pt x="905002" y="454978"/>
                    <a:pt x="904494" y="462987"/>
                    <a:pt x="903733" y="470996"/>
                  </a:cubicBezTo>
                  <a:lnTo>
                    <a:pt x="777367" y="470996"/>
                  </a:lnTo>
                  <a:close/>
                  <a:moveTo>
                    <a:pt x="0" y="446842"/>
                  </a:moveTo>
                  <a:lnTo>
                    <a:pt x="387097" y="446842"/>
                  </a:lnTo>
                  <a:lnTo>
                    <a:pt x="387097" y="470996"/>
                  </a:lnTo>
                  <a:lnTo>
                    <a:pt x="1396" y="470996"/>
                  </a:lnTo>
                  <a:cubicBezTo>
                    <a:pt x="634" y="462987"/>
                    <a:pt x="127" y="454851"/>
                    <a:pt x="0" y="446842"/>
                  </a:cubicBezTo>
                  <a:close/>
                  <a:moveTo>
                    <a:pt x="590676" y="446715"/>
                  </a:moveTo>
                  <a:lnTo>
                    <a:pt x="760730" y="446715"/>
                  </a:lnTo>
                  <a:lnTo>
                    <a:pt x="760730" y="470869"/>
                  </a:lnTo>
                  <a:lnTo>
                    <a:pt x="590676" y="470869"/>
                  </a:lnTo>
                  <a:close/>
                  <a:moveTo>
                    <a:pt x="403732" y="446715"/>
                  </a:moveTo>
                  <a:lnTo>
                    <a:pt x="573786" y="446715"/>
                  </a:lnTo>
                  <a:lnTo>
                    <a:pt x="573786" y="470869"/>
                  </a:lnTo>
                  <a:lnTo>
                    <a:pt x="403732" y="470869"/>
                  </a:lnTo>
                  <a:close/>
                  <a:moveTo>
                    <a:pt x="777367" y="390907"/>
                  </a:moveTo>
                  <a:lnTo>
                    <a:pt x="903733" y="390907"/>
                  </a:lnTo>
                  <a:cubicBezTo>
                    <a:pt x="904367" y="398789"/>
                    <a:pt x="904875" y="406925"/>
                    <a:pt x="905129" y="415061"/>
                  </a:cubicBezTo>
                  <a:lnTo>
                    <a:pt x="777367" y="415061"/>
                  </a:lnTo>
                  <a:close/>
                  <a:moveTo>
                    <a:pt x="590676" y="390907"/>
                  </a:moveTo>
                  <a:lnTo>
                    <a:pt x="760730" y="390907"/>
                  </a:lnTo>
                  <a:lnTo>
                    <a:pt x="760730" y="415061"/>
                  </a:lnTo>
                  <a:lnTo>
                    <a:pt x="590676" y="415061"/>
                  </a:lnTo>
                  <a:close/>
                  <a:moveTo>
                    <a:pt x="403732" y="390907"/>
                  </a:moveTo>
                  <a:lnTo>
                    <a:pt x="573786" y="390907"/>
                  </a:lnTo>
                  <a:lnTo>
                    <a:pt x="573786" y="415061"/>
                  </a:lnTo>
                  <a:lnTo>
                    <a:pt x="403732" y="415061"/>
                  </a:lnTo>
                  <a:close/>
                  <a:moveTo>
                    <a:pt x="1396" y="390907"/>
                  </a:moveTo>
                  <a:lnTo>
                    <a:pt x="387731" y="390907"/>
                  </a:lnTo>
                  <a:lnTo>
                    <a:pt x="387096" y="391543"/>
                  </a:lnTo>
                  <a:lnTo>
                    <a:pt x="387096" y="415061"/>
                  </a:lnTo>
                  <a:lnTo>
                    <a:pt x="0" y="415061"/>
                  </a:lnTo>
                  <a:cubicBezTo>
                    <a:pt x="127" y="406925"/>
                    <a:pt x="634" y="398916"/>
                    <a:pt x="1396" y="390907"/>
                  </a:cubicBezTo>
                  <a:close/>
                  <a:moveTo>
                    <a:pt x="777240" y="335100"/>
                  </a:moveTo>
                  <a:lnTo>
                    <a:pt x="895223" y="335100"/>
                  </a:lnTo>
                  <a:cubicBezTo>
                    <a:pt x="897001" y="342982"/>
                    <a:pt x="898524" y="351118"/>
                    <a:pt x="899795" y="359254"/>
                  </a:cubicBezTo>
                  <a:lnTo>
                    <a:pt x="777367" y="359254"/>
                  </a:lnTo>
                  <a:lnTo>
                    <a:pt x="777240" y="359254"/>
                  </a:lnTo>
                  <a:close/>
                  <a:moveTo>
                    <a:pt x="590676" y="335100"/>
                  </a:moveTo>
                  <a:lnTo>
                    <a:pt x="760730" y="335100"/>
                  </a:lnTo>
                  <a:lnTo>
                    <a:pt x="760730" y="359254"/>
                  </a:lnTo>
                  <a:lnTo>
                    <a:pt x="590676" y="359254"/>
                  </a:lnTo>
                  <a:close/>
                  <a:moveTo>
                    <a:pt x="9904" y="335100"/>
                  </a:moveTo>
                  <a:lnTo>
                    <a:pt x="573912" y="335100"/>
                  </a:lnTo>
                  <a:lnTo>
                    <a:pt x="573912" y="359254"/>
                  </a:lnTo>
                  <a:lnTo>
                    <a:pt x="5333" y="359254"/>
                  </a:lnTo>
                  <a:cubicBezTo>
                    <a:pt x="6603" y="351118"/>
                    <a:pt x="7999" y="342982"/>
                    <a:pt x="9904" y="335100"/>
                  </a:cubicBezTo>
                  <a:close/>
                  <a:moveTo>
                    <a:pt x="25653" y="279165"/>
                  </a:moveTo>
                  <a:lnTo>
                    <a:pt x="879474" y="279165"/>
                  </a:lnTo>
                  <a:cubicBezTo>
                    <a:pt x="882015" y="286284"/>
                    <a:pt x="884300" y="293530"/>
                    <a:pt x="886459" y="300776"/>
                  </a:cubicBezTo>
                  <a:lnTo>
                    <a:pt x="777240" y="300776"/>
                  </a:lnTo>
                  <a:lnTo>
                    <a:pt x="760602" y="300776"/>
                  </a:lnTo>
                  <a:lnTo>
                    <a:pt x="590549" y="300776"/>
                  </a:lnTo>
                  <a:lnTo>
                    <a:pt x="573785" y="300903"/>
                  </a:lnTo>
                  <a:lnTo>
                    <a:pt x="477645" y="300776"/>
                  </a:lnTo>
                  <a:lnTo>
                    <a:pt x="475106" y="303319"/>
                  </a:lnTo>
                  <a:lnTo>
                    <a:pt x="17779" y="303319"/>
                  </a:lnTo>
                  <a:cubicBezTo>
                    <a:pt x="20191" y="295183"/>
                    <a:pt x="22732" y="287174"/>
                    <a:pt x="25653" y="279165"/>
                  </a:cubicBezTo>
                  <a:close/>
                  <a:moveTo>
                    <a:pt x="49782" y="223357"/>
                  </a:moveTo>
                  <a:lnTo>
                    <a:pt x="855345" y="223357"/>
                  </a:lnTo>
                  <a:cubicBezTo>
                    <a:pt x="859409" y="231239"/>
                    <a:pt x="863346" y="239375"/>
                    <a:pt x="866901" y="247511"/>
                  </a:cubicBezTo>
                  <a:lnTo>
                    <a:pt x="38226" y="247511"/>
                  </a:lnTo>
                  <a:cubicBezTo>
                    <a:pt x="41781" y="239375"/>
                    <a:pt x="45718" y="231239"/>
                    <a:pt x="49782" y="223357"/>
                  </a:cubicBezTo>
                  <a:close/>
                  <a:moveTo>
                    <a:pt x="83946" y="167550"/>
                  </a:moveTo>
                  <a:lnTo>
                    <a:pt x="821182" y="167550"/>
                  </a:lnTo>
                  <a:cubicBezTo>
                    <a:pt x="826897" y="175305"/>
                    <a:pt x="832230" y="183441"/>
                    <a:pt x="837437" y="191704"/>
                  </a:cubicBezTo>
                  <a:lnTo>
                    <a:pt x="67817" y="191704"/>
                  </a:lnTo>
                  <a:cubicBezTo>
                    <a:pt x="72897" y="183441"/>
                    <a:pt x="78231" y="175432"/>
                    <a:pt x="83946" y="167550"/>
                  </a:cubicBezTo>
                  <a:close/>
                  <a:moveTo>
                    <a:pt x="131063" y="111615"/>
                  </a:moveTo>
                  <a:lnTo>
                    <a:pt x="774191" y="111615"/>
                  </a:lnTo>
                  <a:cubicBezTo>
                    <a:pt x="781812" y="119497"/>
                    <a:pt x="789304" y="127506"/>
                    <a:pt x="796543" y="135769"/>
                  </a:cubicBezTo>
                  <a:lnTo>
                    <a:pt x="108711" y="135769"/>
                  </a:lnTo>
                  <a:cubicBezTo>
                    <a:pt x="115823" y="127506"/>
                    <a:pt x="123315" y="119370"/>
                    <a:pt x="131063" y="111615"/>
                  </a:cubicBezTo>
                  <a:close/>
                  <a:moveTo>
                    <a:pt x="198120" y="55808"/>
                  </a:moveTo>
                  <a:lnTo>
                    <a:pt x="707009" y="55808"/>
                  </a:lnTo>
                  <a:cubicBezTo>
                    <a:pt x="718185" y="63435"/>
                    <a:pt x="728980" y="71444"/>
                    <a:pt x="739267" y="79962"/>
                  </a:cubicBezTo>
                  <a:lnTo>
                    <a:pt x="165735" y="79962"/>
                  </a:lnTo>
                  <a:cubicBezTo>
                    <a:pt x="176149" y="71444"/>
                    <a:pt x="186944" y="63435"/>
                    <a:pt x="198120" y="55808"/>
                  </a:cubicBezTo>
                  <a:close/>
                  <a:moveTo>
                    <a:pt x="311530" y="0"/>
                  </a:moveTo>
                  <a:lnTo>
                    <a:pt x="593471" y="0"/>
                  </a:lnTo>
                  <a:cubicBezTo>
                    <a:pt x="613918" y="6610"/>
                    <a:pt x="633730" y="14746"/>
                    <a:pt x="652653" y="24154"/>
                  </a:cubicBezTo>
                  <a:lnTo>
                    <a:pt x="252221" y="24154"/>
                  </a:lnTo>
                  <a:cubicBezTo>
                    <a:pt x="271271" y="14746"/>
                    <a:pt x="291083" y="6610"/>
                    <a:pt x="311530" y="0"/>
                  </a:cubicBezTo>
                  <a:close/>
                </a:path>
              </a:pathLst>
            </a:custGeom>
            <a:solidFill>
              <a:schemeClr val="accent1"/>
            </a:solidFill>
            <a:ln w="12712" cap="flat">
              <a:noFill/>
              <a:prstDash val="solid"/>
              <a:miter/>
            </a:ln>
          </p:spPr>
          <p:txBody>
            <a:bodyPr wrap="square" rtlCol="0" anchor="ctr">
              <a:noAutofit/>
            </a:bodyPr>
            <a:lstStyle/>
            <a:p>
              <a:pPr rtl="0"/>
              <a:endParaRPr lang="es-ES" noProof="0"/>
            </a:p>
          </p:txBody>
        </p:sp>
      </p:grpSp>
    </p:spTree>
    <p:extLst>
      <p:ext uri="{BB962C8B-B14F-4D97-AF65-F5344CB8AC3E}">
        <p14:creationId xmlns:p14="http://schemas.microsoft.com/office/powerpoint/2010/main" val="214201939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87763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Marcador de texto 193">
            <a:extLst>
              <a:ext uri="{FF2B5EF4-FFF2-40B4-BE49-F238E27FC236}">
                <a16:creationId xmlns:a16="http://schemas.microsoft.com/office/drawing/2014/main" id="{E69C568F-0CBE-47B6-8F8B-19C9B1D941B5}"/>
              </a:ext>
            </a:extLst>
          </p:cNvPr>
          <p:cNvSpPr>
            <a:spLocks noGrp="1"/>
          </p:cNvSpPr>
          <p:nvPr>
            <p:ph type="body" sz="quarter" idx="10"/>
          </p:nvPr>
        </p:nvSpPr>
        <p:spPr>
          <a:xfrm>
            <a:off x="615103" y="580447"/>
            <a:ext cx="3329096" cy="733220"/>
          </a:xfrm>
        </p:spPr>
        <p:txBody>
          <a:bodyPr rtlCol="0"/>
          <a:lstStyle/>
          <a:p>
            <a:pPr rtl="0"/>
            <a:r>
              <a:rPr lang="es-ES" noProof="1"/>
              <a:t>Escuela “General Iganacio Allende”</a:t>
            </a:r>
          </a:p>
        </p:txBody>
      </p:sp>
      <p:sp>
        <p:nvSpPr>
          <p:cNvPr id="17" name="Marcador de texto 16">
            <a:extLst>
              <a:ext uri="{FF2B5EF4-FFF2-40B4-BE49-F238E27FC236}">
                <a16:creationId xmlns:a16="http://schemas.microsoft.com/office/drawing/2014/main" id="{41126D2A-6DA3-456E-B5FD-2074002D0BB7}"/>
              </a:ext>
            </a:extLst>
          </p:cNvPr>
          <p:cNvSpPr>
            <a:spLocks noGrp="1"/>
          </p:cNvSpPr>
          <p:nvPr>
            <p:ph type="body" sz="quarter" idx="13"/>
          </p:nvPr>
        </p:nvSpPr>
        <p:spPr>
          <a:xfrm>
            <a:off x="527540" y="1343203"/>
            <a:ext cx="5863214" cy="1370018"/>
          </a:xfrm>
        </p:spPr>
        <p:txBody>
          <a:bodyPr rtlCol="0"/>
          <a:lstStyle/>
          <a:p>
            <a:pPr rtl="0"/>
            <a:r>
              <a:rPr lang="es-ES" noProof="1"/>
              <a:t>EVALUACION FORMATIVA. </a:t>
            </a:r>
          </a:p>
        </p:txBody>
      </p:sp>
      <p:sp>
        <p:nvSpPr>
          <p:cNvPr id="18" name="Marcador de texto 17">
            <a:extLst>
              <a:ext uri="{FF2B5EF4-FFF2-40B4-BE49-F238E27FC236}">
                <a16:creationId xmlns:a16="http://schemas.microsoft.com/office/drawing/2014/main" id="{3227409B-3A29-46C2-9868-336B5E019808}"/>
              </a:ext>
            </a:extLst>
          </p:cNvPr>
          <p:cNvSpPr>
            <a:spLocks noGrp="1"/>
          </p:cNvSpPr>
          <p:nvPr>
            <p:ph type="body" sz="quarter" idx="14"/>
          </p:nvPr>
        </p:nvSpPr>
        <p:spPr>
          <a:xfrm>
            <a:off x="527540" y="2742756"/>
            <a:ext cx="6008171" cy="3103408"/>
          </a:xfrm>
        </p:spPr>
        <p:txBody>
          <a:bodyPr rtlCol="0"/>
          <a:lstStyle/>
          <a:p>
            <a:pPr rtl="0"/>
            <a:endParaRPr lang="es-ES" noProof="1"/>
          </a:p>
        </p:txBody>
      </p:sp>
      <p:sp>
        <p:nvSpPr>
          <p:cNvPr id="70" name="Marcador de texto 69">
            <a:extLst>
              <a:ext uri="{FF2B5EF4-FFF2-40B4-BE49-F238E27FC236}">
                <a16:creationId xmlns:a16="http://schemas.microsoft.com/office/drawing/2014/main" id="{D1F0F70E-1FDE-4EC5-8523-91F510127FFD}"/>
              </a:ext>
            </a:extLst>
          </p:cNvPr>
          <p:cNvSpPr>
            <a:spLocks noGrp="1"/>
          </p:cNvSpPr>
          <p:nvPr>
            <p:ph type="body" sz="quarter" idx="16"/>
          </p:nvPr>
        </p:nvSpPr>
        <p:spPr>
          <a:xfrm>
            <a:off x="615103" y="6265889"/>
            <a:ext cx="5775651" cy="464695"/>
          </a:xfrm>
        </p:spPr>
        <p:txBody>
          <a:bodyPr rtlCol="0"/>
          <a:lstStyle/>
          <a:p>
            <a:pPr rtl="0"/>
            <a:r>
              <a:rPr lang="es-ES" noProof="1"/>
              <a:t>EL ZAPATERO, TAMAZULA DGO.</a:t>
            </a:r>
          </a:p>
          <a:p>
            <a:pPr rtl="0"/>
            <a:r>
              <a:rPr lang="es-ES" noProof="1"/>
              <a:t>PROF. ALBERTO OCHOA ZEPEDA</a:t>
            </a:r>
          </a:p>
        </p:txBody>
      </p:sp>
      <p:pic>
        <p:nvPicPr>
          <p:cNvPr id="7" name="Imagen 6">
            <a:extLst>
              <a:ext uri="{FF2B5EF4-FFF2-40B4-BE49-F238E27FC236}">
                <a16:creationId xmlns:a16="http://schemas.microsoft.com/office/drawing/2014/main" id="{C279CB76-BBB0-461A-A90B-87F8129F5B07}"/>
              </a:ext>
            </a:extLst>
          </p:cNvPr>
          <p:cNvPicPr>
            <a:picLocks noChangeAspect="1"/>
          </p:cNvPicPr>
          <p:nvPr/>
        </p:nvPicPr>
        <p:blipFill>
          <a:blip r:embed="rId3"/>
          <a:stretch>
            <a:fillRect/>
          </a:stretch>
        </p:blipFill>
        <p:spPr>
          <a:xfrm>
            <a:off x="527540" y="2742756"/>
            <a:ext cx="6008171" cy="3283289"/>
          </a:xfrm>
          <a:prstGeom prst="rect">
            <a:avLst/>
          </a:prstGeom>
        </p:spPr>
      </p:pic>
    </p:spTree>
    <p:extLst>
      <p:ext uri="{BB962C8B-B14F-4D97-AF65-F5344CB8AC3E}">
        <p14:creationId xmlns:p14="http://schemas.microsoft.com/office/powerpoint/2010/main" val="3481758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899731B7-34D4-4941-AE41-B2185E25014A}"/>
              </a:ext>
            </a:extLst>
          </p:cNvPr>
          <p:cNvSpPr>
            <a:spLocks noGrp="1"/>
          </p:cNvSpPr>
          <p:nvPr>
            <p:ph type="body" sz="quarter" idx="10"/>
          </p:nvPr>
        </p:nvSpPr>
        <p:spPr>
          <a:xfrm>
            <a:off x="3713266" y="1288720"/>
            <a:ext cx="2558108" cy="497447"/>
          </a:xfrm>
        </p:spPr>
        <p:txBody>
          <a:bodyPr/>
          <a:lstStyle/>
          <a:p>
            <a:r>
              <a:rPr lang="es-MX" dirty="0"/>
              <a:t>Escuela “GENREL IGNACIO ALLENDE</a:t>
            </a:r>
          </a:p>
          <a:p>
            <a:endParaRPr lang="es-MX" dirty="0"/>
          </a:p>
        </p:txBody>
      </p:sp>
      <p:sp>
        <p:nvSpPr>
          <p:cNvPr id="6" name="Marcador de texto 5">
            <a:extLst>
              <a:ext uri="{FF2B5EF4-FFF2-40B4-BE49-F238E27FC236}">
                <a16:creationId xmlns:a16="http://schemas.microsoft.com/office/drawing/2014/main" id="{AFDCD2AC-5020-437D-A42F-59A003928D5A}"/>
              </a:ext>
            </a:extLst>
          </p:cNvPr>
          <p:cNvSpPr>
            <a:spLocks noGrp="1"/>
          </p:cNvSpPr>
          <p:nvPr>
            <p:ph type="body" sz="quarter" idx="14"/>
          </p:nvPr>
        </p:nvSpPr>
        <p:spPr>
          <a:xfrm>
            <a:off x="1296650" y="1516344"/>
            <a:ext cx="7465100" cy="2100033"/>
          </a:xfrm>
        </p:spPr>
        <p:txBody>
          <a:bodyPr/>
          <a:lstStyle/>
          <a:p>
            <a:r>
              <a:rPr lang="es-MX" dirty="0"/>
              <a:t>La evaluación es un proceso continuo que se tiene que llevar a día a día en relación con la evaluación formativa, para llegar a una buena retroalimentación</a:t>
            </a:r>
          </a:p>
        </p:txBody>
      </p:sp>
      <p:pic>
        <p:nvPicPr>
          <p:cNvPr id="12" name="Imagen 11">
            <a:extLst>
              <a:ext uri="{FF2B5EF4-FFF2-40B4-BE49-F238E27FC236}">
                <a16:creationId xmlns:a16="http://schemas.microsoft.com/office/drawing/2014/main" id="{38C84774-E2F6-4744-B3D0-308A8A87D234}"/>
              </a:ext>
            </a:extLst>
          </p:cNvPr>
          <p:cNvPicPr>
            <a:picLocks noChangeAspect="1"/>
          </p:cNvPicPr>
          <p:nvPr/>
        </p:nvPicPr>
        <p:blipFill>
          <a:blip r:embed="rId2"/>
          <a:stretch>
            <a:fillRect/>
          </a:stretch>
        </p:blipFill>
        <p:spPr>
          <a:xfrm>
            <a:off x="2114550" y="2953062"/>
            <a:ext cx="6489804" cy="4819338"/>
          </a:xfrm>
          <a:prstGeom prst="rect">
            <a:avLst/>
          </a:prstGeom>
        </p:spPr>
      </p:pic>
    </p:spTree>
    <p:extLst>
      <p:ext uri="{BB962C8B-B14F-4D97-AF65-F5344CB8AC3E}">
        <p14:creationId xmlns:p14="http://schemas.microsoft.com/office/powerpoint/2010/main" val="4093017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Marcador de texto 15">
            <a:extLst>
              <a:ext uri="{FF2B5EF4-FFF2-40B4-BE49-F238E27FC236}">
                <a16:creationId xmlns:a16="http://schemas.microsoft.com/office/drawing/2014/main" id="{78E74640-B0CC-4A18-AC07-36E0E75D2480}"/>
              </a:ext>
            </a:extLst>
          </p:cNvPr>
          <p:cNvSpPr>
            <a:spLocks noGrp="1"/>
          </p:cNvSpPr>
          <p:nvPr>
            <p:ph type="body" sz="quarter" idx="10"/>
          </p:nvPr>
        </p:nvSpPr>
        <p:spPr>
          <a:xfrm>
            <a:off x="3207896" y="393607"/>
            <a:ext cx="3762530" cy="733220"/>
          </a:xfrm>
        </p:spPr>
        <p:txBody>
          <a:bodyPr rtlCol="0"/>
          <a:lstStyle/>
          <a:p>
            <a:pPr rtl="0"/>
            <a:r>
              <a:rPr lang="es-ES" noProof="1"/>
              <a:t>Escuela “GENREL IGNACIO ALLENDE”</a:t>
            </a:r>
          </a:p>
        </p:txBody>
      </p:sp>
      <p:sp>
        <p:nvSpPr>
          <p:cNvPr id="18" name="Marcador de texto 17">
            <a:extLst>
              <a:ext uri="{FF2B5EF4-FFF2-40B4-BE49-F238E27FC236}">
                <a16:creationId xmlns:a16="http://schemas.microsoft.com/office/drawing/2014/main" id="{4B71237B-7998-478D-AC78-A8ADB6A02848}"/>
              </a:ext>
            </a:extLst>
          </p:cNvPr>
          <p:cNvSpPr>
            <a:spLocks noGrp="1"/>
          </p:cNvSpPr>
          <p:nvPr>
            <p:ph type="body" sz="quarter" idx="12"/>
          </p:nvPr>
        </p:nvSpPr>
        <p:spPr>
          <a:xfrm>
            <a:off x="595758" y="1259173"/>
            <a:ext cx="8793126" cy="4182257"/>
          </a:xfrm>
        </p:spPr>
        <p:txBody>
          <a:bodyPr rtlCol="0"/>
          <a:lstStyle/>
          <a:p>
            <a:pPr rtl="0"/>
            <a:r>
              <a:rPr lang="es-ES" sz="2400" noProof="1"/>
              <a:t>Introduccion.</a:t>
            </a:r>
          </a:p>
          <a:p>
            <a:pPr rtl="0"/>
            <a:r>
              <a:rPr lang="es-ES" sz="2400" noProof="1"/>
              <a:t>Muchas de las veces que calificamos a algo a alguien nos equivacamos, dado que no consideramos los muchos aspectos en los que puede ser bueno o los omitimos, eso mismo pasa en la educación.</a:t>
            </a:r>
          </a:p>
          <a:p>
            <a:pPr rtl="0"/>
            <a:r>
              <a:rPr lang="es-ES" sz="2400" noProof="1"/>
              <a:t>La evaluación pueden ser de diferentes maneras ( observación, pruebas escritas, evaluación diagnostica, rubricas, listas de cotejo entre muchas otras mas) todas ellas son utilizadas en el aula escolar, es por eso que el evaluar conlleva un gran trabajo es por eso que es de suma importancia tener bien claro lo que significa cada definición. </a:t>
            </a:r>
          </a:p>
        </p:txBody>
      </p:sp>
    </p:spTree>
    <p:extLst>
      <p:ext uri="{BB962C8B-B14F-4D97-AF65-F5344CB8AC3E}">
        <p14:creationId xmlns:p14="http://schemas.microsoft.com/office/powerpoint/2010/main" val="1541163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EC127C52-FC73-40E8-956C-BD1C9BA0BA47}"/>
              </a:ext>
            </a:extLst>
          </p:cNvPr>
          <p:cNvSpPr>
            <a:spLocks noGrp="1"/>
          </p:cNvSpPr>
          <p:nvPr>
            <p:ph type="body" sz="quarter" idx="10"/>
          </p:nvPr>
        </p:nvSpPr>
        <p:spPr>
          <a:xfrm>
            <a:off x="3713266" y="618872"/>
            <a:ext cx="2558108" cy="520169"/>
          </a:xfrm>
        </p:spPr>
        <p:txBody>
          <a:bodyPr/>
          <a:lstStyle/>
          <a:p>
            <a:r>
              <a:rPr lang="es-ES" noProof="1"/>
              <a:t>Escuela “GENREL IGNACIO ALLENDE”</a:t>
            </a:r>
          </a:p>
          <a:p>
            <a:endParaRPr lang="es-MX" dirty="0"/>
          </a:p>
        </p:txBody>
      </p:sp>
      <p:sp>
        <p:nvSpPr>
          <p:cNvPr id="4" name="Marcador de texto 3">
            <a:extLst>
              <a:ext uri="{FF2B5EF4-FFF2-40B4-BE49-F238E27FC236}">
                <a16:creationId xmlns:a16="http://schemas.microsoft.com/office/drawing/2014/main" id="{350CF047-F626-49FB-95EA-3F4A599A7158}"/>
              </a:ext>
            </a:extLst>
          </p:cNvPr>
          <p:cNvSpPr>
            <a:spLocks noGrp="1"/>
          </p:cNvSpPr>
          <p:nvPr>
            <p:ph type="body" sz="quarter" idx="12"/>
          </p:nvPr>
        </p:nvSpPr>
        <p:spPr>
          <a:xfrm>
            <a:off x="595758" y="2188564"/>
            <a:ext cx="8937986" cy="2563318"/>
          </a:xfrm>
        </p:spPr>
        <p:txBody>
          <a:bodyPr/>
          <a:lstStyle/>
          <a:p>
            <a:r>
              <a:rPr lang="es-MX" sz="2800" dirty="0"/>
              <a:t>¿Qué es la evaluación formativa?</a:t>
            </a:r>
          </a:p>
          <a:p>
            <a:endParaRPr lang="es-MX" sz="2800" dirty="0"/>
          </a:p>
          <a:p>
            <a:r>
              <a:rPr lang="es-MX" sz="2800" dirty="0"/>
              <a:t>La evaluación formativa es el seguimiento a todas las actividades realizadas durante y después de una clase, se lleva un registro de ellas mediante una rubrica, lista de cotejo, autoevaluación, observaciones, la retroalimentación que se le da a un alumno sirve para identificar sus fortalezas y debilidades para poder brindarles el apoyo necesario y orientar durante su aprendizaje.</a:t>
            </a:r>
          </a:p>
          <a:p>
            <a:endParaRPr lang="es-MX" sz="2800" dirty="0"/>
          </a:p>
        </p:txBody>
      </p:sp>
    </p:spTree>
    <p:extLst>
      <p:ext uri="{BB962C8B-B14F-4D97-AF65-F5344CB8AC3E}">
        <p14:creationId xmlns:p14="http://schemas.microsoft.com/office/powerpoint/2010/main" val="3328157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F3CEC0B9-A39C-404A-9F5F-54A233F35491}"/>
              </a:ext>
            </a:extLst>
          </p:cNvPr>
          <p:cNvSpPr>
            <a:spLocks noGrp="1"/>
          </p:cNvSpPr>
          <p:nvPr>
            <p:ph type="body" sz="quarter" idx="10"/>
          </p:nvPr>
        </p:nvSpPr>
        <p:spPr>
          <a:xfrm>
            <a:off x="3713266" y="618872"/>
            <a:ext cx="2558108" cy="500743"/>
          </a:xfrm>
        </p:spPr>
        <p:txBody>
          <a:bodyPr/>
          <a:lstStyle/>
          <a:p>
            <a:r>
              <a:rPr lang="es-ES" noProof="1"/>
              <a:t>Escuela “GENREL IGNACIO ALLENDE”</a:t>
            </a:r>
          </a:p>
          <a:p>
            <a:endParaRPr lang="es-MX" dirty="0"/>
          </a:p>
        </p:txBody>
      </p:sp>
      <p:sp>
        <p:nvSpPr>
          <p:cNvPr id="4" name="Marcador de texto 3">
            <a:extLst>
              <a:ext uri="{FF2B5EF4-FFF2-40B4-BE49-F238E27FC236}">
                <a16:creationId xmlns:a16="http://schemas.microsoft.com/office/drawing/2014/main" id="{FB401E2D-3D5A-45B7-AF00-F502A556410D}"/>
              </a:ext>
            </a:extLst>
          </p:cNvPr>
          <p:cNvSpPr>
            <a:spLocks noGrp="1"/>
          </p:cNvSpPr>
          <p:nvPr>
            <p:ph type="body" sz="quarter" idx="12"/>
          </p:nvPr>
        </p:nvSpPr>
        <p:spPr>
          <a:xfrm>
            <a:off x="595758" y="1558978"/>
            <a:ext cx="8793126" cy="3507698"/>
          </a:xfrm>
        </p:spPr>
        <p:txBody>
          <a:bodyPr/>
          <a:lstStyle/>
          <a:p>
            <a:r>
              <a:rPr lang="es-MX" sz="2000" b="1" dirty="0"/>
              <a:t>Evaluación diagnostica.</a:t>
            </a:r>
            <a:endParaRPr lang="es-MX" sz="2000" dirty="0"/>
          </a:p>
          <a:p>
            <a:r>
              <a:rPr lang="es-MX" sz="2000" dirty="0"/>
              <a:t>La evaluación diagnostica es una forma que utilizamos para evaluar e identificar como está el alumno, cuales son sus habilidades conocimientos y necesidades, todo esto se realiza al inicio del ciclo escolar para determinar el nivel en el que se encuentra y para identificar cualquier deficiencia o dificultad que pueda tener.</a:t>
            </a:r>
          </a:p>
          <a:p>
            <a:r>
              <a:rPr lang="es-MX" sz="2000" dirty="0"/>
              <a:t>La evaluación diagnostica se utiliza para planificar de mejor manera y previendo las dificultades que presenta el alumnado creando estrategias innovadoras que les llamen la atención y pueden alcanzar los aprendizajes esperados.</a:t>
            </a:r>
          </a:p>
          <a:p>
            <a:endParaRPr lang="es-MX" sz="2000" dirty="0"/>
          </a:p>
        </p:txBody>
      </p:sp>
    </p:spTree>
    <p:extLst>
      <p:ext uri="{BB962C8B-B14F-4D97-AF65-F5344CB8AC3E}">
        <p14:creationId xmlns:p14="http://schemas.microsoft.com/office/powerpoint/2010/main" val="617321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79412EDC-E209-4600-928A-4E5AFA371E54}"/>
              </a:ext>
            </a:extLst>
          </p:cNvPr>
          <p:cNvSpPr>
            <a:spLocks noGrp="1"/>
          </p:cNvSpPr>
          <p:nvPr>
            <p:ph type="body" sz="quarter" idx="10"/>
          </p:nvPr>
        </p:nvSpPr>
        <p:spPr>
          <a:xfrm>
            <a:off x="3713266" y="618873"/>
            <a:ext cx="2558108" cy="500742"/>
          </a:xfrm>
        </p:spPr>
        <p:txBody>
          <a:bodyPr/>
          <a:lstStyle/>
          <a:p>
            <a:r>
              <a:rPr lang="es-ES" noProof="1"/>
              <a:t>Escuela “GENREL IGNACIO ALLENDE”</a:t>
            </a:r>
          </a:p>
          <a:p>
            <a:endParaRPr lang="es-MX" dirty="0"/>
          </a:p>
        </p:txBody>
      </p:sp>
      <p:sp>
        <p:nvSpPr>
          <p:cNvPr id="6" name="Marcador de texto 5">
            <a:extLst>
              <a:ext uri="{FF2B5EF4-FFF2-40B4-BE49-F238E27FC236}">
                <a16:creationId xmlns:a16="http://schemas.microsoft.com/office/drawing/2014/main" id="{516C4DC1-C871-4F9A-8888-E62161E720DB}"/>
              </a:ext>
            </a:extLst>
          </p:cNvPr>
          <p:cNvSpPr>
            <a:spLocks noGrp="1"/>
          </p:cNvSpPr>
          <p:nvPr>
            <p:ph type="body" sz="quarter" idx="14"/>
          </p:nvPr>
        </p:nvSpPr>
        <p:spPr>
          <a:xfrm>
            <a:off x="595758" y="1439056"/>
            <a:ext cx="8793126" cy="3642610"/>
          </a:xfrm>
        </p:spPr>
        <p:txBody>
          <a:bodyPr/>
          <a:lstStyle/>
          <a:p>
            <a:r>
              <a:rPr lang="es-MX" sz="2800" b="1" dirty="0"/>
              <a:t>ACREDITACION.</a:t>
            </a:r>
          </a:p>
          <a:p>
            <a:endParaRPr lang="es-MX" sz="2800" dirty="0"/>
          </a:p>
          <a:p>
            <a:r>
              <a:rPr lang="es-MX" sz="2800" dirty="0"/>
              <a:t>La acreditación es la culminación de la evaluación formativa en la cual se reconoce y se asigna un número, se determinan los resultados para conocer el nivel de aprendizaje obtenido por los alumnos y valorar el logro del objetivo de la enseñanza.</a:t>
            </a:r>
          </a:p>
          <a:p>
            <a:endParaRPr lang="es-MX" sz="4000" dirty="0"/>
          </a:p>
        </p:txBody>
      </p:sp>
    </p:spTree>
    <p:extLst>
      <p:ext uri="{BB962C8B-B14F-4D97-AF65-F5344CB8AC3E}">
        <p14:creationId xmlns:p14="http://schemas.microsoft.com/office/powerpoint/2010/main" val="763785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A527A88E-C2F5-460D-97A9-AC92D81794F9}"/>
              </a:ext>
            </a:extLst>
          </p:cNvPr>
          <p:cNvSpPr>
            <a:spLocks noGrp="1"/>
          </p:cNvSpPr>
          <p:nvPr>
            <p:ph type="body" sz="quarter" idx="10"/>
          </p:nvPr>
        </p:nvSpPr>
        <p:spPr/>
        <p:txBody>
          <a:bodyPr/>
          <a:lstStyle/>
          <a:p>
            <a:r>
              <a:rPr lang="es-MX" dirty="0"/>
              <a:t>Escuela “GENREL IGNACIO ALLENDE</a:t>
            </a:r>
          </a:p>
        </p:txBody>
      </p:sp>
      <p:sp>
        <p:nvSpPr>
          <p:cNvPr id="6" name="Marcador de texto 5">
            <a:extLst>
              <a:ext uri="{FF2B5EF4-FFF2-40B4-BE49-F238E27FC236}">
                <a16:creationId xmlns:a16="http://schemas.microsoft.com/office/drawing/2014/main" id="{5AFC1E9C-9C2C-44A3-844C-7BA4D1D67673}"/>
              </a:ext>
            </a:extLst>
          </p:cNvPr>
          <p:cNvSpPr>
            <a:spLocks noGrp="1"/>
          </p:cNvSpPr>
          <p:nvPr>
            <p:ph type="body" sz="quarter" idx="14"/>
          </p:nvPr>
        </p:nvSpPr>
        <p:spPr>
          <a:xfrm>
            <a:off x="1154244" y="1678898"/>
            <a:ext cx="7315200" cy="2083633"/>
          </a:xfrm>
        </p:spPr>
        <p:txBody>
          <a:bodyPr/>
          <a:lstStyle/>
          <a:p>
            <a:r>
              <a:rPr lang="es-MX" dirty="0"/>
              <a:t>PROYECTO. </a:t>
            </a:r>
          </a:p>
          <a:p>
            <a:r>
              <a:rPr lang="es-MX" dirty="0"/>
              <a:t>En la escuela General Ignacio Allende se realizo un proyecto en el cual los alumnos participaron desde el primer momento, ya  que son agentes activo de su aprendizaje, se les realizo una serie de preguntas para determinar el tema a tratar en el proyecto y ellos seleccionaron “La problemática del agua” dado que en la comunidad donde radicamos se encuentra un problema muy severo de escases de agua. </a:t>
            </a:r>
          </a:p>
        </p:txBody>
      </p:sp>
      <p:pic>
        <p:nvPicPr>
          <p:cNvPr id="12" name="Imagen 11">
            <a:extLst>
              <a:ext uri="{FF2B5EF4-FFF2-40B4-BE49-F238E27FC236}">
                <a16:creationId xmlns:a16="http://schemas.microsoft.com/office/drawing/2014/main" id="{458A5008-73DC-4556-9BEA-1039C9252DC5}"/>
              </a:ext>
            </a:extLst>
          </p:cNvPr>
          <p:cNvPicPr>
            <a:picLocks noChangeAspect="1"/>
          </p:cNvPicPr>
          <p:nvPr/>
        </p:nvPicPr>
        <p:blipFill>
          <a:blip r:embed="rId2"/>
          <a:stretch>
            <a:fillRect/>
          </a:stretch>
        </p:blipFill>
        <p:spPr>
          <a:xfrm>
            <a:off x="1798820" y="3762532"/>
            <a:ext cx="6670624" cy="4009868"/>
          </a:xfrm>
          <a:prstGeom prst="rect">
            <a:avLst/>
          </a:prstGeom>
        </p:spPr>
      </p:pic>
    </p:spTree>
    <p:extLst>
      <p:ext uri="{BB962C8B-B14F-4D97-AF65-F5344CB8AC3E}">
        <p14:creationId xmlns:p14="http://schemas.microsoft.com/office/powerpoint/2010/main" val="2139751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32063961-7581-4559-BCA7-F4321A93738F}"/>
              </a:ext>
            </a:extLst>
          </p:cNvPr>
          <p:cNvSpPr>
            <a:spLocks noGrp="1"/>
          </p:cNvSpPr>
          <p:nvPr>
            <p:ph type="body" sz="quarter" idx="10"/>
          </p:nvPr>
        </p:nvSpPr>
        <p:spPr>
          <a:xfrm>
            <a:off x="3713266" y="1514007"/>
            <a:ext cx="2558108" cy="57402"/>
          </a:xfrm>
        </p:spPr>
        <p:txBody>
          <a:bodyPr/>
          <a:lstStyle/>
          <a:p>
            <a:r>
              <a:rPr lang="es-MX" dirty="0"/>
              <a:t>Escuela “GENREL IGNACIO ALLENDE</a:t>
            </a:r>
          </a:p>
          <a:p>
            <a:endParaRPr lang="es-MX" dirty="0"/>
          </a:p>
        </p:txBody>
      </p:sp>
      <p:sp>
        <p:nvSpPr>
          <p:cNvPr id="6" name="Marcador de texto 5">
            <a:extLst>
              <a:ext uri="{FF2B5EF4-FFF2-40B4-BE49-F238E27FC236}">
                <a16:creationId xmlns:a16="http://schemas.microsoft.com/office/drawing/2014/main" id="{6066AE08-7AD4-4116-8E1E-34875E771F72}"/>
              </a:ext>
            </a:extLst>
          </p:cNvPr>
          <p:cNvSpPr>
            <a:spLocks noGrp="1"/>
          </p:cNvSpPr>
          <p:nvPr>
            <p:ph type="body" sz="quarter" idx="14"/>
          </p:nvPr>
        </p:nvSpPr>
        <p:spPr>
          <a:xfrm>
            <a:off x="1199213" y="2533338"/>
            <a:ext cx="7345180" cy="3950341"/>
          </a:xfrm>
        </p:spPr>
        <p:txBody>
          <a:bodyPr/>
          <a:lstStyle/>
          <a:p>
            <a:r>
              <a:rPr lang="es-MX" sz="2000" dirty="0"/>
              <a:t>Para ello realizamos una serie de actividades:</a:t>
            </a:r>
          </a:p>
          <a:p>
            <a:pPr marL="285750" indent="-285750">
              <a:buFont typeface="Wingdings" panose="05000000000000000000" pitchFamily="2" charset="2"/>
              <a:buChar char="v"/>
            </a:pPr>
            <a:endParaRPr lang="es-MX" sz="2000" dirty="0"/>
          </a:p>
          <a:p>
            <a:pPr marL="285750" indent="-285750" algn="l">
              <a:buFont typeface="Wingdings" panose="05000000000000000000" pitchFamily="2" charset="2"/>
              <a:buChar char="v"/>
            </a:pPr>
            <a:r>
              <a:rPr lang="es-MX" sz="2000" dirty="0"/>
              <a:t>Lluvia de ideas del por qué creen quela comunidad se esta quedando sin agua.</a:t>
            </a:r>
          </a:p>
          <a:p>
            <a:pPr algn="l"/>
            <a:endParaRPr lang="es-MX" sz="2000" dirty="0"/>
          </a:p>
          <a:p>
            <a:pPr marL="285750" indent="-285750" algn="l">
              <a:buFont typeface="Wingdings" panose="05000000000000000000" pitchFamily="2" charset="2"/>
              <a:buChar char="v"/>
            </a:pPr>
            <a:r>
              <a:rPr lang="es-MX" sz="2000" dirty="0"/>
              <a:t>Recopilación de información sobre el agua.</a:t>
            </a:r>
          </a:p>
          <a:p>
            <a:pPr marL="285750" indent="-285750" algn="l">
              <a:buFont typeface="Wingdings" panose="05000000000000000000" pitchFamily="2" charset="2"/>
              <a:buChar char="v"/>
            </a:pPr>
            <a:r>
              <a:rPr lang="es-MX" sz="2000" dirty="0"/>
              <a:t>Borrador de tríptico.</a:t>
            </a:r>
          </a:p>
          <a:p>
            <a:pPr marL="285750" indent="-285750" algn="l">
              <a:buFont typeface="Wingdings" panose="05000000000000000000" pitchFamily="2" charset="2"/>
              <a:buChar char="v"/>
            </a:pPr>
            <a:r>
              <a:rPr lang="es-MX" sz="2000" dirty="0"/>
              <a:t>Tríptico realizado en computadora para repartir a la comunidad.</a:t>
            </a:r>
          </a:p>
          <a:p>
            <a:pPr marL="285750" indent="-285750" algn="l">
              <a:buFont typeface="Wingdings" panose="05000000000000000000" pitchFamily="2" charset="2"/>
              <a:buChar char="v"/>
            </a:pPr>
            <a:r>
              <a:rPr lang="es-MX" sz="2000" dirty="0"/>
              <a:t>Platicas a la comunidad sobre el cuidado del agua.</a:t>
            </a:r>
          </a:p>
          <a:p>
            <a:pPr marL="285750" indent="-285750" algn="l">
              <a:buFont typeface="Wingdings" panose="05000000000000000000" pitchFamily="2" charset="2"/>
              <a:buChar char="v"/>
            </a:pPr>
            <a:r>
              <a:rPr lang="es-MX" sz="2000" dirty="0"/>
              <a:t>Carteles sobre los cuidados del agua, pegados en la comunidad.</a:t>
            </a:r>
          </a:p>
          <a:p>
            <a:pPr marL="285750" indent="-285750" algn="l">
              <a:buFont typeface="Wingdings" panose="05000000000000000000" pitchFamily="2" charset="2"/>
              <a:buChar char="v"/>
            </a:pPr>
            <a:r>
              <a:rPr lang="es-MX" sz="2000" dirty="0"/>
              <a:t>Limpieza de la comunidad. </a:t>
            </a:r>
          </a:p>
          <a:p>
            <a:pPr marL="285750" indent="-285750" algn="l">
              <a:buFont typeface="Wingdings" panose="05000000000000000000" pitchFamily="2" charset="2"/>
              <a:buChar char="v"/>
            </a:pPr>
            <a:r>
              <a:rPr lang="es-MX" sz="2000" dirty="0"/>
              <a:t>Retroalimentación de las actividades.</a:t>
            </a:r>
          </a:p>
          <a:p>
            <a:pPr marL="285750" indent="-285750" algn="l">
              <a:buFont typeface="Wingdings" panose="05000000000000000000" pitchFamily="2" charset="2"/>
              <a:buChar char="v"/>
            </a:pPr>
            <a:endParaRPr lang="es-MX" sz="2000" dirty="0"/>
          </a:p>
          <a:p>
            <a:pPr marL="285750" indent="-285750">
              <a:buFont typeface="Wingdings" panose="05000000000000000000" pitchFamily="2" charset="2"/>
              <a:buChar char="v"/>
            </a:pPr>
            <a:endParaRPr lang="es-MX" sz="2000" dirty="0"/>
          </a:p>
          <a:p>
            <a:pPr marL="285750" indent="-285750">
              <a:buFont typeface="Wingdings" panose="05000000000000000000" pitchFamily="2" charset="2"/>
              <a:buChar char="v"/>
            </a:pPr>
            <a:endParaRPr lang="es-MX" sz="2000" dirty="0"/>
          </a:p>
        </p:txBody>
      </p:sp>
    </p:spTree>
    <p:extLst>
      <p:ext uri="{BB962C8B-B14F-4D97-AF65-F5344CB8AC3E}">
        <p14:creationId xmlns:p14="http://schemas.microsoft.com/office/powerpoint/2010/main" val="1817407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540EC3B9-1882-42E1-BC57-3EB85F84C6D9}"/>
              </a:ext>
            </a:extLst>
          </p:cNvPr>
          <p:cNvSpPr>
            <a:spLocks noGrp="1"/>
          </p:cNvSpPr>
          <p:nvPr>
            <p:ph type="body" sz="quarter" idx="10"/>
          </p:nvPr>
        </p:nvSpPr>
        <p:spPr>
          <a:xfrm>
            <a:off x="3750146" y="1273730"/>
            <a:ext cx="2558108" cy="525089"/>
          </a:xfrm>
        </p:spPr>
        <p:txBody>
          <a:bodyPr/>
          <a:lstStyle/>
          <a:p>
            <a:r>
              <a:rPr lang="es-MX" dirty="0"/>
              <a:t>Escuela “GENREL IGNACIO ALLENDE</a:t>
            </a:r>
          </a:p>
          <a:p>
            <a:endParaRPr lang="es-MX" dirty="0"/>
          </a:p>
        </p:txBody>
      </p:sp>
      <p:sp>
        <p:nvSpPr>
          <p:cNvPr id="6" name="Marcador de texto 5">
            <a:extLst>
              <a:ext uri="{FF2B5EF4-FFF2-40B4-BE49-F238E27FC236}">
                <a16:creationId xmlns:a16="http://schemas.microsoft.com/office/drawing/2014/main" id="{7A18D79F-4FB8-478D-9984-A06AE0B26F97}"/>
              </a:ext>
            </a:extLst>
          </p:cNvPr>
          <p:cNvSpPr>
            <a:spLocks noGrp="1"/>
          </p:cNvSpPr>
          <p:nvPr>
            <p:ph type="body" sz="quarter" idx="14"/>
          </p:nvPr>
        </p:nvSpPr>
        <p:spPr>
          <a:xfrm>
            <a:off x="989350" y="2023672"/>
            <a:ext cx="7629993" cy="1693889"/>
          </a:xfrm>
        </p:spPr>
        <p:txBody>
          <a:bodyPr/>
          <a:lstStyle/>
          <a:p>
            <a:r>
              <a:rPr lang="es-MX" dirty="0"/>
              <a:t>La mayoría de los alumnos crearon una conciencia del cuidado del agua, en las actividades todos fueron muy participativos dado que les llamaban la atención las actividades que íbamos planteando y fueron muy participativos. </a:t>
            </a:r>
          </a:p>
        </p:txBody>
      </p:sp>
      <p:pic>
        <p:nvPicPr>
          <p:cNvPr id="12" name="Imagen 11">
            <a:extLst>
              <a:ext uri="{FF2B5EF4-FFF2-40B4-BE49-F238E27FC236}">
                <a16:creationId xmlns:a16="http://schemas.microsoft.com/office/drawing/2014/main" id="{5C11104C-98A6-484D-8D1F-293D4CB2D6DF}"/>
              </a:ext>
            </a:extLst>
          </p:cNvPr>
          <p:cNvPicPr>
            <a:picLocks noChangeAspect="1"/>
          </p:cNvPicPr>
          <p:nvPr/>
        </p:nvPicPr>
        <p:blipFill>
          <a:blip r:embed="rId2"/>
          <a:stretch>
            <a:fillRect/>
          </a:stretch>
        </p:blipFill>
        <p:spPr>
          <a:xfrm>
            <a:off x="2114549" y="3417756"/>
            <a:ext cx="6369883" cy="4354643"/>
          </a:xfrm>
          <a:prstGeom prst="rect">
            <a:avLst/>
          </a:prstGeom>
        </p:spPr>
      </p:pic>
    </p:spTree>
    <p:extLst>
      <p:ext uri="{BB962C8B-B14F-4D97-AF65-F5344CB8AC3E}">
        <p14:creationId xmlns:p14="http://schemas.microsoft.com/office/powerpoint/2010/main" val="322360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7C9DC989-A82C-460A-BC9E-4AE8CDCEFB9D}"/>
              </a:ext>
            </a:extLst>
          </p:cNvPr>
          <p:cNvSpPr>
            <a:spLocks noGrp="1"/>
          </p:cNvSpPr>
          <p:nvPr>
            <p:ph type="body" sz="quarter" idx="10"/>
          </p:nvPr>
        </p:nvSpPr>
        <p:spPr/>
        <p:txBody>
          <a:bodyPr/>
          <a:lstStyle/>
          <a:p>
            <a:r>
              <a:rPr lang="es-MX" dirty="0"/>
              <a:t>Escuela “GENREL IGNACIO ALLENDE</a:t>
            </a:r>
          </a:p>
        </p:txBody>
      </p:sp>
      <p:sp>
        <p:nvSpPr>
          <p:cNvPr id="6" name="Marcador de texto 5">
            <a:extLst>
              <a:ext uri="{FF2B5EF4-FFF2-40B4-BE49-F238E27FC236}">
                <a16:creationId xmlns:a16="http://schemas.microsoft.com/office/drawing/2014/main" id="{B9F471EC-161B-4E54-B8C5-46A32894FE82}"/>
              </a:ext>
            </a:extLst>
          </p:cNvPr>
          <p:cNvSpPr>
            <a:spLocks noGrp="1"/>
          </p:cNvSpPr>
          <p:nvPr>
            <p:ph type="body" sz="quarter" idx="14"/>
          </p:nvPr>
        </p:nvSpPr>
        <p:spPr>
          <a:xfrm>
            <a:off x="1124262" y="1993692"/>
            <a:ext cx="7345181" cy="2053652"/>
          </a:xfrm>
        </p:spPr>
        <p:txBody>
          <a:bodyPr/>
          <a:lstStyle/>
          <a:p>
            <a:r>
              <a:rPr lang="es-MX" dirty="0"/>
              <a:t>Se evaluó de diferentes maneras ya que es una escuela unitaria y no podemos utilizar los mismos criterios para todos los alumno entre ellos ortografía, trabajo grupal, cuestionarios, observación etc.</a:t>
            </a:r>
          </a:p>
        </p:txBody>
      </p:sp>
      <p:pic>
        <p:nvPicPr>
          <p:cNvPr id="12" name="Imagen 11">
            <a:extLst>
              <a:ext uri="{FF2B5EF4-FFF2-40B4-BE49-F238E27FC236}">
                <a16:creationId xmlns:a16="http://schemas.microsoft.com/office/drawing/2014/main" id="{2A5E3B81-AA6E-4A7C-8AA3-CA657B8B3C62}"/>
              </a:ext>
            </a:extLst>
          </p:cNvPr>
          <p:cNvPicPr>
            <a:picLocks noChangeAspect="1"/>
          </p:cNvPicPr>
          <p:nvPr/>
        </p:nvPicPr>
        <p:blipFill>
          <a:blip r:embed="rId2"/>
          <a:stretch>
            <a:fillRect/>
          </a:stretch>
        </p:blipFill>
        <p:spPr>
          <a:xfrm>
            <a:off x="1229193" y="3762531"/>
            <a:ext cx="7944788" cy="3895568"/>
          </a:xfrm>
          <a:prstGeom prst="rect">
            <a:avLst/>
          </a:prstGeom>
        </p:spPr>
      </p:pic>
    </p:spTree>
    <p:extLst>
      <p:ext uri="{BB962C8B-B14F-4D97-AF65-F5344CB8AC3E}">
        <p14:creationId xmlns:p14="http://schemas.microsoft.com/office/powerpoint/2010/main" val="2577483321"/>
      </p:ext>
    </p:extLst>
  </p:cSld>
  <p:clrMapOvr>
    <a:masterClrMapping/>
  </p:clrMapOvr>
</p:sld>
</file>

<file path=ppt/theme/theme1.xml><?xml version="1.0" encoding="utf-8"?>
<a:theme xmlns:a="http://schemas.openxmlformats.org/drawingml/2006/main" name="Tema de Office">
  <a:themeElements>
    <a:clrScheme name="Custom 7">
      <a:dk1>
        <a:sysClr val="windowText" lastClr="000000"/>
      </a:dk1>
      <a:lt1>
        <a:sysClr val="window" lastClr="FFFFFF"/>
      </a:lt1>
      <a:dk2>
        <a:srgbClr val="44546A"/>
      </a:dk2>
      <a:lt2>
        <a:srgbClr val="E7E6E6"/>
      </a:lt2>
      <a:accent1>
        <a:srgbClr val="59CBF5"/>
      </a:accent1>
      <a:accent2>
        <a:srgbClr val="EF4C71"/>
      </a:accent2>
      <a:accent3>
        <a:srgbClr val="654A9E"/>
      </a:accent3>
      <a:accent4>
        <a:srgbClr val="FBAE43"/>
      </a:accent4>
      <a:accent5>
        <a:srgbClr val="BB5BA3"/>
      </a:accent5>
      <a:accent6>
        <a:srgbClr val="211B5A"/>
      </a:accent6>
      <a:hlink>
        <a:srgbClr val="0563C1"/>
      </a:hlink>
      <a:folHlink>
        <a:srgbClr val="954F72"/>
      </a:folHlink>
    </a:clrScheme>
    <a:fontScheme name="Custom 16">
      <a:majorFont>
        <a:latin typeface="Quire Sans Bold"/>
        <a:ea typeface=""/>
        <a:cs typeface=""/>
      </a:majorFont>
      <a:minorFont>
        <a:latin typeface="Quire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52527173_TF77922640_Win32" id="{8F5D0B4E-B802-4847-BFEA-F239988A27C1}" vid="{E95CA6D8-3735-46A3-B9FF-202444D18C55}"/>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8" ma:contentTypeDescription="Create a new document." ma:contentTypeScope="" ma:versionID="27a416adda3cf0f491a4f548a2367a54">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2ef98d826045059a9b3c156985e150db"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TaxCatchAll xmlns="230e9df3-be65-4c73-a93b-d1236ebd677e"/>
    <MediaServiceKeyPoints xmlns="71af3243-3dd4-4a8d-8c0d-dd76da1f02a5" xsi:nil="true"/>
  </documentManagement>
</p:properties>
</file>

<file path=customXml/itemProps1.xml><?xml version="1.0" encoding="utf-8"?>
<ds:datastoreItem xmlns:ds="http://schemas.openxmlformats.org/officeDocument/2006/customXml" ds:itemID="{3D767FE3-0932-4C2A-B9F4-090794D4FB23}">
  <ds:schemaRefs>
    <ds:schemaRef ds:uri="http://schemas.microsoft.com/sharepoint/v3/contenttype/forms"/>
  </ds:schemaRefs>
</ds:datastoreItem>
</file>

<file path=customXml/itemProps2.xml><?xml version="1.0" encoding="utf-8"?>
<ds:datastoreItem xmlns:ds="http://schemas.openxmlformats.org/officeDocument/2006/customXml" ds:itemID="{571A10F2-09A9-470B-93DD-80A3C2E8D0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976496D-B703-4C6A-8302-3E4710F62A51}">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Certificados de centros educativos</Template>
  <TotalTime>123</TotalTime>
  <Words>628</Words>
  <Application>Microsoft Office PowerPoint</Application>
  <PresentationFormat>Personalizado</PresentationFormat>
  <Paragraphs>44</Paragraphs>
  <Slides>10</Slides>
  <Notes>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Arial</vt:lpstr>
      <vt:lpstr>Calibri</vt:lpstr>
      <vt:lpstr>Quire Sans</vt:lpstr>
      <vt:lpstr>Quire Sans Bold</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HP</dc:creator>
  <cp:lastModifiedBy>HP</cp:lastModifiedBy>
  <cp:revision>2</cp:revision>
  <dcterms:created xsi:type="dcterms:W3CDTF">2023-07-03T17:28:38Z</dcterms:created>
  <dcterms:modified xsi:type="dcterms:W3CDTF">2023-07-03T19:32:34Z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