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93500bb45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93500bb45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93500bb45b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93500bb45b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93500bb45b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93500bb45b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93500bb45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93500bb45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EVALUACIÓN DE EVENTO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FESTIVAL REVOLUCIONARIO Y KERMESS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EVALUACIÓN DE EVENTOS A NIVEL ESCUELA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7886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-419"/>
              <a:t>¿QUÉ NOS GUSTÓ? ¿QUÉ PRETENDÍAMOS? ¿QUÉ HICIMOS? ¿QUÉ SE LOGRÓ? ¿QUÉ NOS FALTÓ?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EVALUACIÓN DE EVENTOS A NIVEL ESCUELA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10000"/>
          </a:bodyPr>
          <a:lstStyle/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-419"/>
              <a:t>¿QUÉ NOS GUSTÓ? ¿QUÉ PRETENDÍAMOS? ¿QUÉ HICIMOS? ¿QUÉ SE LOGRÓ? ¿QUÉ NOS FALTÓ?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/>
              <a:t>si S3 m</a:t>
            </a:r>
            <a:r>
              <a:rPr lang="es-419"/>
              <a:t>ostrando participativos.. si hubo asistencia…  lograron estrechar esa lazos y reconocer laa figura paterna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/>
              <a:t>Juegos organizados si hubo organización.. .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/>
              <a:t>Meter el karaoke, crar otro cable de 2 a 1….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/>
              <a:t>Que FALTÓ antici8paar perfeccionaar sonido…. prever la música.. volver. A contemplar los premios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/>
              <a:t>Coar las rampas de la palma, revisar los árboles.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/>
              <a:t>Fertilizar y nivelar… preparar un número con los niñoss un baile….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/>
              <a:t>Pensá enn un festejo de La familia.. . Tema tentativo jaatipeo…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EVALUACIÓN DE EVENTOS A NIVEL ESCUELA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-419"/>
              <a:t>¿QUÉ NOS GUSTÓ? ¿QUÉ PRETENDÍAMOS? ¿QUÉ HICIMOS? ¿QUÉ SE LOGRÓ? ¿QUÉ NOS FALTÓ?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