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sldIdLst>
    <p:sldId id="287" r:id="rId2"/>
    <p:sldId id="288" r:id="rId3"/>
    <p:sldId id="289" r:id="rId4"/>
    <p:sldId id="290" r:id="rId5"/>
    <p:sldId id="294" r:id="rId6"/>
    <p:sldId id="295" r:id="rId7"/>
    <p:sldId id="298" r:id="rId8"/>
    <p:sldId id="318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A2AA646B-F556-4F33-A1C7-8E2747019C9E}">
          <p14:sldIdLst>
            <p14:sldId id="287"/>
            <p14:sldId id="288"/>
            <p14:sldId id="289"/>
            <p14:sldId id="290"/>
            <p14:sldId id="294"/>
            <p14:sldId id="295"/>
            <p14:sldId id="298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D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2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7110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2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5879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8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90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0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9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5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3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9E210-D98E-4ED1-B4ED-0F74E06F570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32435E5-ADEA-4715-B672-24973B18142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4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29293" y="-50716"/>
            <a:ext cx="5078335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BATERÍAS DE VALORACIÓN  </a:t>
            </a:r>
            <a:r>
              <a:rPr lang="es-MX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552" y="1877999"/>
            <a:ext cx="4613811" cy="33115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9178" b="-2266"/>
          <a:stretch/>
        </p:blipFill>
        <p:spPr>
          <a:xfrm>
            <a:off x="7661286" y="1226853"/>
            <a:ext cx="3337273" cy="46138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30834" r="9546" b="23999"/>
          <a:stretch/>
        </p:blipFill>
        <p:spPr>
          <a:xfrm>
            <a:off x="4108361" y="1226852"/>
            <a:ext cx="3425780" cy="46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78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043524" y="3495411"/>
            <a:ext cx="2894024" cy="370239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63679" y="98474"/>
            <a:ext cx="6184899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PLANEACIONES CON AJUSTES</a:t>
            </a:r>
          </a:p>
        </p:txBody>
      </p:sp>
      <p:sp>
        <p:nvSpPr>
          <p:cNvPr id="3" name="AutoShape 2" descr="blob:https://web.whatsapp.com/383fc475-0d16-4fe6-b2a9-24a1403e9cb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10166">
            <a:off x="1609451" y="463366"/>
            <a:ext cx="3006149" cy="4211352"/>
          </a:xfrm>
          <a:prstGeom prst="rect">
            <a:avLst/>
          </a:prstGeom>
        </p:spPr>
      </p:pic>
      <p:sp>
        <p:nvSpPr>
          <p:cNvPr id="5" name="AutoShape 4" descr="blob:https://web.whatsapp.com/765f96fa-fb87-4e89-81a8-ff5fde664c4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65009" y="526370"/>
            <a:ext cx="2851054" cy="37023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-1759" t="26105" r="2463" b="12830"/>
          <a:stretch/>
        </p:blipFill>
        <p:spPr>
          <a:xfrm>
            <a:off x="1051790" y="4305706"/>
            <a:ext cx="4383095" cy="225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1416" y="0"/>
            <a:ext cx="2630848" cy="1285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FICHAS APLICADAS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152" y="1550505"/>
            <a:ext cx="3258612" cy="43480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32" y="1550505"/>
            <a:ext cx="3206795" cy="42885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7635" r="-770" b="13182"/>
          <a:stretch/>
        </p:blipFill>
        <p:spPr>
          <a:xfrm>
            <a:off x="4090999" y="1550505"/>
            <a:ext cx="3671681" cy="43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4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72907" y="380252"/>
            <a:ext cx="4243470" cy="853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FOTOGRAFÍAS DEL PROBLEMARIO</a:t>
            </a:r>
          </a:p>
        </p:txBody>
      </p:sp>
      <p:sp>
        <p:nvSpPr>
          <p:cNvPr id="3" name="AutoShape 2" descr="blob:https://web.whatsapp.com/8630204c-d1b0-48f9-8962-1fd46132c4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735" y="1407354"/>
            <a:ext cx="3135279" cy="45050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277" y="1407354"/>
            <a:ext cx="3378815" cy="45050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75" y="1407354"/>
            <a:ext cx="3114259" cy="450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4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 rot="10800000" flipV="1">
            <a:off x="365760" y="373685"/>
            <a:ext cx="11231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s-MX" sz="2000" b="1" dirty="0">
                <a:solidFill>
                  <a:prstClr val="black"/>
                </a:solidFill>
                <a:ea typeface="Calibri" panose="020F0502020204030204" pitchFamily="34" charset="0"/>
              </a:rPr>
              <a:t> FOTOGRAFIAS DE LA IMPLEMENTACIÓN DE MÉTODOS DE LA ADQUISICIÓN DE LECTOESCRITURA </a:t>
            </a:r>
            <a:endParaRPr lang="es-MX" sz="2000" b="1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302" y="1597179"/>
            <a:ext cx="3334801" cy="37460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41" y="1556995"/>
            <a:ext cx="3251135" cy="37861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028" y="1597179"/>
            <a:ext cx="2984727" cy="37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5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03305" y="0"/>
            <a:ext cx="5634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MX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BRINDAR ATENCIÓN INDIVIDUALIZADA ALUMNOS CON BARRERAS DE APRENDIZAJE Y NIÑOS CON REZAGO</a:t>
            </a:r>
            <a:endParaRPr lang="es-MX" sz="2000" b="1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45" y="1779197"/>
            <a:ext cx="2932319" cy="3762124"/>
          </a:xfrm>
          <a:prstGeom prst="rect">
            <a:avLst/>
          </a:prstGeom>
        </p:spPr>
      </p:pic>
      <p:sp>
        <p:nvSpPr>
          <p:cNvPr id="4" name="AutoShape 2" descr="blob:https://web.whatsapp.com/14e9d7ce-3e20-4c7f-99fa-ad53b3a557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24568" r="40"/>
          <a:stretch/>
        </p:blipFill>
        <p:spPr>
          <a:xfrm>
            <a:off x="8055099" y="1779197"/>
            <a:ext cx="2969215" cy="37621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257" y="1779197"/>
            <a:ext cx="3497250" cy="37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63119" y="618185"/>
            <a:ext cx="811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000" dirty="0"/>
          </a:p>
          <a:p>
            <a:pPr algn="ctr"/>
            <a:r>
              <a:rPr lang="es-MX" sz="2000" dirty="0"/>
              <a:t>FOTOGRAFIAS DE PLANEACIÓN CON PLAN DE ATENCIÓN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90347" y="3616764"/>
            <a:ext cx="2511122" cy="36518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01824" y="1088066"/>
            <a:ext cx="2626513" cy="33370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7" y="1289875"/>
            <a:ext cx="3532085" cy="27799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0616" y="3754674"/>
            <a:ext cx="2557093" cy="34679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89800" y="875714"/>
            <a:ext cx="2874286" cy="36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20D9C68-FBC7-AE14-17AA-45804DA2DEA5}"/>
              </a:ext>
            </a:extLst>
          </p:cNvPr>
          <p:cNvSpPr txBox="1"/>
          <p:nvPr/>
        </p:nvSpPr>
        <p:spPr>
          <a:xfrm>
            <a:off x="1378039" y="177060"/>
            <a:ext cx="8448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endParaRPr lang="es-MX" sz="2800" dirty="0">
              <a:solidFill>
                <a:prstClr val="black"/>
              </a:solidFill>
            </a:endParaRPr>
          </a:p>
          <a:p>
            <a:pPr algn="ctr" defTabSz="457200"/>
            <a:r>
              <a:rPr lang="es-MX" sz="2800" dirty="0">
                <a:solidFill>
                  <a:prstClr val="black"/>
                </a:solidFill>
              </a:rPr>
              <a:t>fotografías de Carta compromiso de alumnos que requieren apoyo</a:t>
            </a:r>
          </a:p>
        </p:txBody>
      </p:sp>
      <p:pic>
        <p:nvPicPr>
          <p:cNvPr id="6" name="Imagen 5" descr="Texto, Carta&#10;&#10;Descripción generada automáticamente">
            <a:extLst>
              <a:ext uri="{FF2B5EF4-FFF2-40B4-BE49-F238E27FC236}">
                <a16:creationId xmlns:a16="http://schemas.microsoft.com/office/drawing/2014/main" id="{4EEE8534-FA1E-D8E3-206A-96DF0E6AB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r="15452"/>
          <a:stretch/>
        </p:blipFill>
        <p:spPr>
          <a:xfrm>
            <a:off x="1122755" y="1562055"/>
            <a:ext cx="2715149" cy="3227836"/>
          </a:xfrm>
          <a:prstGeom prst="rect">
            <a:avLst/>
          </a:prstGeom>
        </p:spPr>
      </p:pic>
      <p:pic>
        <p:nvPicPr>
          <p:cNvPr id="8" name="Imagen 7" descr="Imagen de la pantalla de un celular de un mensaje en letras negras&#10;&#10;Descripción generada automáticamente con confianza baja">
            <a:extLst>
              <a:ext uri="{FF2B5EF4-FFF2-40B4-BE49-F238E27FC236}">
                <a16:creationId xmlns:a16="http://schemas.microsoft.com/office/drawing/2014/main" id="{DC33D5A9-0B79-9895-C2C7-E9BCF99D0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54" y="1562055"/>
            <a:ext cx="2579535" cy="3227836"/>
          </a:xfrm>
          <a:prstGeom prst="rect">
            <a:avLst/>
          </a:prstGeom>
        </p:spPr>
      </p:pic>
      <p:pic>
        <p:nvPicPr>
          <p:cNvPr id="10" name="Imagen 9" descr="Texto, Carta&#10;&#10;Descripción generada automáticamente">
            <a:extLst>
              <a:ext uri="{FF2B5EF4-FFF2-40B4-BE49-F238E27FC236}">
                <a16:creationId xmlns:a16="http://schemas.microsoft.com/office/drawing/2014/main" id="{5E3F32C9-EB4D-5944-2F6D-ABAAF7094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07" y="1562055"/>
            <a:ext cx="2861073" cy="32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9213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231</TotalTime>
  <Words>52</Words>
  <Application>Microsoft Office PowerPoint</Application>
  <PresentationFormat>Panorámica</PresentationFormat>
  <Paragraphs>18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Anexo No. 23</dc:title>
  <dc:creator>IRIGOYEN</dc:creator>
  <cp:lastModifiedBy>LENOVO</cp:lastModifiedBy>
  <cp:revision>21</cp:revision>
  <dcterms:created xsi:type="dcterms:W3CDTF">2023-06-15T18:37:07Z</dcterms:created>
  <dcterms:modified xsi:type="dcterms:W3CDTF">2023-07-04T15:27:06Z</dcterms:modified>
</cp:coreProperties>
</file>