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35" r:id="rId2"/>
    <p:sldId id="336" r:id="rId3"/>
    <p:sldId id="339" r:id="rId4"/>
    <p:sldId id="337" r:id="rId5"/>
    <p:sldId id="338" r:id="rId6"/>
    <p:sldId id="33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76852" autoAdjust="0"/>
  </p:normalViewPr>
  <p:slideViewPr>
    <p:cSldViewPr snapToGrid="0">
      <p:cViewPr varScale="1">
        <p:scale>
          <a:sx n="55" d="100"/>
          <a:sy n="55" d="100"/>
        </p:scale>
        <p:origin x="18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77B05-5EE9-44BD-98A8-38589A65C840}" type="datetimeFigureOut">
              <a:rPr lang="es-MX" smtClean="0"/>
              <a:t>03/07/2023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94C03-72E5-4F48-83DC-BF9FBBF2E4E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368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A2D-344A-46FA-A4F0-5AB35EE1DB36}" type="datetimeFigureOut">
              <a:rPr lang="es-MX" smtClean="0"/>
              <a:t>03/07/2023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43F8-2658-4489-8E23-7405C67F504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73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A2D-344A-46FA-A4F0-5AB35EE1DB36}" type="datetimeFigureOut">
              <a:rPr lang="es-MX" smtClean="0"/>
              <a:t>03/07/2023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43F8-2658-4489-8E23-7405C67F504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79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A2D-344A-46FA-A4F0-5AB35EE1DB36}" type="datetimeFigureOut">
              <a:rPr lang="es-MX" smtClean="0"/>
              <a:t>03/07/2023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43F8-2658-4489-8E23-7405C67F504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94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A2D-344A-46FA-A4F0-5AB35EE1DB36}" type="datetimeFigureOut">
              <a:rPr lang="es-MX" smtClean="0"/>
              <a:t>03/07/2023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43F8-2658-4489-8E23-7405C67F504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606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A2D-344A-46FA-A4F0-5AB35EE1DB36}" type="datetimeFigureOut">
              <a:rPr lang="es-MX" smtClean="0"/>
              <a:t>03/07/2023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43F8-2658-4489-8E23-7405C67F504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298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A2D-344A-46FA-A4F0-5AB35EE1DB36}" type="datetimeFigureOut">
              <a:rPr lang="es-MX" smtClean="0"/>
              <a:t>03/07/2023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43F8-2658-4489-8E23-7405C67F504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061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A2D-344A-46FA-A4F0-5AB35EE1DB36}" type="datetimeFigureOut">
              <a:rPr lang="es-MX" smtClean="0"/>
              <a:t>03/07/2023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43F8-2658-4489-8E23-7405C67F504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5395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A2D-344A-46FA-A4F0-5AB35EE1DB36}" type="datetimeFigureOut">
              <a:rPr lang="es-MX" smtClean="0"/>
              <a:t>03/07/2023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43F8-2658-4489-8E23-7405C67F504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599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A2D-344A-46FA-A4F0-5AB35EE1DB36}" type="datetimeFigureOut">
              <a:rPr lang="es-MX" smtClean="0"/>
              <a:t>03/07/2023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43F8-2658-4489-8E23-7405C67F504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3998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A2D-344A-46FA-A4F0-5AB35EE1DB36}" type="datetimeFigureOut">
              <a:rPr lang="es-MX" smtClean="0"/>
              <a:t>03/07/2023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43F8-2658-4489-8E23-7405C67F504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998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A2D-344A-46FA-A4F0-5AB35EE1DB36}" type="datetimeFigureOut">
              <a:rPr lang="es-MX" smtClean="0"/>
              <a:t>03/07/2023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43F8-2658-4489-8E23-7405C67F504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058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63A2D-344A-46FA-A4F0-5AB35EE1DB36}" type="datetimeFigureOut">
              <a:rPr lang="es-MX" smtClean="0"/>
              <a:t>03/07/2023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43F8-2658-4489-8E23-7405C67F504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585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FC99B-8C21-20CA-2C08-05A9F79E8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28" y="195607"/>
            <a:ext cx="8833402" cy="4351338"/>
          </a:xfrm>
        </p:spPr>
        <p:txBody>
          <a:bodyPr/>
          <a:lstStyle/>
          <a:p>
            <a:pPr marL="0" indent="0" algn="just">
              <a:buNone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6606E8-0D3A-2AC2-F619-5AEC7C5BD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752"/>
            <a:ext cx="9144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AD6D554-4485-047D-2321-8A9B5E11A546}"/>
              </a:ext>
            </a:extLst>
          </p:cNvPr>
          <p:cNvSpPr txBox="1"/>
          <p:nvPr/>
        </p:nvSpPr>
        <p:spPr>
          <a:xfrm>
            <a:off x="821635" y="3415248"/>
            <a:ext cx="7500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000" b="1" dirty="0" smtClean="0">
              <a:latin typeface="Arial Black" panose="020B0A04020102020204" pitchFamily="34" charset="0"/>
            </a:endParaRPr>
          </a:p>
          <a:p>
            <a:pPr algn="ctr"/>
            <a:endParaRPr lang="es-MX" sz="2000" b="1" dirty="0">
              <a:latin typeface="Arial Black" panose="020B0A04020102020204" pitchFamily="34" charset="0"/>
            </a:endParaRPr>
          </a:p>
          <a:p>
            <a:pPr algn="ctr"/>
            <a:endParaRPr lang="es-MX" sz="2000" b="1" dirty="0" smtClean="0">
              <a:latin typeface="Arial Black" panose="020B0A04020102020204" pitchFamily="34" charset="0"/>
            </a:endParaRPr>
          </a:p>
          <a:p>
            <a:pPr algn="ctr"/>
            <a:endParaRPr lang="es-MX" sz="2000" b="1" dirty="0">
              <a:latin typeface="Arial Black" panose="020B0A04020102020204" pitchFamily="34" charset="0"/>
            </a:endParaRPr>
          </a:p>
          <a:p>
            <a:pPr algn="ctr"/>
            <a:endParaRPr lang="es-MX" sz="2000" b="1" dirty="0" smtClean="0">
              <a:latin typeface="Arial Black" panose="020B0A04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2000" b="1" dirty="0"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752803" y="5354240"/>
            <a:ext cx="2318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/>
              <a:t>JUNIO</a:t>
            </a:r>
            <a:endParaRPr lang="es-MX" sz="4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065" y="226603"/>
            <a:ext cx="4927232" cy="369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648072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/>
              <a:t>Campamento Educativo 2023</a:t>
            </a:r>
            <a:endParaRPr lang="es-MX" sz="2800" b="1" dirty="0"/>
          </a:p>
        </p:txBody>
      </p:sp>
      <p:pic>
        <p:nvPicPr>
          <p:cNvPr id="1026" name="Picture 2" descr="C:\Users\Crisanta\Pictures\campamento 2023\IMG202306191616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9" y="1340767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risanta\Pictures\campamento 2023\IMG20230619165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217279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risanta\Pictures\campamento 2023\IMG20230619165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6" y="1340768"/>
            <a:ext cx="2771235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risanta\Pictures\campamento 2023\IMG202306191848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2" y="3827694"/>
            <a:ext cx="2660218" cy="21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risanta\Pictures\campamento 2023\IMG202306191911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43" y="3827694"/>
            <a:ext cx="2191073" cy="21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risanta\Pictures\campamento 2023\IMG202306191951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333" y="3789040"/>
            <a:ext cx="2660218" cy="217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84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risanta\Pictures\campamento 2023\IMG202306201137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50" y="3429000"/>
            <a:ext cx="3780166" cy="242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risanta\Pictures\campamento 2023\IMG20230620111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09517"/>
            <a:ext cx="3816424" cy="224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risanta\Pictures\campamento 2023\IMG202306231402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3123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06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risanta\Pictures\campamento 2023\IMG20230619195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988760"/>
            <a:ext cx="2448271" cy="22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risanta\Pictures\campamento 2023\IMG20230619203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029" y="988760"/>
            <a:ext cx="2304256" cy="223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risanta\Pictures\campamento 2023\IMG20230619205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692" y="988760"/>
            <a:ext cx="2481123" cy="21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risanta\Pictures\campamento 2023\IMG202306192113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60" y="3723522"/>
            <a:ext cx="2574980" cy="244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risanta\Pictures\campamento 2023\IMG202306192116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23522"/>
            <a:ext cx="2250250" cy="244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risanta\Pictures\campamento 2023\IMG202306192144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285" y="3723522"/>
            <a:ext cx="2481123" cy="244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Crisanta\Pictures\campamento 2023\IMG20230620093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60918"/>
            <a:ext cx="2520280" cy="213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risanta\Pictures\campamento 2023\IMG20230620095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67638"/>
            <a:ext cx="2520280" cy="212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risanta\Pictures\campamento 2023\IMG202306201048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284984"/>
            <a:ext cx="2160239" cy="271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risanta\Pictures\campamento 2023\IMG202306201052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124" y="3299221"/>
            <a:ext cx="2585988" cy="270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risanta\Pictures\campamento 2023\IMG202306201113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25202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3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62" y="3815176"/>
            <a:ext cx="3775710" cy="2143125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2" y="4045045"/>
            <a:ext cx="3657600" cy="1683385"/>
          </a:xfrm>
          <a:prstGeom prst="rect">
            <a:avLst/>
          </a:prstGeom>
        </p:spPr>
      </p:pic>
      <p:pic>
        <p:nvPicPr>
          <p:cNvPr id="16" name="Imagen 15" descr="Grupo de personas en el pasto&#10;&#10;Descripción generada automáticament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70" y="1179444"/>
            <a:ext cx="4555352" cy="2437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364974" y="410817"/>
            <a:ext cx="597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CONVIVENCIA ENTRE ALUMNOS DE TERCER GRADO Y PERSONAL DOCENTE.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12819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</TotalTime>
  <Words>14</Words>
  <Application>Microsoft Office PowerPoint</Application>
  <PresentationFormat>Presentación en pantalla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Wingdings</vt:lpstr>
      <vt:lpstr>Tema de Office</vt:lpstr>
      <vt:lpstr>Presentación de PowerPoint</vt:lpstr>
      <vt:lpstr>Campamento Educativo 2023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merymay1401@gmail.com</dc:creator>
  <cp:lastModifiedBy>HP</cp:lastModifiedBy>
  <cp:revision>50</cp:revision>
  <dcterms:created xsi:type="dcterms:W3CDTF">2022-06-17T00:07:48Z</dcterms:created>
  <dcterms:modified xsi:type="dcterms:W3CDTF">2023-07-04T04:24:20Z</dcterms:modified>
</cp:coreProperties>
</file>