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6A005-E120-4602-A96B-0854AA15A2B4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F0305-819F-469C-939F-BDCA7DEA7FC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518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f2749699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f2749699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41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DB8C7-E81D-87ED-B71C-711E52A49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AED483-5F24-54A2-6317-6B36D8409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3057EB-ECF7-523D-A548-B616C6274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2FC0E5-CC90-A376-834F-B1FC92016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734CC3-AA63-19A0-E248-F79F0FEA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4121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6A4E4C-186C-BBF8-D741-AB94148F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F034AA-C825-D93E-49CA-B7CA606C5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712AB5-40FC-6ABD-6AEF-6957FE1B6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9000EE-D810-9A9C-700D-B8BDEC707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60BE32-10C5-C9CB-2771-0C4240FD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807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EFDEF9-3AF2-F434-080B-CA0360CA9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9AAFCD-5B47-EB19-6C63-6EDAE9E19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90CD06-3CCC-36AF-379A-1C9D76A8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5AB96E-8842-11C7-32CD-731DB1C4D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E841FA-FBD5-8D54-462D-163E4D0D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5147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51"/>
          <p:cNvSpPr txBox="1">
            <a:spLocks noGrp="1"/>
          </p:cNvSpPr>
          <p:nvPr>
            <p:ph type="subTitle" idx="1"/>
          </p:nvPr>
        </p:nvSpPr>
        <p:spPr>
          <a:xfrm flipH="1">
            <a:off x="2063592" y="4094775"/>
            <a:ext cx="50392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5" name="Google Shape;1315;p51"/>
          <p:cNvSpPr txBox="1">
            <a:spLocks noGrp="1"/>
          </p:cNvSpPr>
          <p:nvPr>
            <p:ph type="ctrTitle"/>
          </p:nvPr>
        </p:nvSpPr>
        <p:spPr>
          <a:xfrm flipH="1">
            <a:off x="1524867" y="1745341"/>
            <a:ext cx="6136400" cy="1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1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6" name="Google Shape;1316;p51"/>
          <p:cNvSpPr/>
          <p:nvPr/>
        </p:nvSpPr>
        <p:spPr>
          <a:xfrm>
            <a:off x="7397902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chemeClr val="dk2">
              <a:alpha val="47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51"/>
          <p:cNvSpPr/>
          <p:nvPr/>
        </p:nvSpPr>
        <p:spPr>
          <a:xfrm rot="5400000" flipH="1">
            <a:off x="-177800" y="-292599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chemeClr val="accent1">
              <a:alpha val="598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51"/>
          <p:cNvSpPr/>
          <p:nvPr/>
        </p:nvSpPr>
        <p:spPr>
          <a:xfrm rot="10800000" flipH="1">
            <a:off x="-79841" y="5675413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chemeClr val="lt2">
              <a:alpha val="5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51"/>
          <p:cNvSpPr/>
          <p:nvPr/>
        </p:nvSpPr>
        <p:spPr>
          <a:xfrm flipH="1">
            <a:off x="7093520" y="4264059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51"/>
          <p:cNvSpPr/>
          <p:nvPr/>
        </p:nvSpPr>
        <p:spPr>
          <a:xfrm rot="2024276">
            <a:off x="11135511" y="2218157"/>
            <a:ext cx="1006919" cy="23590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51"/>
          <p:cNvSpPr/>
          <p:nvPr/>
        </p:nvSpPr>
        <p:spPr>
          <a:xfrm>
            <a:off x="9431254" y="-367902"/>
            <a:ext cx="1723548" cy="1570059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2" name="Google Shape;1322;p51"/>
          <p:cNvGrpSpPr/>
          <p:nvPr/>
        </p:nvGrpSpPr>
        <p:grpSpPr>
          <a:xfrm>
            <a:off x="10859115" y="4336196"/>
            <a:ext cx="295696" cy="267845"/>
            <a:chOff x="1640475" y="1197075"/>
            <a:chExt cx="55475" cy="50250"/>
          </a:xfrm>
        </p:grpSpPr>
        <p:sp>
          <p:nvSpPr>
            <p:cNvPr id="1323" name="Google Shape;1323;p5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5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5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6" name="Google Shape;1326;p51"/>
          <p:cNvGrpSpPr/>
          <p:nvPr/>
        </p:nvGrpSpPr>
        <p:grpSpPr>
          <a:xfrm rot="7529702" flipH="1">
            <a:off x="614414" y="650634"/>
            <a:ext cx="295697" cy="267847"/>
            <a:chOff x="1640475" y="1197075"/>
            <a:chExt cx="55475" cy="50250"/>
          </a:xfrm>
        </p:grpSpPr>
        <p:sp>
          <p:nvSpPr>
            <p:cNvPr id="1327" name="Google Shape;1327;p5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5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5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0" name="Google Shape;1330;p51"/>
          <p:cNvGrpSpPr/>
          <p:nvPr/>
        </p:nvGrpSpPr>
        <p:grpSpPr>
          <a:xfrm>
            <a:off x="2197732" y="6004047"/>
            <a:ext cx="295696" cy="267845"/>
            <a:chOff x="1640475" y="1197075"/>
            <a:chExt cx="55475" cy="50250"/>
          </a:xfrm>
        </p:grpSpPr>
        <p:sp>
          <p:nvSpPr>
            <p:cNvPr id="1331" name="Google Shape;1331;p5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5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5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4" name="Google Shape;1334;p51"/>
          <p:cNvGrpSpPr/>
          <p:nvPr/>
        </p:nvGrpSpPr>
        <p:grpSpPr>
          <a:xfrm>
            <a:off x="9612165" y="153163"/>
            <a:ext cx="295696" cy="267845"/>
            <a:chOff x="1640475" y="1197075"/>
            <a:chExt cx="55475" cy="50250"/>
          </a:xfrm>
        </p:grpSpPr>
        <p:sp>
          <p:nvSpPr>
            <p:cNvPr id="1335" name="Google Shape;1335;p5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5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5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8" name="Google Shape;1338;p51"/>
          <p:cNvGrpSpPr/>
          <p:nvPr/>
        </p:nvGrpSpPr>
        <p:grpSpPr>
          <a:xfrm rot="10468240">
            <a:off x="2426319" y="153167"/>
            <a:ext cx="295696" cy="267845"/>
            <a:chOff x="1640475" y="1197075"/>
            <a:chExt cx="55475" cy="50250"/>
          </a:xfrm>
        </p:grpSpPr>
        <p:sp>
          <p:nvSpPr>
            <p:cNvPr id="1339" name="Google Shape;1339;p5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5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5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42" name="Google Shape;1342;p51"/>
          <p:cNvSpPr/>
          <p:nvPr/>
        </p:nvSpPr>
        <p:spPr>
          <a:xfrm rot="-1439237">
            <a:off x="305811" y="5806123"/>
            <a:ext cx="1006928" cy="235907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51"/>
          <p:cNvSpPr/>
          <p:nvPr/>
        </p:nvSpPr>
        <p:spPr>
          <a:xfrm rot="6471385" flipH="1">
            <a:off x="10832458" y="5732525"/>
            <a:ext cx="1723557" cy="157006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4" name="Google Shape;1344;p51"/>
          <p:cNvGrpSpPr/>
          <p:nvPr/>
        </p:nvGrpSpPr>
        <p:grpSpPr>
          <a:xfrm rot="3155490">
            <a:off x="9288929" y="6214629"/>
            <a:ext cx="295699" cy="267848"/>
            <a:chOff x="1640475" y="1197075"/>
            <a:chExt cx="55475" cy="50250"/>
          </a:xfrm>
        </p:grpSpPr>
        <p:sp>
          <p:nvSpPr>
            <p:cNvPr id="1345" name="Google Shape;1345;p5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5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5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8" name="Google Shape;1348;p51"/>
          <p:cNvGrpSpPr/>
          <p:nvPr/>
        </p:nvGrpSpPr>
        <p:grpSpPr>
          <a:xfrm rot="-5400064">
            <a:off x="8249372" y="3946500"/>
            <a:ext cx="396328" cy="359000"/>
            <a:chOff x="1640475" y="1197075"/>
            <a:chExt cx="55475" cy="50250"/>
          </a:xfrm>
        </p:grpSpPr>
        <p:sp>
          <p:nvSpPr>
            <p:cNvPr id="1349" name="Google Shape;1349;p5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5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5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5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F86A1-8391-3007-73FC-52704539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0A3CCB-67B9-4C60-FE39-E4A0A4096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CD881E-08EF-C970-2596-27BD7DCD4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11C060-647F-0A86-2380-529171D85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D4DB23-CEBE-0CFA-2FF5-6DA772542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302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371A7-AB03-0E04-D86D-DEEC87553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B1891A-AB09-BBA1-04C9-3641A787A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6C366-1598-6A5E-F5D6-F6FCA816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E36F4-D638-663D-682D-F277D970C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99E925-B20F-0A57-2955-355AD2D5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583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D39EE-9458-EAE1-C39E-FF17592D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4A8990-269B-C267-AFC9-CECF307228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6E14C88-8E83-0212-3D68-D7533E9F9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E55876-5443-57C1-ED53-00A42E70D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2096BA-E830-B64B-F0B6-4FE10C3B9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C77A38-609C-4849-9324-F155DC4B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3970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17FD7B-5054-ED58-0B72-FE98B437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F1DCA8-2AA6-0A2B-0129-E6ABA692B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62A456-4536-A461-285B-E5E434B81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2260ED-26A5-714D-C2A9-E4B660A51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4EAF67-7BFC-5068-1544-BB16318875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4F6CFF0-FC5F-9A7C-4BE8-E424F6829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2FA788-7AE0-8B08-D0A5-64DA5B60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BB650A8-BF58-D7B8-21C2-CA1724D23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562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9AD15-3D58-9FC3-30C2-871153454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17EDF62-B165-6A5B-AE98-9C6DA942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7428A6D-2E92-47C5-5C99-83DDB7AFE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176866-DE91-1127-ED4C-4F2365EC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8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228CFF9-D3EA-85D7-E1DC-B3B39615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7E8BBB-20B9-14F0-DAD0-E56E4E7CC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3C3A95-9E31-EA71-99DC-FD8473674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260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2D53FB-FBD2-DB52-5D2D-44D8826BE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88A9E8-7D28-8E36-81BE-E2A201DA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582CBD-4A7E-BA65-BF11-E1046BEB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488DA5-25F0-5437-37F6-BCFD57FD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454CAF-F99E-39C6-5A0E-036E7A8A7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9CE7B2-E8AC-14D6-E2A7-F03E0A6C1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4041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D9FBD6-F4CA-65D6-6F89-D1614B65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51026B6-168C-5C37-FBB7-56E88CA53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4309B2-205C-690A-B359-5BAA41C75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AD0DB6-9597-FCE6-B4FB-46513A22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E9FDDB-BF88-8BCD-71E0-CB4A5601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577110-1188-758E-70C8-C69AD040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619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730E229-0AE8-B1EF-7DBC-DE2E2B49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FDB633-6D67-6D78-015C-6AD8C14A5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9A5DCE-B1C3-05BA-88EF-CFEF2FA62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6C403-B99D-4086-B0EE-9704C5804A87}" type="datetimeFigureOut">
              <a:rPr lang="es-MX" smtClean="0"/>
              <a:t>03/07/2023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309E3D-FC4D-953F-75EB-B72550826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D4B569-E907-FCF5-D973-375708D22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B740E-18C2-43AD-8070-478F38489E3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292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2BE8530-5CB3-1CDB-42BD-F2155BCAB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850" y="1046381"/>
            <a:ext cx="3714750" cy="30289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49F1A8A-720F-F1DC-EAB2-1A74A863E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" y="3733800"/>
            <a:ext cx="3505200" cy="27622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AA50F0-3AB9-30E7-E4EC-0C8DFB313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277" y="3295650"/>
            <a:ext cx="3714750" cy="3028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7AB35E9-B77F-7B16-0833-0BEBD47274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230981"/>
            <a:ext cx="3505200" cy="2628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32CBC6-DBD8-D35E-AA5E-91225AE1D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277" y="152400"/>
            <a:ext cx="3714750" cy="278606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AECCC19-D95E-4547-289E-D2C6CD946955}"/>
              </a:ext>
            </a:extLst>
          </p:cNvPr>
          <p:cNvSpPr txBox="1"/>
          <p:nvPr/>
        </p:nvSpPr>
        <p:spPr>
          <a:xfrm>
            <a:off x="4133850" y="400050"/>
            <a:ext cx="3714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haroni" panose="02010803020104030203" pitchFamily="2" charset="-79"/>
                <a:cs typeface="Aharoni" panose="02010803020104030203" pitchFamily="2" charset="-79"/>
              </a:rPr>
              <a:t>LECTURA POR PARTE DE PADRES DE FAMILIA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C2BB42-CAF0-E9AF-0425-C41E727EFBAF}"/>
              </a:ext>
            </a:extLst>
          </p:cNvPr>
          <p:cNvSpPr txBox="1"/>
          <p:nvPr/>
        </p:nvSpPr>
        <p:spPr>
          <a:xfrm>
            <a:off x="3895723" y="4495800"/>
            <a:ext cx="44005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/>
              <a:t>Aplicación de la estrategia para favorecer el lectura, donde padres de familia los motivaron representando personajes para que todos lograran integrarse y participar con descripciones, opiniones y bajo una dinámica por equipos secuenciados para captar la atención y favorecer la escucha</a:t>
            </a:r>
          </a:p>
        </p:txBody>
      </p:sp>
    </p:spTree>
    <p:extLst>
      <p:ext uri="{BB962C8B-B14F-4D97-AF65-F5344CB8AC3E}">
        <p14:creationId xmlns:p14="http://schemas.microsoft.com/office/powerpoint/2010/main" val="2419236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89" y="439383"/>
            <a:ext cx="3110079" cy="401794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3" y="795166"/>
            <a:ext cx="3090386" cy="40632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071" y="3190639"/>
            <a:ext cx="7364606" cy="331651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82580" y="5112913"/>
            <a:ext cx="31682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Las  Mamas y Papas  les regalaron la lectura de un cuento, para fomentar el habito de la lectura. </a:t>
            </a:r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7495504" y="888642"/>
            <a:ext cx="39441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/>
              <a:t>Una de las actividades  fue  escenificación de cuento Aladino  y la lámpara maravillosa.  En la cual apoyaron alumnos interpretando personajes.</a:t>
            </a:r>
            <a:endParaRPr lang="es-MX" sz="2400" b="1" dirty="0"/>
          </a:p>
        </p:txBody>
      </p:sp>
    </p:spTree>
    <p:extLst>
      <p:ext uri="{BB962C8B-B14F-4D97-AF65-F5344CB8AC3E}">
        <p14:creationId xmlns:p14="http://schemas.microsoft.com/office/powerpoint/2010/main" val="986760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3B747B66-B4E9-C979-CEF7-E31C1DE21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451">
            <a:off x="3514033" y="1481405"/>
            <a:ext cx="6320049" cy="4736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1" name="Google Shape;1541;p62"/>
          <p:cNvSpPr/>
          <p:nvPr/>
        </p:nvSpPr>
        <p:spPr>
          <a:xfrm rot="15167664">
            <a:off x="1745621" y="-1373289"/>
            <a:ext cx="1974311" cy="5428452"/>
          </a:xfrm>
          <a:custGeom>
            <a:avLst/>
            <a:gdLst/>
            <a:ahLst/>
            <a:cxnLst/>
            <a:rect l="l" t="t" r="r" b="b"/>
            <a:pathLst>
              <a:path w="3796" h="10908" extrusionOk="0">
                <a:moveTo>
                  <a:pt x="3698" y="4576"/>
                </a:moveTo>
                <a:cubicBezTo>
                  <a:pt x="3669" y="5532"/>
                  <a:pt x="3708" y="6830"/>
                  <a:pt x="3776" y="8127"/>
                </a:cubicBezTo>
                <a:cubicBezTo>
                  <a:pt x="3795" y="8303"/>
                  <a:pt x="3747" y="8478"/>
                  <a:pt x="3639" y="8615"/>
                </a:cubicBezTo>
                <a:cubicBezTo>
                  <a:pt x="3395" y="8927"/>
                  <a:pt x="3171" y="9249"/>
                  <a:pt x="2908" y="9542"/>
                </a:cubicBezTo>
                <a:cubicBezTo>
                  <a:pt x="2566" y="9932"/>
                  <a:pt x="2244" y="10332"/>
                  <a:pt x="1903" y="10712"/>
                </a:cubicBezTo>
                <a:cubicBezTo>
                  <a:pt x="1864" y="10761"/>
                  <a:pt x="1815" y="10800"/>
                  <a:pt x="1776" y="10849"/>
                </a:cubicBezTo>
                <a:cubicBezTo>
                  <a:pt x="1737" y="10898"/>
                  <a:pt x="1688" y="10908"/>
                  <a:pt x="1630" y="10859"/>
                </a:cubicBezTo>
                <a:cubicBezTo>
                  <a:pt x="1493" y="10761"/>
                  <a:pt x="1376" y="10644"/>
                  <a:pt x="1259" y="10517"/>
                </a:cubicBezTo>
                <a:cubicBezTo>
                  <a:pt x="995" y="10205"/>
                  <a:pt x="722" y="9893"/>
                  <a:pt x="449" y="9581"/>
                </a:cubicBezTo>
                <a:cubicBezTo>
                  <a:pt x="313" y="9415"/>
                  <a:pt x="196" y="9249"/>
                  <a:pt x="88" y="9073"/>
                </a:cubicBezTo>
                <a:cubicBezTo>
                  <a:pt x="49" y="9005"/>
                  <a:pt x="30" y="8917"/>
                  <a:pt x="30" y="8839"/>
                </a:cubicBezTo>
                <a:cubicBezTo>
                  <a:pt x="69" y="8108"/>
                  <a:pt x="30" y="7366"/>
                  <a:pt x="30" y="6635"/>
                </a:cubicBezTo>
                <a:cubicBezTo>
                  <a:pt x="0" y="5259"/>
                  <a:pt x="0" y="3874"/>
                  <a:pt x="39" y="2498"/>
                </a:cubicBezTo>
                <a:cubicBezTo>
                  <a:pt x="59" y="1776"/>
                  <a:pt x="108" y="1054"/>
                  <a:pt x="157" y="333"/>
                </a:cubicBezTo>
                <a:cubicBezTo>
                  <a:pt x="166" y="137"/>
                  <a:pt x="166" y="137"/>
                  <a:pt x="371" y="98"/>
                </a:cubicBezTo>
                <a:cubicBezTo>
                  <a:pt x="703" y="30"/>
                  <a:pt x="1044" y="1"/>
                  <a:pt x="1386" y="1"/>
                </a:cubicBezTo>
                <a:cubicBezTo>
                  <a:pt x="1903" y="11"/>
                  <a:pt x="2420" y="11"/>
                  <a:pt x="2927" y="1"/>
                </a:cubicBezTo>
                <a:cubicBezTo>
                  <a:pt x="3171" y="1"/>
                  <a:pt x="3415" y="20"/>
                  <a:pt x="3659" y="69"/>
                </a:cubicBezTo>
                <a:cubicBezTo>
                  <a:pt x="3756" y="79"/>
                  <a:pt x="3766" y="128"/>
                  <a:pt x="3766" y="206"/>
                </a:cubicBezTo>
                <a:cubicBezTo>
                  <a:pt x="3756" y="284"/>
                  <a:pt x="3766" y="391"/>
                  <a:pt x="3756" y="479"/>
                </a:cubicBezTo>
                <a:cubicBezTo>
                  <a:pt x="3708" y="1737"/>
                  <a:pt x="3708" y="2986"/>
                  <a:pt x="3698" y="4576"/>
                </a:cubicBez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543" name="Google Shape;1543;p62"/>
          <p:cNvSpPr txBox="1">
            <a:spLocks noGrp="1"/>
          </p:cNvSpPr>
          <p:nvPr>
            <p:ph type="ctrTitle"/>
          </p:nvPr>
        </p:nvSpPr>
        <p:spPr>
          <a:xfrm rot="20599475" flipH="1">
            <a:off x="192090" y="813150"/>
            <a:ext cx="4330716" cy="105557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200" b="1" dirty="0"/>
              <a:t>LECTURA DE CUENTOS CON PAPÁS</a:t>
            </a:r>
            <a:endParaRPr sz="3200" b="1" dirty="0"/>
          </a:p>
        </p:txBody>
      </p:sp>
      <p:grpSp>
        <p:nvGrpSpPr>
          <p:cNvPr id="1544" name="Google Shape;1544;p62"/>
          <p:cNvGrpSpPr/>
          <p:nvPr/>
        </p:nvGrpSpPr>
        <p:grpSpPr>
          <a:xfrm>
            <a:off x="10732397" y="5793823"/>
            <a:ext cx="1397896" cy="902811"/>
            <a:chOff x="7198967" y="2705811"/>
            <a:chExt cx="1368876" cy="883954"/>
          </a:xfrm>
        </p:grpSpPr>
        <p:sp>
          <p:nvSpPr>
            <p:cNvPr id="1545" name="Google Shape;1545;p62"/>
            <p:cNvSpPr/>
            <p:nvPr/>
          </p:nvSpPr>
          <p:spPr>
            <a:xfrm rot="1441116">
              <a:off x="7478870" y="2920857"/>
              <a:ext cx="1036417" cy="478705"/>
            </a:xfrm>
            <a:custGeom>
              <a:avLst/>
              <a:gdLst/>
              <a:ahLst/>
              <a:cxnLst/>
              <a:rect l="l" t="t" r="r" b="b"/>
              <a:pathLst>
                <a:path w="8030" h="3709" extrusionOk="0">
                  <a:moveTo>
                    <a:pt x="5228" y="184"/>
                  </a:moveTo>
                  <a:cubicBezTo>
                    <a:pt x="5336" y="184"/>
                    <a:pt x="5424" y="195"/>
                    <a:pt x="5473" y="225"/>
                  </a:cubicBezTo>
                  <a:cubicBezTo>
                    <a:pt x="5473" y="264"/>
                    <a:pt x="5502" y="283"/>
                    <a:pt x="5532" y="283"/>
                  </a:cubicBezTo>
                  <a:lnTo>
                    <a:pt x="5512" y="283"/>
                  </a:lnTo>
                  <a:lnTo>
                    <a:pt x="5512" y="293"/>
                  </a:lnTo>
                  <a:cubicBezTo>
                    <a:pt x="5288" y="293"/>
                    <a:pt x="4907" y="683"/>
                    <a:pt x="4761" y="800"/>
                  </a:cubicBezTo>
                  <a:lnTo>
                    <a:pt x="4185" y="1220"/>
                  </a:lnTo>
                  <a:lnTo>
                    <a:pt x="3610" y="1649"/>
                  </a:lnTo>
                  <a:lnTo>
                    <a:pt x="3229" y="1922"/>
                  </a:lnTo>
                  <a:cubicBezTo>
                    <a:pt x="3176" y="2022"/>
                    <a:pt x="3120" y="2069"/>
                    <a:pt x="3056" y="2069"/>
                  </a:cubicBezTo>
                  <a:cubicBezTo>
                    <a:pt x="3013" y="2069"/>
                    <a:pt x="2968" y="2049"/>
                    <a:pt x="2917" y="2010"/>
                  </a:cubicBezTo>
                  <a:cubicBezTo>
                    <a:pt x="2673" y="1971"/>
                    <a:pt x="2381" y="1678"/>
                    <a:pt x="2186" y="1561"/>
                  </a:cubicBezTo>
                  <a:lnTo>
                    <a:pt x="1581" y="1181"/>
                  </a:lnTo>
                  <a:cubicBezTo>
                    <a:pt x="1142" y="907"/>
                    <a:pt x="703" y="634"/>
                    <a:pt x="273" y="371"/>
                  </a:cubicBezTo>
                  <a:cubicBezTo>
                    <a:pt x="1639" y="351"/>
                    <a:pt x="3015" y="303"/>
                    <a:pt x="4390" y="264"/>
                  </a:cubicBezTo>
                  <a:cubicBezTo>
                    <a:pt x="4552" y="257"/>
                    <a:pt x="4952" y="184"/>
                    <a:pt x="5228" y="184"/>
                  </a:cubicBezTo>
                  <a:close/>
                  <a:moveTo>
                    <a:pt x="7245" y="751"/>
                  </a:moveTo>
                  <a:cubicBezTo>
                    <a:pt x="7413" y="751"/>
                    <a:pt x="7540" y="903"/>
                    <a:pt x="7512" y="1083"/>
                  </a:cubicBezTo>
                  <a:cubicBezTo>
                    <a:pt x="7483" y="1268"/>
                    <a:pt x="7112" y="1444"/>
                    <a:pt x="6966" y="1542"/>
                  </a:cubicBezTo>
                  <a:cubicBezTo>
                    <a:pt x="6906" y="1576"/>
                    <a:pt x="6929" y="1664"/>
                    <a:pt x="6989" y="1664"/>
                  </a:cubicBezTo>
                  <a:cubicBezTo>
                    <a:pt x="6997" y="1664"/>
                    <a:pt x="7005" y="1662"/>
                    <a:pt x="7015" y="1659"/>
                  </a:cubicBezTo>
                  <a:lnTo>
                    <a:pt x="7044" y="1649"/>
                  </a:lnTo>
                  <a:lnTo>
                    <a:pt x="7044" y="1649"/>
                  </a:lnTo>
                  <a:cubicBezTo>
                    <a:pt x="7026" y="1675"/>
                    <a:pt x="7048" y="1709"/>
                    <a:pt x="7080" y="1709"/>
                  </a:cubicBezTo>
                  <a:cubicBezTo>
                    <a:pt x="7084" y="1709"/>
                    <a:pt x="7088" y="1708"/>
                    <a:pt x="7093" y="1707"/>
                  </a:cubicBezTo>
                  <a:cubicBezTo>
                    <a:pt x="7123" y="1702"/>
                    <a:pt x="7153" y="1699"/>
                    <a:pt x="7182" y="1699"/>
                  </a:cubicBezTo>
                  <a:cubicBezTo>
                    <a:pt x="7542" y="1699"/>
                    <a:pt x="7765" y="2122"/>
                    <a:pt x="7522" y="2429"/>
                  </a:cubicBezTo>
                  <a:cubicBezTo>
                    <a:pt x="7403" y="2567"/>
                    <a:pt x="7265" y="2617"/>
                    <a:pt x="7119" y="2617"/>
                  </a:cubicBezTo>
                  <a:cubicBezTo>
                    <a:pt x="6966" y="2617"/>
                    <a:pt x="6804" y="2562"/>
                    <a:pt x="6644" y="2498"/>
                  </a:cubicBezTo>
                  <a:cubicBezTo>
                    <a:pt x="6636" y="2495"/>
                    <a:pt x="6629" y="2493"/>
                    <a:pt x="6622" y="2493"/>
                  </a:cubicBezTo>
                  <a:cubicBezTo>
                    <a:pt x="6556" y="2493"/>
                    <a:pt x="6515" y="2609"/>
                    <a:pt x="6585" y="2644"/>
                  </a:cubicBezTo>
                  <a:lnTo>
                    <a:pt x="6634" y="2663"/>
                  </a:lnTo>
                  <a:cubicBezTo>
                    <a:pt x="6634" y="2673"/>
                    <a:pt x="6644" y="2683"/>
                    <a:pt x="6654" y="2693"/>
                  </a:cubicBezTo>
                  <a:cubicBezTo>
                    <a:pt x="6907" y="2868"/>
                    <a:pt x="6829" y="3298"/>
                    <a:pt x="6488" y="3307"/>
                  </a:cubicBezTo>
                  <a:cubicBezTo>
                    <a:pt x="6146" y="3307"/>
                    <a:pt x="5961" y="2966"/>
                    <a:pt x="5824" y="2712"/>
                  </a:cubicBezTo>
                  <a:lnTo>
                    <a:pt x="5824" y="1337"/>
                  </a:lnTo>
                  <a:cubicBezTo>
                    <a:pt x="6127" y="1064"/>
                    <a:pt x="6488" y="878"/>
                    <a:pt x="6888" y="790"/>
                  </a:cubicBezTo>
                  <a:cubicBezTo>
                    <a:pt x="6995" y="761"/>
                    <a:pt x="7112" y="751"/>
                    <a:pt x="7229" y="751"/>
                  </a:cubicBezTo>
                  <a:cubicBezTo>
                    <a:pt x="7234" y="751"/>
                    <a:pt x="7240" y="751"/>
                    <a:pt x="7245" y="751"/>
                  </a:cubicBezTo>
                  <a:close/>
                  <a:moveTo>
                    <a:pt x="5600" y="439"/>
                  </a:moveTo>
                  <a:cubicBezTo>
                    <a:pt x="5649" y="644"/>
                    <a:pt x="5600" y="917"/>
                    <a:pt x="5600" y="1083"/>
                  </a:cubicBezTo>
                  <a:lnTo>
                    <a:pt x="5610" y="2176"/>
                  </a:lnTo>
                  <a:cubicBezTo>
                    <a:pt x="5610" y="2400"/>
                    <a:pt x="5717" y="3151"/>
                    <a:pt x="5551" y="3337"/>
                  </a:cubicBezTo>
                  <a:cubicBezTo>
                    <a:pt x="5571" y="3298"/>
                    <a:pt x="5561" y="3259"/>
                    <a:pt x="5541" y="3239"/>
                  </a:cubicBezTo>
                  <a:cubicBezTo>
                    <a:pt x="5054" y="2663"/>
                    <a:pt x="4517" y="2146"/>
                    <a:pt x="3922" y="1678"/>
                  </a:cubicBezTo>
                  <a:cubicBezTo>
                    <a:pt x="3981" y="1629"/>
                    <a:pt x="4039" y="1581"/>
                    <a:pt x="4098" y="1542"/>
                  </a:cubicBezTo>
                  <a:lnTo>
                    <a:pt x="4946" y="907"/>
                  </a:lnTo>
                  <a:cubicBezTo>
                    <a:pt x="5112" y="790"/>
                    <a:pt x="5444" y="644"/>
                    <a:pt x="5600" y="439"/>
                  </a:cubicBezTo>
                  <a:close/>
                  <a:moveTo>
                    <a:pt x="166" y="439"/>
                  </a:moveTo>
                  <a:cubicBezTo>
                    <a:pt x="800" y="878"/>
                    <a:pt x="1444" y="1298"/>
                    <a:pt x="2088" y="1727"/>
                  </a:cubicBezTo>
                  <a:cubicBezTo>
                    <a:pt x="2127" y="1756"/>
                    <a:pt x="2176" y="1795"/>
                    <a:pt x="2234" y="1834"/>
                  </a:cubicBezTo>
                  <a:cubicBezTo>
                    <a:pt x="2176" y="1873"/>
                    <a:pt x="2127" y="1932"/>
                    <a:pt x="2068" y="1971"/>
                  </a:cubicBezTo>
                  <a:lnTo>
                    <a:pt x="1464" y="2468"/>
                  </a:lnTo>
                  <a:cubicBezTo>
                    <a:pt x="1112" y="2761"/>
                    <a:pt x="693" y="3054"/>
                    <a:pt x="381" y="3405"/>
                  </a:cubicBezTo>
                  <a:lnTo>
                    <a:pt x="371" y="3395"/>
                  </a:lnTo>
                  <a:cubicBezTo>
                    <a:pt x="156" y="3249"/>
                    <a:pt x="215" y="3200"/>
                    <a:pt x="215" y="2956"/>
                  </a:cubicBezTo>
                  <a:lnTo>
                    <a:pt x="215" y="2361"/>
                  </a:lnTo>
                  <a:cubicBezTo>
                    <a:pt x="205" y="1717"/>
                    <a:pt x="195" y="1083"/>
                    <a:pt x="166" y="439"/>
                  </a:cubicBezTo>
                  <a:close/>
                  <a:moveTo>
                    <a:pt x="3844" y="1746"/>
                  </a:moveTo>
                  <a:cubicBezTo>
                    <a:pt x="4381" y="2273"/>
                    <a:pt x="4898" y="2810"/>
                    <a:pt x="5405" y="3356"/>
                  </a:cubicBezTo>
                  <a:cubicBezTo>
                    <a:pt x="5415" y="3366"/>
                    <a:pt x="5424" y="3376"/>
                    <a:pt x="5444" y="3385"/>
                  </a:cubicBezTo>
                  <a:cubicBezTo>
                    <a:pt x="5375" y="3400"/>
                    <a:pt x="5283" y="3405"/>
                    <a:pt x="5185" y="3405"/>
                  </a:cubicBezTo>
                  <a:cubicBezTo>
                    <a:pt x="4949" y="3405"/>
                    <a:pt x="4675" y="3376"/>
                    <a:pt x="4585" y="3376"/>
                  </a:cubicBezTo>
                  <a:lnTo>
                    <a:pt x="3483" y="3405"/>
                  </a:lnTo>
                  <a:lnTo>
                    <a:pt x="1425" y="3463"/>
                  </a:lnTo>
                  <a:cubicBezTo>
                    <a:pt x="1260" y="3469"/>
                    <a:pt x="1050" y="3502"/>
                    <a:pt x="849" y="3502"/>
                  </a:cubicBezTo>
                  <a:cubicBezTo>
                    <a:pt x="728" y="3502"/>
                    <a:pt x="610" y="3490"/>
                    <a:pt x="508" y="3454"/>
                  </a:cubicBezTo>
                  <a:cubicBezTo>
                    <a:pt x="800" y="3249"/>
                    <a:pt x="1083" y="3034"/>
                    <a:pt x="1347" y="2790"/>
                  </a:cubicBezTo>
                  <a:lnTo>
                    <a:pt x="1834" y="2390"/>
                  </a:lnTo>
                  <a:lnTo>
                    <a:pt x="2078" y="2195"/>
                  </a:lnTo>
                  <a:lnTo>
                    <a:pt x="2205" y="2098"/>
                  </a:lnTo>
                  <a:cubicBezTo>
                    <a:pt x="2254" y="2068"/>
                    <a:pt x="2283" y="2029"/>
                    <a:pt x="2293" y="1981"/>
                  </a:cubicBezTo>
                  <a:cubicBezTo>
                    <a:pt x="2303" y="2006"/>
                    <a:pt x="2327" y="2018"/>
                    <a:pt x="2353" y="2018"/>
                  </a:cubicBezTo>
                  <a:cubicBezTo>
                    <a:pt x="2376" y="2018"/>
                    <a:pt x="2401" y="2009"/>
                    <a:pt x="2420" y="1990"/>
                  </a:cubicBezTo>
                  <a:lnTo>
                    <a:pt x="2429" y="1981"/>
                  </a:lnTo>
                  <a:cubicBezTo>
                    <a:pt x="2609" y="2127"/>
                    <a:pt x="2829" y="2260"/>
                    <a:pt x="3022" y="2260"/>
                  </a:cubicBezTo>
                  <a:cubicBezTo>
                    <a:pt x="3060" y="2260"/>
                    <a:pt x="3097" y="2255"/>
                    <a:pt x="3132" y="2244"/>
                  </a:cubicBezTo>
                  <a:cubicBezTo>
                    <a:pt x="3356" y="2176"/>
                    <a:pt x="3620" y="1951"/>
                    <a:pt x="3844" y="1746"/>
                  </a:cubicBezTo>
                  <a:close/>
                  <a:moveTo>
                    <a:pt x="5698" y="0"/>
                  </a:moveTo>
                  <a:cubicBezTo>
                    <a:pt x="3854" y="68"/>
                    <a:pt x="2010" y="107"/>
                    <a:pt x="156" y="156"/>
                  </a:cubicBezTo>
                  <a:cubicBezTo>
                    <a:pt x="137" y="156"/>
                    <a:pt x="108" y="166"/>
                    <a:pt x="88" y="195"/>
                  </a:cubicBezTo>
                  <a:cubicBezTo>
                    <a:pt x="83" y="194"/>
                    <a:pt x="78" y="193"/>
                    <a:pt x="73" y="193"/>
                  </a:cubicBezTo>
                  <a:cubicBezTo>
                    <a:pt x="42" y="193"/>
                    <a:pt x="20" y="220"/>
                    <a:pt x="20" y="254"/>
                  </a:cubicBezTo>
                  <a:cubicBezTo>
                    <a:pt x="10" y="595"/>
                    <a:pt x="0" y="927"/>
                    <a:pt x="0" y="1268"/>
                  </a:cubicBezTo>
                  <a:cubicBezTo>
                    <a:pt x="0" y="1883"/>
                    <a:pt x="0" y="2507"/>
                    <a:pt x="0" y="3122"/>
                  </a:cubicBezTo>
                  <a:lnTo>
                    <a:pt x="0" y="3541"/>
                  </a:lnTo>
                  <a:cubicBezTo>
                    <a:pt x="0" y="3590"/>
                    <a:pt x="30" y="3629"/>
                    <a:pt x="78" y="3649"/>
                  </a:cubicBezTo>
                  <a:cubicBezTo>
                    <a:pt x="386" y="3694"/>
                    <a:pt x="696" y="3708"/>
                    <a:pt x="1007" y="3708"/>
                  </a:cubicBezTo>
                  <a:cubicBezTo>
                    <a:pt x="1506" y="3708"/>
                    <a:pt x="2009" y="3670"/>
                    <a:pt x="2507" y="3658"/>
                  </a:cubicBezTo>
                  <a:cubicBezTo>
                    <a:pt x="3434" y="3629"/>
                    <a:pt x="4361" y="3610"/>
                    <a:pt x="5288" y="3571"/>
                  </a:cubicBezTo>
                  <a:cubicBezTo>
                    <a:pt x="5756" y="3551"/>
                    <a:pt x="5824" y="3522"/>
                    <a:pt x="5824" y="3034"/>
                  </a:cubicBezTo>
                  <a:lnTo>
                    <a:pt x="5824" y="2995"/>
                  </a:lnTo>
                  <a:cubicBezTo>
                    <a:pt x="5985" y="3229"/>
                    <a:pt x="6212" y="3463"/>
                    <a:pt x="6467" y="3463"/>
                  </a:cubicBezTo>
                  <a:cubicBezTo>
                    <a:pt x="6552" y="3463"/>
                    <a:pt x="6641" y="3437"/>
                    <a:pt x="6732" y="3376"/>
                  </a:cubicBezTo>
                  <a:cubicBezTo>
                    <a:pt x="6937" y="3229"/>
                    <a:pt x="6976" y="2946"/>
                    <a:pt x="6839" y="2751"/>
                  </a:cubicBezTo>
                  <a:lnTo>
                    <a:pt x="6839" y="2751"/>
                  </a:lnTo>
                  <a:cubicBezTo>
                    <a:pt x="6917" y="2776"/>
                    <a:pt x="7000" y="2788"/>
                    <a:pt x="7083" y="2788"/>
                  </a:cubicBezTo>
                  <a:cubicBezTo>
                    <a:pt x="7166" y="2788"/>
                    <a:pt x="7249" y="2776"/>
                    <a:pt x="7327" y="2751"/>
                  </a:cubicBezTo>
                  <a:cubicBezTo>
                    <a:pt x="7522" y="2683"/>
                    <a:pt x="7678" y="2527"/>
                    <a:pt x="7746" y="2332"/>
                  </a:cubicBezTo>
                  <a:cubicBezTo>
                    <a:pt x="7869" y="1991"/>
                    <a:pt x="7584" y="1603"/>
                    <a:pt x="7236" y="1603"/>
                  </a:cubicBezTo>
                  <a:cubicBezTo>
                    <a:pt x="7195" y="1603"/>
                    <a:pt x="7154" y="1608"/>
                    <a:pt x="7112" y="1620"/>
                  </a:cubicBezTo>
                  <a:cubicBezTo>
                    <a:pt x="7444" y="1434"/>
                    <a:pt x="8029" y="917"/>
                    <a:pt x="7522" y="644"/>
                  </a:cubicBezTo>
                  <a:cubicBezTo>
                    <a:pt x="7438" y="599"/>
                    <a:pt x="7336" y="582"/>
                    <a:pt x="7229" y="582"/>
                  </a:cubicBezTo>
                  <a:cubicBezTo>
                    <a:pt x="7010" y="582"/>
                    <a:pt x="6768" y="653"/>
                    <a:pt x="6605" y="712"/>
                  </a:cubicBezTo>
                  <a:cubicBezTo>
                    <a:pt x="6312" y="810"/>
                    <a:pt x="6039" y="976"/>
                    <a:pt x="5815" y="1190"/>
                  </a:cubicBezTo>
                  <a:lnTo>
                    <a:pt x="5815" y="117"/>
                  </a:lnTo>
                  <a:cubicBezTo>
                    <a:pt x="5815" y="49"/>
                    <a:pt x="5766" y="0"/>
                    <a:pt x="5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6" name="Google Shape;1546;p62"/>
            <p:cNvSpPr/>
            <p:nvPr/>
          </p:nvSpPr>
          <p:spPr>
            <a:xfrm rot="1441116">
              <a:off x="8190320" y="3161758"/>
              <a:ext cx="250650" cy="330150"/>
            </a:xfrm>
            <a:custGeom>
              <a:avLst/>
              <a:gdLst/>
              <a:ahLst/>
              <a:cxnLst/>
              <a:rect l="l" t="t" r="r" b="b"/>
              <a:pathLst>
                <a:path w="1942" h="2558" extrusionOk="0">
                  <a:moveTo>
                    <a:pt x="1420" y="1"/>
                  </a:moveTo>
                  <a:cubicBezTo>
                    <a:pt x="1415" y="1"/>
                    <a:pt x="1410" y="1"/>
                    <a:pt x="1405" y="1"/>
                  </a:cubicBezTo>
                  <a:cubicBezTo>
                    <a:pt x="1288" y="1"/>
                    <a:pt x="1181" y="21"/>
                    <a:pt x="1064" y="40"/>
                  </a:cubicBezTo>
                  <a:cubicBezTo>
                    <a:pt x="674" y="128"/>
                    <a:pt x="303" y="323"/>
                    <a:pt x="0" y="587"/>
                  </a:cubicBezTo>
                  <a:lnTo>
                    <a:pt x="0" y="1962"/>
                  </a:lnTo>
                  <a:cubicBezTo>
                    <a:pt x="145" y="2222"/>
                    <a:pt x="346" y="2557"/>
                    <a:pt x="660" y="2557"/>
                  </a:cubicBezTo>
                  <a:cubicBezTo>
                    <a:pt x="665" y="2557"/>
                    <a:pt x="669" y="2557"/>
                    <a:pt x="674" y="2557"/>
                  </a:cubicBezTo>
                  <a:cubicBezTo>
                    <a:pt x="995" y="2538"/>
                    <a:pt x="1083" y="2118"/>
                    <a:pt x="830" y="1943"/>
                  </a:cubicBezTo>
                  <a:cubicBezTo>
                    <a:pt x="820" y="1943"/>
                    <a:pt x="810" y="1933"/>
                    <a:pt x="810" y="1913"/>
                  </a:cubicBezTo>
                  <a:lnTo>
                    <a:pt x="761" y="1894"/>
                  </a:lnTo>
                  <a:cubicBezTo>
                    <a:pt x="691" y="1859"/>
                    <a:pt x="732" y="1743"/>
                    <a:pt x="805" y="1743"/>
                  </a:cubicBezTo>
                  <a:cubicBezTo>
                    <a:pt x="813" y="1743"/>
                    <a:pt x="821" y="1745"/>
                    <a:pt x="830" y="1748"/>
                  </a:cubicBezTo>
                  <a:cubicBezTo>
                    <a:pt x="984" y="1812"/>
                    <a:pt x="1144" y="1867"/>
                    <a:pt x="1296" y="1867"/>
                  </a:cubicBezTo>
                  <a:cubicBezTo>
                    <a:pt x="1441" y="1867"/>
                    <a:pt x="1579" y="1817"/>
                    <a:pt x="1698" y="1679"/>
                  </a:cubicBezTo>
                  <a:cubicBezTo>
                    <a:pt x="1941" y="1372"/>
                    <a:pt x="1718" y="949"/>
                    <a:pt x="1358" y="949"/>
                  </a:cubicBezTo>
                  <a:cubicBezTo>
                    <a:pt x="1329" y="949"/>
                    <a:pt x="1299" y="952"/>
                    <a:pt x="1269" y="957"/>
                  </a:cubicBezTo>
                  <a:cubicBezTo>
                    <a:pt x="1264" y="958"/>
                    <a:pt x="1260" y="959"/>
                    <a:pt x="1257" y="959"/>
                  </a:cubicBezTo>
                  <a:cubicBezTo>
                    <a:pt x="1226" y="959"/>
                    <a:pt x="1211" y="925"/>
                    <a:pt x="1220" y="899"/>
                  </a:cubicBezTo>
                  <a:lnTo>
                    <a:pt x="1220" y="899"/>
                  </a:lnTo>
                  <a:lnTo>
                    <a:pt x="1191" y="918"/>
                  </a:lnTo>
                  <a:cubicBezTo>
                    <a:pt x="1183" y="922"/>
                    <a:pt x="1176" y="923"/>
                    <a:pt x="1169" y="923"/>
                  </a:cubicBezTo>
                  <a:cubicBezTo>
                    <a:pt x="1115" y="923"/>
                    <a:pt x="1090" y="826"/>
                    <a:pt x="1142" y="792"/>
                  </a:cubicBezTo>
                  <a:cubicBezTo>
                    <a:pt x="1288" y="694"/>
                    <a:pt x="1669" y="518"/>
                    <a:pt x="1688" y="333"/>
                  </a:cubicBezTo>
                  <a:cubicBezTo>
                    <a:pt x="1726" y="162"/>
                    <a:pt x="1589" y="1"/>
                    <a:pt x="1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7" name="Google Shape;1547;p62"/>
            <p:cNvSpPr/>
            <p:nvPr/>
          </p:nvSpPr>
          <p:spPr>
            <a:xfrm rot="1441116">
              <a:off x="7974134" y="3020285"/>
              <a:ext cx="230516" cy="372871"/>
            </a:xfrm>
            <a:custGeom>
              <a:avLst/>
              <a:gdLst/>
              <a:ahLst/>
              <a:cxnLst/>
              <a:rect l="l" t="t" r="r" b="b"/>
              <a:pathLst>
                <a:path w="1786" h="2889" extrusionOk="0">
                  <a:moveTo>
                    <a:pt x="1688" y="1"/>
                  </a:moveTo>
                  <a:cubicBezTo>
                    <a:pt x="1522" y="196"/>
                    <a:pt x="1190" y="342"/>
                    <a:pt x="1024" y="469"/>
                  </a:cubicBezTo>
                  <a:lnTo>
                    <a:pt x="166" y="1103"/>
                  </a:lnTo>
                  <a:cubicBezTo>
                    <a:pt x="117" y="1142"/>
                    <a:pt x="59" y="1181"/>
                    <a:pt x="0" y="1240"/>
                  </a:cubicBezTo>
                  <a:cubicBezTo>
                    <a:pt x="585" y="1698"/>
                    <a:pt x="1132" y="2225"/>
                    <a:pt x="1610" y="2791"/>
                  </a:cubicBezTo>
                  <a:cubicBezTo>
                    <a:pt x="1639" y="2820"/>
                    <a:pt x="1639" y="2859"/>
                    <a:pt x="1629" y="2889"/>
                  </a:cubicBezTo>
                  <a:cubicBezTo>
                    <a:pt x="1785" y="2713"/>
                    <a:pt x="1688" y="1962"/>
                    <a:pt x="1688" y="1737"/>
                  </a:cubicBezTo>
                  <a:lnTo>
                    <a:pt x="1688" y="635"/>
                  </a:lnTo>
                  <a:cubicBezTo>
                    <a:pt x="1688" y="469"/>
                    <a:pt x="1727" y="196"/>
                    <a:pt x="16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8" name="Google Shape;1548;p62"/>
            <p:cNvSpPr/>
            <p:nvPr/>
          </p:nvSpPr>
          <p:spPr>
            <a:xfrm rot="1441116">
              <a:off x="7561946" y="2894854"/>
              <a:ext cx="681350" cy="242773"/>
            </a:xfrm>
            <a:custGeom>
              <a:avLst/>
              <a:gdLst/>
              <a:ahLst/>
              <a:cxnLst/>
              <a:rect l="l" t="t" r="r" b="b"/>
              <a:pathLst>
                <a:path w="5279" h="1881" extrusionOk="0">
                  <a:moveTo>
                    <a:pt x="4960" y="0"/>
                  </a:moveTo>
                  <a:cubicBezTo>
                    <a:pt x="4680" y="0"/>
                    <a:pt x="4282" y="73"/>
                    <a:pt x="4128" y="80"/>
                  </a:cubicBezTo>
                  <a:cubicBezTo>
                    <a:pt x="2752" y="119"/>
                    <a:pt x="1376" y="158"/>
                    <a:pt x="1" y="178"/>
                  </a:cubicBezTo>
                  <a:cubicBezTo>
                    <a:pt x="440" y="451"/>
                    <a:pt x="879" y="714"/>
                    <a:pt x="1308" y="988"/>
                  </a:cubicBezTo>
                  <a:lnTo>
                    <a:pt x="1923" y="1368"/>
                  </a:lnTo>
                  <a:cubicBezTo>
                    <a:pt x="2128" y="1495"/>
                    <a:pt x="2420" y="1778"/>
                    <a:pt x="2654" y="1817"/>
                  </a:cubicBezTo>
                  <a:cubicBezTo>
                    <a:pt x="2701" y="1860"/>
                    <a:pt x="2746" y="1881"/>
                    <a:pt x="2789" y="1881"/>
                  </a:cubicBezTo>
                  <a:cubicBezTo>
                    <a:pt x="2854" y="1881"/>
                    <a:pt x="2914" y="1833"/>
                    <a:pt x="2967" y="1739"/>
                  </a:cubicBezTo>
                  <a:lnTo>
                    <a:pt x="3347" y="1456"/>
                  </a:lnTo>
                  <a:lnTo>
                    <a:pt x="3923" y="1036"/>
                  </a:lnTo>
                  <a:lnTo>
                    <a:pt x="4498" y="607"/>
                  </a:lnTo>
                  <a:cubicBezTo>
                    <a:pt x="4645" y="490"/>
                    <a:pt x="5035" y="100"/>
                    <a:pt x="5259" y="100"/>
                  </a:cubicBezTo>
                  <a:lnTo>
                    <a:pt x="5279" y="100"/>
                  </a:lnTo>
                  <a:cubicBezTo>
                    <a:pt x="5249" y="100"/>
                    <a:pt x="5210" y="71"/>
                    <a:pt x="5210" y="41"/>
                  </a:cubicBezTo>
                  <a:cubicBezTo>
                    <a:pt x="5159" y="11"/>
                    <a:pt x="5068" y="0"/>
                    <a:pt x="49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49" name="Google Shape;1549;p62"/>
            <p:cNvSpPr/>
            <p:nvPr/>
          </p:nvSpPr>
          <p:spPr>
            <a:xfrm rot="1441116">
              <a:off x="7513897" y="3083944"/>
              <a:ext cx="638500" cy="225865"/>
            </a:xfrm>
            <a:custGeom>
              <a:avLst/>
              <a:gdLst/>
              <a:ahLst/>
              <a:cxnLst/>
              <a:rect l="l" t="t" r="r" b="b"/>
              <a:pathLst>
                <a:path w="4947" h="1750" extrusionOk="0">
                  <a:moveTo>
                    <a:pt x="3327" y="0"/>
                  </a:moveTo>
                  <a:cubicBezTo>
                    <a:pt x="3113" y="195"/>
                    <a:pt x="2859" y="429"/>
                    <a:pt x="2625" y="488"/>
                  </a:cubicBezTo>
                  <a:cubicBezTo>
                    <a:pt x="2586" y="499"/>
                    <a:pt x="2547" y="504"/>
                    <a:pt x="2508" y="504"/>
                  </a:cubicBezTo>
                  <a:cubicBezTo>
                    <a:pt x="2308" y="504"/>
                    <a:pt x="2100" y="373"/>
                    <a:pt x="1913" y="234"/>
                  </a:cubicBezTo>
                  <a:lnTo>
                    <a:pt x="1903" y="244"/>
                  </a:lnTo>
                  <a:cubicBezTo>
                    <a:pt x="1887" y="260"/>
                    <a:pt x="1867" y="268"/>
                    <a:pt x="1848" y="268"/>
                  </a:cubicBezTo>
                  <a:cubicBezTo>
                    <a:pt x="1820" y="268"/>
                    <a:pt x="1793" y="253"/>
                    <a:pt x="1776" y="225"/>
                  </a:cubicBezTo>
                  <a:cubicBezTo>
                    <a:pt x="1767" y="273"/>
                    <a:pt x="1737" y="322"/>
                    <a:pt x="1689" y="342"/>
                  </a:cubicBezTo>
                  <a:lnTo>
                    <a:pt x="1571" y="439"/>
                  </a:lnTo>
                  <a:lnTo>
                    <a:pt x="1328" y="644"/>
                  </a:lnTo>
                  <a:lnTo>
                    <a:pt x="840" y="1044"/>
                  </a:lnTo>
                  <a:cubicBezTo>
                    <a:pt x="576" y="1278"/>
                    <a:pt x="294" y="1503"/>
                    <a:pt x="1" y="1698"/>
                  </a:cubicBezTo>
                  <a:cubicBezTo>
                    <a:pt x="112" y="1737"/>
                    <a:pt x="238" y="1749"/>
                    <a:pt x="368" y="1749"/>
                  </a:cubicBezTo>
                  <a:cubicBezTo>
                    <a:pt x="558" y="1749"/>
                    <a:pt x="755" y="1723"/>
                    <a:pt x="918" y="1717"/>
                  </a:cubicBezTo>
                  <a:lnTo>
                    <a:pt x="2976" y="1659"/>
                  </a:lnTo>
                  <a:lnTo>
                    <a:pt x="4069" y="1620"/>
                  </a:lnTo>
                  <a:cubicBezTo>
                    <a:pt x="4172" y="1620"/>
                    <a:pt x="4450" y="1649"/>
                    <a:pt x="4688" y="1649"/>
                  </a:cubicBezTo>
                  <a:cubicBezTo>
                    <a:pt x="4786" y="1649"/>
                    <a:pt x="4878" y="1644"/>
                    <a:pt x="4947" y="1629"/>
                  </a:cubicBezTo>
                  <a:cubicBezTo>
                    <a:pt x="4927" y="1629"/>
                    <a:pt x="4918" y="1620"/>
                    <a:pt x="4908" y="1610"/>
                  </a:cubicBezTo>
                  <a:cubicBezTo>
                    <a:pt x="4401" y="1054"/>
                    <a:pt x="3884" y="517"/>
                    <a:pt x="33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0" name="Google Shape;1550;p62"/>
            <p:cNvSpPr/>
            <p:nvPr/>
          </p:nvSpPr>
          <p:spPr>
            <a:xfrm rot="1441116">
              <a:off x="7528203" y="2828903"/>
              <a:ext cx="267042" cy="382809"/>
            </a:xfrm>
            <a:custGeom>
              <a:avLst/>
              <a:gdLst/>
              <a:ahLst/>
              <a:cxnLst/>
              <a:rect l="l" t="t" r="r" b="b"/>
              <a:pathLst>
                <a:path w="2069" h="2966" extrusionOk="0">
                  <a:moveTo>
                    <a:pt x="0" y="0"/>
                  </a:moveTo>
                  <a:cubicBezTo>
                    <a:pt x="29" y="644"/>
                    <a:pt x="49" y="1288"/>
                    <a:pt x="49" y="1932"/>
                  </a:cubicBezTo>
                  <a:lnTo>
                    <a:pt x="49" y="2517"/>
                  </a:lnTo>
                  <a:cubicBezTo>
                    <a:pt x="49" y="2761"/>
                    <a:pt x="0" y="2820"/>
                    <a:pt x="205" y="2956"/>
                  </a:cubicBezTo>
                  <a:lnTo>
                    <a:pt x="225" y="2966"/>
                  </a:lnTo>
                  <a:cubicBezTo>
                    <a:pt x="527" y="2615"/>
                    <a:pt x="946" y="2332"/>
                    <a:pt x="1298" y="2029"/>
                  </a:cubicBezTo>
                  <a:lnTo>
                    <a:pt x="1912" y="1532"/>
                  </a:lnTo>
                  <a:cubicBezTo>
                    <a:pt x="1961" y="1493"/>
                    <a:pt x="2010" y="1434"/>
                    <a:pt x="2068" y="1395"/>
                  </a:cubicBezTo>
                  <a:cubicBezTo>
                    <a:pt x="2010" y="1356"/>
                    <a:pt x="1961" y="1317"/>
                    <a:pt x="1922" y="1288"/>
                  </a:cubicBezTo>
                  <a:cubicBezTo>
                    <a:pt x="1278" y="868"/>
                    <a:pt x="634" y="43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1" name="Google Shape;1551;p62"/>
            <p:cNvSpPr/>
            <p:nvPr/>
          </p:nvSpPr>
          <p:spPr>
            <a:xfrm rot="1441116">
              <a:off x="7274950" y="2767913"/>
              <a:ext cx="247294" cy="323826"/>
            </a:xfrm>
            <a:custGeom>
              <a:avLst/>
              <a:gdLst/>
              <a:ahLst/>
              <a:cxnLst/>
              <a:rect l="l" t="t" r="r" b="b"/>
              <a:pathLst>
                <a:path w="1916" h="2509" extrusionOk="0">
                  <a:moveTo>
                    <a:pt x="816" y="0"/>
                  </a:moveTo>
                  <a:cubicBezTo>
                    <a:pt x="795" y="0"/>
                    <a:pt x="775" y="1"/>
                    <a:pt x="754" y="2"/>
                  </a:cubicBezTo>
                  <a:cubicBezTo>
                    <a:pt x="657" y="2"/>
                    <a:pt x="569" y="11"/>
                    <a:pt x="481" y="41"/>
                  </a:cubicBezTo>
                  <a:cubicBezTo>
                    <a:pt x="257" y="99"/>
                    <a:pt x="198" y="197"/>
                    <a:pt x="237" y="411"/>
                  </a:cubicBezTo>
                  <a:cubicBezTo>
                    <a:pt x="276" y="626"/>
                    <a:pt x="335" y="685"/>
                    <a:pt x="549" y="753"/>
                  </a:cubicBezTo>
                  <a:cubicBezTo>
                    <a:pt x="666" y="772"/>
                    <a:pt x="793" y="792"/>
                    <a:pt x="910" y="792"/>
                  </a:cubicBezTo>
                  <a:cubicBezTo>
                    <a:pt x="998" y="792"/>
                    <a:pt x="1018" y="899"/>
                    <a:pt x="940" y="928"/>
                  </a:cubicBezTo>
                  <a:cubicBezTo>
                    <a:pt x="930" y="938"/>
                    <a:pt x="930" y="948"/>
                    <a:pt x="910" y="948"/>
                  </a:cubicBezTo>
                  <a:cubicBezTo>
                    <a:pt x="637" y="948"/>
                    <a:pt x="237" y="1065"/>
                    <a:pt x="110" y="1358"/>
                  </a:cubicBezTo>
                  <a:cubicBezTo>
                    <a:pt x="1" y="1616"/>
                    <a:pt x="199" y="1667"/>
                    <a:pt x="382" y="1667"/>
                  </a:cubicBezTo>
                  <a:cubicBezTo>
                    <a:pt x="427" y="1667"/>
                    <a:pt x="472" y="1664"/>
                    <a:pt x="510" y="1660"/>
                  </a:cubicBezTo>
                  <a:cubicBezTo>
                    <a:pt x="676" y="1631"/>
                    <a:pt x="852" y="1582"/>
                    <a:pt x="1008" y="1504"/>
                  </a:cubicBezTo>
                  <a:cubicBezTo>
                    <a:pt x="1015" y="1500"/>
                    <a:pt x="1023" y="1499"/>
                    <a:pt x="1029" y="1499"/>
                  </a:cubicBezTo>
                  <a:cubicBezTo>
                    <a:pt x="1077" y="1499"/>
                    <a:pt x="1109" y="1577"/>
                    <a:pt x="1066" y="1611"/>
                  </a:cubicBezTo>
                  <a:cubicBezTo>
                    <a:pt x="1037" y="1631"/>
                    <a:pt x="1008" y="1650"/>
                    <a:pt x="979" y="1670"/>
                  </a:cubicBezTo>
                  <a:cubicBezTo>
                    <a:pt x="842" y="1767"/>
                    <a:pt x="735" y="1914"/>
                    <a:pt x="666" y="2070"/>
                  </a:cubicBezTo>
                  <a:cubicBezTo>
                    <a:pt x="608" y="2294"/>
                    <a:pt x="715" y="2509"/>
                    <a:pt x="969" y="2509"/>
                  </a:cubicBezTo>
                  <a:cubicBezTo>
                    <a:pt x="1281" y="2509"/>
                    <a:pt x="1505" y="2236"/>
                    <a:pt x="1808" y="2197"/>
                  </a:cubicBezTo>
                  <a:cubicBezTo>
                    <a:pt x="1812" y="2196"/>
                    <a:pt x="1816" y="2195"/>
                    <a:pt x="1820" y="2195"/>
                  </a:cubicBezTo>
                  <a:cubicBezTo>
                    <a:pt x="1855" y="2195"/>
                    <a:pt x="1886" y="2230"/>
                    <a:pt x="1886" y="2265"/>
                  </a:cubicBezTo>
                  <a:lnTo>
                    <a:pt x="1905" y="2265"/>
                  </a:lnTo>
                  <a:cubicBezTo>
                    <a:pt x="1915" y="1650"/>
                    <a:pt x="1915" y="1026"/>
                    <a:pt x="1915" y="411"/>
                  </a:cubicBezTo>
                  <a:lnTo>
                    <a:pt x="1857" y="411"/>
                  </a:lnTo>
                  <a:cubicBezTo>
                    <a:pt x="1849" y="440"/>
                    <a:pt x="1827" y="458"/>
                    <a:pt x="1803" y="458"/>
                  </a:cubicBezTo>
                  <a:cubicBezTo>
                    <a:pt x="1795" y="458"/>
                    <a:pt x="1786" y="456"/>
                    <a:pt x="1778" y="450"/>
                  </a:cubicBezTo>
                  <a:cubicBezTo>
                    <a:pt x="1538" y="164"/>
                    <a:pt x="1184" y="0"/>
                    <a:pt x="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2" name="Google Shape;1552;p62"/>
            <p:cNvSpPr/>
            <p:nvPr/>
          </p:nvSpPr>
          <p:spPr>
            <a:xfrm rot="1441116">
              <a:off x="7262467" y="2742235"/>
              <a:ext cx="256975" cy="366676"/>
            </a:xfrm>
            <a:custGeom>
              <a:avLst/>
              <a:gdLst/>
              <a:ahLst/>
              <a:cxnLst/>
              <a:rect l="l" t="t" r="r" b="b"/>
              <a:pathLst>
                <a:path w="1991" h="2841" extrusionOk="0">
                  <a:moveTo>
                    <a:pt x="847" y="0"/>
                  </a:moveTo>
                  <a:cubicBezTo>
                    <a:pt x="648" y="0"/>
                    <a:pt x="457" y="50"/>
                    <a:pt x="303" y="164"/>
                  </a:cubicBezTo>
                  <a:cubicBezTo>
                    <a:pt x="127" y="281"/>
                    <a:pt x="69" y="515"/>
                    <a:pt x="147" y="710"/>
                  </a:cubicBezTo>
                  <a:cubicBezTo>
                    <a:pt x="235" y="905"/>
                    <a:pt x="420" y="1042"/>
                    <a:pt x="625" y="1071"/>
                  </a:cubicBezTo>
                  <a:cubicBezTo>
                    <a:pt x="547" y="1100"/>
                    <a:pt x="469" y="1130"/>
                    <a:pt x="401" y="1178"/>
                  </a:cubicBezTo>
                  <a:cubicBezTo>
                    <a:pt x="225" y="1276"/>
                    <a:pt x="1" y="1500"/>
                    <a:pt x="30" y="1715"/>
                  </a:cubicBezTo>
                  <a:cubicBezTo>
                    <a:pt x="60" y="1926"/>
                    <a:pt x="242" y="1999"/>
                    <a:pt x="456" y="1999"/>
                  </a:cubicBezTo>
                  <a:cubicBezTo>
                    <a:pt x="588" y="1999"/>
                    <a:pt x="732" y="1971"/>
                    <a:pt x="859" y="1930"/>
                  </a:cubicBezTo>
                  <a:lnTo>
                    <a:pt x="859" y="1930"/>
                  </a:lnTo>
                  <a:cubicBezTo>
                    <a:pt x="635" y="2144"/>
                    <a:pt x="469" y="2476"/>
                    <a:pt x="742" y="2720"/>
                  </a:cubicBezTo>
                  <a:cubicBezTo>
                    <a:pt x="837" y="2807"/>
                    <a:pt x="945" y="2840"/>
                    <a:pt x="1059" y="2840"/>
                  </a:cubicBezTo>
                  <a:cubicBezTo>
                    <a:pt x="1367" y="2840"/>
                    <a:pt x="1719" y="2593"/>
                    <a:pt x="1962" y="2486"/>
                  </a:cubicBezTo>
                  <a:cubicBezTo>
                    <a:pt x="1981" y="2476"/>
                    <a:pt x="1991" y="2456"/>
                    <a:pt x="1991" y="2437"/>
                  </a:cubicBezTo>
                  <a:cubicBezTo>
                    <a:pt x="1991" y="2398"/>
                    <a:pt x="1962" y="2359"/>
                    <a:pt x="1913" y="2359"/>
                  </a:cubicBezTo>
                  <a:cubicBezTo>
                    <a:pt x="1620" y="2408"/>
                    <a:pt x="1396" y="2681"/>
                    <a:pt x="1084" y="2681"/>
                  </a:cubicBezTo>
                  <a:cubicBezTo>
                    <a:pt x="830" y="2681"/>
                    <a:pt x="713" y="2466"/>
                    <a:pt x="781" y="2242"/>
                  </a:cubicBezTo>
                  <a:cubicBezTo>
                    <a:pt x="849" y="2076"/>
                    <a:pt x="957" y="1939"/>
                    <a:pt x="1084" y="1832"/>
                  </a:cubicBezTo>
                  <a:cubicBezTo>
                    <a:pt x="1123" y="1822"/>
                    <a:pt x="1152" y="1803"/>
                    <a:pt x="1181" y="1774"/>
                  </a:cubicBezTo>
                  <a:cubicBezTo>
                    <a:pt x="1225" y="1738"/>
                    <a:pt x="1182" y="1663"/>
                    <a:pt x="1130" y="1663"/>
                  </a:cubicBezTo>
                  <a:cubicBezTo>
                    <a:pt x="1124" y="1663"/>
                    <a:pt x="1119" y="1664"/>
                    <a:pt x="1113" y="1666"/>
                  </a:cubicBezTo>
                  <a:cubicBezTo>
                    <a:pt x="957" y="1754"/>
                    <a:pt x="791" y="1803"/>
                    <a:pt x="625" y="1832"/>
                  </a:cubicBezTo>
                  <a:cubicBezTo>
                    <a:pt x="587" y="1836"/>
                    <a:pt x="543" y="1839"/>
                    <a:pt x="499" y="1839"/>
                  </a:cubicBezTo>
                  <a:cubicBezTo>
                    <a:pt x="315" y="1839"/>
                    <a:pt x="115" y="1787"/>
                    <a:pt x="225" y="1520"/>
                  </a:cubicBezTo>
                  <a:cubicBezTo>
                    <a:pt x="347" y="1247"/>
                    <a:pt x="715" y="1119"/>
                    <a:pt x="994" y="1119"/>
                  </a:cubicBezTo>
                  <a:cubicBezTo>
                    <a:pt x="1005" y="1119"/>
                    <a:pt x="1015" y="1120"/>
                    <a:pt x="1025" y="1120"/>
                  </a:cubicBezTo>
                  <a:cubicBezTo>
                    <a:pt x="1035" y="1120"/>
                    <a:pt x="1045" y="1110"/>
                    <a:pt x="1054" y="1100"/>
                  </a:cubicBezTo>
                  <a:cubicBezTo>
                    <a:pt x="1123" y="1071"/>
                    <a:pt x="1103" y="964"/>
                    <a:pt x="1025" y="954"/>
                  </a:cubicBezTo>
                  <a:cubicBezTo>
                    <a:pt x="898" y="954"/>
                    <a:pt x="771" y="944"/>
                    <a:pt x="654" y="915"/>
                  </a:cubicBezTo>
                  <a:cubicBezTo>
                    <a:pt x="449" y="847"/>
                    <a:pt x="381" y="808"/>
                    <a:pt x="342" y="574"/>
                  </a:cubicBezTo>
                  <a:cubicBezTo>
                    <a:pt x="303" y="339"/>
                    <a:pt x="371" y="271"/>
                    <a:pt x="586" y="203"/>
                  </a:cubicBezTo>
                  <a:cubicBezTo>
                    <a:pt x="674" y="174"/>
                    <a:pt x="771" y="164"/>
                    <a:pt x="859" y="164"/>
                  </a:cubicBezTo>
                  <a:cubicBezTo>
                    <a:pt x="870" y="164"/>
                    <a:pt x="881" y="163"/>
                    <a:pt x="893" y="163"/>
                  </a:cubicBezTo>
                  <a:cubicBezTo>
                    <a:pt x="1280" y="163"/>
                    <a:pt x="1637" y="328"/>
                    <a:pt x="1883" y="613"/>
                  </a:cubicBezTo>
                  <a:cubicBezTo>
                    <a:pt x="1896" y="622"/>
                    <a:pt x="1909" y="626"/>
                    <a:pt x="1922" y="626"/>
                  </a:cubicBezTo>
                  <a:cubicBezTo>
                    <a:pt x="1949" y="626"/>
                    <a:pt x="1971" y="607"/>
                    <a:pt x="1971" y="574"/>
                  </a:cubicBezTo>
                  <a:cubicBezTo>
                    <a:pt x="1971" y="574"/>
                    <a:pt x="1971" y="564"/>
                    <a:pt x="1962" y="554"/>
                  </a:cubicBezTo>
                  <a:cubicBezTo>
                    <a:pt x="1748" y="234"/>
                    <a:pt x="1279" y="0"/>
                    <a:pt x="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3" name="Google Shape;1553;p62"/>
            <p:cNvSpPr/>
            <p:nvPr/>
          </p:nvSpPr>
          <p:spPr>
            <a:xfrm rot="1441116">
              <a:off x="7492715" y="2863262"/>
              <a:ext cx="750531" cy="477285"/>
            </a:xfrm>
            <a:custGeom>
              <a:avLst/>
              <a:gdLst/>
              <a:ahLst/>
              <a:cxnLst/>
              <a:rect l="l" t="t" r="r" b="b"/>
              <a:pathLst>
                <a:path w="5815" h="3698" extrusionOk="0">
                  <a:moveTo>
                    <a:pt x="5707" y="0"/>
                  </a:moveTo>
                  <a:cubicBezTo>
                    <a:pt x="3863" y="68"/>
                    <a:pt x="2010" y="107"/>
                    <a:pt x="166" y="156"/>
                  </a:cubicBezTo>
                  <a:cubicBezTo>
                    <a:pt x="137" y="156"/>
                    <a:pt x="107" y="166"/>
                    <a:pt x="88" y="186"/>
                  </a:cubicBezTo>
                  <a:cubicBezTo>
                    <a:pt x="59" y="186"/>
                    <a:pt x="29" y="215"/>
                    <a:pt x="29" y="244"/>
                  </a:cubicBezTo>
                  <a:cubicBezTo>
                    <a:pt x="20" y="585"/>
                    <a:pt x="10" y="927"/>
                    <a:pt x="10" y="1268"/>
                  </a:cubicBezTo>
                  <a:cubicBezTo>
                    <a:pt x="10" y="1883"/>
                    <a:pt x="10" y="2498"/>
                    <a:pt x="0" y="3122"/>
                  </a:cubicBezTo>
                  <a:lnTo>
                    <a:pt x="0" y="3541"/>
                  </a:lnTo>
                  <a:cubicBezTo>
                    <a:pt x="0" y="3590"/>
                    <a:pt x="29" y="3629"/>
                    <a:pt x="78" y="3639"/>
                  </a:cubicBezTo>
                  <a:cubicBezTo>
                    <a:pt x="312" y="3678"/>
                    <a:pt x="546" y="3698"/>
                    <a:pt x="790" y="3698"/>
                  </a:cubicBezTo>
                  <a:cubicBezTo>
                    <a:pt x="761" y="3639"/>
                    <a:pt x="751" y="3571"/>
                    <a:pt x="732" y="3502"/>
                  </a:cubicBezTo>
                  <a:cubicBezTo>
                    <a:pt x="654" y="3493"/>
                    <a:pt x="566" y="3483"/>
                    <a:pt x="488" y="3454"/>
                  </a:cubicBezTo>
                  <a:cubicBezTo>
                    <a:pt x="566" y="3415"/>
                    <a:pt x="634" y="3366"/>
                    <a:pt x="712" y="3307"/>
                  </a:cubicBezTo>
                  <a:cubicBezTo>
                    <a:pt x="702" y="3239"/>
                    <a:pt x="693" y="3171"/>
                    <a:pt x="683" y="3102"/>
                  </a:cubicBezTo>
                  <a:cubicBezTo>
                    <a:pt x="576" y="3200"/>
                    <a:pt x="478" y="3298"/>
                    <a:pt x="381" y="3405"/>
                  </a:cubicBezTo>
                  <a:lnTo>
                    <a:pt x="361" y="3395"/>
                  </a:lnTo>
                  <a:cubicBezTo>
                    <a:pt x="156" y="3259"/>
                    <a:pt x="205" y="3200"/>
                    <a:pt x="205" y="2956"/>
                  </a:cubicBezTo>
                  <a:lnTo>
                    <a:pt x="205" y="2371"/>
                  </a:lnTo>
                  <a:cubicBezTo>
                    <a:pt x="205" y="1727"/>
                    <a:pt x="195" y="1083"/>
                    <a:pt x="156" y="449"/>
                  </a:cubicBezTo>
                  <a:lnTo>
                    <a:pt x="156" y="449"/>
                  </a:lnTo>
                  <a:cubicBezTo>
                    <a:pt x="517" y="693"/>
                    <a:pt x="868" y="927"/>
                    <a:pt x="1220" y="1161"/>
                  </a:cubicBezTo>
                  <a:cubicBezTo>
                    <a:pt x="1259" y="1122"/>
                    <a:pt x="1298" y="1073"/>
                    <a:pt x="1346" y="1044"/>
                  </a:cubicBezTo>
                  <a:cubicBezTo>
                    <a:pt x="985" y="820"/>
                    <a:pt x="624" y="595"/>
                    <a:pt x="263" y="371"/>
                  </a:cubicBezTo>
                  <a:cubicBezTo>
                    <a:pt x="1629" y="342"/>
                    <a:pt x="3005" y="303"/>
                    <a:pt x="4380" y="264"/>
                  </a:cubicBezTo>
                  <a:cubicBezTo>
                    <a:pt x="4542" y="257"/>
                    <a:pt x="4942" y="184"/>
                    <a:pt x="5218" y="184"/>
                  </a:cubicBezTo>
                  <a:cubicBezTo>
                    <a:pt x="5326" y="184"/>
                    <a:pt x="5414" y="195"/>
                    <a:pt x="5463" y="225"/>
                  </a:cubicBezTo>
                  <a:cubicBezTo>
                    <a:pt x="5463" y="264"/>
                    <a:pt x="5492" y="283"/>
                    <a:pt x="5531" y="283"/>
                  </a:cubicBezTo>
                  <a:lnTo>
                    <a:pt x="5502" y="283"/>
                  </a:lnTo>
                  <a:cubicBezTo>
                    <a:pt x="5366" y="312"/>
                    <a:pt x="5239" y="371"/>
                    <a:pt x="5131" y="468"/>
                  </a:cubicBezTo>
                  <a:cubicBezTo>
                    <a:pt x="5268" y="478"/>
                    <a:pt x="5405" y="488"/>
                    <a:pt x="5541" y="507"/>
                  </a:cubicBezTo>
                  <a:cubicBezTo>
                    <a:pt x="5561" y="488"/>
                    <a:pt x="5580" y="459"/>
                    <a:pt x="5600" y="439"/>
                  </a:cubicBezTo>
                  <a:cubicBezTo>
                    <a:pt x="5610" y="468"/>
                    <a:pt x="5610" y="488"/>
                    <a:pt x="5610" y="517"/>
                  </a:cubicBezTo>
                  <a:cubicBezTo>
                    <a:pt x="5678" y="517"/>
                    <a:pt x="5746" y="537"/>
                    <a:pt x="5814" y="546"/>
                  </a:cubicBezTo>
                  <a:lnTo>
                    <a:pt x="5814" y="107"/>
                  </a:lnTo>
                  <a:cubicBezTo>
                    <a:pt x="5814" y="49"/>
                    <a:pt x="5766" y="0"/>
                    <a:pt x="5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4" name="Google Shape;1554;p62"/>
            <p:cNvSpPr/>
            <p:nvPr/>
          </p:nvSpPr>
          <p:spPr>
            <a:xfrm rot="1441116">
              <a:off x="7274950" y="2767913"/>
              <a:ext cx="247294" cy="323826"/>
            </a:xfrm>
            <a:custGeom>
              <a:avLst/>
              <a:gdLst/>
              <a:ahLst/>
              <a:cxnLst/>
              <a:rect l="l" t="t" r="r" b="b"/>
              <a:pathLst>
                <a:path w="1916" h="2509" extrusionOk="0">
                  <a:moveTo>
                    <a:pt x="816" y="0"/>
                  </a:moveTo>
                  <a:cubicBezTo>
                    <a:pt x="795" y="0"/>
                    <a:pt x="775" y="1"/>
                    <a:pt x="754" y="2"/>
                  </a:cubicBezTo>
                  <a:cubicBezTo>
                    <a:pt x="657" y="2"/>
                    <a:pt x="569" y="11"/>
                    <a:pt x="481" y="41"/>
                  </a:cubicBezTo>
                  <a:cubicBezTo>
                    <a:pt x="257" y="99"/>
                    <a:pt x="198" y="197"/>
                    <a:pt x="237" y="411"/>
                  </a:cubicBezTo>
                  <a:cubicBezTo>
                    <a:pt x="276" y="626"/>
                    <a:pt x="335" y="685"/>
                    <a:pt x="549" y="753"/>
                  </a:cubicBezTo>
                  <a:cubicBezTo>
                    <a:pt x="666" y="772"/>
                    <a:pt x="793" y="792"/>
                    <a:pt x="910" y="792"/>
                  </a:cubicBezTo>
                  <a:cubicBezTo>
                    <a:pt x="998" y="792"/>
                    <a:pt x="1018" y="899"/>
                    <a:pt x="940" y="928"/>
                  </a:cubicBezTo>
                  <a:cubicBezTo>
                    <a:pt x="930" y="938"/>
                    <a:pt x="930" y="948"/>
                    <a:pt x="910" y="948"/>
                  </a:cubicBezTo>
                  <a:cubicBezTo>
                    <a:pt x="637" y="948"/>
                    <a:pt x="237" y="1065"/>
                    <a:pt x="110" y="1358"/>
                  </a:cubicBezTo>
                  <a:cubicBezTo>
                    <a:pt x="1" y="1616"/>
                    <a:pt x="199" y="1667"/>
                    <a:pt x="382" y="1667"/>
                  </a:cubicBezTo>
                  <a:cubicBezTo>
                    <a:pt x="427" y="1667"/>
                    <a:pt x="472" y="1664"/>
                    <a:pt x="510" y="1660"/>
                  </a:cubicBezTo>
                  <a:cubicBezTo>
                    <a:pt x="676" y="1631"/>
                    <a:pt x="852" y="1582"/>
                    <a:pt x="1008" y="1504"/>
                  </a:cubicBezTo>
                  <a:cubicBezTo>
                    <a:pt x="1015" y="1500"/>
                    <a:pt x="1023" y="1499"/>
                    <a:pt x="1029" y="1499"/>
                  </a:cubicBezTo>
                  <a:cubicBezTo>
                    <a:pt x="1077" y="1499"/>
                    <a:pt x="1109" y="1577"/>
                    <a:pt x="1066" y="1611"/>
                  </a:cubicBezTo>
                  <a:cubicBezTo>
                    <a:pt x="1037" y="1631"/>
                    <a:pt x="1008" y="1650"/>
                    <a:pt x="979" y="1670"/>
                  </a:cubicBezTo>
                  <a:cubicBezTo>
                    <a:pt x="842" y="1767"/>
                    <a:pt x="735" y="1914"/>
                    <a:pt x="666" y="2070"/>
                  </a:cubicBezTo>
                  <a:cubicBezTo>
                    <a:pt x="608" y="2294"/>
                    <a:pt x="715" y="2509"/>
                    <a:pt x="969" y="2509"/>
                  </a:cubicBezTo>
                  <a:cubicBezTo>
                    <a:pt x="1281" y="2509"/>
                    <a:pt x="1505" y="2236"/>
                    <a:pt x="1808" y="2197"/>
                  </a:cubicBezTo>
                  <a:cubicBezTo>
                    <a:pt x="1812" y="2196"/>
                    <a:pt x="1816" y="2195"/>
                    <a:pt x="1820" y="2195"/>
                  </a:cubicBezTo>
                  <a:cubicBezTo>
                    <a:pt x="1855" y="2195"/>
                    <a:pt x="1886" y="2230"/>
                    <a:pt x="1886" y="2265"/>
                  </a:cubicBezTo>
                  <a:lnTo>
                    <a:pt x="1905" y="2265"/>
                  </a:lnTo>
                  <a:cubicBezTo>
                    <a:pt x="1915" y="1650"/>
                    <a:pt x="1915" y="1026"/>
                    <a:pt x="1915" y="411"/>
                  </a:cubicBezTo>
                  <a:lnTo>
                    <a:pt x="1857" y="411"/>
                  </a:lnTo>
                  <a:cubicBezTo>
                    <a:pt x="1849" y="440"/>
                    <a:pt x="1827" y="458"/>
                    <a:pt x="1803" y="458"/>
                  </a:cubicBezTo>
                  <a:cubicBezTo>
                    <a:pt x="1795" y="458"/>
                    <a:pt x="1786" y="456"/>
                    <a:pt x="1778" y="450"/>
                  </a:cubicBezTo>
                  <a:cubicBezTo>
                    <a:pt x="1538" y="164"/>
                    <a:pt x="1184" y="0"/>
                    <a:pt x="8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5" name="Google Shape;1555;p62"/>
            <p:cNvSpPr/>
            <p:nvPr/>
          </p:nvSpPr>
          <p:spPr>
            <a:xfrm rot="1441116">
              <a:off x="7262467" y="2742235"/>
              <a:ext cx="256975" cy="366676"/>
            </a:xfrm>
            <a:custGeom>
              <a:avLst/>
              <a:gdLst/>
              <a:ahLst/>
              <a:cxnLst/>
              <a:rect l="l" t="t" r="r" b="b"/>
              <a:pathLst>
                <a:path w="1991" h="2841" extrusionOk="0">
                  <a:moveTo>
                    <a:pt x="847" y="0"/>
                  </a:moveTo>
                  <a:cubicBezTo>
                    <a:pt x="648" y="0"/>
                    <a:pt x="457" y="50"/>
                    <a:pt x="303" y="164"/>
                  </a:cubicBezTo>
                  <a:cubicBezTo>
                    <a:pt x="127" y="281"/>
                    <a:pt x="69" y="515"/>
                    <a:pt x="147" y="710"/>
                  </a:cubicBezTo>
                  <a:cubicBezTo>
                    <a:pt x="235" y="905"/>
                    <a:pt x="420" y="1042"/>
                    <a:pt x="625" y="1071"/>
                  </a:cubicBezTo>
                  <a:cubicBezTo>
                    <a:pt x="547" y="1100"/>
                    <a:pt x="469" y="1130"/>
                    <a:pt x="401" y="1178"/>
                  </a:cubicBezTo>
                  <a:cubicBezTo>
                    <a:pt x="225" y="1276"/>
                    <a:pt x="1" y="1500"/>
                    <a:pt x="30" y="1715"/>
                  </a:cubicBezTo>
                  <a:cubicBezTo>
                    <a:pt x="60" y="1926"/>
                    <a:pt x="242" y="1999"/>
                    <a:pt x="456" y="1999"/>
                  </a:cubicBezTo>
                  <a:cubicBezTo>
                    <a:pt x="588" y="1999"/>
                    <a:pt x="732" y="1971"/>
                    <a:pt x="859" y="1930"/>
                  </a:cubicBezTo>
                  <a:lnTo>
                    <a:pt x="859" y="1930"/>
                  </a:lnTo>
                  <a:cubicBezTo>
                    <a:pt x="635" y="2144"/>
                    <a:pt x="469" y="2476"/>
                    <a:pt x="742" y="2720"/>
                  </a:cubicBezTo>
                  <a:cubicBezTo>
                    <a:pt x="837" y="2807"/>
                    <a:pt x="945" y="2840"/>
                    <a:pt x="1059" y="2840"/>
                  </a:cubicBezTo>
                  <a:cubicBezTo>
                    <a:pt x="1367" y="2840"/>
                    <a:pt x="1719" y="2593"/>
                    <a:pt x="1962" y="2486"/>
                  </a:cubicBezTo>
                  <a:cubicBezTo>
                    <a:pt x="1981" y="2476"/>
                    <a:pt x="1991" y="2456"/>
                    <a:pt x="1991" y="2437"/>
                  </a:cubicBezTo>
                  <a:cubicBezTo>
                    <a:pt x="1991" y="2398"/>
                    <a:pt x="1962" y="2359"/>
                    <a:pt x="1913" y="2359"/>
                  </a:cubicBezTo>
                  <a:cubicBezTo>
                    <a:pt x="1620" y="2408"/>
                    <a:pt x="1396" y="2681"/>
                    <a:pt x="1084" y="2681"/>
                  </a:cubicBezTo>
                  <a:cubicBezTo>
                    <a:pt x="830" y="2681"/>
                    <a:pt x="713" y="2466"/>
                    <a:pt x="781" y="2242"/>
                  </a:cubicBezTo>
                  <a:cubicBezTo>
                    <a:pt x="849" y="2076"/>
                    <a:pt x="957" y="1939"/>
                    <a:pt x="1084" y="1832"/>
                  </a:cubicBezTo>
                  <a:cubicBezTo>
                    <a:pt x="1123" y="1822"/>
                    <a:pt x="1152" y="1803"/>
                    <a:pt x="1181" y="1774"/>
                  </a:cubicBezTo>
                  <a:cubicBezTo>
                    <a:pt x="1225" y="1738"/>
                    <a:pt x="1182" y="1663"/>
                    <a:pt x="1130" y="1663"/>
                  </a:cubicBezTo>
                  <a:cubicBezTo>
                    <a:pt x="1124" y="1663"/>
                    <a:pt x="1119" y="1664"/>
                    <a:pt x="1113" y="1666"/>
                  </a:cubicBezTo>
                  <a:cubicBezTo>
                    <a:pt x="957" y="1754"/>
                    <a:pt x="791" y="1803"/>
                    <a:pt x="625" y="1832"/>
                  </a:cubicBezTo>
                  <a:cubicBezTo>
                    <a:pt x="587" y="1836"/>
                    <a:pt x="543" y="1839"/>
                    <a:pt x="499" y="1839"/>
                  </a:cubicBezTo>
                  <a:cubicBezTo>
                    <a:pt x="315" y="1839"/>
                    <a:pt x="115" y="1787"/>
                    <a:pt x="225" y="1520"/>
                  </a:cubicBezTo>
                  <a:cubicBezTo>
                    <a:pt x="347" y="1247"/>
                    <a:pt x="715" y="1119"/>
                    <a:pt x="994" y="1119"/>
                  </a:cubicBezTo>
                  <a:cubicBezTo>
                    <a:pt x="1005" y="1119"/>
                    <a:pt x="1015" y="1120"/>
                    <a:pt x="1025" y="1120"/>
                  </a:cubicBezTo>
                  <a:cubicBezTo>
                    <a:pt x="1035" y="1120"/>
                    <a:pt x="1045" y="1110"/>
                    <a:pt x="1054" y="1100"/>
                  </a:cubicBezTo>
                  <a:cubicBezTo>
                    <a:pt x="1123" y="1071"/>
                    <a:pt x="1103" y="964"/>
                    <a:pt x="1025" y="954"/>
                  </a:cubicBezTo>
                  <a:cubicBezTo>
                    <a:pt x="898" y="954"/>
                    <a:pt x="771" y="944"/>
                    <a:pt x="654" y="915"/>
                  </a:cubicBezTo>
                  <a:cubicBezTo>
                    <a:pt x="449" y="847"/>
                    <a:pt x="381" y="808"/>
                    <a:pt x="342" y="574"/>
                  </a:cubicBezTo>
                  <a:cubicBezTo>
                    <a:pt x="303" y="339"/>
                    <a:pt x="371" y="271"/>
                    <a:pt x="586" y="203"/>
                  </a:cubicBezTo>
                  <a:cubicBezTo>
                    <a:pt x="674" y="174"/>
                    <a:pt x="771" y="164"/>
                    <a:pt x="859" y="164"/>
                  </a:cubicBezTo>
                  <a:cubicBezTo>
                    <a:pt x="870" y="164"/>
                    <a:pt x="881" y="163"/>
                    <a:pt x="893" y="163"/>
                  </a:cubicBezTo>
                  <a:cubicBezTo>
                    <a:pt x="1280" y="163"/>
                    <a:pt x="1637" y="328"/>
                    <a:pt x="1883" y="613"/>
                  </a:cubicBezTo>
                  <a:cubicBezTo>
                    <a:pt x="1896" y="622"/>
                    <a:pt x="1909" y="626"/>
                    <a:pt x="1922" y="626"/>
                  </a:cubicBezTo>
                  <a:cubicBezTo>
                    <a:pt x="1949" y="626"/>
                    <a:pt x="1971" y="607"/>
                    <a:pt x="1971" y="574"/>
                  </a:cubicBezTo>
                  <a:cubicBezTo>
                    <a:pt x="1971" y="574"/>
                    <a:pt x="1971" y="564"/>
                    <a:pt x="1962" y="554"/>
                  </a:cubicBezTo>
                  <a:cubicBezTo>
                    <a:pt x="1748" y="234"/>
                    <a:pt x="1279" y="0"/>
                    <a:pt x="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56" name="Google Shape;1556;p62"/>
          <p:cNvGrpSpPr/>
          <p:nvPr/>
        </p:nvGrpSpPr>
        <p:grpSpPr>
          <a:xfrm rot="-1357897">
            <a:off x="7417207" y="366073"/>
            <a:ext cx="700288" cy="836987"/>
            <a:chOff x="4515208" y="-1246226"/>
            <a:chExt cx="538517" cy="643724"/>
          </a:xfrm>
        </p:grpSpPr>
        <p:sp>
          <p:nvSpPr>
            <p:cNvPr id="1557" name="Google Shape;1557;p62"/>
            <p:cNvSpPr/>
            <p:nvPr/>
          </p:nvSpPr>
          <p:spPr>
            <a:xfrm>
              <a:off x="4522274" y="-1132618"/>
              <a:ext cx="531451" cy="530116"/>
            </a:xfrm>
            <a:custGeom>
              <a:avLst/>
              <a:gdLst/>
              <a:ahLst/>
              <a:cxnLst/>
              <a:rect l="l" t="t" r="r" b="b"/>
              <a:pathLst>
                <a:path w="6769" h="6752" extrusionOk="0">
                  <a:moveTo>
                    <a:pt x="5434" y="1"/>
                  </a:moveTo>
                  <a:cubicBezTo>
                    <a:pt x="5389" y="1"/>
                    <a:pt x="5342" y="38"/>
                    <a:pt x="5354" y="98"/>
                  </a:cubicBezTo>
                  <a:cubicBezTo>
                    <a:pt x="5647" y="1249"/>
                    <a:pt x="5920" y="2401"/>
                    <a:pt x="6193" y="3552"/>
                  </a:cubicBezTo>
                  <a:cubicBezTo>
                    <a:pt x="6320" y="4049"/>
                    <a:pt x="6437" y="4557"/>
                    <a:pt x="6545" y="5054"/>
                  </a:cubicBezTo>
                  <a:cubicBezTo>
                    <a:pt x="6593" y="5259"/>
                    <a:pt x="6632" y="5269"/>
                    <a:pt x="6476" y="5376"/>
                  </a:cubicBezTo>
                  <a:cubicBezTo>
                    <a:pt x="6145" y="5581"/>
                    <a:pt x="5793" y="5737"/>
                    <a:pt x="5423" y="5864"/>
                  </a:cubicBezTo>
                  <a:cubicBezTo>
                    <a:pt x="4701" y="6137"/>
                    <a:pt x="3950" y="6342"/>
                    <a:pt x="3189" y="6478"/>
                  </a:cubicBezTo>
                  <a:cubicBezTo>
                    <a:pt x="2837" y="6547"/>
                    <a:pt x="2486" y="6586"/>
                    <a:pt x="2125" y="6586"/>
                  </a:cubicBezTo>
                  <a:cubicBezTo>
                    <a:pt x="1794" y="6586"/>
                    <a:pt x="1735" y="6352"/>
                    <a:pt x="1618" y="6069"/>
                  </a:cubicBezTo>
                  <a:cubicBezTo>
                    <a:pt x="945" y="4371"/>
                    <a:pt x="613" y="2498"/>
                    <a:pt x="164" y="732"/>
                  </a:cubicBezTo>
                  <a:cubicBezTo>
                    <a:pt x="153" y="693"/>
                    <a:pt x="122" y="676"/>
                    <a:pt x="91" y="676"/>
                  </a:cubicBezTo>
                  <a:cubicBezTo>
                    <a:pt x="46" y="676"/>
                    <a:pt x="1" y="713"/>
                    <a:pt x="18" y="771"/>
                  </a:cubicBezTo>
                  <a:lnTo>
                    <a:pt x="18" y="781"/>
                  </a:lnTo>
                  <a:cubicBezTo>
                    <a:pt x="301" y="1893"/>
                    <a:pt x="574" y="3015"/>
                    <a:pt x="867" y="4127"/>
                  </a:cubicBezTo>
                  <a:cubicBezTo>
                    <a:pt x="1072" y="4888"/>
                    <a:pt x="1257" y="5678"/>
                    <a:pt x="1589" y="6400"/>
                  </a:cubicBezTo>
                  <a:cubicBezTo>
                    <a:pt x="1719" y="6686"/>
                    <a:pt x="1914" y="6752"/>
                    <a:pt x="2157" y="6752"/>
                  </a:cubicBezTo>
                  <a:cubicBezTo>
                    <a:pt x="2278" y="6752"/>
                    <a:pt x="2411" y="6735"/>
                    <a:pt x="2555" y="6722"/>
                  </a:cubicBezTo>
                  <a:cubicBezTo>
                    <a:pt x="3452" y="6654"/>
                    <a:pt x="4340" y="6400"/>
                    <a:pt x="5179" y="6117"/>
                  </a:cubicBezTo>
                  <a:cubicBezTo>
                    <a:pt x="5413" y="6039"/>
                    <a:pt x="6769" y="5630"/>
                    <a:pt x="6759" y="5337"/>
                  </a:cubicBezTo>
                  <a:cubicBezTo>
                    <a:pt x="6749" y="4966"/>
                    <a:pt x="6603" y="4566"/>
                    <a:pt x="6515" y="4215"/>
                  </a:cubicBezTo>
                  <a:cubicBezTo>
                    <a:pt x="6193" y="2830"/>
                    <a:pt x="5852" y="1435"/>
                    <a:pt x="5501" y="49"/>
                  </a:cubicBezTo>
                  <a:cubicBezTo>
                    <a:pt x="5489" y="16"/>
                    <a:pt x="5462" y="1"/>
                    <a:pt x="5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8" name="Google Shape;1558;p62"/>
            <p:cNvSpPr/>
            <p:nvPr/>
          </p:nvSpPr>
          <p:spPr>
            <a:xfrm>
              <a:off x="4593485" y="-1035106"/>
              <a:ext cx="121851" cy="426244"/>
            </a:xfrm>
            <a:custGeom>
              <a:avLst/>
              <a:gdLst/>
              <a:ahLst/>
              <a:cxnLst/>
              <a:rect l="l" t="t" r="r" b="b"/>
              <a:pathLst>
                <a:path w="1552" h="5429" extrusionOk="0">
                  <a:moveTo>
                    <a:pt x="97" y="0"/>
                  </a:moveTo>
                  <a:cubicBezTo>
                    <a:pt x="51" y="0"/>
                    <a:pt x="1" y="40"/>
                    <a:pt x="18" y="105"/>
                  </a:cubicBezTo>
                  <a:cubicBezTo>
                    <a:pt x="467" y="1861"/>
                    <a:pt x="935" y="3617"/>
                    <a:pt x="1384" y="5373"/>
                  </a:cubicBezTo>
                  <a:cubicBezTo>
                    <a:pt x="1396" y="5412"/>
                    <a:pt x="1426" y="5429"/>
                    <a:pt x="1456" y="5429"/>
                  </a:cubicBezTo>
                  <a:cubicBezTo>
                    <a:pt x="1503" y="5429"/>
                    <a:pt x="1552" y="5389"/>
                    <a:pt x="1540" y="5324"/>
                  </a:cubicBezTo>
                  <a:cubicBezTo>
                    <a:pt x="1082" y="3568"/>
                    <a:pt x="623" y="1812"/>
                    <a:pt x="165" y="56"/>
                  </a:cubicBezTo>
                  <a:cubicBezTo>
                    <a:pt x="157" y="17"/>
                    <a:pt x="128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59" name="Google Shape;1559;p62"/>
            <p:cNvSpPr/>
            <p:nvPr/>
          </p:nvSpPr>
          <p:spPr>
            <a:xfrm>
              <a:off x="4515208" y="-1246226"/>
              <a:ext cx="441240" cy="221876"/>
            </a:xfrm>
            <a:custGeom>
              <a:avLst/>
              <a:gdLst/>
              <a:ahLst/>
              <a:cxnLst/>
              <a:rect l="l" t="t" r="r" b="b"/>
              <a:pathLst>
                <a:path w="5620" h="2826" extrusionOk="0">
                  <a:moveTo>
                    <a:pt x="4660" y="211"/>
                  </a:moveTo>
                  <a:cubicBezTo>
                    <a:pt x="4385" y="803"/>
                    <a:pt x="4646" y="1338"/>
                    <a:pt x="5254" y="1543"/>
                  </a:cubicBezTo>
                  <a:lnTo>
                    <a:pt x="5254" y="1543"/>
                  </a:lnTo>
                  <a:cubicBezTo>
                    <a:pt x="4454" y="1850"/>
                    <a:pt x="2283" y="2593"/>
                    <a:pt x="1072" y="2593"/>
                  </a:cubicBezTo>
                  <a:cubicBezTo>
                    <a:pt x="522" y="2593"/>
                    <a:pt x="171" y="2440"/>
                    <a:pt x="235" y="2023"/>
                  </a:cubicBezTo>
                  <a:cubicBezTo>
                    <a:pt x="362" y="1272"/>
                    <a:pt x="1923" y="931"/>
                    <a:pt x="2508" y="755"/>
                  </a:cubicBezTo>
                  <a:cubicBezTo>
                    <a:pt x="3219" y="539"/>
                    <a:pt x="3947" y="406"/>
                    <a:pt x="4660" y="211"/>
                  </a:cubicBezTo>
                  <a:close/>
                  <a:moveTo>
                    <a:pt x="4824" y="0"/>
                  </a:moveTo>
                  <a:cubicBezTo>
                    <a:pt x="4817" y="0"/>
                    <a:pt x="4809" y="1"/>
                    <a:pt x="4800" y="4"/>
                  </a:cubicBezTo>
                  <a:cubicBezTo>
                    <a:pt x="3835" y="297"/>
                    <a:pt x="2840" y="462"/>
                    <a:pt x="1874" y="784"/>
                  </a:cubicBezTo>
                  <a:cubicBezTo>
                    <a:pt x="1298" y="979"/>
                    <a:pt x="1" y="1379"/>
                    <a:pt x="79" y="2189"/>
                  </a:cubicBezTo>
                  <a:cubicBezTo>
                    <a:pt x="121" y="2655"/>
                    <a:pt x="540" y="2826"/>
                    <a:pt x="1130" y="2826"/>
                  </a:cubicBezTo>
                  <a:cubicBezTo>
                    <a:pt x="2565" y="2826"/>
                    <a:pt x="5014" y="1818"/>
                    <a:pt x="5532" y="1604"/>
                  </a:cubicBezTo>
                  <a:cubicBezTo>
                    <a:pt x="5600" y="1574"/>
                    <a:pt x="5620" y="1467"/>
                    <a:pt x="5532" y="1448"/>
                  </a:cubicBezTo>
                  <a:cubicBezTo>
                    <a:pt x="4830" y="1331"/>
                    <a:pt x="4459" y="804"/>
                    <a:pt x="4888" y="121"/>
                  </a:cubicBezTo>
                  <a:cubicBezTo>
                    <a:pt x="4915" y="81"/>
                    <a:pt x="4901" y="44"/>
                    <a:pt x="4874" y="23"/>
                  </a:cubicBezTo>
                  <a:lnTo>
                    <a:pt x="4874" y="23"/>
                  </a:lnTo>
                  <a:cubicBezTo>
                    <a:pt x="4861" y="9"/>
                    <a:pt x="4845" y="0"/>
                    <a:pt x="4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0" name="Google Shape;1560;p62"/>
            <p:cNvSpPr/>
            <p:nvPr/>
          </p:nvSpPr>
          <p:spPr>
            <a:xfrm>
              <a:off x="4577939" y="-1197234"/>
              <a:ext cx="269847" cy="93351"/>
            </a:xfrm>
            <a:custGeom>
              <a:avLst/>
              <a:gdLst/>
              <a:ahLst/>
              <a:cxnLst/>
              <a:rect l="l" t="t" r="r" b="b"/>
              <a:pathLst>
                <a:path w="3437" h="1189" extrusionOk="0">
                  <a:moveTo>
                    <a:pt x="3334" y="0"/>
                  </a:moveTo>
                  <a:cubicBezTo>
                    <a:pt x="3326" y="0"/>
                    <a:pt x="3318" y="2"/>
                    <a:pt x="3309" y="4"/>
                  </a:cubicBezTo>
                  <a:cubicBezTo>
                    <a:pt x="2236" y="365"/>
                    <a:pt x="1153" y="668"/>
                    <a:pt x="90" y="1029"/>
                  </a:cubicBezTo>
                  <a:cubicBezTo>
                    <a:pt x="1" y="1064"/>
                    <a:pt x="25" y="1188"/>
                    <a:pt x="104" y="1188"/>
                  </a:cubicBezTo>
                  <a:cubicBezTo>
                    <a:pt x="111" y="1188"/>
                    <a:pt x="120" y="1187"/>
                    <a:pt x="129" y="1185"/>
                  </a:cubicBezTo>
                  <a:cubicBezTo>
                    <a:pt x="1192" y="814"/>
                    <a:pt x="2275" y="511"/>
                    <a:pt x="3348" y="160"/>
                  </a:cubicBezTo>
                  <a:cubicBezTo>
                    <a:pt x="3437" y="125"/>
                    <a:pt x="3412" y="0"/>
                    <a:pt x="3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1" name="Google Shape;1561;p62"/>
            <p:cNvSpPr/>
            <p:nvPr/>
          </p:nvSpPr>
          <p:spPr>
            <a:xfrm>
              <a:off x="4567732" y="-1164259"/>
              <a:ext cx="293794" cy="93901"/>
            </a:xfrm>
            <a:custGeom>
              <a:avLst/>
              <a:gdLst/>
              <a:ahLst/>
              <a:cxnLst/>
              <a:rect l="l" t="t" r="r" b="b"/>
              <a:pathLst>
                <a:path w="3742" h="1196" extrusionOk="0">
                  <a:moveTo>
                    <a:pt x="3628" y="0"/>
                  </a:moveTo>
                  <a:cubicBezTo>
                    <a:pt x="3621" y="0"/>
                    <a:pt x="3613" y="1"/>
                    <a:pt x="3605" y="4"/>
                  </a:cubicBezTo>
                  <a:cubicBezTo>
                    <a:pt x="2424" y="316"/>
                    <a:pt x="1263" y="735"/>
                    <a:pt x="83" y="1048"/>
                  </a:cubicBezTo>
                  <a:cubicBezTo>
                    <a:pt x="1" y="1075"/>
                    <a:pt x="30" y="1196"/>
                    <a:pt x="105" y="1196"/>
                  </a:cubicBezTo>
                  <a:cubicBezTo>
                    <a:pt x="111" y="1196"/>
                    <a:pt x="116" y="1195"/>
                    <a:pt x="122" y="1194"/>
                  </a:cubicBezTo>
                  <a:cubicBezTo>
                    <a:pt x="1312" y="882"/>
                    <a:pt x="2463" y="462"/>
                    <a:pt x="3644" y="160"/>
                  </a:cubicBezTo>
                  <a:cubicBezTo>
                    <a:pt x="3742" y="133"/>
                    <a:pt x="3709" y="0"/>
                    <a:pt x="3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2" name="Google Shape;1562;p62"/>
            <p:cNvSpPr/>
            <p:nvPr/>
          </p:nvSpPr>
          <p:spPr>
            <a:xfrm>
              <a:off x="4631328" y="-1127358"/>
              <a:ext cx="222818" cy="66186"/>
            </a:xfrm>
            <a:custGeom>
              <a:avLst/>
              <a:gdLst/>
              <a:ahLst/>
              <a:cxnLst/>
              <a:rect l="l" t="t" r="r" b="b"/>
              <a:pathLst>
                <a:path w="2838" h="843" extrusionOk="0">
                  <a:moveTo>
                    <a:pt x="2733" y="0"/>
                  </a:moveTo>
                  <a:cubicBezTo>
                    <a:pt x="2728" y="0"/>
                    <a:pt x="2722" y="1"/>
                    <a:pt x="2717" y="2"/>
                  </a:cubicBezTo>
                  <a:cubicBezTo>
                    <a:pt x="1839" y="226"/>
                    <a:pt x="970" y="490"/>
                    <a:pt x="92" y="695"/>
                  </a:cubicBezTo>
                  <a:cubicBezTo>
                    <a:pt x="1" y="713"/>
                    <a:pt x="30" y="843"/>
                    <a:pt x="114" y="843"/>
                  </a:cubicBezTo>
                  <a:cubicBezTo>
                    <a:pt x="120" y="843"/>
                    <a:pt x="125" y="842"/>
                    <a:pt x="131" y="841"/>
                  </a:cubicBezTo>
                  <a:cubicBezTo>
                    <a:pt x="1019" y="646"/>
                    <a:pt x="1878" y="382"/>
                    <a:pt x="2756" y="148"/>
                  </a:cubicBezTo>
                  <a:cubicBezTo>
                    <a:pt x="2838" y="121"/>
                    <a:pt x="2809" y="0"/>
                    <a:pt x="2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563" name="Google Shape;1563;p62"/>
          <p:cNvGrpSpPr/>
          <p:nvPr/>
        </p:nvGrpSpPr>
        <p:grpSpPr>
          <a:xfrm rot="1691954">
            <a:off x="5429796" y="5312591"/>
            <a:ext cx="721179" cy="927399"/>
            <a:chOff x="2770689" y="4138464"/>
            <a:chExt cx="520229" cy="668989"/>
          </a:xfrm>
        </p:grpSpPr>
        <p:sp>
          <p:nvSpPr>
            <p:cNvPr id="1564" name="Google Shape;1564;p62"/>
            <p:cNvSpPr/>
            <p:nvPr/>
          </p:nvSpPr>
          <p:spPr>
            <a:xfrm rot="2231121">
              <a:off x="2855044" y="4429849"/>
              <a:ext cx="209862" cy="349737"/>
            </a:xfrm>
            <a:custGeom>
              <a:avLst/>
              <a:gdLst/>
              <a:ahLst/>
              <a:cxnLst/>
              <a:rect l="l" t="t" r="r" b="b"/>
              <a:pathLst>
                <a:path w="2120" h="3533" extrusionOk="0">
                  <a:moveTo>
                    <a:pt x="1109" y="1"/>
                  </a:moveTo>
                  <a:cubicBezTo>
                    <a:pt x="1064" y="1"/>
                    <a:pt x="1019" y="38"/>
                    <a:pt x="1036" y="96"/>
                  </a:cubicBezTo>
                  <a:cubicBezTo>
                    <a:pt x="1212" y="691"/>
                    <a:pt x="1436" y="1277"/>
                    <a:pt x="1632" y="1872"/>
                  </a:cubicBezTo>
                  <a:cubicBezTo>
                    <a:pt x="1807" y="2399"/>
                    <a:pt x="2119" y="3325"/>
                    <a:pt x="1280" y="3384"/>
                  </a:cubicBezTo>
                  <a:cubicBezTo>
                    <a:pt x="1271" y="3385"/>
                    <a:pt x="1262" y="3385"/>
                    <a:pt x="1253" y="3385"/>
                  </a:cubicBezTo>
                  <a:cubicBezTo>
                    <a:pt x="750" y="3385"/>
                    <a:pt x="655" y="2334"/>
                    <a:pt x="578" y="1999"/>
                  </a:cubicBezTo>
                  <a:cubicBezTo>
                    <a:pt x="451" y="1423"/>
                    <a:pt x="266" y="877"/>
                    <a:pt x="158" y="301"/>
                  </a:cubicBezTo>
                  <a:cubicBezTo>
                    <a:pt x="151" y="258"/>
                    <a:pt x="123" y="240"/>
                    <a:pt x="93" y="240"/>
                  </a:cubicBezTo>
                  <a:cubicBezTo>
                    <a:pt x="49" y="240"/>
                    <a:pt x="0" y="281"/>
                    <a:pt x="12" y="340"/>
                  </a:cubicBezTo>
                  <a:cubicBezTo>
                    <a:pt x="168" y="1199"/>
                    <a:pt x="383" y="2057"/>
                    <a:pt x="636" y="2896"/>
                  </a:cubicBezTo>
                  <a:cubicBezTo>
                    <a:pt x="748" y="3241"/>
                    <a:pt x="922" y="3532"/>
                    <a:pt x="1303" y="3532"/>
                  </a:cubicBezTo>
                  <a:cubicBezTo>
                    <a:pt x="1321" y="3532"/>
                    <a:pt x="1340" y="3532"/>
                    <a:pt x="1358" y="3530"/>
                  </a:cubicBezTo>
                  <a:cubicBezTo>
                    <a:pt x="1817" y="3501"/>
                    <a:pt x="2012" y="3199"/>
                    <a:pt x="2002" y="2769"/>
                  </a:cubicBezTo>
                  <a:cubicBezTo>
                    <a:pt x="1983" y="1862"/>
                    <a:pt x="1446" y="906"/>
                    <a:pt x="1183" y="57"/>
                  </a:cubicBezTo>
                  <a:cubicBezTo>
                    <a:pt x="1171" y="18"/>
                    <a:pt x="1140" y="1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5" name="Google Shape;1565;p62"/>
            <p:cNvSpPr/>
            <p:nvPr/>
          </p:nvSpPr>
          <p:spPr>
            <a:xfrm rot="2231121">
              <a:off x="2951278" y="4179559"/>
              <a:ext cx="236689" cy="299350"/>
            </a:xfrm>
            <a:custGeom>
              <a:avLst/>
              <a:gdLst/>
              <a:ahLst/>
              <a:cxnLst/>
              <a:rect l="l" t="t" r="r" b="b"/>
              <a:pathLst>
                <a:path w="2391" h="3024" extrusionOk="0">
                  <a:moveTo>
                    <a:pt x="882" y="155"/>
                  </a:moveTo>
                  <a:cubicBezTo>
                    <a:pt x="1152" y="155"/>
                    <a:pt x="1463" y="368"/>
                    <a:pt x="1610" y="602"/>
                  </a:cubicBezTo>
                  <a:cubicBezTo>
                    <a:pt x="1903" y="1089"/>
                    <a:pt x="2030" y="1762"/>
                    <a:pt x="2147" y="2309"/>
                  </a:cubicBezTo>
                  <a:cubicBezTo>
                    <a:pt x="2237" y="2750"/>
                    <a:pt x="1246" y="2867"/>
                    <a:pt x="863" y="2867"/>
                  </a:cubicBezTo>
                  <a:cubicBezTo>
                    <a:pt x="853" y="2867"/>
                    <a:pt x="844" y="2867"/>
                    <a:pt x="835" y="2867"/>
                  </a:cubicBezTo>
                  <a:lnTo>
                    <a:pt x="835" y="2867"/>
                  </a:lnTo>
                  <a:cubicBezTo>
                    <a:pt x="710" y="2399"/>
                    <a:pt x="553" y="1939"/>
                    <a:pt x="450" y="1470"/>
                  </a:cubicBezTo>
                  <a:cubicBezTo>
                    <a:pt x="381" y="1167"/>
                    <a:pt x="372" y="855"/>
                    <a:pt x="440" y="553"/>
                  </a:cubicBezTo>
                  <a:cubicBezTo>
                    <a:pt x="517" y="264"/>
                    <a:pt x="689" y="155"/>
                    <a:pt x="882" y="155"/>
                  </a:cubicBezTo>
                  <a:close/>
                  <a:moveTo>
                    <a:pt x="1007" y="0"/>
                  </a:moveTo>
                  <a:cubicBezTo>
                    <a:pt x="708" y="0"/>
                    <a:pt x="417" y="200"/>
                    <a:pt x="293" y="524"/>
                  </a:cubicBezTo>
                  <a:cubicBezTo>
                    <a:pt x="1" y="1255"/>
                    <a:pt x="518" y="2270"/>
                    <a:pt x="703" y="2972"/>
                  </a:cubicBezTo>
                  <a:cubicBezTo>
                    <a:pt x="715" y="3006"/>
                    <a:pt x="742" y="3021"/>
                    <a:pt x="770" y="3021"/>
                  </a:cubicBezTo>
                  <a:cubicBezTo>
                    <a:pt x="772" y="3021"/>
                    <a:pt x="774" y="3021"/>
                    <a:pt x="776" y="3021"/>
                  </a:cubicBezTo>
                  <a:lnTo>
                    <a:pt x="776" y="3021"/>
                  </a:lnTo>
                  <a:cubicBezTo>
                    <a:pt x="778" y="3021"/>
                    <a:pt x="780" y="3021"/>
                    <a:pt x="781" y="3021"/>
                  </a:cubicBezTo>
                  <a:cubicBezTo>
                    <a:pt x="817" y="3023"/>
                    <a:pt x="859" y="3024"/>
                    <a:pt x="906" y="3024"/>
                  </a:cubicBezTo>
                  <a:cubicBezTo>
                    <a:pt x="1348" y="3024"/>
                    <a:pt x="2199" y="2928"/>
                    <a:pt x="2323" y="2504"/>
                  </a:cubicBezTo>
                  <a:cubicBezTo>
                    <a:pt x="2391" y="2260"/>
                    <a:pt x="2186" y="1811"/>
                    <a:pt x="2128" y="1577"/>
                  </a:cubicBezTo>
                  <a:cubicBezTo>
                    <a:pt x="2001" y="1128"/>
                    <a:pt x="1864" y="641"/>
                    <a:pt x="1562" y="280"/>
                  </a:cubicBezTo>
                  <a:cubicBezTo>
                    <a:pt x="1403" y="86"/>
                    <a:pt x="1203" y="0"/>
                    <a:pt x="1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6" name="Google Shape;1566;p62"/>
            <p:cNvSpPr/>
            <p:nvPr/>
          </p:nvSpPr>
          <p:spPr>
            <a:xfrm rot="2231121">
              <a:off x="3037184" y="4221529"/>
              <a:ext cx="163732" cy="352905"/>
            </a:xfrm>
            <a:custGeom>
              <a:avLst/>
              <a:gdLst/>
              <a:ahLst/>
              <a:cxnLst/>
              <a:rect l="l" t="t" r="r" b="b"/>
              <a:pathLst>
                <a:path w="1654" h="3565" extrusionOk="0">
                  <a:moveTo>
                    <a:pt x="339" y="1"/>
                  </a:moveTo>
                  <a:cubicBezTo>
                    <a:pt x="256" y="1"/>
                    <a:pt x="168" y="27"/>
                    <a:pt x="73" y="84"/>
                  </a:cubicBezTo>
                  <a:cubicBezTo>
                    <a:pt x="0" y="133"/>
                    <a:pt x="42" y="235"/>
                    <a:pt x="108" y="235"/>
                  </a:cubicBezTo>
                  <a:cubicBezTo>
                    <a:pt x="122" y="235"/>
                    <a:pt x="136" y="231"/>
                    <a:pt x="151" y="221"/>
                  </a:cubicBezTo>
                  <a:cubicBezTo>
                    <a:pt x="213" y="182"/>
                    <a:pt x="271" y="164"/>
                    <a:pt x="327" y="164"/>
                  </a:cubicBezTo>
                  <a:cubicBezTo>
                    <a:pt x="787" y="164"/>
                    <a:pt x="1028" y="1379"/>
                    <a:pt x="1098" y="1684"/>
                  </a:cubicBezTo>
                  <a:cubicBezTo>
                    <a:pt x="1185" y="2064"/>
                    <a:pt x="1254" y="2455"/>
                    <a:pt x="1312" y="2845"/>
                  </a:cubicBezTo>
                  <a:cubicBezTo>
                    <a:pt x="1361" y="3001"/>
                    <a:pt x="1361" y="3177"/>
                    <a:pt x="1332" y="3333"/>
                  </a:cubicBezTo>
                  <a:cubicBezTo>
                    <a:pt x="1326" y="3333"/>
                    <a:pt x="1321" y="3333"/>
                    <a:pt x="1316" y="3333"/>
                  </a:cubicBezTo>
                  <a:cubicBezTo>
                    <a:pt x="1177" y="3333"/>
                    <a:pt x="1069" y="3210"/>
                    <a:pt x="1078" y="3069"/>
                  </a:cubicBezTo>
                  <a:cubicBezTo>
                    <a:pt x="1039" y="2952"/>
                    <a:pt x="1010" y="2835"/>
                    <a:pt x="990" y="2718"/>
                  </a:cubicBezTo>
                  <a:cubicBezTo>
                    <a:pt x="982" y="2679"/>
                    <a:pt x="952" y="2662"/>
                    <a:pt x="921" y="2662"/>
                  </a:cubicBezTo>
                  <a:cubicBezTo>
                    <a:pt x="875" y="2662"/>
                    <a:pt x="827" y="2699"/>
                    <a:pt x="844" y="2757"/>
                  </a:cubicBezTo>
                  <a:cubicBezTo>
                    <a:pt x="881" y="2941"/>
                    <a:pt x="978" y="3565"/>
                    <a:pt x="1282" y="3565"/>
                  </a:cubicBezTo>
                  <a:cubicBezTo>
                    <a:pt x="1301" y="3565"/>
                    <a:pt x="1321" y="3562"/>
                    <a:pt x="1342" y="3557"/>
                  </a:cubicBezTo>
                  <a:cubicBezTo>
                    <a:pt x="1654" y="3469"/>
                    <a:pt x="1468" y="2757"/>
                    <a:pt x="1429" y="2601"/>
                  </a:cubicBezTo>
                  <a:cubicBezTo>
                    <a:pt x="1368" y="2214"/>
                    <a:pt x="1100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7" name="Google Shape;1567;p62"/>
            <p:cNvSpPr/>
            <p:nvPr/>
          </p:nvSpPr>
          <p:spPr>
            <a:xfrm rot="2231121">
              <a:off x="2953325" y="4385878"/>
              <a:ext cx="162445" cy="52564"/>
            </a:xfrm>
            <a:custGeom>
              <a:avLst/>
              <a:gdLst/>
              <a:ahLst/>
              <a:cxnLst/>
              <a:rect l="l" t="t" r="r" b="b"/>
              <a:pathLst>
                <a:path w="1641" h="531" extrusionOk="0">
                  <a:moveTo>
                    <a:pt x="1530" y="1"/>
                  </a:moveTo>
                  <a:cubicBezTo>
                    <a:pt x="1517" y="1"/>
                    <a:pt x="1503" y="5"/>
                    <a:pt x="1490" y="15"/>
                  </a:cubicBezTo>
                  <a:cubicBezTo>
                    <a:pt x="1179" y="219"/>
                    <a:pt x="747" y="375"/>
                    <a:pt x="356" y="375"/>
                  </a:cubicBezTo>
                  <a:cubicBezTo>
                    <a:pt x="280" y="375"/>
                    <a:pt x="205" y="369"/>
                    <a:pt x="133" y="356"/>
                  </a:cubicBezTo>
                  <a:cubicBezTo>
                    <a:pt x="130" y="356"/>
                    <a:pt x="127" y="356"/>
                    <a:pt x="124" y="356"/>
                  </a:cubicBezTo>
                  <a:cubicBezTo>
                    <a:pt x="34" y="356"/>
                    <a:pt x="0" y="494"/>
                    <a:pt x="94" y="512"/>
                  </a:cubicBezTo>
                  <a:cubicBezTo>
                    <a:pt x="169" y="525"/>
                    <a:pt x="247" y="530"/>
                    <a:pt x="327" y="530"/>
                  </a:cubicBezTo>
                  <a:cubicBezTo>
                    <a:pt x="754" y="530"/>
                    <a:pt x="1230" y="364"/>
                    <a:pt x="1568" y="142"/>
                  </a:cubicBezTo>
                  <a:cubicBezTo>
                    <a:pt x="1640" y="101"/>
                    <a:pt x="1592" y="1"/>
                    <a:pt x="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68" name="Google Shape;1568;p62"/>
            <p:cNvSpPr/>
            <p:nvPr/>
          </p:nvSpPr>
          <p:spPr>
            <a:xfrm rot="2231121">
              <a:off x="2965649" y="4352753"/>
              <a:ext cx="166306" cy="57811"/>
            </a:xfrm>
            <a:custGeom>
              <a:avLst/>
              <a:gdLst/>
              <a:ahLst/>
              <a:cxnLst/>
              <a:rect l="l" t="t" r="r" b="b"/>
              <a:pathLst>
                <a:path w="1680" h="584" extrusionOk="0">
                  <a:moveTo>
                    <a:pt x="1567" y="1"/>
                  </a:moveTo>
                  <a:cubicBezTo>
                    <a:pt x="1549" y="1"/>
                    <a:pt x="1530" y="7"/>
                    <a:pt x="1512" y="23"/>
                  </a:cubicBezTo>
                  <a:cubicBezTo>
                    <a:pt x="1148" y="318"/>
                    <a:pt x="729" y="428"/>
                    <a:pt x="277" y="428"/>
                  </a:cubicBezTo>
                  <a:cubicBezTo>
                    <a:pt x="221" y="428"/>
                    <a:pt x="164" y="426"/>
                    <a:pt x="107" y="423"/>
                  </a:cubicBezTo>
                  <a:cubicBezTo>
                    <a:pt x="0" y="423"/>
                    <a:pt x="10" y="569"/>
                    <a:pt x="107" y="579"/>
                  </a:cubicBezTo>
                  <a:cubicBezTo>
                    <a:pt x="162" y="582"/>
                    <a:pt x="216" y="583"/>
                    <a:pt x="270" y="583"/>
                  </a:cubicBezTo>
                  <a:cubicBezTo>
                    <a:pt x="771" y="583"/>
                    <a:pt x="1223" y="456"/>
                    <a:pt x="1620" y="130"/>
                  </a:cubicBezTo>
                  <a:cubicBezTo>
                    <a:pt x="1680" y="77"/>
                    <a:pt x="1629" y="1"/>
                    <a:pt x="1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" name="Google Shape;14846;p133">
            <a:extLst>
              <a:ext uri="{FF2B5EF4-FFF2-40B4-BE49-F238E27FC236}">
                <a16:creationId xmlns:a16="http://schemas.microsoft.com/office/drawing/2014/main" id="{AA27A4B0-2BC5-8F9C-D46B-ACCA98EB1D04}"/>
              </a:ext>
            </a:extLst>
          </p:cNvPr>
          <p:cNvGrpSpPr/>
          <p:nvPr/>
        </p:nvGrpSpPr>
        <p:grpSpPr>
          <a:xfrm rot="1331458">
            <a:off x="873689" y="3620008"/>
            <a:ext cx="1937273" cy="828480"/>
            <a:chOff x="732422" y="2990152"/>
            <a:chExt cx="1337773" cy="572102"/>
          </a:xfrm>
        </p:grpSpPr>
        <p:sp>
          <p:nvSpPr>
            <p:cNvPr id="3" name="Google Shape;14847;p133">
              <a:extLst>
                <a:ext uri="{FF2B5EF4-FFF2-40B4-BE49-F238E27FC236}">
                  <a16:creationId xmlns:a16="http://schemas.microsoft.com/office/drawing/2014/main" id="{E2B2E9F2-13B3-6C51-F1D0-633F3E0DB198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" name="Google Shape;14848;p133">
              <a:extLst>
                <a:ext uri="{FF2B5EF4-FFF2-40B4-BE49-F238E27FC236}">
                  <a16:creationId xmlns:a16="http://schemas.microsoft.com/office/drawing/2014/main" id="{E30B7585-79B4-BD92-6DC6-530A09052BCE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14849;p133">
              <a:extLst>
                <a:ext uri="{FF2B5EF4-FFF2-40B4-BE49-F238E27FC236}">
                  <a16:creationId xmlns:a16="http://schemas.microsoft.com/office/drawing/2014/main" id="{BED08CBE-9D91-AD83-2CE3-766D026E2A15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14850;p133">
              <a:extLst>
                <a:ext uri="{FF2B5EF4-FFF2-40B4-BE49-F238E27FC236}">
                  <a16:creationId xmlns:a16="http://schemas.microsoft.com/office/drawing/2014/main" id="{5288B450-D0A9-10A5-F84F-D398D72246CB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4851;p133">
              <a:extLst>
                <a:ext uri="{FF2B5EF4-FFF2-40B4-BE49-F238E27FC236}">
                  <a16:creationId xmlns:a16="http://schemas.microsoft.com/office/drawing/2014/main" id="{B1D7D1FE-8D22-0F14-AB33-839135B39079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14852;p133">
              <a:extLst>
                <a:ext uri="{FF2B5EF4-FFF2-40B4-BE49-F238E27FC236}">
                  <a16:creationId xmlns:a16="http://schemas.microsoft.com/office/drawing/2014/main" id="{062F0568-475F-ADB2-FE75-65E2B3F0B309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638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161C7FE-E2F2-ED49-3478-2C28ABA6B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315911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ACCIÓN:</a:t>
            </a:r>
            <a:r>
              <a:rPr lang="es-MX" sz="2400" dirty="0">
                <a:latin typeface="Arial Black" panose="020B0A04020102020204" pitchFamily="34" charset="0"/>
              </a:rPr>
              <a:t>EXPLORACIÓN DE DIFERENTES TIPOS DE TEXTO CARACTERÍSTICAS Y FUNCIONES</a:t>
            </a:r>
            <a:br>
              <a:rPr lang="es-MX" sz="2400" dirty="0">
                <a:latin typeface="Arial Black" panose="020B0A04020102020204" pitchFamily="34" charset="0"/>
              </a:rPr>
            </a:b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730B97D-D7F1-D527-0B2C-5EF18F34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597" y="723900"/>
            <a:ext cx="8687629" cy="5768974"/>
          </a:xfrm>
        </p:spPr>
        <p:txBody>
          <a:bodyPr/>
          <a:lstStyle/>
          <a:p>
            <a:r>
              <a:rPr lang="es-MX" b="1" dirty="0" smtClean="0"/>
              <a:t> </a:t>
            </a:r>
            <a:r>
              <a:rPr lang="es-MX" sz="1600" b="1" dirty="0">
                <a:latin typeface="+mj-lt"/>
              </a:rPr>
              <a:t>En esta serie de fotografías se muestran a diversos alumnos  exponiendo, indagando, explorando e interpretando diversos tipos de texto. Lectura de cuentos.</a:t>
            </a:r>
            <a:endParaRPr lang="es-MX" sz="1600" dirty="0">
              <a:latin typeface="+mj-lt"/>
            </a:endParaRPr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39" y="1441173"/>
            <a:ext cx="3578087" cy="26835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97" y="1550504"/>
            <a:ext cx="3081719" cy="43400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41" y="1570866"/>
            <a:ext cx="1833769" cy="407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31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62681D-B05D-A736-B9EF-D6A7FBD39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530" y="304801"/>
            <a:ext cx="8772940" cy="5872163"/>
          </a:xfrm>
        </p:spPr>
        <p:txBody>
          <a:bodyPr/>
          <a:lstStyle/>
          <a:p>
            <a:r>
              <a:rPr lang="es-MX" dirty="0"/>
              <a:t>Uso de biblioteca escolar, de aula y estrategia de libro viajero</a:t>
            </a:r>
          </a:p>
          <a:p>
            <a:endParaRPr lang="es-MX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  <a:p>
            <a:r>
              <a:rPr lang="es-MX" dirty="0"/>
              <a:t>Leemos y escribimos mensajes e inferimos palabras y textos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91A967-D28B-3F4E-C08E-553F20D92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577" y="1119289"/>
            <a:ext cx="1753310" cy="21215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3FCA3D4-8387-55AF-CF94-923930000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341" y="1103244"/>
            <a:ext cx="2266121" cy="21215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8CA2475-6F61-0BD1-1B45-F8E725E202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090" y="3926478"/>
            <a:ext cx="2265535" cy="250082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79F0DA9-E3C7-C0DE-BC21-5CF7E9529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681" y="952088"/>
            <a:ext cx="1887823" cy="22727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5DAF192-FAF4-E49E-0FD9-D1BEA3D66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229467" y="869684"/>
            <a:ext cx="2137637" cy="260475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696553" y="3990013"/>
            <a:ext cx="1922393" cy="256319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770" y="3960596"/>
            <a:ext cx="1840499" cy="24562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906" y="4260985"/>
            <a:ext cx="2732095" cy="202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94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154</Words>
  <Application>Microsoft Office PowerPoint</Application>
  <PresentationFormat>Panorámica</PresentationFormat>
  <Paragraphs>17</Paragraphs>
  <Slides>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Aharoni</vt:lpstr>
      <vt:lpstr>Arial</vt:lpstr>
      <vt:lpstr>Arial Black</vt:lpstr>
      <vt:lpstr>Calibri</vt:lpstr>
      <vt:lpstr>Calibri Light</vt:lpstr>
      <vt:lpstr>Gloria Hallelujah</vt:lpstr>
      <vt:lpstr>Raleway SemiBold</vt:lpstr>
      <vt:lpstr>Tema de Office</vt:lpstr>
      <vt:lpstr>Presentación de PowerPoint</vt:lpstr>
      <vt:lpstr>Presentación de PowerPoint</vt:lpstr>
      <vt:lpstr>LECTURA DE CUENTOS CON PAPÁS</vt:lpstr>
      <vt:lpstr>ACCIÓN:EXPLORACIÓN DE DIFERENTES TIPOS DE TEXTO CARACTERÍSTICAS Y FUNCIONES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merymay1401@gmail.com</dc:creator>
  <cp:lastModifiedBy>HP</cp:lastModifiedBy>
  <cp:revision>3</cp:revision>
  <dcterms:created xsi:type="dcterms:W3CDTF">2023-04-28T00:45:16Z</dcterms:created>
  <dcterms:modified xsi:type="dcterms:W3CDTF">2023-07-04T04:11:54Z</dcterms:modified>
</cp:coreProperties>
</file>