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00E95-6FED-4BDE-BCB9-27B5DDDA9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B94254-00C2-E10F-D3D3-934A7E17F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9F5F04-F7A5-1292-7645-47E03AF8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DDCBDC-0337-7C88-C1CB-5DD14B97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E48BF8-4665-5DE1-7693-50E9AE99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80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375196-2AEB-63B4-C32D-9EA43C598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AC7672-AAD2-6C73-4967-5FD67D6D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DA3A63-BF90-C5B6-8E2E-27E1FDCD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43C5FF-79CB-917E-34DB-94C17AAA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479F56-D63E-542F-09E6-31545CC5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12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1EB619-7223-2413-2AF1-FAF6D8C74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E707FD-4228-8323-A177-CCFEECA9C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653BDC-64D7-9DF5-91C1-729DBF07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EFD827-B3DC-BF09-7917-4F675AD2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9AC8F9-86FA-546F-DF17-E68C8140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250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04618-1F3D-BC1A-6243-41B59480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39454C-24F7-4496-68D7-015D0692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F5FAED-59E4-9583-3B72-2974EB21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0A239B-23D4-9C90-97E8-87E3A21D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1D9C14-8A89-55C5-655E-0CDB2311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33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D4670-930E-1145-54C7-B3AE07029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3A8080-4AA8-8D56-F462-B9463A4FB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F81AF-8CFB-4402-2E5D-C666DE78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F60067-7AB1-0533-F3B9-354A3BAC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D2616E-9560-2AFD-8A48-A734871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64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ED6AF-8BFA-79A5-AC6B-0EB30134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FBB8B0-FFB7-386B-7C87-AFBDB1113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235C66-287A-3413-7A5A-1BBE20129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0255C3-3774-3B9F-724E-19E0B6AC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02CDE2-0DCE-CC3D-6BED-C0F0700F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5FE0DE-E2DE-2B89-61AF-C065E1C7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76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1F815-D3D9-E195-BFAC-9DA3B71D5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8F9424-C37D-0512-6140-DE0CAC85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3DC05E-D6AD-373D-5196-5A6BF0931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6C962C-8BB6-F503-86A3-5BE17EED1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6701F5-05CD-392F-6019-347ADBDA8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77A0202-9689-6887-59B5-C5AA3EC5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B78D54-2A7F-3D34-183E-2E6A60B3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97855-5600-5B4B-0060-8614102A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02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1CCB3-9200-4998-FD95-E00ECE11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80A281-93BB-E6DD-88E3-539ED06F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F5D8D2-1F66-1FE2-90D7-984D34F8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8763F6-C374-3167-AD3F-AB9F5560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4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A148E3-6BD6-6B63-8656-DA51341F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59FBD3-8CA6-F6F7-787E-06E10CA95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391CE9-E76D-30DD-B421-C07D89A2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27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ACB88-5303-A214-E5E6-405E3B608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BA2B5-E6F8-8F14-CF6E-4FA5E77C7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72BA47-813F-CC92-9CCA-302D2D045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0F9F94-5280-8A7B-F3C0-D1A0EE5C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C5BDE3-52F3-CDF2-3104-4249DF13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BD4EA3-D3F9-3B35-26E2-919D816A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934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A63C3-C689-162B-A036-D1B96FDB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37931F-66D5-9960-A4AE-93066AEC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68FB93-0FA1-8796-5BD5-C750E7767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5B7961-C29F-455A-065F-11BB8F81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F760BC-29DB-9DAC-D52B-22BA59E0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05AA88-F81B-8153-594D-1B9A2DD0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578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706280-88E9-CC7C-486D-CE02A5E40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18605C-404D-2E02-6321-BDEBE89CF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59B5A-2654-B6A2-B7F9-25C193265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1812-B4B1-46F0-84A6-83701E139F42}" type="datetimeFigureOut">
              <a:rPr lang="es-MX" smtClean="0"/>
              <a:t>03/07/2023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5CA86F-1D06-08CA-1690-6C4D51E15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C4BEC3-99B3-5EB9-1729-613D8B9F6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187EF-749B-4524-8E37-929B0CC6D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37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10DBE59-E9F8-E730-C7C9-534ED2DD2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508" y="5044006"/>
            <a:ext cx="7962900" cy="6000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76F3A41-9EBA-AA8A-53BF-5656A376A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877" y="2864830"/>
            <a:ext cx="9172575" cy="8858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472D730-93BA-C8A7-8435-F8FF561968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609" y="522542"/>
            <a:ext cx="3200400" cy="21240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675E357-EE4D-31F2-51A7-90C7A865BEE8}"/>
              </a:ext>
            </a:extLst>
          </p:cNvPr>
          <p:cNvSpPr txBox="1"/>
          <p:nvPr/>
        </p:nvSpPr>
        <p:spPr>
          <a:xfrm>
            <a:off x="5327374" y="752254"/>
            <a:ext cx="3551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IDENTIFICÓ LA NECESIDAD A INICIO DE CICLO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6B413D6-259B-4051-9951-0AF821713356}"/>
              </a:ext>
            </a:extLst>
          </p:cNvPr>
          <p:cNvSpPr txBox="1"/>
          <p:nvPr/>
        </p:nvSpPr>
        <p:spPr>
          <a:xfrm>
            <a:off x="821635" y="3939968"/>
            <a:ext cx="556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SEGUNDA META ES LA QUE HACE REFERENCIA A LA ATENCIÓN A LA PROBLETICA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9D40A3-98A7-79B9-01E3-4A9D22B26B42}"/>
              </a:ext>
            </a:extLst>
          </p:cNvPr>
          <p:cNvSpPr txBox="1"/>
          <p:nvPr/>
        </p:nvSpPr>
        <p:spPr>
          <a:xfrm>
            <a:off x="9130748" y="5344043"/>
            <a:ext cx="2027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ACCION PROYECTADA PARA ATENDER EL PROBLEMA Y CUMPLIR LA META </a:t>
            </a: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B2BF1E7B-A1E8-050E-1878-5B84C37252E9}"/>
              </a:ext>
            </a:extLst>
          </p:cNvPr>
          <p:cNvSpPr/>
          <p:nvPr/>
        </p:nvSpPr>
        <p:spPr>
          <a:xfrm rot="10334634">
            <a:off x="4302099" y="1001627"/>
            <a:ext cx="1029717" cy="42407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9A454F86-A8E5-F295-5CF9-70A2473EE2EA}"/>
              </a:ext>
            </a:extLst>
          </p:cNvPr>
          <p:cNvSpPr/>
          <p:nvPr/>
        </p:nvSpPr>
        <p:spPr>
          <a:xfrm rot="17741560" flipV="1">
            <a:off x="5615744" y="3989112"/>
            <a:ext cx="960513" cy="2293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56C558E8-9B55-B42E-5849-A005899110A2}"/>
              </a:ext>
            </a:extLst>
          </p:cNvPr>
          <p:cNvSpPr/>
          <p:nvPr/>
        </p:nvSpPr>
        <p:spPr>
          <a:xfrm rot="11408648">
            <a:off x="7117315" y="5819972"/>
            <a:ext cx="2027582" cy="34066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23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354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PERSONAL</cp:lastModifiedBy>
  <cp:revision>1</cp:revision>
  <dcterms:created xsi:type="dcterms:W3CDTF">2023-07-04T03:31:45Z</dcterms:created>
  <dcterms:modified xsi:type="dcterms:W3CDTF">2023-07-04T03:32:11Z</dcterms:modified>
</cp:coreProperties>
</file>