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A00E95-6FED-4BDE-BCB9-27B5DDDA9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B94254-00C2-E10F-D3D3-934A7E17F5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9F5F04-F7A5-1292-7645-47E03AF80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1812-B4B1-46F0-84A6-83701E139F42}" type="datetimeFigureOut">
              <a:rPr lang="es-MX" smtClean="0"/>
              <a:t>03/07/2023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DDCBDC-0337-7C88-C1CB-5DD14B97E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E48BF8-4665-5DE1-7693-50E9AE994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87EF-749B-4524-8E37-929B0CC6D2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80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375196-2AEB-63B4-C32D-9EA43C598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9AC7672-AAD2-6C73-4967-5FD67D6DD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DA3A63-BF90-C5B6-8E2E-27E1FDCD7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1812-B4B1-46F0-84A6-83701E139F42}" type="datetimeFigureOut">
              <a:rPr lang="es-MX" smtClean="0"/>
              <a:t>03/07/2023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43C5FF-79CB-917E-34DB-94C17AAAC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479F56-D63E-542F-09E6-31545CC5B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87EF-749B-4524-8E37-929B0CC6D2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0127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C1EB619-7223-2413-2AF1-FAF6D8C743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E707FD-4228-8323-A177-CCFEECA9C6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653BDC-64D7-9DF5-91C1-729DBF079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1812-B4B1-46F0-84A6-83701E139F42}" type="datetimeFigureOut">
              <a:rPr lang="es-MX" smtClean="0"/>
              <a:t>03/07/2023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EFD827-B3DC-BF09-7917-4F675AD2B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9AC8F9-86FA-546F-DF17-E68C81404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87EF-749B-4524-8E37-929B0CC6D2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2507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804618-1F3D-BC1A-6243-41B594801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39454C-24F7-4496-68D7-015D0692C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F5FAED-59E4-9583-3B72-2974EB212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1812-B4B1-46F0-84A6-83701E139F42}" type="datetimeFigureOut">
              <a:rPr lang="es-MX" smtClean="0"/>
              <a:t>03/07/2023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0A239B-23D4-9C90-97E8-87E3A21DF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1D9C14-8A89-55C5-655E-0CDB23114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87EF-749B-4524-8E37-929B0CC6D2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8331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DD4670-930E-1145-54C7-B3AE07029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3A8080-4AA8-8D56-F462-B9463A4FB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6F81AF-8CFB-4402-2E5D-C666DE781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1812-B4B1-46F0-84A6-83701E139F42}" type="datetimeFigureOut">
              <a:rPr lang="es-MX" smtClean="0"/>
              <a:t>03/07/2023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F60067-7AB1-0533-F3B9-354A3BAC1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D2616E-9560-2AFD-8A48-A7348719C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87EF-749B-4524-8E37-929B0CC6D2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264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5ED6AF-8BFA-79A5-AC6B-0EB301348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FBB8B0-FFB7-386B-7C87-AFBDB1113A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A235C66-287A-3413-7A5A-1BBE201295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C0255C3-3774-3B9F-724E-19E0B6AC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1812-B4B1-46F0-84A6-83701E139F42}" type="datetimeFigureOut">
              <a:rPr lang="es-MX" smtClean="0"/>
              <a:t>03/07/2023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02CDE2-0DCE-CC3D-6BED-C0F0700F1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5FE0DE-E2DE-2B89-61AF-C065E1C7C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87EF-749B-4524-8E37-929B0CC6D2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2760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F1F815-D3D9-E195-BFAC-9DA3B71D5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28F9424-C37D-0512-6140-DE0CAC85F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A3DC05E-D6AD-373D-5196-5A6BF0931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76C962C-8BB6-F503-86A3-5BE17EED16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F6701F5-05CD-392F-6019-347ADBDA8E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77A0202-9689-6887-59B5-C5AA3EC5B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1812-B4B1-46F0-84A6-83701E139F42}" type="datetimeFigureOut">
              <a:rPr lang="es-MX" smtClean="0"/>
              <a:t>03/07/2023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7B78D54-2A7F-3D34-183E-2E6A60B30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4197855-5600-5B4B-0060-8614102A2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87EF-749B-4524-8E37-929B0CC6D2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9029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1CCB3-9200-4998-FD95-E00ECE11F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C80A281-93BB-E6DD-88E3-539ED06FF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1812-B4B1-46F0-84A6-83701E139F42}" type="datetimeFigureOut">
              <a:rPr lang="es-MX" smtClean="0"/>
              <a:t>03/07/2023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0F5D8D2-1F66-1FE2-90D7-984D34F8B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98763F6-C374-3167-AD3F-AB9F55601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87EF-749B-4524-8E37-929B0CC6D2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541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AA148E3-6BD6-6B63-8656-DA51341FE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1812-B4B1-46F0-84A6-83701E139F42}" type="datetimeFigureOut">
              <a:rPr lang="es-MX" smtClean="0"/>
              <a:t>03/07/2023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759FBD3-8CA6-F6F7-787E-06E10CA95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E391CE9-E76D-30DD-B421-C07D89A24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87EF-749B-4524-8E37-929B0CC6D2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4276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DACB88-5303-A214-E5E6-405E3B608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6BA2B5-E6F8-8F14-CF6E-4FA5E77C7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772BA47-813F-CC92-9CCA-302D2D045A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00F9F94-5280-8A7B-F3C0-D1A0EE5CA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1812-B4B1-46F0-84A6-83701E139F42}" type="datetimeFigureOut">
              <a:rPr lang="es-MX" smtClean="0"/>
              <a:t>03/07/2023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C5BDE3-52F3-CDF2-3104-4249DF139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BD4EA3-D3F9-3B35-26E2-919D816A9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87EF-749B-4524-8E37-929B0CC6D2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9345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DA63C3-C689-162B-A036-D1B96FDB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337931F-66D5-9960-A4AE-93066AEC52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868FB93-0FA1-8796-5BD5-C750E7767B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95B7961-C29F-455A-065F-11BB8F813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1812-B4B1-46F0-84A6-83701E139F42}" type="datetimeFigureOut">
              <a:rPr lang="es-MX" smtClean="0"/>
              <a:t>03/07/2023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F760BC-29DB-9DAC-D52B-22BA59E04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05AA88-F81B-8153-594D-1B9A2DD06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87EF-749B-4524-8E37-929B0CC6D2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5782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A706280-88E9-CC7C-486D-CE02A5E40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F18605C-404D-2E02-6321-BDEBE89CF8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459B5A-2654-B6A2-B7F9-25C1932659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41812-B4B1-46F0-84A6-83701E139F42}" type="datetimeFigureOut">
              <a:rPr lang="es-MX" smtClean="0"/>
              <a:t>03/07/2023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5CA86F-1D06-08CA-1690-6C4D51E158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C4BEC3-99B3-5EB9-1729-613D8B9F6F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187EF-749B-4524-8E37-929B0CC6D2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9370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10DBE59-E9F8-E730-C7C9-534ED2DD2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508" y="5044006"/>
            <a:ext cx="7962900" cy="60007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A76F3A41-9EBA-AA8A-53BF-5656A376AD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6877" y="2864830"/>
            <a:ext cx="9172575" cy="88582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9472D730-93BA-C8A7-8435-F8FF561968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6609" y="522542"/>
            <a:ext cx="3200400" cy="2124075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4675E357-EE4D-31F2-51A7-90C7A865BEE8}"/>
              </a:ext>
            </a:extLst>
          </p:cNvPr>
          <p:cNvSpPr txBox="1"/>
          <p:nvPr/>
        </p:nvSpPr>
        <p:spPr>
          <a:xfrm>
            <a:off x="5327374" y="752254"/>
            <a:ext cx="3551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SE IDENTIFICÓ LA NECESIDAD A INICIO DE CICLO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6B413D6-259B-4051-9951-0AF821713356}"/>
              </a:ext>
            </a:extLst>
          </p:cNvPr>
          <p:cNvSpPr txBox="1"/>
          <p:nvPr/>
        </p:nvSpPr>
        <p:spPr>
          <a:xfrm>
            <a:off x="821635" y="3939968"/>
            <a:ext cx="5565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LA SEGUNDA META ES LA QUE HACE REFERENCIA A LA ATENCIÓN A LA PROBLETICA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F9D40A3-98A7-79B9-01E3-4A9D22B26B42}"/>
              </a:ext>
            </a:extLst>
          </p:cNvPr>
          <p:cNvSpPr txBox="1"/>
          <p:nvPr/>
        </p:nvSpPr>
        <p:spPr>
          <a:xfrm>
            <a:off x="9130748" y="5344043"/>
            <a:ext cx="20275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ACCION PROYECTADA PARA ATENDER EL PROBLEMA Y CUMPLIR LA META </a:t>
            </a:r>
          </a:p>
        </p:txBody>
      </p:sp>
      <p:sp>
        <p:nvSpPr>
          <p:cNvPr id="13" name="Flecha: a la derecha 12">
            <a:extLst>
              <a:ext uri="{FF2B5EF4-FFF2-40B4-BE49-F238E27FC236}">
                <a16:creationId xmlns:a16="http://schemas.microsoft.com/office/drawing/2014/main" id="{B2BF1E7B-A1E8-050E-1878-5B84C37252E9}"/>
              </a:ext>
            </a:extLst>
          </p:cNvPr>
          <p:cNvSpPr/>
          <p:nvPr/>
        </p:nvSpPr>
        <p:spPr>
          <a:xfrm rot="10334634">
            <a:off x="4302099" y="1001627"/>
            <a:ext cx="1029717" cy="42407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Flecha: a la derecha 13">
            <a:extLst>
              <a:ext uri="{FF2B5EF4-FFF2-40B4-BE49-F238E27FC236}">
                <a16:creationId xmlns:a16="http://schemas.microsoft.com/office/drawing/2014/main" id="{9A454F86-A8E5-F295-5CF9-70A2473EE2EA}"/>
              </a:ext>
            </a:extLst>
          </p:cNvPr>
          <p:cNvSpPr/>
          <p:nvPr/>
        </p:nvSpPr>
        <p:spPr>
          <a:xfrm rot="17741560" flipV="1">
            <a:off x="5615744" y="3989112"/>
            <a:ext cx="960513" cy="22937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Flecha: a la derecha 14">
            <a:extLst>
              <a:ext uri="{FF2B5EF4-FFF2-40B4-BE49-F238E27FC236}">
                <a16:creationId xmlns:a16="http://schemas.microsoft.com/office/drawing/2014/main" id="{56C558E8-9B55-B42E-5849-A005899110A2}"/>
              </a:ext>
            </a:extLst>
          </p:cNvPr>
          <p:cNvSpPr/>
          <p:nvPr/>
        </p:nvSpPr>
        <p:spPr>
          <a:xfrm rot="11408648">
            <a:off x="7117315" y="5819972"/>
            <a:ext cx="2027582" cy="34066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723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23549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Panorámica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PERSONAL</dc:creator>
  <cp:lastModifiedBy>PERSONAL</cp:lastModifiedBy>
  <cp:revision>1</cp:revision>
  <dcterms:created xsi:type="dcterms:W3CDTF">2023-07-04T03:31:45Z</dcterms:created>
  <dcterms:modified xsi:type="dcterms:W3CDTF">2023-07-04T03:32:11Z</dcterms:modified>
</cp:coreProperties>
</file>