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9" r:id="rId2"/>
    <p:sldId id="258" r:id="rId3"/>
    <p:sldId id="260" r:id="rId4"/>
    <p:sldId id="257" r:id="rId5"/>
    <p:sldId id="256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64" r:id="rId14"/>
    <p:sldId id="266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2016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3F0F042-3FD8-414A-A355-AEAA456852C2}" type="datetimeFigureOut">
              <a:rPr lang="es-MX" smtClean="0"/>
              <a:t>21/06/2023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BC7E42F-E369-47C3-82BE-402854975A63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0020" y="1874996"/>
            <a:ext cx="7884368" cy="855204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100" dirty="0" smtClean="0">
                <a:solidFill>
                  <a:schemeClr val="accent2">
                    <a:lumMod val="75000"/>
                  </a:schemeClr>
                </a:solidFill>
              </a:rPr>
              <a:t>TALLER DE LECTURA Y ESCRITURA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06639"/>
            <a:ext cx="3168352" cy="4265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15616" y="6172445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latin typeface="Arial Black" pitchFamily="34" charset="0"/>
              </a:rPr>
              <a:t>MAESTRA: EVA GARCÍA ESPINOZA</a:t>
            </a:r>
            <a:endParaRPr lang="es-MX" sz="2400" dirty="0">
              <a:latin typeface="Arial Black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5496" y="-264099"/>
            <a:ext cx="7488832" cy="134076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MX" sz="3600" dirty="0" smtClean="0"/>
              <a:t>Escuela primaria itzcoatl</a:t>
            </a:r>
            <a:endParaRPr lang="es-MX" sz="3600" dirty="0"/>
          </a:p>
        </p:txBody>
      </p:sp>
      <p:pic>
        <p:nvPicPr>
          <p:cNvPr id="6" name="3 Marcador de contenido" descr="Logotipo, nombre de la empresa&#10;&#10;Descripción generada automáticamente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32246" r="23200" b="40102"/>
          <a:stretch/>
        </p:blipFill>
        <p:spPr bwMode="auto">
          <a:xfrm>
            <a:off x="6995132" y="406285"/>
            <a:ext cx="1058391" cy="10513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4135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149"/>
            <a:ext cx="3881934" cy="291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6" y="3548605"/>
            <a:ext cx="3888808" cy="2916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93" y="3480477"/>
            <a:ext cx="3989228" cy="2991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366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4" y="338110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30" y="464975"/>
            <a:ext cx="3694141" cy="277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001593" cy="300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29" y="3593322"/>
            <a:ext cx="3755421" cy="28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76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632848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225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6" y="548679"/>
            <a:ext cx="7272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 smtClean="0">
                <a:latin typeface="Baskerville Old Face" pitchFamily="18" charset="0"/>
              </a:rPr>
              <a:t> ELABORACIÓN DE CREDENCIALES PARA PRESTAMOS DE LIBROS DE LA  BIBLIOTECA ESCOLAR</a:t>
            </a:r>
            <a:endParaRPr lang="es-MX" sz="4000" dirty="0">
              <a:latin typeface="Baskerville Old Fac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51" y="3284984"/>
            <a:ext cx="4676105" cy="296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368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4224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52353"/>
            <a:ext cx="3408379" cy="255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661064"/>
            <a:ext cx="4008445" cy="300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013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03646" y="332656"/>
            <a:ext cx="5981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SE INVITO A PADRES DE FAMILIA PARA QUE HICIERAN UN REGALO DE LECTURA DE UN CUENTO AL GRUPO DE SU HIJO (A)</a:t>
            </a:r>
            <a:endParaRPr lang="es-MX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8" y="1283144"/>
            <a:ext cx="7056784" cy="529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731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58484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220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4685313" cy="624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342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78" y="404665"/>
            <a:ext cx="4654286" cy="620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109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1"/>
            <a:ext cx="7776864" cy="583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65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1196752"/>
            <a:ext cx="65125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PROYECTO ESCOLAR DE SANA CONVIVENCIA</a:t>
            </a:r>
            <a:b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(DEL 30 DE NOV-AL 9 DE DIC)</a:t>
            </a:r>
            <a:b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s-MX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9" b="9706"/>
          <a:stretch/>
        </p:blipFill>
        <p:spPr bwMode="auto">
          <a:xfrm>
            <a:off x="1619672" y="2095128"/>
            <a:ext cx="5353343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22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653543" cy="499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50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0708"/>
            <a:ext cx="7860027" cy="589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25149" y="195511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EXPOSICIÓN DE TRABAJOS REALIZADOS EN BIBLIOTECA </a:t>
            </a:r>
          </a:p>
          <a:p>
            <a:pPr algn="ctr"/>
            <a:r>
              <a:rPr lang="es-MX" dirty="0" smtClean="0"/>
              <a:t>30 DE MARZO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25320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" y="4463"/>
            <a:ext cx="4439816" cy="3329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23" y="3434376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91" y="2267241"/>
            <a:ext cx="3698164" cy="2773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126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788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t="22222" r="14550" b="12898"/>
          <a:stretch/>
        </p:blipFill>
        <p:spPr bwMode="auto">
          <a:xfrm>
            <a:off x="118743" y="2033464"/>
            <a:ext cx="803035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5" b="40858"/>
          <a:stretch/>
        </p:blipFill>
        <p:spPr bwMode="auto">
          <a:xfrm>
            <a:off x="11697" y="11651"/>
            <a:ext cx="601337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40135" r="65102" b="40858"/>
          <a:stretch/>
        </p:blipFill>
        <p:spPr bwMode="auto">
          <a:xfrm>
            <a:off x="5762171" y="11651"/>
            <a:ext cx="18444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Pergamino horizontal"/>
          <p:cNvSpPr/>
          <p:nvPr/>
        </p:nvSpPr>
        <p:spPr>
          <a:xfrm>
            <a:off x="2339752" y="926051"/>
            <a:ext cx="3168352" cy="100811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CuadroTexto"/>
          <p:cNvSpPr txBox="1"/>
          <p:nvPr/>
        </p:nvSpPr>
        <p:spPr>
          <a:xfrm>
            <a:off x="2519772" y="110694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HAGAMOS UN PROYECTO DE BIBLIOTECA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43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d97707d3-9b45-42a7-9cde-7d1fccd1f9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1" y="332656"/>
            <a:ext cx="3854315" cy="289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12" y="3717032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636" y="1778025"/>
            <a:ext cx="3833482" cy="2875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788024" y="620688"/>
            <a:ext cx="3245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CONVIVENCIA EN EL RECREO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dirty="0" smtClean="0"/>
              <a:t>TENDEDERO DE LIBROS</a:t>
            </a:r>
          </a:p>
          <a:p>
            <a:pPr marL="285750" indent="-285750">
              <a:buFont typeface="Arial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130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8" y="3704242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29" y="1442385"/>
            <a:ext cx="6031615" cy="45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2" y="836712"/>
            <a:ext cx="2724329" cy="204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6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2"/>
          <a:stretch/>
        </p:blipFill>
        <p:spPr bwMode="auto">
          <a:xfrm>
            <a:off x="1085732" y="116632"/>
            <a:ext cx="6006548" cy="5377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31540" y="5085184"/>
            <a:ext cx="7704856" cy="2727176"/>
          </a:xfrm>
        </p:spPr>
        <p:txBody>
          <a:bodyPr>
            <a:normAutofit/>
          </a:bodyPr>
          <a:lstStyle/>
          <a:p>
            <a:pPr algn="ctr"/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CONCURSO DE CUENTOS NAVIDEÑOS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779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1471"/>
            <a:ext cx="41044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06" y="3076814"/>
            <a:ext cx="4409685" cy="330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311037" y="188640"/>
            <a:ext cx="3546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1 ° LUGAR DEL</a:t>
            </a:r>
          </a:p>
          <a:p>
            <a:pPr algn="ctr"/>
            <a:r>
              <a:rPr lang="es-MX" sz="2800" dirty="0" smtClean="0"/>
              <a:t>CONCURSO DE CUENTOS NAVIDEÑOS</a:t>
            </a:r>
            <a:endParaRPr lang="es-MX" sz="2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37" y="1651246"/>
            <a:ext cx="924269" cy="142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83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3429000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565802" y="1556792"/>
            <a:ext cx="340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ELABORACIÓN DE CUENTOS NAVIDEÑOS</a:t>
            </a:r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432">
            <a:off x="467544" y="3789040"/>
            <a:ext cx="2414359" cy="255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328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3549" y="1769170"/>
            <a:ext cx="65125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>
                <a:solidFill>
                  <a:srgbClr val="7030A0"/>
                </a:solidFill>
              </a:rPr>
              <a:t>ACTIVIDADES</a:t>
            </a:r>
            <a:br>
              <a:rPr lang="es-MX" dirty="0" smtClean="0">
                <a:solidFill>
                  <a:srgbClr val="7030A0"/>
                </a:solidFill>
              </a:rPr>
            </a:br>
            <a:r>
              <a:rPr lang="es-MX" dirty="0" smtClean="0">
                <a:solidFill>
                  <a:srgbClr val="7030A0"/>
                </a:solidFill>
              </a:rPr>
              <a:t> DEL PLAN ANALÍTICO Y SINTÉTICO</a:t>
            </a:r>
            <a:br>
              <a:rPr lang="es-MX" dirty="0" smtClean="0">
                <a:solidFill>
                  <a:srgbClr val="7030A0"/>
                </a:solidFill>
              </a:rPr>
            </a:b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2 CuadroTexto"/>
          <p:cNvSpPr txBox="1"/>
          <p:nvPr/>
        </p:nvSpPr>
        <p:spPr>
          <a:xfrm>
            <a:off x="786802" y="1988840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s-MX" sz="2400" b="1" dirty="0" smtClean="0"/>
              <a:t>ELABORACIÓN DE CARTELES</a:t>
            </a:r>
          </a:p>
          <a:p>
            <a:pPr marL="285750" indent="-285750">
              <a:buFont typeface="Arial" pitchFamily="34" charset="0"/>
              <a:buChar char="•"/>
            </a:pPr>
            <a:endParaRPr lang="es-MX" sz="2400" b="1" dirty="0"/>
          </a:p>
          <a:p>
            <a:pPr algn="ctr"/>
            <a:r>
              <a:rPr lang="es-MX" sz="2400" b="1" dirty="0" smtClean="0"/>
              <a:t>  TEMA: CUIDADO DEL MEDIO AMBIENTE </a:t>
            </a:r>
            <a:endParaRPr lang="es-MX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06" y="3284984"/>
            <a:ext cx="4433402" cy="332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0182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756</TotalTime>
  <Words>102</Words>
  <Application>Microsoft Office PowerPoint</Application>
  <PresentationFormat>Presentación en pantalla (4:3)</PresentationFormat>
  <Paragraphs>19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Opulento</vt:lpstr>
      <vt:lpstr>TALLER DE LECTURA Y ESCRITURA  </vt:lpstr>
      <vt:lpstr>PROYECTO ESCOLAR DE SANA CONVIVENCIA (DEL 30 DE NOV-AL 9 DE DIC) </vt:lpstr>
      <vt:lpstr>Presentación de PowerPoint</vt:lpstr>
      <vt:lpstr>Presentación de PowerPoint</vt:lpstr>
      <vt:lpstr>Presentación de PowerPoint</vt:lpstr>
      <vt:lpstr>CONCURSO DE CUENTOS NAVIDEÑOS  </vt:lpstr>
      <vt:lpstr>Presentación de PowerPoint</vt:lpstr>
      <vt:lpstr>Presentación de PowerPoint</vt:lpstr>
      <vt:lpstr>ACTIVIDADES  DEL PLAN ANALÍTICO Y SINTÉTICO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Hp</cp:lastModifiedBy>
  <cp:revision>38</cp:revision>
  <dcterms:created xsi:type="dcterms:W3CDTF">2023-06-06T16:53:00Z</dcterms:created>
  <dcterms:modified xsi:type="dcterms:W3CDTF">2023-06-21T14:38:28Z</dcterms:modified>
</cp:coreProperties>
</file>