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14"/>
  </p:normalViewPr>
  <p:slideViewPr>
    <p:cSldViewPr snapToGrid="0">
      <p:cViewPr varScale="1">
        <p:scale>
          <a:sx n="90" d="100"/>
          <a:sy n="90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702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819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562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1181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553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7980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9764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0780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541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522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819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262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588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944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481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208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466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CE8200A-01C1-A343-898C-9C2242F8100E}" type="datetimeFigureOut">
              <a:rPr lang="es-MX" smtClean="0"/>
              <a:t>25/05/23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77FE262-BB70-5241-8438-16623A31F2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65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5E23A-0A2F-6D7B-965F-8AB62F447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813990"/>
            <a:ext cx="8825658" cy="2677648"/>
          </a:xfrm>
        </p:spPr>
        <p:txBody>
          <a:bodyPr/>
          <a:lstStyle/>
          <a:p>
            <a:pPr algn="ctr"/>
            <a:r>
              <a:rPr lang="es-MX" sz="9600" dirty="0">
                <a:latin typeface="Angel Wedding" pitchFamily="2" charset="0"/>
              </a:rPr>
              <a:t>Si te drogas, </a:t>
            </a:r>
            <a:br>
              <a:rPr lang="es-MX" sz="9600" dirty="0">
                <a:latin typeface="Angel Wedding" pitchFamily="2" charset="0"/>
              </a:rPr>
            </a:br>
            <a:r>
              <a:rPr lang="es-MX" sz="9600" dirty="0">
                <a:latin typeface="Angel Wedding" pitchFamily="2" charset="0"/>
              </a:rPr>
              <a:t>te dañas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19F845-639A-121A-4706-98CBAF270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2268" y="4605930"/>
            <a:ext cx="8825658" cy="86142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s-MX" sz="6000" cap="none" dirty="0">
                <a:latin typeface="Beautiful" pitchFamily="2" charset="0"/>
              </a:rPr>
              <a:t>Primer grado</a:t>
            </a:r>
            <a:endParaRPr lang="es-MX" cap="none" dirty="0">
              <a:latin typeface="Beautifu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1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F567C-2428-DC09-EB92-4F765EDC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759358"/>
            <a:ext cx="8761413" cy="1055157"/>
          </a:xfrm>
        </p:spPr>
        <p:txBody>
          <a:bodyPr/>
          <a:lstStyle/>
          <a:p>
            <a:pPr algn="ctr"/>
            <a:r>
              <a:rPr lang="es-MX" sz="6000" dirty="0">
                <a:latin typeface="ADELIA" panose="02000500000000000000" pitchFamily="2" charset="0"/>
              </a:rPr>
              <a:t>Objetivos</a:t>
            </a:r>
            <a:endParaRPr lang="es-MX" dirty="0">
              <a:latin typeface="ADELIA" panose="02000500000000000000" pitchFamily="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F333CA-5CA5-9BE9-BAD3-D52487F2D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4" y="2843213"/>
            <a:ext cx="11201400" cy="3829049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effectLst/>
              </a:rPr>
              <a:t>Instrumentar una estrategia en el aula que informe y contribuya a la prevención del consumo de drogas entre alumnas y alumnos de educación básica.</a:t>
            </a:r>
          </a:p>
          <a:p>
            <a:pPr algn="just"/>
            <a:r>
              <a:rPr lang="es-MX" sz="2400" dirty="0">
                <a:effectLst/>
              </a:rPr>
              <a:t>Promover el conocimiento y la reflexión en torno a las características y efectos adversos a la salud asociados al consumo de sustancias psicoactivas o drogas entre la población adolescente.</a:t>
            </a:r>
          </a:p>
          <a:p>
            <a:pPr algn="just"/>
            <a:r>
              <a:rPr lang="es-MX" sz="2400" dirty="0">
                <a:effectLst/>
              </a:rPr>
              <a:t>Fomentar el desarrollo de habilidades de autocuidado y toma de decisiones en las y los estudiantes para preservar su salud física y mental.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3194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 2">
            <a:extLst>
              <a:ext uri="{FF2B5EF4-FFF2-40B4-BE49-F238E27FC236}">
                <a16:creationId xmlns:a16="http://schemas.microsoft.com/office/drawing/2014/main" id="{87ED9BF5-13C0-7A28-8BC3-E070E16DB61F}"/>
              </a:ext>
            </a:extLst>
          </p:cNvPr>
          <p:cNvSpPr/>
          <p:nvPr/>
        </p:nvSpPr>
        <p:spPr>
          <a:xfrm>
            <a:off x="452437" y="2453552"/>
            <a:ext cx="1450737" cy="2072482"/>
          </a:xfrm>
          <a:custGeom>
            <a:avLst/>
            <a:gdLst>
              <a:gd name="connsiteX0" fmla="*/ 0 w 2072481"/>
              <a:gd name="connsiteY0" fmla="*/ 0 h 1450736"/>
              <a:gd name="connsiteX1" fmla="*/ 1347113 w 2072481"/>
              <a:gd name="connsiteY1" fmla="*/ 0 h 1450736"/>
              <a:gd name="connsiteX2" fmla="*/ 2072481 w 2072481"/>
              <a:gd name="connsiteY2" fmla="*/ 725368 h 1450736"/>
              <a:gd name="connsiteX3" fmla="*/ 1347113 w 2072481"/>
              <a:gd name="connsiteY3" fmla="*/ 1450736 h 1450736"/>
              <a:gd name="connsiteX4" fmla="*/ 0 w 2072481"/>
              <a:gd name="connsiteY4" fmla="*/ 1450736 h 1450736"/>
              <a:gd name="connsiteX5" fmla="*/ 725368 w 2072481"/>
              <a:gd name="connsiteY5" fmla="*/ 725368 h 1450736"/>
              <a:gd name="connsiteX6" fmla="*/ 0 w 2072481"/>
              <a:gd name="connsiteY6" fmla="*/ 0 h 14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2481" h="1450736">
                <a:moveTo>
                  <a:pt x="2072480" y="0"/>
                </a:moveTo>
                <a:lnTo>
                  <a:pt x="2072480" y="942979"/>
                </a:lnTo>
                <a:lnTo>
                  <a:pt x="1036241" y="1450736"/>
                </a:lnTo>
                <a:lnTo>
                  <a:pt x="1" y="942979"/>
                </a:lnTo>
                <a:lnTo>
                  <a:pt x="1" y="0"/>
                </a:lnTo>
                <a:lnTo>
                  <a:pt x="1036241" y="507757"/>
                </a:lnTo>
                <a:lnTo>
                  <a:pt x="207248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1" tIns="750768" rIns="25400" bIns="750769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4000" kern="1200" dirty="0"/>
              <a:t>1</a:t>
            </a: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D867A6A1-7261-2D16-7345-79A218945515}"/>
              </a:ext>
            </a:extLst>
          </p:cNvPr>
          <p:cNvSpPr/>
          <p:nvPr/>
        </p:nvSpPr>
        <p:spPr>
          <a:xfrm>
            <a:off x="1889009" y="2468884"/>
            <a:ext cx="9836388" cy="1347112"/>
          </a:xfrm>
          <a:custGeom>
            <a:avLst/>
            <a:gdLst>
              <a:gd name="connsiteX0" fmla="*/ 224523 w 1347112"/>
              <a:gd name="connsiteY0" fmla="*/ 0 h 9836388"/>
              <a:gd name="connsiteX1" fmla="*/ 1122589 w 1347112"/>
              <a:gd name="connsiteY1" fmla="*/ 0 h 9836388"/>
              <a:gd name="connsiteX2" fmla="*/ 1347112 w 1347112"/>
              <a:gd name="connsiteY2" fmla="*/ 224523 h 9836388"/>
              <a:gd name="connsiteX3" fmla="*/ 1347112 w 1347112"/>
              <a:gd name="connsiteY3" fmla="*/ 9836388 h 9836388"/>
              <a:gd name="connsiteX4" fmla="*/ 1347112 w 1347112"/>
              <a:gd name="connsiteY4" fmla="*/ 9836388 h 9836388"/>
              <a:gd name="connsiteX5" fmla="*/ 0 w 1347112"/>
              <a:gd name="connsiteY5" fmla="*/ 9836388 h 9836388"/>
              <a:gd name="connsiteX6" fmla="*/ 0 w 1347112"/>
              <a:gd name="connsiteY6" fmla="*/ 9836388 h 9836388"/>
              <a:gd name="connsiteX7" fmla="*/ 0 w 1347112"/>
              <a:gd name="connsiteY7" fmla="*/ 224523 h 9836388"/>
              <a:gd name="connsiteX8" fmla="*/ 224523 w 1347112"/>
              <a:gd name="connsiteY8" fmla="*/ 0 h 983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7112" h="9836388">
                <a:moveTo>
                  <a:pt x="1347112" y="1639432"/>
                </a:moveTo>
                <a:lnTo>
                  <a:pt x="1347112" y="8196956"/>
                </a:lnTo>
                <a:cubicBezTo>
                  <a:pt x="1347112" y="9102390"/>
                  <a:pt x="1333345" y="9836384"/>
                  <a:pt x="1316363" y="9836384"/>
                </a:cubicBezTo>
                <a:lnTo>
                  <a:pt x="0" y="9836384"/>
                </a:lnTo>
                <a:lnTo>
                  <a:pt x="0" y="9836384"/>
                </a:lnTo>
                <a:lnTo>
                  <a:pt x="0" y="4"/>
                </a:lnTo>
                <a:lnTo>
                  <a:pt x="0" y="4"/>
                </a:lnTo>
                <a:lnTo>
                  <a:pt x="1316363" y="4"/>
                </a:lnTo>
                <a:cubicBezTo>
                  <a:pt x="1333345" y="4"/>
                  <a:pt x="1347112" y="733998"/>
                  <a:pt x="1347112" y="163943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7" tIns="80365" rIns="80365" bIns="80367" numCol="1" spcCol="1270" anchor="ctr" anchorCtr="0">
            <a:noAutofit/>
          </a:bodyPr>
          <a:lstStyle/>
          <a:p>
            <a:pPr marL="228600" lvl="1" indent="-2286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MX" sz="2300" kern="1200" dirty="0"/>
              <a:t>Se inició cuestionando a los alumnos si saben qué y cuáles son algunas de las drogas que se consumen.</a:t>
            </a:r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57AFBC15-09B6-D554-0868-8D3B12833C17}"/>
              </a:ext>
            </a:extLst>
          </p:cNvPr>
          <p:cNvSpPr/>
          <p:nvPr/>
        </p:nvSpPr>
        <p:spPr>
          <a:xfrm>
            <a:off x="452437" y="4335878"/>
            <a:ext cx="1450737" cy="2072482"/>
          </a:xfrm>
          <a:custGeom>
            <a:avLst/>
            <a:gdLst>
              <a:gd name="connsiteX0" fmla="*/ 0 w 2072481"/>
              <a:gd name="connsiteY0" fmla="*/ 0 h 1450736"/>
              <a:gd name="connsiteX1" fmla="*/ 1347113 w 2072481"/>
              <a:gd name="connsiteY1" fmla="*/ 0 h 1450736"/>
              <a:gd name="connsiteX2" fmla="*/ 2072481 w 2072481"/>
              <a:gd name="connsiteY2" fmla="*/ 725368 h 1450736"/>
              <a:gd name="connsiteX3" fmla="*/ 1347113 w 2072481"/>
              <a:gd name="connsiteY3" fmla="*/ 1450736 h 1450736"/>
              <a:gd name="connsiteX4" fmla="*/ 0 w 2072481"/>
              <a:gd name="connsiteY4" fmla="*/ 1450736 h 1450736"/>
              <a:gd name="connsiteX5" fmla="*/ 725368 w 2072481"/>
              <a:gd name="connsiteY5" fmla="*/ 725368 h 1450736"/>
              <a:gd name="connsiteX6" fmla="*/ 0 w 2072481"/>
              <a:gd name="connsiteY6" fmla="*/ 0 h 14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2481" h="1450736">
                <a:moveTo>
                  <a:pt x="2072480" y="0"/>
                </a:moveTo>
                <a:lnTo>
                  <a:pt x="2072480" y="942979"/>
                </a:lnTo>
                <a:lnTo>
                  <a:pt x="1036241" y="1450736"/>
                </a:lnTo>
                <a:lnTo>
                  <a:pt x="1" y="942979"/>
                </a:lnTo>
                <a:lnTo>
                  <a:pt x="1" y="0"/>
                </a:lnTo>
                <a:lnTo>
                  <a:pt x="1036241" y="507757"/>
                </a:lnTo>
                <a:lnTo>
                  <a:pt x="207248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1" tIns="750768" rIns="25400" bIns="750769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4000" kern="1200" dirty="0"/>
              <a:t>2</a:t>
            </a:r>
          </a:p>
        </p:txBody>
      </p:sp>
      <p:sp>
        <p:nvSpPr>
          <p:cNvPr id="7" name="Forma libre 6">
            <a:extLst>
              <a:ext uri="{FF2B5EF4-FFF2-40B4-BE49-F238E27FC236}">
                <a16:creationId xmlns:a16="http://schemas.microsoft.com/office/drawing/2014/main" id="{8757A4BC-664B-6D75-7333-E38DE4256E99}"/>
              </a:ext>
            </a:extLst>
          </p:cNvPr>
          <p:cNvSpPr/>
          <p:nvPr/>
        </p:nvSpPr>
        <p:spPr>
          <a:xfrm>
            <a:off x="1903173" y="4335880"/>
            <a:ext cx="9836388" cy="1347112"/>
          </a:xfrm>
          <a:custGeom>
            <a:avLst/>
            <a:gdLst>
              <a:gd name="connsiteX0" fmla="*/ 224523 w 1347112"/>
              <a:gd name="connsiteY0" fmla="*/ 0 h 9836388"/>
              <a:gd name="connsiteX1" fmla="*/ 1122589 w 1347112"/>
              <a:gd name="connsiteY1" fmla="*/ 0 h 9836388"/>
              <a:gd name="connsiteX2" fmla="*/ 1347112 w 1347112"/>
              <a:gd name="connsiteY2" fmla="*/ 224523 h 9836388"/>
              <a:gd name="connsiteX3" fmla="*/ 1347112 w 1347112"/>
              <a:gd name="connsiteY3" fmla="*/ 9836388 h 9836388"/>
              <a:gd name="connsiteX4" fmla="*/ 1347112 w 1347112"/>
              <a:gd name="connsiteY4" fmla="*/ 9836388 h 9836388"/>
              <a:gd name="connsiteX5" fmla="*/ 0 w 1347112"/>
              <a:gd name="connsiteY5" fmla="*/ 9836388 h 9836388"/>
              <a:gd name="connsiteX6" fmla="*/ 0 w 1347112"/>
              <a:gd name="connsiteY6" fmla="*/ 9836388 h 9836388"/>
              <a:gd name="connsiteX7" fmla="*/ 0 w 1347112"/>
              <a:gd name="connsiteY7" fmla="*/ 224523 h 9836388"/>
              <a:gd name="connsiteX8" fmla="*/ 224523 w 1347112"/>
              <a:gd name="connsiteY8" fmla="*/ 0 h 983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7112" h="9836388">
                <a:moveTo>
                  <a:pt x="1347112" y="1639432"/>
                </a:moveTo>
                <a:lnTo>
                  <a:pt x="1347112" y="8196956"/>
                </a:lnTo>
                <a:cubicBezTo>
                  <a:pt x="1347112" y="9102390"/>
                  <a:pt x="1333345" y="9836384"/>
                  <a:pt x="1316363" y="9836384"/>
                </a:cubicBezTo>
                <a:lnTo>
                  <a:pt x="0" y="9836384"/>
                </a:lnTo>
                <a:lnTo>
                  <a:pt x="0" y="9836384"/>
                </a:lnTo>
                <a:lnTo>
                  <a:pt x="0" y="4"/>
                </a:lnTo>
                <a:lnTo>
                  <a:pt x="0" y="4"/>
                </a:lnTo>
                <a:lnTo>
                  <a:pt x="1316363" y="4"/>
                </a:lnTo>
                <a:cubicBezTo>
                  <a:pt x="1333345" y="4"/>
                  <a:pt x="1347112" y="733998"/>
                  <a:pt x="1347112" y="163943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7" tIns="80365" rIns="80365" bIns="80367" numCol="1" spcCol="1270" anchor="ctr" anchorCtr="0">
            <a:noAutofit/>
          </a:bodyPr>
          <a:lstStyle/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MX" sz="2300" kern="1200" dirty="0"/>
              <a:t>Video ‘Las drogas, corto animado’ en el que se muestra la historia de un jóven a quien le ofrecen droga y termina aceptando.</a:t>
            </a:r>
          </a:p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MX" sz="2300" kern="1200" dirty="0"/>
              <a:t>Se cuestionó a los alumnos qué sucede en el video.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4D0FFD2-6360-E374-13B8-8E1ABAD46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759358"/>
            <a:ext cx="8761413" cy="1055157"/>
          </a:xfrm>
        </p:spPr>
        <p:txBody>
          <a:bodyPr/>
          <a:lstStyle/>
          <a:p>
            <a:pPr algn="ctr"/>
            <a:r>
              <a:rPr lang="es-MX" sz="6000" dirty="0">
                <a:latin typeface="ADELIA" panose="02000500000000000000" pitchFamily="2" charset="0"/>
              </a:rPr>
              <a:t>Actividades</a:t>
            </a:r>
            <a:endParaRPr lang="es-MX" dirty="0">
              <a:latin typeface="ADELI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15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 10">
            <a:extLst>
              <a:ext uri="{FF2B5EF4-FFF2-40B4-BE49-F238E27FC236}">
                <a16:creationId xmlns:a16="http://schemas.microsoft.com/office/drawing/2014/main" id="{1C8B855E-F560-4090-12A9-65EE37F9F46F}"/>
              </a:ext>
            </a:extLst>
          </p:cNvPr>
          <p:cNvSpPr/>
          <p:nvPr/>
        </p:nvSpPr>
        <p:spPr>
          <a:xfrm>
            <a:off x="452437" y="2489131"/>
            <a:ext cx="1450737" cy="2072482"/>
          </a:xfrm>
          <a:custGeom>
            <a:avLst/>
            <a:gdLst>
              <a:gd name="connsiteX0" fmla="*/ 0 w 2072481"/>
              <a:gd name="connsiteY0" fmla="*/ 0 h 1450736"/>
              <a:gd name="connsiteX1" fmla="*/ 1347113 w 2072481"/>
              <a:gd name="connsiteY1" fmla="*/ 0 h 1450736"/>
              <a:gd name="connsiteX2" fmla="*/ 2072481 w 2072481"/>
              <a:gd name="connsiteY2" fmla="*/ 725368 h 1450736"/>
              <a:gd name="connsiteX3" fmla="*/ 1347113 w 2072481"/>
              <a:gd name="connsiteY3" fmla="*/ 1450736 h 1450736"/>
              <a:gd name="connsiteX4" fmla="*/ 0 w 2072481"/>
              <a:gd name="connsiteY4" fmla="*/ 1450736 h 1450736"/>
              <a:gd name="connsiteX5" fmla="*/ 725368 w 2072481"/>
              <a:gd name="connsiteY5" fmla="*/ 725368 h 1450736"/>
              <a:gd name="connsiteX6" fmla="*/ 0 w 2072481"/>
              <a:gd name="connsiteY6" fmla="*/ 0 h 14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2481" h="1450736">
                <a:moveTo>
                  <a:pt x="2072480" y="0"/>
                </a:moveTo>
                <a:lnTo>
                  <a:pt x="2072480" y="942979"/>
                </a:lnTo>
                <a:lnTo>
                  <a:pt x="1036241" y="1450736"/>
                </a:lnTo>
                <a:lnTo>
                  <a:pt x="1" y="942979"/>
                </a:lnTo>
                <a:lnTo>
                  <a:pt x="1" y="0"/>
                </a:lnTo>
                <a:lnTo>
                  <a:pt x="1036241" y="507757"/>
                </a:lnTo>
                <a:lnTo>
                  <a:pt x="207248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1" tIns="750768" rIns="25400" bIns="750769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4000" kern="1200" dirty="0"/>
              <a:t>3</a:t>
            </a: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44988C70-9B5A-C304-36AC-303C4AF14645}"/>
              </a:ext>
            </a:extLst>
          </p:cNvPr>
          <p:cNvSpPr/>
          <p:nvPr/>
        </p:nvSpPr>
        <p:spPr>
          <a:xfrm>
            <a:off x="1903173" y="2489133"/>
            <a:ext cx="9836388" cy="1347113"/>
          </a:xfrm>
          <a:custGeom>
            <a:avLst/>
            <a:gdLst>
              <a:gd name="connsiteX0" fmla="*/ 224523 w 1347112"/>
              <a:gd name="connsiteY0" fmla="*/ 0 h 9836388"/>
              <a:gd name="connsiteX1" fmla="*/ 1122589 w 1347112"/>
              <a:gd name="connsiteY1" fmla="*/ 0 h 9836388"/>
              <a:gd name="connsiteX2" fmla="*/ 1347112 w 1347112"/>
              <a:gd name="connsiteY2" fmla="*/ 224523 h 9836388"/>
              <a:gd name="connsiteX3" fmla="*/ 1347112 w 1347112"/>
              <a:gd name="connsiteY3" fmla="*/ 9836388 h 9836388"/>
              <a:gd name="connsiteX4" fmla="*/ 1347112 w 1347112"/>
              <a:gd name="connsiteY4" fmla="*/ 9836388 h 9836388"/>
              <a:gd name="connsiteX5" fmla="*/ 0 w 1347112"/>
              <a:gd name="connsiteY5" fmla="*/ 9836388 h 9836388"/>
              <a:gd name="connsiteX6" fmla="*/ 0 w 1347112"/>
              <a:gd name="connsiteY6" fmla="*/ 9836388 h 9836388"/>
              <a:gd name="connsiteX7" fmla="*/ 0 w 1347112"/>
              <a:gd name="connsiteY7" fmla="*/ 224523 h 9836388"/>
              <a:gd name="connsiteX8" fmla="*/ 224523 w 1347112"/>
              <a:gd name="connsiteY8" fmla="*/ 0 h 983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7112" h="9836388">
                <a:moveTo>
                  <a:pt x="1347112" y="1639432"/>
                </a:moveTo>
                <a:lnTo>
                  <a:pt x="1347112" y="8196956"/>
                </a:lnTo>
                <a:cubicBezTo>
                  <a:pt x="1347112" y="9102390"/>
                  <a:pt x="1333345" y="9836384"/>
                  <a:pt x="1316363" y="9836384"/>
                </a:cubicBezTo>
                <a:lnTo>
                  <a:pt x="0" y="9836384"/>
                </a:lnTo>
                <a:lnTo>
                  <a:pt x="0" y="9836384"/>
                </a:lnTo>
                <a:lnTo>
                  <a:pt x="0" y="4"/>
                </a:lnTo>
                <a:lnTo>
                  <a:pt x="0" y="4"/>
                </a:lnTo>
                <a:lnTo>
                  <a:pt x="1316363" y="4"/>
                </a:lnTo>
                <a:cubicBezTo>
                  <a:pt x="1333345" y="4"/>
                  <a:pt x="1347112" y="733998"/>
                  <a:pt x="1347112" y="163943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7" tIns="80365" rIns="80365" bIns="80368" numCol="1" spcCol="1270" anchor="ctr" anchorCtr="0">
            <a:noAutofit/>
          </a:bodyPr>
          <a:lstStyle/>
          <a:p>
            <a:pPr marL="228600" lvl="1" indent="-2286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MX" sz="2300" kern="1200" dirty="0"/>
              <a:t>Video ‘Animación para niños sobre efecto de las drogas’, se muestra un personaje que sufre algunos efectos por consumo de drogas.</a:t>
            </a:r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id="{C657F73A-EF62-D8AF-C888-5155C9242688}"/>
              </a:ext>
            </a:extLst>
          </p:cNvPr>
          <p:cNvSpPr/>
          <p:nvPr/>
        </p:nvSpPr>
        <p:spPr>
          <a:xfrm>
            <a:off x="452437" y="4332888"/>
            <a:ext cx="1450737" cy="2072482"/>
          </a:xfrm>
          <a:custGeom>
            <a:avLst/>
            <a:gdLst>
              <a:gd name="connsiteX0" fmla="*/ 0 w 2072481"/>
              <a:gd name="connsiteY0" fmla="*/ 0 h 1450736"/>
              <a:gd name="connsiteX1" fmla="*/ 1347113 w 2072481"/>
              <a:gd name="connsiteY1" fmla="*/ 0 h 1450736"/>
              <a:gd name="connsiteX2" fmla="*/ 2072481 w 2072481"/>
              <a:gd name="connsiteY2" fmla="*/ 725368 h 1450736"/>
              <a:gd name="connsiteX3" fmla="*/ 1347113 w 2072481"/>
              <a:gd name="connsiteY3" fmla="*/ 1450736 h 1450736"/>
              <a:gd name="connsiteX4" fmla="*/ 0 w 2072481"/>
              <a:gd name="connsiteY4" fmla="*/ 1450736 h 1450736"/>
              <a:gd name="connsiteX5" fmla="*/ 725368 w 2072481"/>
              <a:gd name="connsiteY5" fmla="*/ 725368 h 1450736"/>
              <a:gd name="connsiteX6" fmla="*/ 0 w 2072481"/>
              <a:gd name="connsiteY6" fmla="*/ 0 h 14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2481" h="1450736">
                <a:moveTo>
                  <a:pt x="2072480" y="0"/>
                </a:moveTo>
                <a:lnTo>
                  <a:pt x="2072480" y="942979"/>
                </a:lnTo>
                <a:lnTo>
                  <a:pt x="1036241" y="1450736"/>
                </a:lnTo>
                <a:lnTo>
                  <a:pt x="1" y="942979"/>
                </a:lnTo>
                <a:lnTo>
                  <a:pt x="1" y="0"/>
                </a:lnTo>
                <a:lnTo>
                  <a:pt x="1036241" y="507757"/>
                </a:lnTo>
                <a:lnTo>
                  <a:pt x="207248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1" tIns="750768" rIns="25400" bIns="750769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4000" kern="1200" dirty="0"/>
              <a:t>4</a:t>
            </a:r>
          </a:p>
        </p:txBody>
      </p:sp>
      <p:sp>
        <p:nvSpPr>
          <p:cNvPr id="14" name="Forma libre 13">
            <a:extLst>
              <a:ext uri="{FF2B5EF4-FFF2-40B4-BE49-F238E27FC236}">
                <a16:creationId xmlns:a16="http://schemas.microsoft.com/office/drawing/2014/main" id="{58B29E3C-6165-C581-2867-4DA0C4C8A178}"/>
              </a:ext>
            </a:extLst>
          </p:cNvPr>
          <p:cNvSpPr/>
          <p:nvPr/>
        </p:nvSpPr>
        <p:spPr>
          <a:xfrm>
            <a:off x="1889009" y="4348220"/>
            <a:ext cx="9836388" cy="1347112"/>
          </a:xfrm>
          <a:custGeom>
            <a:avLst/>
            <a:gdLst>
              <a:gd name="connsiteX0" fmla="*/ 224523 w 1347112"/>
              <a:gd name="connsiteY0" fmla="*/ 0 h 9836388"/>
              <a:gd name="connsiteX1" fmla="*/ 1122589 w 1347112"/>
              <a:gd name="connsiteY1" fmla="*/ 0 h 9836388"/>
              <a:gd name="connsiteX2" fmla="*/ 1347112 w 1347112"/>
              <a:gd name="connsiteY2" fmla="*/ 224523 h 9836388"/>
              <a:gd name="connsiteX3" fmla="*/ 1347112 w 1347112"/>
              <a:gd name="connsiteY3" fmla="*/ 9836388 h 9836388"/>
              <a:gd name="connsiteX4" fmla="*/ 1347112 w 1347112"/>
              <a:gd name="connsiteY4" fmla="*/ 9836388 h 9836388"/>
              <a:gd name="connsiteX5" fmla="*/ 0 w 1347112"/>
              <a:gd name="connsiteY5" fmla="*/ 9836388 h 9836388"/>
              <a:gd name="connsiteX6" fmla="*/ 0 w 1347112"/>
              <a:gd name="connsiteY6" fmla="*/ 9836388 h 9836388"/>
              <a:gd name="connsiteX7" fmla="*/ 0 w 1347112"/>
              <a:gd name="connsiteY7" fmla="*/ 224523 h 9836388"/>
              <a:gd name="connsiteX8" fmla="*/ 224523 w 1347112"/>
              <a:gd name="connsiteY8" fmla="*/ 0 h 983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7112" h="9836388">
                <a:moveTo>
                  <a:pt x="1347112" y="1639432"/>
                </a:moveTo>
                <a:lnTo>
                  <a:pt x="1347112" y="8196956"/>
                </a:lnTo>
                <a:cubicBezTo>
                  <a:pt x="1347112" y="9102390"/>
                  <a:pt x="1333345" y="9836384"/>
                  <a:pt x="1316363" y="9836384"/>
                </a:cubicBezTo>
                <a:lnTo>
                  <a:pt x="0" y="9836384"/>
                </a:lnTo>
                <a:lnTo>
                  <a:pt x="0" y="9836384"/>
                </a:lnTo>
                <a:lnTo>
                  <a:pt x="0" y="4"/>
                </a:lnTo>
                <a:lnTo>
                  <a:pt x="0" y="4"/>
                </a:lnTo>
                <a:lnTo>
                  <a:pt x="1316363" y="4"/>
                </a:lnTo>
                <a:cubicBezTo>
                  <a:pt x="1333345" y="4"/>
                  <a:pt x="1347112" y="733998"/>
                  <a:pt x="1347112" y="163943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3" tIns="82270" rIns="82270" bIns="82272" numCol="1" spcCol="1270" anchor="ctr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MX" sz="2600" kern="1200" dirty="0"/>
              <a:t>Video ‘Nuestro tiempo es ahora’, se plantea una situación y se muestra lo que pudiera pasar si el personaje acepta las drogas y lo que pasaría si decide rechazarlas.</a:t>
            </a:r>
          </a:p>
        </p:txBody>
      </p:sp>
    </p:spTree>
    <p:extLst>
      <p:ext uri="{BB962C8B-B14F-4D97-AF65-F5344CB8AC3E}">
        <p14:creationId xmlns:p14="http://schemas.microsoft.com/office/powerpoint/2010/main" val="3460665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 8">
            <a:extLst>
              <a:ext uri="{FF2B5EF4-FFF2-40B4-BE49-F238E27FC236}">
                <a16:creationId xmlns:a16="http://schemas.microsoft.com/office/drawing/2014/main" id="{E183AE11-B027-F5D8-4024-46D16FC422CE}"/>
              </a:ext>
            </a:extLst>
          </p:cNvPr>
          <p:cNvSpPr/>
          <p:nvPr/>
        </p:nvSpPr>
        <p:spPr>
          <a:xfrm>
            <a:off x="452437" y="2586169"/>
            <a:ext cx="1450737" cy="2072482"/>
          </a:xfrm>
          <a:custGeom>
            <a:avLst/>
            <a:gdLst>
              <a:gd name="connsiteX0" fmla="*/ 0 w 2072481"/>
              <a:gd name="connsiteY0" fmla="*/ 0 h 1450736"/>
              <a:gd name="connsiteX1" fmla="*/ 1347113 w 2072481"/>
              <a:gd name="connsiteY1" fmla="*/ 0 h 1450736"/>
              <a:gd name="connsiteX2" fmla="*/ 2072481 w 2072481"/>
              <a:gd name="connsiteY2" fmla="*/ 725368 h 1450736"/>
              <a:gd name="connsiteX3" fmla="*/ 1347113 w 2072481"/>
              <a:gd name="connsiteY3" fmla="*/ 1450736 h 1450736"/>
              <a:gd name="connsiteX4" fmla="*/ 0 w 2072481"/>
              <a:gd name="connsiteY4" fmla="*/ 1450736 h 1450736"/>
              <a:gd name="connsiteX5" fmla="*/ 725368 w 2072481"/>
              <a:gd name="connsiteY5" fmla="*/ 725368 h 1450736"/>
              <a:gd name="connsiteX6" fmla="*/ 0 w 2072481"/>
              <a:gd name="connsiteY6" fmla="*/ 0 h 14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2481" h="1450736">
                <a:moveTo>
                  <a:pt x="2072480" y="0"/>
                </a:moveTo>
                <a:lnTo>
                  <a:pt x="2072480" y="942979"/>
                </a:lnTo>
                <a:lnTo>
                  <a:pt x="1036241" y="1450736"/>
                </a:lnTo>
                <a:lnTo>
                  <a:pt x="1" y="942979"/>
                </a:lnTo>
                <a:lnTo>
                  <a:pt x="1" y="0"/>
                </a:lnTo>
                <a:lnTo>
                  <a:pt x="1036241" y="507757"/>
                </a:lnTo>
                <a:lnTo>
                  <a:pt x="207248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1" tIns="750768" rIns="25400" bIns="750769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4000" kern="1200" dirty="0"/>
              <a:t>5</a:t>
            </a: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id="{4FCE87A1-46DB-C640-61A2-6AED9ED04B42}"/>
              </a:ext>
            </a:extLst>
          </p:cNvPr>
          <p:cNvSpPr/>
          <p:nvPr/>
        </p:nvSpPr>
        <p:spPr>
          <a:xfrm>
            <a:off x="1903173" y="2586171"/>
            <a:ext cx="9836388" cy="1347112"/>
          </a:xfrm>
          <a:custGeom>
            <a:avLst/>
            <a:gdLst>
              <a:gd name="connsiteX0" fmla="*/ 224523 w 1347112"/>
              <a:gd name="connsiteY0" fmla="*/ 0 h 9836388"/>
              <a:gd name="connsiteX1" fmla="*/ 1122589 w 1347112"/>
              <a:gd name="connsiteY1" fmla="*/ 0 h 9836388"/>
              <a:gd name="connsiteX2" fmla="*/ 1347112 w 1347112"/>
              <a:gd name="connsiteY2" fmla="*/ 224523 h 9836388"/>
              <a:gd name="connsiteX3" fmla="*/ 1347112 w 1347112"/>
              <a:gd name="connsiteY3" fmla="*/ 9836388 h 9836388"/>
              <a:gd name="connsiteX4" fmla="*/ 1347112 w 1347112"/>
              <a:gd name="connsiteY4" fmla="*/ 9836388 h 9836388"/>
              <a:gd name="connsiteX5" fmla="*/ 0 w 1347112"/>
              <a:gd name="connsiteY5" fmla="*/ 9836388 h 9836388"/>
              <a:gd name="connsiteX6" fmla="*/ 0 w 1347112"/>
              <a:gd name="connsiteY6" fmla="*/ 9836388 h 9836388"/>
              <a:gd name="connsiteX7" fmla="*/ 0 w 1347112"/>
              <a:gd name="connsiteY7" fmla="*/ 224523 h 9836388"/>
              <a:gd name="connsiteX8" fmla="*/ 224523 w 1347112"/>
              <a:gd name="connsiteY8" fmla="*/ 0 h 983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7112" h="9836388">
                <a:moveTo>
                  <a:pt x="1347112" y="1639432"/>
                </a:moveTo>
                <a:lnTo>
                  <a:pt x="1347112" y="8196956"/>
                </a:lnTo>
                <a:cubicBezTo>
                  <a:pt x="1347112" y="9102390"/>
                  <a:pt x="1333345" y="9836384"/>
                  <a:pt x="1316363" y="9836384"/>
                </a:cubicBezTo>
                <a:lnTo>
                  <a:pt x="0" y="9836384"/>
                </a:lnTo>
                <a:lnTo>
                  <a:pt x="0" y="9836384"/>
                </a:lnTo>
                <a:lnTo>
                  <a:pt x="0" y="4"/>
                </a:lnTo>
                <a:lnTo>
                  <a:pt x="0" y="4"/>
                </a:lnTo>
                <a:lnTo>
                  <a:pt x="1316363" y="4"/>
                </a:lnTo>
                <a:cubicBezTo>
                  <a:pt x="1333345" y="4"/>
                  <a:pt x="1347112" y="733998"/>
                  <a:pt x="1347112" y="163943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3" tIns="82270" rIns="82270" bIns="82272" numCol="1" spcCol="1270" anchor="ctr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MX" sz="2600" kern="1200" dirty="0"/>
              <a:t>Realizar un dibujo que represente los efectos que tiene el consumo de drogas en el cuerpo.</a:t>
            </a:r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A8D9E13D-49F7-AAF6-B273-391171B398ED}"/>
              </a:ext>
            </a:extLst>
          </p:cNvPr>
          <p:cNvSpPr/>
          <p:nvPr/>
        </p:nvSpPr>
        <p:spPr>
          <a:xfrm>
            <a:off x="452437" y="4468494"/>
            <a:ext cx="1450737" cy="2072482"/>
          </a:xfrm>
          <a:custGeom>
            <a:avLst/>
            <a:gdLst>
              <a:gd name="connsiteX0" fmla="*/ 0 w 2072481"/>
              <a:gd name="connsiteY0" fmla="*/ 0 h 1450736"/>
              <a:gd name="connsiteX1" fmla="*/ 1347113 w 2072481"/>
              <a:gd name="connsiteY1" fmla="*/ 0 h 1450736"/>
              <a:gd name="connsiteX2" fmla="*/ 2072481 w 2072481"/>
              <a:gd name="connsiteY2" fmla="*/ 725368 h 1450736"/>
              <a:gd name="connsiteX3" fmla="*/ 1347113 w 2072481"/>
              <a:gd name="connsiteY3" fmla="*/ 1450736 h 1450736"/>
              <a:gd name="connsiteX4" fmla="*/ 0 w 2072481"/>
              <a:gd name="connsiteY4" fmla="*/ 1450736 h 1450736"/>
              <a:gd name="connsiteX5" fmla="*/ 725368 w 2072481"/>
              <a:gd name="connsiteY5" fmla="*/ 725368 h 1450736"/>
              <a:gd name="connsiteX6" fmla="*/ 0 w 2072481"/>
              <a:gd name="connsiteY6" fmla="*/ 0 h 14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2481" h="1450736">
                <a:moveTo>
                  <a:pt x="2072480" y="0"/>
                </a:moveTo>
                <a:lnTo>
                  <a:pt x="2072480" y="942979"/>
                </a:lnTo>
                <a:lnTo>
                  <a:pt x="1036241" y="1450736"/>
                </a:lnTo>
                <a:lnTo>
                  <a:pt x="1" y="942979"/>
                </a:lnTo>
                <a:lnTo>
                  <a:pt x="1" y="0"/>
                </a:lnTo>
                <a:lnTo>
                  <a:pt x="1036241" y="507757"/>
                </a:lnTo>
                <a:lnTo>
                  <a:pt x="207248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1" tIns="750768" rIns="25400" bIns="750769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4000" kern="1200" dirty="0"/>
              <a:t>6</a:t>
            </a:r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50E60C71-7FD7-0C6F-61D0-558554BAE083}"/>
              </a:ext>
            </a:extLst>
          </p:cNvPr>
          <p:cNvSpPr/>
          <p:nvPr/>
        </p:nvSpPr>
        <p:spPr>
          <a:xfrm>
            <a:off x="1903173" y="4468496"/>
            <a:ext cx="9836388" cy="1347113"/>
          </a:xfrm>
          <a:custGeom>
            <a:avLst/>
            <a:gdLst>
              <a:gd name="connsiteX0" fmla="*/ 224523 w 1347112"/>
              <a:gd name="connsiteY0" fmla="*/ 0 h 9836388"/>
              <a:gd name="connsiteX1" fmla="*/ 1122589 w 1347112"/>
              <a:gd name="connsiteY1" fmla="*/ 0 h 9836388"/>
              <a:gd name="connsiteX2" fmla="*/ 1347112 w 1347112"/>
              <a:gd name="connsiteY2" fmla="*/ 224523 h 9836388"/>
              <a:gd name="connsiteX3" fmla="*/ 1347112 w 1347112"/>
              <a:gd name="connsiteY3" fmla="*/ 9836388 h 9836388"/>
              <a:gd name="connsiteX4" fmla="*/ 1347112 w 1347112"/>
              <a:gd name="connsiteY4" fmla="*/ 9836388 h 9836388"/>
              <a:gd name="connsiteX5" fmla="*/ 0 w 1347112"/>
              <a:gd name="connsiteY5" fmla="*/ 9836388 h 9836388"/>
              <a:gd name="connsiteX6" fmla="*/ 0 w 1347112"/>
              <a:gd name="connsiteY6" fmla="*/ 9836388 h 9836388"/>
              <a:gd name="connsiteX7" fmla="*/ 0 w 1347112"/>
              <a:gd name="connsiteY7" fmla="*/ 224523 h 9836388"/>
              <a:gd name="connsiteX8" fmla="*/ 224523 w 1347112"/>
              <a:gd name="connsiteY8" fmla="*/ 0 h 983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7112" h="9836388">
                <a:moveTo>
                  <a:pt x="1347112" y="1639432"/>
                </a:moveTo>
                <a:lnTo>
                  <a:pt x="1347112" y="8196956"/>
                </a:lnTo>
                <a:cubicBezTo>
                  <a:pt x="1347112" y="9102390"/>
                  <a:pt x="1333345" y="9836384"/>
                  <a:pt x="1316363" y="9836384"/>
                </a:cubicBezTo>
                <a:lnTo>
                  <a:pt x="0" y="9836384"/>
                </a:lnTo>
                <a:lnTo>
                  <a:pt x="0" y="9836384"/>
                </a:lnTo>
                <a:lnTo>
                  <a:pt x="0" y="4"/>
                </a:lnTo>
                <a:lnTo>
                  <a:pt x="0" y="4"/>
                </a:lnTo>
                <a:lnTo>
                  <a:pt x="1316363" y="4"/>
                </a:lnTo>
                <a:cubicBezTo>
                  <a:pt x="1333345" y="4"/>
                  <a:pt x="1347112" y="733998"/>
                  <a:pt x="1347112" y="163943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3" tIns="82270" rIns="82270" bIns="82273" numCol="1" spcCol="1270" anchor="ctr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MX" sz="2600" kern="1200" dirty="0"/>
              <a:t>Compartir el significado del dibujo que realizaron cada uno de los alumnos y formar un pequeño mural.</a:t>
            </a:r>
          </a:p>
        </p:txBody>
      </p:sp>
    </p:spTree>
    <p:extLst>
      <p:ext uri="{BB962C8B-B14F-4D97-AF65-F5344CB8AC3E}">
        <p14:creationId xmlns:p14="http://schemas.microsoft.com/office/powerpoint/2010/main" val="1144574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784B8FF-1458-471E-4278-1D989B1A8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759358"/>
            <a:ext cx="8761413" cy="1055157"/>
          </a:xfrm>
        </p:spPr>
        <p:txBody>
          <a:bodyPr/>
          <a:lstStyle/>
          <a:p>
            <a:pPr algn="ctr"/>
            <a:r>
              <a:rPr lang="es-MX" sz="6000" dirty="0">
                <a:latin typeface="ADELIA" panose="02000500000000000000" pitchFamily="2" charset="0"/>
              </a:rPr>
              <a:t>Productos</a:t>
            </a:r>
            <a:endParaRPr lang="es-MX" dirty="0">
              <a:latin typeface="ADELIA" panose="020005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5EB134-0DD3-A79A-6270-D42C3E8A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95220" y="2636606"/>
            <a:ext cx="4682032" cy="35115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235C984-9212-5158-534D-04B7E72EF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85251" y="2636608"/>
            <a:ext cx="4682028" cy="351152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9100995-5F6C-1F37-0FF5-47B5A5431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54984" y="2636608"/>
            <a:ext cx="4682029" cy="35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3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784B8FF-1458-471E-4278-1D989B1A8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759358"/>
            <a:ext cx="8761413" cy="1055157"/>
          </a:xfrm>
        </p:spPr>
        <p:txBody>
          <a:bodyPr/>
          <a:lstStyle/>
          <a:p>
            <a:pPr algn="ctr"/>
            <a:r>
              <a:rPr lang="es-MX" sz="6000" dirty="0">
                <a:latin typeface="ADELIA" panose="02000500000000000000" pitchFamily="2" charset="0"/>
              </a:rPr>
              <a:t>Productos</a:t>
            </a:r>
            <a:endParaRPr lang="es-MX" dirty="0">
              <a:latin typeface="ADELIA" panose="020005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83F3AF-3679-7A5F-919B-9FA757D28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9330"/>
            <a:ext cx="4572000" cy="3429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D768A0-9415-9B75-B76B-C507B30F3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89582" y="2951031"/>
            <a:ext cx="4088342" cy="306625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862D811-5685-F858-3921-D9A0B0F7E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97207" y="2444952"/>
            <a:ext cx="5043484" cy="37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9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Viole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{38C8D9A9-33D4-904B-9588-28C89497F739}tf10001076</Template>
  <TotalTime>132</TotalTime>
  <Words>247</Words>
  <Application>Microsoft Macintosh PowerPoint</Application>
  <PresentationFormat>Panorámica</PresentationFormat>
  <Paragraphs>22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ADELIA</vt:lpstr>
      <vt:lpstr>Angel Wedding</vt:lpstr>
      <vt:lpstr>Arial</vt:lpstr>
      <vt:lpstr>Beautiful</vt:lpstr>
      <vt:lpstr>Century Gothic</vt:lpstr>
      <vt:lpstr>Wingdings 3</vt:lpstr>
      <vt:lpstr>Sala de reuniones Ion</vt:lpstr>
      <vt:lpstr>Si te drogas,  te dañas</vt:lpstr>
      <vt:lpstr>Objetivos</vt:lpstr>
      <vt:lpstr>Actividades</vt:lpstr>
      <vt:lpstr>Presentación de PowerPoint</vt:lpstr>
      <vt:lpstr>Presentación de PowerPoint</vt:lpstr>
      <vt:lpstr>Productos</vt:lpstr>
      <vt:lpstr>Productos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te drogas,  te dañas</dc:title>
  <dc:creator>Alejandra A</dc:creator>
  <cp:lastModifiedBy>Alejandra A</cp:lastModifiedBy>
  <cp:revision>2</cp:revision>
  <dcterms:created xsi:type="dcterms:W3CDTF">2023-05-25T03:23:05Z</dcterms:created>
  <dcterms:modified xsi:type="dcterms:W3CDTF">2023-05-26T04:26:55Z</dcterms:modified>
</cp:coreProperties>
</file>