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3138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35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21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35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7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55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5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9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6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24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6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24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AF5E-3204-4230-86F1-D29D62655803}" type="datetimeFigureOut">
              <a:rPr lang="es-MX" smtClean="0"/>
              <a:t>02/07/2023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FB2B-FDD8-4E83-9638-06A24488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9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0" y="1409347"/>
            <a:ext cx="3823736" cy="43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96" y="1237105"/>
            <a:ext cx="489004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82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martinez orona</dc:creator>
  <cp:lastModifiedBy>olga martinez orona</cp:lastModifiedBy>
  <cp:revision>3</cp:revision>
  <cp:lastPrinted>2023-05-28T05:54:15Z</cp:lastPrinted>
  <dcterms:created xsi:type="dcterms:W3CDTF">2023-05-28T04:52:10Z</dcterms:created>
  <dcterms:modified xsi:type="dcterms:W3CDTF">2023-07-02T16:30:23Z</dcterms:modified>
</cp:coreProperties>
</file>