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6F2"/>
    <a:srgbClr val="F7FBFB"/>
    <a:srgbClr val="E51B76"/>
    <a:srgbClr val="F7C1F7"/>
    <a:srgbClr val="FF3399"/>
    <a:srgbClr val="F5B1F5"/>
    <a:srgbClr val="3096DC"/>
    <a:srgbClr val="B1DEF5"/>
    <a:srgbClr val="A944C8"/>
    <a:srgbClr val="2F1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09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7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26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2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9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39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13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2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8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5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F410-CC83-453F-A797-B670E7B15B70}" type="datetimeFigureOut">
              <a:rPr lang="es-MX" smtClean="0"/>
              <a:t>01/07/2023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5AC2-99FF-42F6-823D-4C332B01F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59807" y="151692"/>
            <a:ext cx="9144000" cy="2387600"/>
          </a:xfrm>
        </p:spPr>
        <p:txBody>
          <a:bodyPr>
            <a:normAutofit/>
          </a:bodyPr>
          <a:lstStyle/>
          <a:p>
            <a:r>
              <a:rPr lang="es-MX" sz="72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  <a:ea typeface="AGAllYouNeedIsSleep" panose="02000603000000000000" pitchFamily="2" charset="0"/>
              </a:rPr>
              <a:t>E</a:t>
            </a:r>
            <a:r>
              <a:rPr lang="es-MX" sz="7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  <a:ea typeface="AGAllYouNeedIsSleep" panose="02000603000000000000" pitchFamily="2" charset="0"/>
              </a:rPr>
              <a:t>xperiencia </a:t>
            </a:r>
            <a:br>
              <a:rPr lang="es-MX" sz="7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  <a:ea typeface="AGAllYouNeedIsSleep" panose="02000603000000000000" pitchFamily="2" charset="0"/>
              </a:rPr>
            </a:br>
            <a:r>
              <a:rPr lang="es-MX" sz="7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  <a:ea typeface="AGAllYouNeedIsSleep" panose="02000603000000000000" pitchFamily="2" charset="0"/>
              </a:rPr>
              <a:t>exitosa </a:t>
            </a:r>
            <a:endParaRPr lang="es-MX" sz="7200" b="1" dirty="0">
              <a:ln w="6600">
                <a:solidFill>
                  <a:schemeClr val="bg1"/>
                </a:solidFill>
                <a:prstDash val="solid"/>
              </a:ln>
              <a:solidFill>
                <a:srgbClr val="CC66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G Inimitable Original" panose="02000000000000000000" pitchFamily="2" charset="0"/>
              <a:ea typeface="AGAllYouNeedIsSleep" panose="02000603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89998" y="2872703"/>
            <a:ext cx="7319889" cy="1406060"/>
          </a:xfrm>
        </p:spPr>
        <p:txBody>
          <a:bodyPr>
            <a:noAutofit/>
          </a:bodyPr>
          <a:lstStyle/>
          <a:p>
            <a:r>
              <a:rPr lang="es-MX" sz="6000" b="1" dirty="0" smtClean="0">
                <a:solidFill>
                  <a:srgbClr val="FF3399"/>
                </a:solidFill>
                <a:latin typeface="ChrisMaster" pitchFamily="2" charset="0"/>
              </a:rPr>
              <a:t>Pensamiento</a:t>
            </a:r>
          </a:p>
          <a:p>
            <a:r>
              <a:rPr lang="es-MX" sz="6000" b="1" dirty="0" smtClean="0">
                <a:solidFill>
                  <a:srgbClr val="FF3399"/>
                </a:solidFill>
                <a:latin typeface="ChrisMaster" pitchFamily="2" charset="0"/>
              </a:rPr>
              <a:t> matemático </a:t>
            </a:r>
            <a:endParaRPr lang="es-MX" sz="6000" b="1" dirty="0">
              <a:solidFill>
                <a:srgbClr val="FF3399"/>
              </a:solidFill>
              <a:latin typeface="ChrisMaster" pitchFamily="2" charset="0"/>
            </a:endParaRPr>
          </a:p>
        </p:txBody>
      </p:sp>
      <p:pic>
        <p:nvPicPr>
          <p:cNvPr id="1026" name="Picture 2" descr="Pin en Dibujos 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1" b="95000" l="2178" r="99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9" y="485103"/>
            <a:ext cx="5570123" cy="63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rendizaje de las matemáticas de la educación y el conocimiento  ilustración vectorial de dibujos animados de fondo. ciencia, tecnología,  ingeniería, fórmula o matemáticas básicas 4251140 Vector en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9796" l="1149" r="98421">
                        <a14:foregroundMark x1="35391" y1="41020" x2="48959" y2="37245"/>
                        <a14:foregroundMark x1="42642" y1="38673" x2="42211" y2="54898"/>
                        <a14:foregroundMark x1="42642" y1="46429" x2="49174" y2="57755"/>
                        <a14:foregroundMark x1="42355" y1="38367" x2="44652" y2="26122"/>
                        <a14:foregroundMark x1="42355" y1="40102" x2="23259" y2="22551"/>
                        <a14:foregroundMark x1="21393" y1="24694" x2="27064" y2="72143"/>
                        <a14:foregroundMark x1="25269" y1="58469" x2="37832" y2="62959"/>
                        <a14:foregroundMark x1="70926" y1="25000" x2="79038" y2="35306"/>
                        <a14:foregroundMark x1="71070" y1="60816" x2="76238" y2="7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160">
            <a:off x="9176085" y="2562536"/>
            <a:ext cx="3112446" cy="21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872111" y="5451940"/>
            <a:ext cx="7319889" cy="140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Jardín de niños </a:t>
            </a:r>
          </a:p>
          <a:p>
            <a:r>
              <a:rPr lang="es-MX" sz="36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“</a:t>
            </a:r>
            <a:r>
              <a:rPr lang="es-MX" sz="3600" dirty="0" err="1" smtClean="0">
                <a:solidFill>
                  <a:srgbClr val="00B0F0"/>
                </a:solidFill>
                <a:latin typeface="Berlin Sans FB" panose="020E0602020502020306" pitchFamily="34" charset="0"/>
              </a:rPr>
              <a:t>Fco</a:t>
            </a:r>
            <a:r>
              <a:rPr lang="es-MX" sz="36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. González Bocanegra”.</a:t>
            </a:r>
            <a:endParaRPr lang="es-MX" sz="3600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7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487" y="281354"/>
            <a:ext cx="7513187" cy="4283004"/>
          </a:xfrm>
          <a:prstGeom prst="rect">
            <a:avLst/>
          </a:prstGeom>
          <a:solidFill>
            <a:srgbClr val="DB86F2"/>
          </a:solidFill>
          <a:ln w="38100">
            <a:solidFill>
              <a:srgbClr val="A944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El día 26 de abril del 2023 se realizó la “Feria matemática”, con la intención de promover y trabajar el campo de formación académica: pensamiento matemático.  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 trabajaron distinto aprendizajes esperados, algunos de ellos fueron: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Resuelve problemas a través del conteo y con acciones sobre las colecciones.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Cuenta colecciones no mayores a 20 elementos.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Comunica de manera oral y escrita los números del 1 al 10 en diversas situaciones y de diferentes maneras, incluida la convencional. 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Compara, iguala y clasifica colecciones con base en la cantidad de elementos.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Relaciona el número de elementos de una colección con la sucesión numérica.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95157" y="4869790"/>
            <a:ext cx="8271804" cy="1798320"/>
          </a:xfrm>
          <a:prstGeom prst="rect">
            <a:avLst/>
          </a:prstGeom>
          <a:solidFill>
            <a:srgbClr val="B1DEF5"/>
          </a:solidFill>
          <a:ln w="38100">
            <a:solidFill>
              <a:srgbClr val="3096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Los alumnos de 2do y 3ero se mostraron muy entusiasmados y participativos en las actividades, algunas madres de familia ayudaron en la actividad, colocándose en una 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estación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dando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una breve explicación de lo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que los alumnos debían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realizar para completar la actividad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 guiaron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a los niños en el desarrollo de la misma. </a:t>
            </a:r>
            <a:endParaRPr lang="es-MX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 descr="Vendedor de venta de juguetes en el mercado de la calle carro de madera  ilustración plana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" b="99569" l="2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534">
            <a:off x="7718152" y="749466"/>
            <a:ext cx="4778972" cy="35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6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49989" y="1323497"/>
            <a:ext cx="8271804" cy="1688125"/>
          </a:xfrm>
          <a:prstGeom prst="rect">
            <a:avLst/>
          </a:prstGeom>
          <a:solidFill>
            <a:srgbClr val="F7C1F7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Traga bolas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: el juego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consistió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en entregarles pelotas a cada uno de los participantes, los cuales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colocaron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en un punto determinado luego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lanzaron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la pelota tratando de encestar en los orificios del traga bolas, finalmente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contaron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de manera grupal el total de bolas que se lograron encestar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96418" y="3246846"/>
            <a:ext cx="8888437" cy="1774875"/>
          </a:xfrm>
          <a:prstGeom prst="rect">
            <a:avLst/>
          </a:prstGeom>
          <a:solidFill>
            <a:srgbClr val="F7C1F7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Lotería de números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: el juego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consistió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en entregarles una carta a los participantes con los números del cero al diez, luego el guía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fue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diciendo las tarjetas con los números, mediante el juego el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guía cuestiono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a los alumnos sobre los números que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observaron, cómo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llaman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y que forma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tienen,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dependiendo el número que salga en las tarjetas los niños (as)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colocaron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quitaron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de su carta la ficha que lo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señalaba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(juego normal de lotería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).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11680" y="5256946"/>
            <a:ext cx="9873175" cy="1388013"/>
          </a:xfrm>
          <a:prstGeom prst="rect">
            <a:avLst/>
          </a:prstGeom>
          <a:solidFill>
            <a:srgbClr val="F7C1F7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Boliche: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por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turnos a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los participantes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 les dio una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pelota la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cual lanzaron de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una determinada distancia para tratar de derribar los pinos del boliche, al terminar su turno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contaron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cuantos lograron derribar. Al finalizar el turno de cada participante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dialogó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quién logró derribar más y quién menos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011680" y="241971"/>
            <a:ext cx="8860582" cy="140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6000" b="1" dirty="0" smtClean="0">
                <a:ln w="22225">
                  <a:solidFill>
                    <a:srgbClr val="E51B76"/>
                  </a:solidFill>
                  <a:prstDash val="solid"/>
                </a:ln>
                <a:noFill/>
                <a:latin typeface="AGAllYouNeedIsSleep" panose="02000603000000000000" pitchFamily="2" charset="0"/>
                <a:ea typeface="AGAllYouNeedIsSleep" panose="02000603000000000000" pitchFamily="2" charset="0"/>
              </a:rPr>
              <a:t>Juegos de la feria matemática </a:t>
            </a:r>
            <a:endParaRPr lang="es-MX" sz="6000" b="1" dirty="0">
              <a:ln w="22225">
                <a:solidFill>
                  <a:srgbClr val="E51B76"/>
                </a:solidFill>
                <a:prstDash val="solid"/>
              </a:ln>
              <a:noFill/>
              <a:latin typeface="AGAllYouNeedIsSleep" panose="02000603000000000000" pitchFamily="2" charset="0"/>
              <a:ea typeface="AGAllYouNeedIsSleep" panose="02000603000000000000" pitchFamily="2" charset="0"/>
            </a:endParaRPr>
          </a:p>
        </p:txBody>
      </p:sp>
      <p:pic>
        <p:nvPicPr>
          <p:cNvPr id="3074" name="Picture 2" descr="Resultado De Imagen Para Feria Infantil Dibujos - Carrusel Dibujo Png -  Free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7" b="96085" l="26667" r="72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953" y="549616"/>
            <a:ext cx="6747422" cy="49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36430" y="534571"/>
            <a:ext cx="9458178" cy="1899140"/>
          </a:xfrm>
          <a:prstGeom prst="rect">
            <a:avLst/>
          </a:prstGeom>
          <a:solidFill>
            <a:srgbClr val="F7C1F7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Quítale la cola: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cada participante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coloco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una tira de papel en el pantalón simulando una cola, el juego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consistió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en que en determinado tiempo los participantes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debían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quitarle la cola a sus compañeros, los que se queden sin cola irán saliendo. Al terminar el tiempo los participantes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contaron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las colas que lograron quitar y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dialogo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quién logro quitar más, menos y/o la misma cantidad y se registran los resultados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6430" y="2726787"/>
            <a:ext cx="9458178" cy="1899140"/>
          </a:xfrm>
          <a:prstGeom prst="rect">
            <a:avLst/>
          </a:prstGeom>
          <a:solidFill>
            <a:srgbClr val="F7C1F7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pesca: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Para este juego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fue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necesario colocar las sillas formando un círculo, en el centro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distribuyeron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peces de papel con imán,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explicó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a los alumnos que las sillas se convertirán en un barco, a cada participante se le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entregó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una caña de pescar. El juego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consistió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en que el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guía trazo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un número en el pizarrón, los niños lo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identificaron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y se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les pidió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que </a:t>
            </a:r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pescaran </a:t>
            </a:r>
            <a:r>
              <a:rPr lang="es-MX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la cantidad de peces que indica ese número.</a:t>
            </a:r>
          </a:p>
          <a:p>
            <a:pPr algn="just"/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8117" y="5261317"/>
            <a:ext cx="7598896" cy="1111348"/>
          </a:xfrm>
          <a:prstGeom prst="rect">
            <a:avLst/>
          </a:prstGeom>
          <a:solidFill>
            <a:srgbClr val="F7FBFB"/>
          </a:solidFill>
          <a:ln w="38100">
            <a:solidFill>
              <a:srgbClr val="DB86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 evaluó a los alumnos mediante rubricas, observación y registro en el diario de trabajo.</a:t>
            </a:r>
            <a:endParaRPr lang="es-MX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7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764182" y="227781"/>
            <a:ext cx="8860582" cy="140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7200" b="1" dirty="0" smtClean="0">
                <a:ln w="22225">
                  <a:solidFill>
                    <a:srgbClr val="E51B76"/>
                  </a:solidFill>
                  <a:prstDash val="solid"/>
                </a:ln>
                <a:noFill/>
                <a:latin typeface="AGAllYouNeedIsSleep" panose="02000603000000000000" pitchFamily="2" charset="0"/>
                <a:ea typeface="AGAllYouNeedIsSleep" panose="02000603000000000000" pitchFamily="2" charset="0"/>
              </a:rPr>
              <a:t>EVIDENCIAS</a:t>
            </a:r>
            <a:r>
              <a:rPr lang="es-MX" sz="6000" b="1" dirty="0" smtClean="0">
                <a:ln w="22225">
                  <a:solidFill>
                    <a:srgbClr val="E51B76"/>
                  </a:solidFill>
                  <a:prstDash val="solid"/>
                </a:ln>
                <a:noFill/>
                <a:latin typeface="AGAllYouNeedIsSleep" panose="02000603000000000000" pitchFamily="2" charset="0"/>
                <a:ea typeface="AGAllYouNeedIsSleep" panose="02000603000000000000" pitchFamily="2" charset="0"/>
              </a:rPr>
              <a:t> </a:t>
            </a:r>
            <a:endParaRPr lang="es-MX" sz="6000" b="1" dirty="0">
              <a:ln w="22225">
                <a:solidFill>
                  <a:srgbClr val="E51B76"/>
                </a:solidFill>
                <a:prstDash val="solid"/>
              </a:ln>
              <a:noFill/>
              <a:latin typeface="AGAllYouNeedIsSleep" panose="02000603000000000000" pitchFamily="2" charset="0"/>
              <a:ea typeface="AGAllYouNeedIsSleep" panose="02000603000000000000" pitchFamily="2" charset="0"/>
            </a:endParaRPr>
          </a:p>
        </p:txBody>
      </p:sp>
      <p:pic>
        <p:nvPicPr>
          <p:cNvPr id="2050" name="Picture 2" descr="Parque de atracciones, carnaval o feria de dibujos animados vector  ilustración. Rollercoaster, carpa de circo y carrusel, elementos para los  niños verano divertido isolat Imagen Vector de stock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5" b="90072" l="3769" r="3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20" r="60524" b="8843"/>
          <a:stretch/>
        </p:blipFill>
        <p:spPr bwMode="auto">
          <a:xfrm>
            <a:off x="-17321" y="-141889"/>
            <a:ext cx="3243735" cy="31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que de atracciones, carnaval o feria de dibujos animados vector  ilustración. Rollercoaster, carpa de circo y carrusel, elementos para los  niños verano divertido isolat Imagen Vector de stock - Alam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07" b="88129" l="44308" r="95462">
                        <a14:foregroundMark x1="71385" y1="76835" x2="76308" y2="71655"/>
                        <a14:foregroundMark x1="54308" y1="87050" x2="54923" y2="83957"/>
                        <a14:foregroundMark x1="57000" y1="86043" x2="71154" y2="86043"/>
                        <a14:foregroundMark x1="49000" y1="59209" x2="58615" y2="82590"/>
                        <a14:foregroundMark x1="50231" y1="69928" x2="55154" y2="78561"/>
                        <a14:foregroundMark x1="59231" y1="73022" x2="87538" y2="62878"/>
                        <a14:foregroundMark x1="56769" y1="79712" x2="83846" y2="71655"/>
                        <a14:foregroundMark x1="80769" y1="66906" x2="82615" y2="43885"/>
                        <a14:foregroundMark x1="80769" y1="47482" x2="74846" y2="63453"/>
                        <a14:foregroundMark x1="82615" y1="48058" x2="88154" y2="63237"/>
                        <a14:foregroundMark x1="86154" y1="64964" x2="86769" y2="44460"/>
                        <a14:foregroundMark x1="75077" y1="80288" x2="68077" y2="80504"/>
                        <a14:foregroundMark x1="69538" y1="85683" x2="78769" y2="86259"/>
                        <a14:backgroundMark x1="71385" y1="75683" x2="72385" y2="75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7" t="39329" r="2795" b="10179"/>
          <a:stretch/>
        </p:blipFill>
        <p:spPr bwMode="auto">
          <a:xfrm>
            <a:off x="9270999" y="3749133"/>
            <a:ext cx="2921001" cy="2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ede ser una imagen de 5 personas y ni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5" y="2819763"/>
            <a:ext cx="4188459" cy="314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ede ser una imagen de 9 personas y niñ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83" y="1633841"/>
            <a:ext cx="3699616" cy="493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9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uede ser una imagen de 7 personas, personas jugando al fútbol y personas jugando al básqu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b="13738"/>
          <a:stretch/>
        </p:blipFill>
        <p:spPr bwMode="auto">
          <a:xfrm>
            <a:off x="195725" y="700627"/>
            <a:ext cx="3897798" cy="348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uede ser una imagen de 6 personas y ár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r="12556" b="9360"/>
          <a:stretch/>
        </p:blipFill>
        <p:spPr bwMode="auto">
          <a:xfrm>
            <a:off x="8528981" y="3192409"/>
            <a:ext cx="3467293" cy="338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ede ser una imagen de 4 personas y árb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5889" r="19986" b="18158"/>
          <a:stretch/>
        </p:blipFill>
        <p:spPr bwMode="auto">
          <a:xfrm>
            <a:off x="4267813" y="1610453"/>
            <a:ext cx="4086878" cy="383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que de atracciones, carnaval o feria de dibujos animados vector  ilustración. Rollercoaster, carpa de circo y carrusel, elementos para los  niños verano divertido isolat Imagen Vector de stock - Ala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7" b="56043" l="3231" r="51462">
                        <a14:foregroundMark x1="17308" y1="52590" x2="25000" y2="5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36" y="0"/>
            <a:ext cx="5217302" cy="55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76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562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AGAllYouNeedIsSleep</vt:lpstr>
      <vt:lpstr>Arial</vt:lpstr>
      <vt:lpstr>Berlin Sans FB</vt:lpstr>
      <vt:lpstr>Calibri</vt:lpstr>
      <vt:lpstr>Calibri Light</vt:lpstr>
      <vt:lpstr>ChrisMaster</vt:lpstr>
      <vt:lpstr>KG Inimitable Original</vt:lpstr>
      <vt:lpstr>Tema de Office</vt:lpstr>
      <vt:lpstr>Experiencia  exitosa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 exitosa</dc:title>
  <dc:creator>Kinder</dc:creator>
  <cp:lastModifiedBy>Kinder</cp:lastModifiedBy>
  <cp:revision>10</cp:revision>
  <dcterms:created xsi:type="dcterms:W3CDTF">2023-07-02T02:27:13Z</dcterms:created>
  <dcterms:modified xsi:type="dcterms:W3CDTF">2023-07-02T03:45:48Z</dcterms:modified>
</cp:coreProperties>
</file>