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68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853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8074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8715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1203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674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326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8364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586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333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947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60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59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56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62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6B99B-458C-42C2-9914-B1F1F334CC1A}" type="datetimeFigureOut">
              <a:rPr lang="es-MX" smtClean="0"/>
              <a:t>01/07/2023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2834E2-9478-4C02-AF09-378AFF6230E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895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2"/>
          <p:cNvSpPr txBox="1">
            <a:spLocks/>
          </p:cNvSpPr>
          <p:nvPr/>
        </p:nvSpPr>
        <p:spPr>
          <a:xfrm>
            <a:off x="7153271" y="1037774"/>
            <a:ext cx="4786180" cy="4200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400" dirty="0" smtClean="0">
                <a:ea typeface="AGTheMothership" panose="02000603000000000000" pitchFamily="2" charset="0"/>
              </a:rPr>
              <a:t>LA ACTIVIDAD CONSISTIO EN QUE LOS ALUMNOS MENCIONABAN CUANTOS VASOS SE NECESITABA PARA LLENAR UNA JARRA, SE ANOTABAN LAS HIPOTESIS DE CADA UNO EN EL PIZARRON</a:t>
            </a:r>
            <a:r>
              <a:rPr lang="es-MX" sz="2800" dirty="0" smtClean="0">
                <a:ea typeface="AGTheMothership" panose="02000603000000000000" pitchFamily="2" charset="0"/>
              </a:rPr>
              <a:t>. 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2" t="5995" r="63082" b="30008"/>
          <a:stretch/>
        </p:blipFill>
        <p:spPr>
          <a:xfrm>
            <a:off x="645459" y="215153"/>
            <a:ext cx="6330107" cy="651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448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ítulo 2"/>
          <p:cNvSpPr txBox="1">
            <a:spLocks/>
          </p:cNvSpPr>
          <p:nvPr/>
        </p:nvSpPr>
        <p:spPr>
          <a:xfrm>
            <a:off x="1449498" y="5152363"/>
            <a:ext cx="9575552" cy="1039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400" dirty="0" smtClean="0">
                <a:ea typeface="AGTheMothership" panose="02000603000000000000" pitchFamily="2" charset="0"/>
              </a:rPr>
              <a:t>ENSEGUIDA PASARON ALGUNOS ALUMNOS PARA LLENAR LA JARRA CON LOS VASOS  DONDE DESCUBRIERON EL RESULTADO Y LO COMPARARON CON SU HIPOTESIS INICIAL. </a:t>
            </a:r>
            <a:endParaRPr lang="es-MX" sz="2400" dirty="0">
              <a:ea typeface="AGTheMothership" panose="02000603000000000000" pitchFamily="2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59" t="6407" r="3580" b="61776"/>
          <a:stretch/>
        </p:blipFill>
        <p:spPr>
          <a:xfrm>
            <a:off x="1267096" y="313507"/>
            <a:ext cx="10698479" cy="469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47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8" t="37959" r="7894" b="31791"/>
          <a:stretch/>
        </p:blipFill>
        <p:spPr>
          <a:xfrm>
            <a:off x="1058091" y="339634"/>
            <a:ext cx="10015447" cy="4904169"/>
          </a:xfrm>
          <a:prstGeom prst="rect">
            <a:avLst/>
          </a:prstGeom>
        </p:spPr>
      </p:pic>
      <p:sp>
        <p:nvSpPr>
          <p:cNvPr id="7" name="Subtítulo 2"/>
          <p:cNvSpPr txBox="1">
            <a:spLocks/>
          </p:cNvSpPr>
          <p:nvPr/>
        </p:nvSpPr>
        <p:spPr>
          <a:xfrm>
            <a:off x="1249792" y="5528279"/>
            <a:ext cx="9575552" cy="1039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3600" dirty="0" smtClean="0">
                <a:ea typeface="AGTheMothership" panose="02000603000000000000" pitchFamily="2" charset="0"/>
              </a:rPr>
              <a:t>Aquí se encuentran algunos de los trabajos de los alumnos</a:t>
            </a:r>
            <a:r>
              <a:rPr lang="es-MX" sz="2400" dirty="0" smtClean="0">
                <a:ea typeface="AGTheMothership" panose="02000603000000000000" pitchFamily="2" charset="0"/>
              </a:rPr>
              <a:t>. </a:t>
            </a:r>
            <a:endParaRPr lang="es-MX" sz="2400" dirty="0">
              <a:ea typeface="AGTheMothership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18754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TM02892315[[fn=Espiral]]</Template>
  <TotalTime>1253</TotalTime>
  <Words>62</Words>
  <Application>Microsoft Office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AGTheMothership</vt:lpstr>
      <vt:lpstr>Arial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García</dc:creator>
  <cp:lastModifiedBy>Claudia García</cp:lastModifiedBy>
  <cp:revision>11</cp:revision>
  <dcterms:created xsi:type="dcterms:W3CDTF">2023-07-01T02:15:18Z</dcterms:created>
  <dcterms:modified xsi:type="dcterms:W3CDTF">2023-07-01T23:10:56Z</dcterms:modified>
</cp:coreProperties>
</file>