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7" r:id="rId9"/>
    <p:sldId id="263" r:id="rId10"/>
    <p:sldId id="266" r:id="rId11"/>
    <p:sldId id="265" r:id="rId12"/>
    <p:sldId id="264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438400" y="1991367"/>
            <a:ext cx="7315200" cy="287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070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602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519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5063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8951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988800" y="5309600"/>
            <a:ext cx="102144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1"/>
            <a:ext cx="12192000" cy="278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61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 - Tyrannosauru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9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182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5817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terodactyl">
  <p:cSld name="Blank - Pterodactyl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4116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799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481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2174200" y="1777933"/>
            <a:ext cx="7843600" cy="3302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570467" y="2111133"/>
            <a:ext cx="7051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570467" y="3786739"/>
            <a:ext cx="7051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0217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6795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2C8D40-BFF5-71AA-C914-85BC5C4A8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4698C3-F04E-E240-C4C5-DE7270D61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1AF136-918E-F004-E61C-2674E70E0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B0CA-13FE-42D1-8603-1D7A1299C2CA}" type="datetimeFigureOut">
              <a:rPr lang="es-MX" smtClean="0"/>
              <a:t>30/06/2023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CEA733-0CD9-AF8B-8982-6923165D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3C961D-C22F-C9E7-5519-9A5FE5BA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787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657567" y="988733"/>
            <a:ext cx="48768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962400" y="1432567"/>
            <a:ext cx="4267200" cy="39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5486263" lvl="8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724818" y="605434"/>
            <a:ext cx="742367" cy="822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03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1" y="1415137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2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988800" y="988800"/>
            <a:ext cx="51072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2733" y="1940547"/>
            <a:ext cx="41452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442733" y="2615080"/>
            <a:ext cx="4145200" cy="2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1" y="1415137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37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1" y="1415137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30611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8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1" y="1415137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622820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7802908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269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972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8791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862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814F354A-5EA1-4C9E-A5F1-6E030C8E88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68882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ADC199-E357-6D03-42A4-8EBE9825E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Proyecto: Libro de mi vida.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0545B7-82F4-F853-53A5-A621024E41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Aplicado en los grupos de 3° del jardín de niños “Ovidio Decroly”</a:t>
            </a:r>
          </a:p>
        </p:txBody>
      </p:sp>
    </p:spTree>
    <p:extLst>
      <p:ext uri="{BB962C8B-B14F-4D97-AF65-F5344CB8AC3E}">
        <p14:creationId xmlns:p14="http://schemas.microsoft.com/office/powerpoint/2010/main" val="868789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EBF0B3-7346-83B2-3F26-A23E2892C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"/>
            <a:ext cx="9144000" cy="1280160"/>
          </a:xfrm>
        </p:spPr>
        <p:txBody>
          <a:bodyPr/>
          <a:lstStyle/>
          <a:p>
            <a:r>
              <a:rPr lang="es-MX" dirty="0"/>
              <a:t>Viernes 16 de junio del 2023.</a:t>
            </a:r>
          </a:p>
          <a:p>
            <a:r>
              <a:rPr lang="es-MX" dirty="0"/>
              <a:t>Visita a la escuela primaria Leona Vicario.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C938EA-1F8D-8280-87AB-1C805B5FF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5" y="2067951"/>
            <a:ext cx="4464150" cy="33481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BCC13CF-2778-ED0B-DAD6-AB9528CFF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735" y="2050366"/>
            <a:ext cx="5678658" cy="425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57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EBF0B3-7346-83B2-3F26-A23E2892C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"/>
            <a:ext cx="9144000" cy="1280160"/>
          </a:xfrm>
        </p:spPr>
        <p:txBody>
          <a:bodyPr/>
          <a:lstStyle/>
          <a:p>
            <a:r>
              <a:rPr lang="es-MX" dirty="0"/>
              <a:t>Miércoles 21 de junio del 2023.</a:t>
            </a:r>
          </a:p>
          <a:p>
            <a:r>
              <a:rPr lang="es-MX" dirty="0"/>
              <a:t>Elaboración de maquetas de las escuelas primarias.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C49FDE-8744-014B-D7A7-6EFBF50AE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128" y="1762663"/>
            <a:ext cx="3089324" cy="41190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EBCE98-2C6A-261A-5251-ED9A4846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548" y="1762663"/>
            <a:ext cx="3089324" cy="41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6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EBF0B3-7346-83B2-3F26-A23E2892C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"/>
            <a:ext cx="9144000" cy="1280160"/>
          </a:xfrm>
        </p:spPr>
        <p:txBody>
          <a:bodyPr/>
          <a:lstStyle/>
          <a:p>
            <a:r>
              <a:rPr lang="es-MX" dirty="0"/>
              <a:t>Lunes 26 de junio del 2023.</a:t>
            </a:r>
          </a:p>
          <a:p>
            <a:r>
              <a:rPr lang="es-MX" dirty="0"/>
              <a:t>Línea del tiempo.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8908BC-2E5C-E67A-70BB-9BA1E8D6D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632" y="1997612"/>
            <a:ext cx="2948940" cy="393192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F496F55-7D0F-439D-F618-D8EBF41FC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791" y="1617784"/>
            <a:ext cx="2371445" cy="46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76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EBF0B3-7346-83B2-3F26-A23E2892C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"/>
            <a:ext cx="9144000" cy="1280160"/>
          </a:xfrm>
        </p:spPr>
        <p:txBody>
          <a:bodyPr/>
          <a:lstStyle/>
          <a:p>
            <a:r>
              <a:rPr lang="es-MX" dirty="0"/>
              <a:t>Jueves 4 de mayo del 2023.</a:t>
            </a:r>
          </a:p>
          <a:p>
            <a:r>
              <a:rPr lang="es-MX" dirty="0"/>
              <a:t>Visita de señoras embarazadas.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E348E3-8752-0FAC-E681-3B74271A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67" y="1600388"/>
            <a:ext cx="4936286" cy="23385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345704-A863-011F-3BC7-476B905AB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731" y="1950226"/>
            <a:ext cx="5664340" cy="42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77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EBF0B3-7346-83B2-3F26-A23E2892C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"/>
            <a:ext cx="9144000" cy="1280160"/>
          </a:xfrm>
        </p:spPr>
        <p:txBody>
          <a:bodyPr/>
          <a:lstStyle/>
          <a:p>
            <a:r>
              <a:rPr lang="es-MX" dirty="0"/>
              <a:t>Viernes 5 de mayo del 2023.</a:t>
            </a:r>
          </a:p>
          <a:p>
            <a:r>
              <a:rPr lang="es-MX" dirty="0"/>
              <a:t>Actividad de cuidados de los bebés (con nenucos)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0F3B80A-85E3-DECF-9C05-1D2FFCA1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926" y="1839349"/>
            <a:ext cx="6297637" cy="47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28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EBF0B3-7346-83B2-3F26-A23E2892C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"/>
            <a:ext cx="9144000" cy="1280160"/>
          </a:xfrm>
        </p:spPr>
        <p:txBody>
          <a:bodyPr/>
          <a:lstStyle/>
          <a:p>
            <a:r>
              <a:rPr lang="es-MX" dirty="0"/>
              <a:t>Jueves 11 de mayo del 2023.</a:t>
            </a:r>
          </a:p>
          <a:p>
            <a:r>
              <a:rPr lang="es-MX" dirty="0"/>
              <a:t>Abrazo terapia.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C360E46-D0BF-60AD-FF3D-18D2FBA33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5505157" cy="41288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A14F255-A8D8-0241-EBA4-90A1F3375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386" y="1786597"/>
            <a:ext cx="5617699" cy="42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1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EBF0B3-7346-83B2-3F26-A23E2892C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"/>
            <a:ext cx="9144000" cy="1280160"/>
          </a:xfrm>
        </p:spPr>
        <p:txBody>
          <a:bodyPr/>
          <a:lstStyle/>
          <a:p>
            <a:r>
              <a:rPr lang="es-MX" dirty="0"/>
              <a:t>Miércoles 17 de mayo del 2023.</a:t>
            </a:r>
          </a:p>
          <a:p>
            <a:r>
              <a:rPr lang="es-MX" dirty="0"/>
              <a:t>Visita a la primaria Niños </a:t>
            </a:r>
            <a:r>
              <a:rPr lang="es-MX" dirty="0" err="1"/>
              <a:t>heroes</a:t>
            </a:r>
            <a:r>
              <a:rPr lang="es-MX" dirty="0"/>
              <a:t>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D98A5FF-CCD5-535D-46A2-7222C390C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43" y="1856934"/>
            <a:ext cx="5317588" cy="39881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A158C84-DE3C-0136-3740-A71AF7A7A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891" y="1828800"/>
            <a:ext cx="5584871" cy="418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9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EBF0B3-7346-83B2-3F26-A23E2892C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"/>
            <a:ext cx="9144000" cy="1280160"/>
          </a:xfrm>
        </p:spPr>
        <p:txBody>
          <a:bodyPr/>
          <a:lstStyle/>
          <a:p>
            <a:r>
              <a:rPr lang="es-MX" dirty="0"/>
              <a:t>Jueves 18 de mayo del 2023.</a:t>
            </a:r>
          </a:p>
          <a:p>
            <a:r>
              <a:rPr lang="es-MX" dirty="0"/>
              <a:t>Visita de señoras la doctora.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89C95B-D06D-20D8-1A7B-E51D8561F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3" y="1463040"/>
            <a:ext cx="4304713" cy="32285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1544CE-76C0-8D30-B9F1-F3BF41D01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789" y="1540412"/>
            <a:ext cx="3724422" cy="49658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81E650-0A38-6B59-E163-C6E41DF35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788" y="1501334"/>
            <a:ext cx="3885614" cy="518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6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EBF0B3-7346-83B2-3F26-A23E2892C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"/>
            <a:ext cx="9144000" cy="1280160"/>
          </a:xfrm>
        </p:spPr>
        <p:txBody>
          <a:bodyPr/>
          <a:lstStyle/>
          <a:p>
            <a:r>
              <a:rPr lang="es-MX" dirty="0"/>
              <a:t>Miércoles 7 de junio del 2023.</a:t>
            </a:r>
          </a:p>
          <a:p>
            <a:r>
              <a:rPr lang="es-MX" dirty="0"/>
              <a:t>Rincones.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4443F37-8FE2-36BB-BFEA-DF5E8AB9F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74" y="1311030"/>
            <a:ext cx="3875356" cy="51671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1573650-D3B6-BA3A-562D-71578A30E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021" y="1533378"/>
            <a:ext cx="3581986" cy="47759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A5CC63-62D7-0292-4D9A-5A1EFF35B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506" y="1414193"/>
            <a:ext cx="3875356" cy="516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07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EBF0B3-7346-83B2-3F26-A23E2892C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"/>
            <a:ext cx="9144000" cy="1280160"/>
          </a:xfrm>
        </p:spPr>
        <p:txBody>
          <a:bodyPr/>
          <a:lstStyle/>
          <a:p>
            <a:r>
              <a:rPr lang="es-MX" dirty="0"/>
              <a:t>Miércoles 7 de junio del 2023.</a:t>
            </a:r>
          </a:p>
          <a:p>
            <a:r>
              <a:rPr lang="es-MX" dirty="0"/>
              <a:t>Rincones.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B8C9EA-48B3-B807-FA54-8BDD530E1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34" y="1522046"/>
            <a:ext cx="3790950" cy="5054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016E49-07EB-975C-6A1F-7D5CCE445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293" y="1789332"/>
            <a:ext cx="3581509" cy="47873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32A4C80-3B76-C52A-E6E3-FEECDC850F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23" r="5134"/>
          <a:stretch/>
        </p:blipFill>
        <p:spPr>
          <a:xfrm>
            <a:off x="8213110" y="1828799"/>
            <a:ext cx="3674639" cy="448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24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EBF0B3-7346-83B2-3F26-A23E2892C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"/>
            <a:ext cx="9144000" cy="1280160"/>
          </a:xfrm>
        </p:spPr>
        <p:txBody>
          <a:bodyPr/>
          <a:lstStyle/>
          <a:p>
            <a:r>
              <a:rPr lang="es-MX" dirty="0"/>
              <a:t>Jueves 8 de junio del 2023.</a:t>
            </a:r>
          </a:p>
          <a:p>
            <a:r>
              <a:rPr lang="es-MX" dirty="0"/>
              <a:t>Visita a la escuela primaria Francisco Villa.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154124-C9FA-25C2-2FC6-2ABE8EFA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5" y="2405576"/>
            <a:ext cx="4360984" cy="32707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52A0AA-EBB0-25D0-0192-FC478FCFE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90"/>
          <a:stretch/>
        </p:blipFill>
        <p:spPr>
          <a:xfrm>
            <a:off x="4626221" y="2248877"/>
            <a:ext cx="3045362" cy="34274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23A70C-1815-AE94-74DE-C19B7EDE5C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3" t="17390" r="-763" b="23365"/>
          <a:stretch/>
        </p:blipFill>
        <p:spPr>
          <a:xfrm>
            <a:off x="8058772" y="2275448"/>
            <a:ext cx="2740763" cy="34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274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4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4" id="{A6717D51-A017-4110-AC56-4EB90FC86C58}" vid="{607CC68A-53E0-4D98-A56E-11B5B07DAD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Tema4</Template>
  <TotalTime>29</TotalTime>
  <Words>162</Words>
  <Application>Microsoft Office PowerPoint</Application>
  <PresentationFormat>Panorámica</PresentationFormat>
  <Paragraphs>24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Bellota Text</vt:lpstr>
      <vt:lpstr>Catamaran</vt:lpstr>
      <vt:lpstr>Tema4</vt:lpstr>
      <vt:lpstr>Proyecto: Libro de mi vida.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Proyecto: Libro de mi vida.</dc:title>
  <dc:creator>Fernanda Calderón Cepeda</dc:creator>
  <cp:lastModifiedBy>Fernanda Calderón Cepeda</cp:lastModifiedBy>
  <cp:revision>3</cp:revision>
  <dcterms:created xsi:type="dcterms:W3CDTF">2023-06-30T19:23:26Z</dcterms:created>
  <dcterms:modified xsi:type="dcterms:W3CDTF">2023-06-30T19:52:31Z</dcterms:modified>
</cp:coreProperties>
</file>