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9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380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073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836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2723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52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0344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4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311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81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904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67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56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482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62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901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970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182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8260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64127" y="114300"/>
            <a:ext cx="8001000" cy="751114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chemeClr val="bg1"/>
                </a:solidFill>
                <a:latin typeface="Gill Sans MT Condensed" panose="020B0506020104020203" pitchFamily="34" charset="0"/>
              </a:rPr>
              <a:t>EXPERIENCIA EXITOSA</a:t>
            </a:r>
            <a:endParaRPr lang="es-MX" b="1" dirty="0">
              <a:solidFill>
                <a:schemeClr val="bg1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747157"/>
            <a:ext cx="5519057" cy="850945"/>
          </a:xfrm>
        </p:spPr>
        <p:txBody>
          <a:bodyPr>
            <a:normAutofit lnSpcReduction="10000"/>
          </a:bodyPr>
          <a:lstStyle/>
          <a:p>
            <a:r>
              <a:rPr lang="es-MX" b="1" i="1" dirty="0" smtClean="0">
                <a:solidFill>
                  <a:schemeClr val="bg1"/>
                </a:solidFill>
              </a:rPr>
              <a:t>ESCUELA PRIMARIA. FRANCISCO VILLA</a:t>
            </a:r>
          </a:p>
          <a:p>
            <a:r>
              <a:rPr lang="es-MX" b="1" i="1" dirty="0" smtClean="0">
                <a:solidFill>
                  <a:schemeClr val="bg1"/>
                </a:solidFill>
              </a:rPr>
              <a:t>EVIDENCIAS DEL GRUPO DE 6TO. AÑO.</a:t>
            </a:r>
            <a:endParaRPr lang="es-MX" b="1" i="1" dirty="0">
              <a:solidFill>
                <a:schemeClr val="bg1"/>
              </a:solidFill>
            </a:endParaRPr>
          </a:p>
        </p:txBody>
      </p:sp>
      <p:pic>
        <p:nvPicPr>
          <p:cNvPr id="5" name="Imagen 4" descr="Alumnos de comunidades rurales sin acceso a clases en líne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8103"/>
            <a:ext cx="5502729" cy="4259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C:\Users\Usuario\Downloads\TALONES DE PAGO DE PENSIONADO\7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66" b="35649"/>
          <a:stretch/>
        </p:blipFill>
        <p:spPr bwMode="auto">
          <a:xfrm>
            <a:off x="5519057" y="1747157"/>
            <a:ext cx="6672943" cy="5110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497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3673929"/>
          </a:xfrm>
        </p:spPr>
        <p:txBody>
          <a:bodyPr>
            <a:norm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MATERIA: MATEMATICAS.</a:t>
            </a:r>
            <a:br>
              <a:rPr lang="es-MX" b="1" dirty="0" smtClean="0">
                <a:solidFill>
                  <a:schemeClr val="bg1"/>
                </a:solidFill>
              </a:rPr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>
                <a:solidFill>
                  <a:schemeClr val="bg1"/>
                </a:solidFill>
                <a:latin typeface="Niagara Engraved" panose="04020502070703030202" pitchFamily="82" charset="0"/>
              </a:rPr>
              <a:t>EJE.  FORMA ESPACIO Y MEDIDA.</a:t>
            </a:r>
            <a:br>
              <a:rPr lang="es-MX" dirty="0" smtClean="0">
                <a:solidFill>
                  <a:schemeClr val="bg1"/>
                </a:solidFill>
                <a:latin typeface="Niagara Engraved" panose="04020502070703030202" pitchFamily="82" charset="0"/>
              </a:rPr>
            </a:br>
            <a:r>
              <a:rPr lang="es-MX" dirty="0" smtClean="0">
                <a:solidFill>
                  <a:schemeClr val="bg1"/>
                </a:solidFill>
                <a:latin typeface="Niagara Engraved" panose="04020502070703030202" pitchFamily="82" charset="0"/>
              </a:rPr>
              <a:t/>
            </a:r>
            <a:br>
              <a:rPr lang="es-MX" dirty="0" smtClean="0">
                <a:solidFill>
                  <a:schemeClr val="bg1"/>
                </a:solidFill>
                <a:latin typeface="Niagara Engraved" panose="04020502070703030202" pitchFamily="82" charset="0"/>
              </a:rPr>
            </a:br>
            <a:r>
              <a:rPr lang="es-MX" dirty="0" smtClean="0">
                <a:solidFill>
                  <a:schemeClr val="bg1"/>
                </a:solidFill>
                <a:latin typeface="Niagara Engraved" panose="04020502070703030202" pitchFamily="82" charset="0"/>
              </a:rPr>
              <a:t>                    </a:t>
            </a:r>
            <a:r>
              <a:rPr lang="es-MX" dirty="0" smtClean="0">
                <a:solidFill>
                  <a:schemeClr val="bg1"/>
                </a:solidFill>
                <a:latin typeface="Blue Highway Condensed" panose="02010603020202020303" pitchFamily="2" charset="0"/>
              </a:rPr>
              <a:t>PROPOSITO.:QUE LOS ALUMNOS  INVESTIGUEN, CONOZCAN E IDENTIFIQUEN ALTURA Y VOLUMEN DE PRISMA Y PIRAMIDE.</a:t>
            </a:r>
            <a:endParaRPr lang="es-MX" dirty="0">
              <a:solidFill>
                <a:schemeClr val="bg1"/>
              </a:solidFill>
              <a:latin typeface="Blue Highway Condensed" panose="02010603020202020303" pitchFamily="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25383" y="4695975"/>
            <a:ext cx="5683931" cy="6924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800" b="1" dirty="0" smtClean="0"/>
              <a:t>TEMA. PRISMAS Y PIRAMIDES.</a:t>
            </a:r>
            <a:endParaRPr lang="es-MX" sz="2800" b="1" dirty="0"/>
          </a:p>
        </p:txBody>
      </p:sp>
      <p:pic>
        <p:nvPicPr>
          <p:cNvPr id="5" name="Imagen 4" descr="Coahuila. Estudiantes regresarán a clases en línea éste lun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314" y="3673929"/>
            <a:ext cx="2982686" cy="3053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C:\Users\Usuario\Downloads\TALONES DE PAGO DE PENSIONADO\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46" b="31217"/>
          <a:stretch/>
        </p:blipFill>
        <p:spPr bwMode="auto">
          <a:xfrm>
            <a:off x="0" y="3918857"/>
            <a:ext cx="3396343" cy="29391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069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4300"/>
            <a:ext cx="12192000" cy="2220686"/>
          </a:xfrm>
        </p:spPr>
        <p:txBody>
          <a:bodyPr>
            <a:norm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APRENDIZAJES ESPERADOS. IDENTIFICA LAS FORMAS Y medidas DE CUERPOS GEOMETRICOS.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988129"/>
            <a:ext cx="7151914" cy="3837215"/>
          </a:xfrm>
        </p:spPr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INICIO DE LA ACTIVIDAD.</a:t>
            </a:r>
          </a:p>
          <a:p>
            <a:endParaRPr lang="es-MX" dirty="0" smtClean="0">
              <a:solidFill>
                <a:schemeClr val="bg1"/>
              </a:solidFill>
            </a:endParaRPr>
          </a:p>
          <a:p>
            <a:r>
              <a:rPr lang="es-MX" dirty="0" smtClean="0">
                <a:solidFill>
                  <a:schemeClr val="bg1"/>
                </a:solidFill>
              </a:rPr>
              <a:t>Resolver algunos cuestionamientos a cerca de las características de prisma y pirámide.</a:t>
            </a:r>
          </a:p>
          <a:p>
            <a:endParaRPr lang="es-MX" dirty="0" smtClean="0">
              <a:solidFill>
                <a:schemeClr val="bg1"/>
              </a:solidFill>
            </a:endParaRPr>
          </a:p>
          <a:p>
            <a:r>
              <a:rPr lang="es-MX" dirty="0" smtClean="0">
                <a:solidFill>
                  <a:schemeClr val="bg1"/>
                </a:solidFill>
              </a:rPr>
              <a:t>Conocer y ubicar caras, vértices y aristas.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Imagen 3" descr="Educación en línea expone datos de millones de alumnos y profesor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914" y="2988129"/>
            <a:ext cx="5040086" cy="3837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258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65715" y="1504347"/>
            <a:ext cx="7217230" cy="536725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DESARROLLO DE LA ACTIVIDAD.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3242733"/>
            <a:ext cx="7086600" cy="3615267"/>
          </a:xfrm>
        </p:spPr>
        <p:txBody>
          <a:bodyPr/>
          <a:lstStyle/>
          <a:p>
            <a:r>
              <a:rPr lang="es-MX" b="1" dirty="0" smtClean="0">
                <a:solidFill>
                  <a:schemeClr val="bg1"/>
                </a:solidFill>
              </a:rPr>
              <a:t>Leer las indicaciones de su libro de desafíos  pagina 54 y 55.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Posteriormente solicite que observaran a su alrededor si encontraban objetos con esa forma.</a:t>
            </a:r>
          </a:p>
          <a:p>
            <a:r>
              <a:rPr lang="es-MX" b="1" dirty="0" smtClean="0">
                <a:solidFill>
                  <a:schemeClr val="bg1"/>
                </a:solidFill>
              </a:rPr>
              <a:t>Elaborar con palillos y plastilina algunos cuerpos geométricos para entender mejor la actividad.</a:t>
            </a:r>
          </a:p>
          <a:p>
            <a:pPr marL="0" indent="0">
              <a:buNone/>
            </a:pPr>
            <a:endParaRPr lang="es-MX" dirty="0" smtClean="0"/>
          </a:p>
        </p:txBody>
      </p:sp>
      <p:pic>
        <p:nvPicPr>
          <p:cNvPr id="4" name="Imagen 3" descr="Sistema Web en PHP y MySQL para calificaciones de alumnos en línea -  ConfiguroWeb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36" b="30000"/>
          <a:stretch/>
        </p:blipFill>
        <p:spPr bwMode="auto">
          <a:xfrm>
            <a:off x="-1" y="2117"/>
            <a:ext cx="3347357" cy="32406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 descr="C:\Users\Usuario\Downloads\TALONES DE PAGO DE PENSIONADO\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9"/>
          <a:stretch/>
        </p:blipFill>
        <p:spPr bwMode="auto">
          <a:xfrm>
            <a:off x="6874330" y="3837214"/>
            <a:ext cx="5317670" cy="30207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 descr="C:\Users\Usuario\Downloads\TALONES DE PAGO DE PENSIONADO\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814" y="2117"/>
            <a:ext cx="2411186" cy="38350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459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59969" y="0"/>
            <a:ext cx="5243060" cy="653143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CIERRE DE LA ACTIVIDAD.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0683" y="653143"/>
            <a:ext cx="8735786" cy="930729"/>
          </a:xfrm>
        </p:spPr>
        <p:txBody>
          <a:bodyPr>
            <a:normAutofit fontScale="92500"/>
          </a:bodyPr>
          <a:lstStyle/>
          <a:p>
            <a:endParaRPr lang="es-MX" dirty="0" smtClean="0"/>
          </a:p>
          <a:p>
            <a:r>
              <a:rPr lang="es-MX" b="1" i="1" dirty="0" smtClean="0">
                <a:solidFill>
                  <a:schemeClr val="bg1"/>
                </a:solidFill>
              </a:rPr>
              <a:t>Para finalizar los niños resolvieron su libro de desafíos pagina 57 y 58.</a:t>
            </a:r>
          </a:p>
          <a:p>
            <a:endParaRPr lang="es-MX" b="1" i="1" dirty="0">
              <a:solidFill>
                <a:schemeClr val="bg1"/>
              </a:solidFill>
            </a:endParaRPr>
          </a:p>
        </p:txBody>
      </p:sp>
      <p:pic>
        <p:nvPicPr>
          <p:cNvPr id="4" name="Imagen 3" descr="Estudias en línea? Estos son los consejos que te dan los expertos -  TecRevie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157" y="0"/>
            <a:ext cx="3586844" cy="3053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Concepto En Línea Isométrico Del Aprendizaje 3d O De Los Cursos Los  Estudiantes O Los Alumnos Ganan Conocimiento Con Usar De Inte Ilustración  del Vector - Ilustración de conocimiento, aprendizaje: 14012673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157" y="3053443"/>
            <a:ext cx="3586843" cy="3804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C:\Users\Usuario\Downloads\TALONES DE PAGO DE PENSIONADO\4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5" b="9411"/>
          <a:stretch/>
        </p:blipFill>
        <p:spPr bwMode="auto">
          <a:xfrm>
            <a:off x="4196443" y="1461407"/>
            <a:ext cx="4408714" cy="53965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 descr="C:\Users\Usuario\Downloads\TALONES DE PAGO DE PENSIONADO\3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2" b="5994"/>
          <a:stretch/>
        </p:blipFill>
        <p:spPr bwMode="auto">
          <a:xfrm>
            <a:off x="0" y="1461407"/>
            <a:ext cx="4196443" cy="53965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916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160</TotalTime>
  <Words>129</Words>
  <Application>Microsoft Office PowerPoint</Application>
  <PresentationFormat>Panorámica</PresentationFormat>
  <Paragraphs>18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Blue Highway Condensed</vt:lpstr>
      <vt:lpstr>Century Gothic</vt:lpstr>
      <vt:lpstr>Gill Sans MT Condensed</vt:lpstr>
      <vt:lpstr>Niagara Engraved</vt:lpstr>
      <vt:lpstr>Wingdings 3</vt:lpstr>
      <vt:lpstr>Sector</vt:lpstr>
      <vt:lpstr>EXPERIENCIA EXITOSA</vt:lpstr>
      <vt:lpstr>MATERIA: MATEMATICAS.  EJE.  FORMA ESPACIO Y MEDIDA.                      PROPOSITO.:QUE LOS ALUMNOS  INVESTIGUEN, CONOZCAN E IDENTIFIQUEN ALTURA Y VOLUMEN DE PRISMA Y PIRAMIDE.</vt:lpstr>
      <vt:lpstr>APRENDIZAJES ESPERADOS. IDENTIFICA LAS FORMAS Y medidas DE CUERPOS GEOMETRICOS.</vt:lpstr>
      <vt:lpstr>DESARROLLO DE LA ACTIVIDAD.</vt:lpstr>
      <vt:lpstr>CIERRE DE LA ACTIVIDAD.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EXPERIENCIA EXITOSA</dc:title>
  <dc:creator>Usuario</dc:creator>
  <cp:lastModifiedBy>Usuario</cp:lastModifiedBy>
  <cp:revision>16</cp:revision>
  <dcterms:created xsi:type="dcterms:W3CDTF">2021-02-22T19:20:17Z</dcterms:created>
  <dcterms:modified xsi:type="dcterms:W3CDTF">2021-02-22T22:01:04Z</dcterms:modified>
</cp:coreProperties>
</file>