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8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2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31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74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51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84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2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52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48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0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0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92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02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38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09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6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2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BACD7B-D506-45C1-8C39-B6CD836FAB64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C31-3A5C-4620-8005-C3630117B0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578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61" y="0"/>
            <a:ext cx="5298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400530"/>
          </a:xfrm>
        </p:spPr>
        <p:txBody>
          <a:bodyPr/>
          <a:lstStyle/>
          <a:p>
            <a:pPr algn="r"/>
            <a:r>
              <a:rPr lang="es-ES" smtClean="0"/>
              <a:t>Bailes a través del tiempo </a:t>
            </a:r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1502825"/>
            <a:ext cx="5123646" cy="25618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61" y="1502825"/>
            <a:ext cx="3216468" cy="2412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70" y="4240368"/>
            <a:ext cx="3369972" cy="2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1"/>
          <a:stretch/>
        </p:blipFill>
        <p:spPr>
          <a:xfrm>
            <a:off x="648238" y="373487"/>
            <a:ext cx="2661634" cy="3303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8" b="35024"/>
          <a:stretch/>
        </p:blipFill>
        <p:spPr>
          <a:xfrm>
            <a:off x="3638191" y="2949262"/>
            <a:ext cx="3751033" cy="2575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6" b="36150"/>
          <a:stretch/>
        </p:blipFill>
        <p:spPr>
          <a:xfrm>
            <a:off x="7983856" y="3979573"/>
            <a:ext cx="3790933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2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5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Presentación de PowerPoint</vt:lpstr>
      <vt:lpstr>Bailes a través del tiempo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Pineda Elorza</dc:creator>
  <cp:lastModifiedBy>Nancy Pineda Elorza</cp:lastModifiedBy>
  <cp:revision>1</cp:revision>
  <dcterms:created xsi:type="dcterms:W3CDTF">2023-06-30T19:22:02Z</dcterms:created>
  <dcterms:modified xsi:type="dcterms:W3CDTF">2023-06-30T19:34:38Z</dcterms:modified>
</cp:coreProperties>
</file>