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idact Gothic" pitchFamily="2" charset="0"/>
      <p:regular r:id="rId25"/>
    </p:embeddedFont>
    <p:embeddedFont>
      <p:font typeface="Francois One" panose="02000503040000020004"/>
      <p:regular r:id="rId26"/>
    </p:embeddedFont>
    <p:embeddedFont>
      <p:font typeface="PT Sans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3TE6mDvP/Wf+36aEgx4d2UFHu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6.fntdata" /><Relationship Id="rId3" Type="http://schemas.openxmlformats.org/officeDocument/2006/relationships/slide" Target="slides/slide2.xml" /><Relationship Id="rId21" Type="http://schemas.openxmlformats.org/officeDocument/2006/relationships/font" Target="fonts/font1.fntdata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5.fntdata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29" Type="http://schemas.openxmlformats.org/officeDocument/2006/relationships/font" Target="fonts/font9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4.fntdata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3.fntdata" /><Relationship Id="rId28" Type="http://schemas.openxmlformats.org/officeDocument/2006/relationships/font" Target="fonts/font8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customschemas.google.com/relationships/presentationmetadata" Target="meta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2.fntdata" /><Relationship Id="rId27" Type="http://schemas.openxmlformats.org/officeDocument/2006/relationships/font" Target="fonts/font7.fntdata" /><Relationship Id="rId30" Type="http://schemas.openxmlformats.org/officeDocument/2006/relationships/font" Target="fonts/font10.fntdata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0" name="Google Shape;7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6" name="Google Shape;8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3" name="Google Shape;8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3" name="Google Shape;11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 txBox="1">
            <a:spLocks noGrp="1"/>
          </p:cNvSpPr>
          <p:nvPr>
            <p:ph type="ctrTitle"/>
          </p:nvPr>
        </p:nvSpPr>
        <p:spPr>
          <a:xfrm>
            <a:off x="3397575" y="1285263"/>
            <a:ext cx="5170800" cy="2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ubTitle" idx="1"/>
          </p:nvPr>
        </p:nvSpPr>
        <p:spPr>
          <a:xfrm>
            <a:off x="3397575" y="3390638"/>
            <a:ext cx="5170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/>
          <p:nvPr/>
        </p:nvSpPr>
        <p:spPr>
          <a:xfrm rot="1817718">
            <a:off x="-246895" y="1830553"/>
            <a:ext cx="697412" cy="5575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12" name="Google Shape;12;p21"/>
          <p:cNvSpPr/>
          <p:nvPr/>
        </p:nvSpPr>
        <p:spPr>
          <a:xfrm rot="-1717384">
            <a:off x="3694964" y="4783620"/>
            <a:ext cx="687595" cy="5224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13" name="Google Shape;13;p21"/>
          <p:cNvSpPr/>
          <p:nvPr/>
        </p:nvSpPr>
        <p:spPr>
          <a:xfrm rot="817473">
            <a:off x="8420516" y="4396531"/>
            <a:ext cx="824841" cy="5503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14" name="Google Shape;14;p21"/>
          <p:cNvSpPr/>
          <p:nvPr/>
        </p:nvSpPr>
        <p:spPr>
          <a:xfrm rot="-1524195">
            <a:off x="6624457" y="-190475"/>
            <a:ext cx="418985" cy="5065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/i/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30"/>
          <p:cNvGrpSpPr/>
          <p:nvPr/>
        </p:nvGrpSpPr>
        <p:grpSpPr>
          <a:xfrm>
            <a:off x="7606605" y="-173701"/>
            <a:ext cx="1739383" cy="1081851"/>
            <a:chOff x="8128125" y="1149650"/>
            <a:chExt cx="1322725" cy="822700"/>
          </a:xfrm>
        </p:grpSpPr>
        <p:grpSp>
          <p:nvGrpSpPr>
            <p:cNvPr id="194" name="Google Shape;194;p30"/>
            <p:cNvGrpSpPr/>
            <p:nvPr/>
          </p:nvGrpSpPr>
          <p:grpSpPr>
            <a:xfrm flipH="1">
              <a:off x="8128125" y="1149650"/>
              <a:ext cx="1322725" cy="822700"/>
              <a:chOff x="2116050" y="3486250"/>
              <a:chExt cx="1322725" cy="822700"/>
            </a:xfrm>
          </p:grpSpPr>
          <p:sp>
            <p:nvSpPr>
              <p:cNvPr id="195" name="Google Shape;195;p30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30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0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" name="Google Shape;200;p30"/>
            <p:cNvSpPr/>
            <p:nvPr/>
          </p:nvSpPr>
          <p:spPr>
            <a:xfrm rot="1374650">
              <a:off x="8437186" y="1423778"/>
              <a:ext cx="723007" cy="2142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</p:grpSp>
      <p:grpSp>
        <p:nvGrpSpPr>
          <p:cNvPr id="201" name="Google Shape;201;p30"/>
          <p:cNvGrpSpPr/>
          <p:nvPr/>
        </p:nvGrpSpPr>
        <p:grpSpPr>
          <a:xfrm>
            <a:off x="-538020" y="209925"/>
            <a:ext cx="1981310" cy="1232240"/>
            <a:chOff x="-360400" y="3949500"/>
            <a:chExt cx="1322725" cy="822700"/>
          </a:xfrm>
        </p:grpSpPr>
        <p:grpSp>
          <p:nvGrpSpPr>
            <p:cNvPr id="202" name="Google Shape;202;p30"/>
            <p:cNvGrpSpPr/>
            <p:nvPr/>
          </p:nvGrpSpPr>
          <p:grpSpPr>
            <a:xfrm>
              <a:off x="-360400" y="3949500"/>
              <a:ext cx="1322725" cy="822700"/>
              <a:chOff x="2116050" y="3486250"/>
              <a:chExt cx="1322725" cy="822700"/>
            </a:xfrm>
          </p:grpSpPr>
          <p:sp>
            <p:nvSpPr>
              <p:cNvPr id="203" name="Google Shape;203;p30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" name="Google Shape;208;p30"/>
            <p:cNvSpPr/>
            <p:nvPr/>
          </p:nvSpPr>
          <p:spPr>
            <a:xfrm rot="-1416429">
              <a:off x="4879" y="4163285"/>
              <a:ext cx="587149" cy="34000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TEAM</a:t>
              </a:r>
            </a:p>
          </p:txBody>
        </p:sp>
      </p:grpSp>
      <p:sp>
        <p:nvSpPr>
          <p:cNvPr id="209" name="Google Shape;209;p30"/>
          <p:cNvSpPr/>
          <p:nvPr/>
        </p:nvSpPr>
        <p:spPr>
          <a:xfrm rot="-1669747">
            <a:off x="7091531" y="4750506"/>
            <a:ext cx="751438" cy="5014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210" name="Google Shape;210;p30"/>
          <p:cNvSpPr/>
          <p:nvPr/>
        </p:nvSpPr>
        <p:spPr>
          <a:xfrm rot="-1524231">
            <a:off x="2346010" y="4665755"/>
            <a:ext cx="668580" cy="6035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211" name="Google Shape;211;p30"/>
          <p:cNvSpPr/>
          <p:nvPr/>
        </p:nvSpPr>
        <p:spPr>
          <a:xfrm rot="1614474">
            <a:off x="8816707" y="2543753"/>
            <a:ext cx="743805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212" name="Google Shape;212;p30"/>
          <p:cNvSpPr/>
          <p:nvPr/>
        </p:nvSpPr>
        <p:spPr>
          <a:xfrm rot="1817751">
            <a:off x="-258561" y="2626867"/>
            <a:ext cx="749773" cy="5994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 idx="2"/>
          </p:nvPr>
        </p:nvSpPr>
        <p:spPr>
          <a:xfrm>
            <a:off x="720000" y="1591513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subTitle" idx="1"/>
          </p:nvPr>
        </p:nvSpPr>
        <p:spPr>
          <a:xfrm>
            <a:off x="720000" y="2119213"/>
            <a:ext cx="23055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title" idx="3"/>
          </p:nvPr>
        </p:nvSpPr>
        <p:spPr>
          <a:xfrm>
            <a:off x="3419218" y="30678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subTitle" idx="4"/>
          </p:nvPr>
        </p:nvSpPr>
        <p:spPr>
          <a:xfrm>
            <a:off x="3419221" y="3595550"/>
            <a:ext cx="23055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 idx="5"/>
          </p:nvPr>
        </p:nvSpPr>
        <p:spPr>
          <a:xfrm>
            <a:off x="6118444" y="1591513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subTitle" idx="6"/>
          </p:nvPr>
        </p:nvSpPr>
        <p:spPr>
          <a:xfrm>
            <a:off x="6118450" y="2119213"/>
            <a:ext cx="23055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713100" y="2688213"/>
            <a:ext cx="40848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713100" y="773275"/>
            <a:ext cx="40848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1"/>
          <p:cNvSpPr/>
          <p:nvPr/>
        </p:nvSpPr>
        <p:spPr>
          <a:xfrm rot="-1717394">
            <a:off x="89906" y="-169372"/>
            <a:ext cx="743806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224" name="Google Shape;224;p31"/>
          <p:cNvSpPr/>
          <p:nvPr/>
        </p:nvSpPr>
        <p:spPr>
          <a:xfrm rot="-1524274">
            <a:off x="4420697" y="4655084"/>
            <a:ext cx="681601" cy="6153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225" name="Google Shape;225;p31"/>
          <p:cNvSpPr/>
          <p:nvPr/>
        </p:nvSpPr>
        <p:spPr>
          <a:xfrm rot="817473">
            <a:off x="7907879" y="-2194"/>
            <a:ext cx="824841" cy="5503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 hasCustomPrompt="1"/>
          </p:nvPr>
        </p:nvSpPr>
        <p:spPr>
          <a:xfrm>
            <a:off x="1775550" y="1538650"/>
            <a:ext cx="5592900" cy="1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0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1"/>
          </p:nvPr>
        </p:nvSpPr>
        <p:spPr>
          <a:xfrm>
            <a:off x="1775550" y="3107750"/>
            <a:ext cx="5592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29" name="Google Shape;229;p32"/>
          <p:cNvGrpSpPr/>
          <p:nvPr/>
        </p:nvGrpSpPr>
        <p:grpSpPr>
          <a:xfrm rot="-1403169">
            <a:off x="154436" y="300288"/>
            <a:ext cx="1738469" cy="964980"/>
            <a:chOff x="2222925" y="-166150"/>
            <a:chExt cx="1623250" cy="901025"/>
          </a:xfrm>
        </p:grpSpPr>
        <p:grpSp>
          <p:nvGrpSpPr>
            <p:cNvPr id="230" name="Google Shape;230;p32"/>
            <p:cNvGrpSpPr/>
            <p:nvPr/>
          </p:nvGrpSpPr>
          <p:grpSpPr>
            <a:xfrm flipH="1">
              <a:off x="2222925" y="-166150"/>
              <a:ext cx="1422950" cy="901025"/>
              <a:chOff x="2368575" y="2020075"/>
              <a:chExt cx="1422950" cy="901025"/>
            </a:xfrm>
          </p:grpSpPr>
          <p:sp>
            <p:nvSpPr>
              <p:cNvPr id="231" name="Google Shape;231;p32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2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2"/>
              <p:cNvSpPr/>
              <p:nvPr/>
            </p:nvSpPr>
            <p:spPr>
              <a:xfrm>
                <a:off x="2368575" y="2020075"/>
                <a:ext cx="1290750" cy="901025"/>
              </a:xfrm>
              <a:custGeom>
                <a:avLst/>
                <a:gdLst/>
                <a:ahLst/>
                <a:cxnLst/>
                <a:rect l="l" t="t" r="r" b="b"/>
                <a:pathLst>
                  <a:path w="51630" h="36041" extrusionOk="0">
                    <a:moveTo>
                      <a:pt x="51429" y="10903"/>
                    </a:moveTo>
                    <a:cubicBezTo>
                      <a:pt x="51579" y="12206"/>
                      <a:pt x="51629" y="13484"/>
                      <a:pt x="51504" y="14763"/>
                    </a:cubicBezTo>
                    <a:cubicBezTo>
                      <a:pt x="51479" y="15314"/>
                      <a:pt x="51354" y="15840"/>
                      <a:pt x="51128" y="16342"/>
                    </a:cubicBezTo>
                    <a:cubicBezTo>
                      <a:pt x="50702" y="17319"/>
                      <a:pt x="50251" y="18296"/>
                      <a:pt x="49800" y="19274"/>
                    </a:cubicBezTo>
                    <a:cubicBezTo>
                      <a:pt x="49048" y="20853"/>
                      <a:pt x="47995" y="22256"/>
                      <a:pt x="46742" y="23484"/>
                    </a:cubicBezTo>
                    <a:cubicBezTo>
                      <a:pt x="46466" y="23735"/>
                      <a:pt x="46141" y="23961"/>
                      <a:pt x="45815" y="24136"/>
                    </a:cubicBezTo>
                    <a:cubicBezTo>
                      <a:pt x="44537" y="24888"/>
                      <a:pt x="43183" y="25489"/>
                      <a:pt x="41830" y="26066"/>
                    </a:cubicBezTo>
                    <a:cubicBezTo>
                      <a:pt x="40727" y="26542"/>
                      <a:pt x="39574" y="26943"/>
                      <a:pt x="38396" y="27169"/>
                    </a:cubicBezTo>
                    <a:cubicBezTo>
                      <a:pt x="37870" y="27269"/>
                      <a:pt x="37344" y="27444"/>
                      <a:pt x="36842" y="27620"/>
                    </a:cubicBezTo>
                    <a:cubicBezTo>
                      <a:pt x="35038" y="28196"/>
                      <a:pt x="33208" y="28547"/>
                      <a:pt x="31354" y="28848"/>
                    </a:cubicBezTo>
                    <a:cubicBezTo>
                      <a:pt x="29273" y="29174"/>
                      <a:pt x="27168" y="29224"/>
                      <a:pt x="25088" y="29299"/>
                    </a:cubicBezTo>
                    <a:cubicBezTo>
                      <a:pt x="22707" y="29374"/>
                      <a:pt x="20351" y="29149"/>
                      <a:pt x="17995" y="28973"/>
                    </a:cubicBezTo>
                    <a:cubicBezTo>
                      <a:pt x="17669" y="28948"/>
                      <a:pt x="17369" y="28898"/>
                      <a:pt x="17043" y="28848"/>
                    </a:cubicBezTo>
                    <a:cubicBezTo>
                      <a:pt x="16767" y="28823"/>
                      <a:pt x="16516" y="28823"/>
                      <a:pt x="16166" y="28798"/>
                    </a:cubicBezTo>
                    <a:cubicBezTo>
                      <a:pt x="16366" y="30176"/>
                      <a:pt x="16466" y="31479"/>
                      <a:pt x="16867" y="32758"/>
                    </a:cubicBezTo>
                    <a:cubicBezTo>
                      <a:pt x="17193" y="33835"/>
                      <a:pt x="17594" y="34888"/>
                      <a:pt x="18246" y="35815"/>
                    </a:cubicBezTo>
                    <a:cubicBezTo>
                      <a:pt x="18271" y="35865"/>
                      <a:pt x="18246" y="35916"/>
                      <a:pt x="18246" y="36041"/>
                    </a:cubicBezTo>
                    <a:cubicBezTo>
                      <a:pt x="18095" y="36016"/>
                      <a:pt x="17945" y="36041"/>
                      <a:pt x="17820" y="35991"/>
                    </a:cubicBezTo>
                    <a:cubicBezTo>
                      <a:pt x="17444" y="35840"/>
                      <a:pt x="17068" y="35665"/>
                      <a:pt x="16742" y="35439"/>
                    </a:cubicBezTo>
                    <a:cubicBezTo>
                      <a:pt x="15840" y="34888"/>
                      <a:pt x="14988" y="34286"/>
                      <a:pt x="14261" y="33535"/>
                    </a:cubicBezTo>
                    <a:cubicBezTo>
                      <a:pt x="13609" y="32908"/>
                      <a:pt x="12983" y="32281"/>
                      <a:pt x="12356" y="31680"/>
                    </a:cubicBezTo>
                    <a:cubicBezTo>
                      <a:pt x="11955" y="31279"/>
                      <a:pt x="11654" y="30803"/>
                      <a:pt x="11404" y="30276"/>
                    </a:cubicBezTo>
                    <a:cubicBezTo>
                      <a:pt x="11103" y="29625"/>
                      <a:pt x="10752" y="28998"/>
                      <a:pt x="10426" y="28347"/>
                    </a:cubicBezTo>
                    <a:cubicBezTo>
                      <a:pt x="10276" y="28021"/>
                      <a:pt x="10050" y="27870"/>
                      <a:pt x="9674" y="27820"/>
                    </a:cubicBezTo>
                    <a:cubicBezTo>
                      <a:pt x="8847" y="27720"/>
                      <a:pt x="8070" y="27469"/>
                      <a:pt x="7268" y="27219"/>
                    </a:cubicBezTo>
                    <a:cubicBezTo>
                      <a:pt x="5739" y="26768"/>
                      <a:pt x="4486" y="25840"/>
                      <a:pt x="3183" y="24988"/>
                    </a:cubicBezTo>
                    <a:cubicBezTo>
                      <a:pt x="2431" y="24512"/>
                      <a:pt x="1930" y="23835"/>
                      <a:pt x="1353" y="23209"/>
                    </a:cubicBezTo>
                    <a:cubicBezTo>
                      <a:pt x="902" y="22682"/>
                      <a:pt x="602" y="22056"/>
                      <a:pt x="526" y="21404"/>
                    </a:cubicBezTo>
                    <a:cubicBezTo>
                      <a:pt x="426" y="20527"/>
                      <a:pt x="301" y="19650"/>
                      <a:pt x="150" y="18773"/>
                    </a:cubicBezTo>
                    <a:cubicBezTo>
                      <a:pt x="0" y="17795"/>
                      <a:pt x="150" y="16843"/>
                      <a:pt x="276" y="15890"/>
                    </a:cubicBezTo>
                    <a:cubicBezTo>
                      <a:pt x="376" y="15239"/>
                      <a:pt x="526" y="14612"/>
                      <a:pt x="702" y="13986"/>
                    </a:cubicBezTo>
                    <a:cubicBezTo>
                      <a:pt x="802" y="13635"/>
                      <a:pt x="978" y="13309"/>
                      <a:pt x="1178" y="12983"/>
                    </a:cubicBezTo>
                    <a:cubicBezTo>
                      <a:pt x="1679" y="12231"/>
                      <a:pt x="2181" y="11454"/>
                      <a:pt x="2757" y="10753"/>
                    </a:cubicBezTo>
                    <a:cubicBezTo>
                      <a:pt x="3308" y="10026"/>
                      <a:pt x="3910" y="9324"/>
                      <a:pt x="4587" y="8697"/>
                    </a:cubicBezTo>
                    <a:cubicBezTo>
                      <a:pt x="6592" y="6768"/>
                      <a:pt x="8922" y="5264"/>
                      <a:pt x="11454" y="4111"/>
                    </a:cubicBezTo>
                    <a:cubicBezTo>
                      <a:pt x="12932" y="3434"/>
                      <a:pt x="14411" y="2833"/>
                      <a:pt x="15940" y="2281"/>
                    </a:cubicBezTo>
                    <a:cubicBezTo>
                      <a:pt x="16241" y="2156"/>
                      <a:pt x="16541" y="2056"/>
                      <a:pt x="16842" y="1981"/>
                    </a:cubicBezTo>
                    <a:cubicBezTo>
                      <a:pt x="18647" y="1554"/>
                      <a:pt x="20451" y="1053"/>
                      <a:pt x="22256" y="677"/>
                    </a:cubicBezTo>
                    <a:cubicBezTo>
                      <a:pt x="23835" y="351"/>
                      <a:pt x="25439" y="151"/>
                      <a:pt x="27043" y="126"/>
                    </a:cubicBezTo>
                    <a:cubicBezTo>
                      <a:pt x="28897" y="101"/>
                      <a:pt x="30752" y="51"/>
                      <a:pt x="32607" y="26"/>
                    </a:cubicBezTo>
                    <a:cubicBezTo>
                      <a:pt x="33233" y="1"/>
                      <a:pt x="33835" y="76"/>
                      <a:pt x="34461" y="101"/>
                    </a:cubicBezTo>
                    <a:cubicBezTo>
                      <a:pt x="36065" y="151"/>
                      <a:pt x="37619" y="452"/>
                      <a:pt x="39148" y="803"/>
                    </a:cubicBezTo>
                    <a:cubicBezTo>
                      <a:pt x="40226" y="1053"/>
                      <a:pt x="41278" y="1404"/>
                      <a:pt x="42281" y="1855"/>
                    </a:cubicBezTo>
                    <a:cubicBezTo>
                      <a:pt x="43685" y="2482"/>
                      <a:pt x="45013" y="3209"/>
                      <a:pt x="46366" y="3961"/>
                    </a:cubicBezTo>
                    <a:cubicBezTo>
                      <a:pt x="47243" y="4462"/>
                      <a:pt x="47970" y="5214"/>
                      <a:pt x="48722" y="5890"/>
                    </a:cubicBezTo>
                    <a:cubicBezTo>
                      <a:pt x="49248" y="6367"/>
                      <a:pt x="49700" y="6893"/>
                      <a:pt x="50201" y="7394"/>
                    </a:cubicBezTo>
                    <a:cubicBezTo>
                      <a:pt x="50451" y="7620"/>
                      <a:pt x="50602" y="7895"/>
                      <a:pt x="50727" y="8196"/>
                    </a:cubicBezTo>
                    <a:cubicBezTo>
                      <a:pt x="51103" y="9073"/>
                      <a:pt x="51329" y="9976"/>
                      <a:pt x="51429" y="10903"/>
                    </a:cubicBezTo>
                    <a:close/>
                    <a:moveTo>
                      <a:pt x="7318" y="18948"/>
                    </a:moveTo>
                    <a:cubicBezTo>
                      <a:pt x="7343" y="19048"/>
                      <a:pt x="7419" y="19149"/>
                      <a:pt x="7544" y="19199"/>
                    </a:cubicBezTo>
                    <a:cubicBezTo>
                      <a:pt x="7569" y="19224"/>
                      <a:pt x="7619" y="19249"/>
                      <a:pt x="7669" y="19274"/>
                    </a:cubicBezTo>
                    <a:lnTo>
                      <a:pt x="7318" y="18948"/>
                    </a:ln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32"/>
            <p:cNvSpPr/>
            <p:nvPr/>
          </p:nvSpPr>
          <p:spPr>
            <a:xfrm rot="451479">
              <a:off x="2558724" y="19412"/>
              <a:ext cx="852642" cy="31031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1"/>
                  </a:solidFill>
                  <a:latin typeface="Bahiana"/>
                </a:rPr>
                <a:t>NUMBER</a:t>
              </a:r>
            </a:p>
          </p:txBody>
        </p:sp>
        <p:grpSp>
          <p:nvGrpSpPr>
            <p:cNvPr id="235" name="Google Shape;235;p32"/>
            <p:cNvGrpSpPr/>
            <p:nvPr/>
          </p:nvGrpSpPr>
          <p:grpSpPr>
            <a:xfrm>
              <a:off x="3710200" y="91050"/>
              <a:ext cx="135975" cy="386625"/>
              <a:chOff x="3655550" y="2061425"/>
              <a:chExt cx="135975" cy="386625"/>
            </a:xfrm>
          </p:grpSpPr>
          <p:sp>
            <p:nvSpPr>
              <p:cNvPr id="236" name="Google Shape;236;p32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2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8" name="Google Shape;238;p32"/>
          <p:cNvSpPr/>
          <p:nvPr/>
        </p:nvSpPr>
        <p:spPr>
          <a:xfrm rot="1817739">
            <a:off x="8605068" y="3211263"/>
            <a:ext cx="887615" cy="709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239" name="Google Shape;239;p32"/>
          <p:cNvSpPr/>
          <p:nvPr/>
        </p:nvSpPr>
        <p:spPr>
          <a:xfrm rot="817445">
            <a:off x="7085446" y="100957"/>
            <a:ext cx="931460" cy="6215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240" name="Google Shape;240;p32"/>
          <p:cNvSpPr/>
          <p:nvPr/>
        </p:nvSpPr>
        <p:spPr>
          <a:xfrm rot="-2030101">
            <a:off x="-81847" y="3923731"/>
            <a:ext cx="957420" cy="7539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/æ/</a:t>
            </a:r>
          </a:p>
        </p:txBody>
      </p:sp>
      <p:grpSp>
        <p:nvGrpSpPr>
          <p:cNvPr id="241" name="Google Shape;241;p32"/>
          <p:cNvGrpSpPr/>
          <p:nvPr/>
        </p:nvGrpSpPr>
        <p:grpSpPr>
          <a:xfrm>
            <a:off x="6574917" y="4325950"/>
            <a:ext cx="1562908" cy="954136"/>
            <a:chOff x="543558" y="815800"/>
            <a:chExt cx="1562908" cy="954136"/>
          </a:xfrm>
        </p:grpSpPr>
        <p:grpSp>
          <p:nvGrpSpPr>
            <p:cNvPr id="242" name="Google Shape;242;p32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243" name="Google Shape;243;p32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2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2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2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2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2"/>
            <p:cNvSpPr/>
            <p:nvPr/>
          </p:nvSpPr>
          <p:spPr>
            <a:xfrm rot="-544205">
              <a:off x="1107057" y="973306"/>
              <a:ext cx="484008" cy="45513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1"/>
                  </a:solidFill>
                  <a:latin typeface="Bahiana"/>
                </a:rPr>
                <a:t>BIG</a:t>
              </a:r>
            </a:p>
          </p:txBody>
        </p:sp>
      </p:grpSp>
      <p:sp>
        <p:nvSpPr>
          <p:cNvPr id="249" name="Google Shape;249;p32"/>
          <p:cNvSpPr/>
          <p:nvPr/>
        </p:nvSpPr>
        <p:spPr>
          <a:xfrm rot="667642">
            <a:off x="3540108" y="-182325"/>
            <a:ext cx="418984" cy="5065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/i/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/>
          <p:nvPr/>
        </p:nvSpPr>
        <p:spPr>
          <a:xfrm rot="-1717394">
            <a:off x="-120619" y="2715378"/>
            <a:ext cx="743806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252" name="Google Shape;252;p33"/>
          <p:cNvSpPr/>
          <p:nvPr/>
        </p:nvSpPr>
        <p:spPr>
          <a:xfrm rot="-1524246">
            <a:off x="4647835" y="4780850"/>
            <a:ext cx="521974" cy="4712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grpSp>
        <p:nvGrpSpPr>
          <p:cNvPr id="253" name="Google Shape;253;p33"/>
          <p:cNvGrpSpPr/>
          <p:nvPr/>
        </p:nvGrpSpPr>
        <p:grpSpPr>
          <a:xfrm flipH="1">
            <a:off x="-436214" y="266208"/>
            <a:ext cx="1845863" cy="1148078"/>
            <a:chOff x="8128125" y="1149650"/>
            <a:chExt cx="1322725" cy="822700"/>
          </a:xfrm>
        </p:grpSpPr>
        <p:grpSp>
          <p:nvGrpSpPr>
            <p:cNvPr id="254" name="Google Shape;254;p33"/>
            <p:cNvGrpSpPr/>
            <p:nvPr/>
          </p:nvGrpSpPr>
          <p:grpSpPr>
            <a:xfrm flipH="1">
              <a:off x="8128125" y="1149650"/>
              <a:ext cx="1322725" cy="822700"/>
              <a:chOff x="2116050" y="3486250"/>
              <a:chExt cx="1322725" cy="822700"/>
            </a:xfrm>
          </p:grpSpPr>
          <p:sp>
            <p:nvSpPr>
              <p:cNvPr id="255" name="Google Shape;255;p33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3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3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3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3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" name="Google Shape;260;p33"/>
            <p:cNvSpPr/>
            <p:nvPr/>
          </p:nvSpPr>
          <p:spPr>
            <a:xfrm rot="1501217" flipH="1">
              <a:off x="8437188" y="1423776"/>
              <a:ext cx="723006" cy="2142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</p:grpSp>
      <p:grpSp>
        <p:nvGrpSpPr>
          <p:cNvPr id="261" name="Google Shape;261;p33"/>
          <p:cNvGrpSpPr/>
          <p:nvPr/>
        </p:nvGrpSpPr>
        <p:grpSpPr>
          <a:xfrm flipH="1">
            <a:off x="7856214" y="346487"/>
            <a:ext cx="1845863" cy="1148078"/>
            <a:chOff x="-360400" y="3949500"/>
            <a:chExt cx="1322725" cy="822700"/>
          </a:xfrm>
        </p:grpSpPr>
        <p:grpSp>
          <p:nvGrpSpPr>
            <p:cNvPr id="262" name="Google Shape;262;p33"/>
            <p:cNvGrpSpPr/>
            <p:nvPr/>
          </p:nvGrpSpPr>
          <p:grpSpPr>
            <a:xfrm>
              <a:off x="-360400" y="3949500"/>
              <a:ext cx="1322725" cy="822700"/>
              <a:chOff x="2116050" y="3486250"/>
              <a:chExt cx="1322725" cy="822700"/>
            </a:xfrm>
          </p:grpSpPr>
          <p:sp>
            <p:nvSpPr>
              <p:cNvPr id="263" name="Google Shape;263;p33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3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3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3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33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33"/>
            <p:cNvSpPr/>
            <p:nvPr/>
          </p:nvSpPr>
          <p:spPr>
            <a:xfrm rot="-1359857" flipH="1">
              <a:off x="-42859" y="4189000"/>
              <a:ext cx="682628" cy="2286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PROGRAM</a:t>
              </a:r>
            </a:p>
          </p:txBody>
        </p:sp>
      </p:grpSp>
      <p:sp>
        <p:nvSpPr>
          <p:cNvPr id="269" name="Google Shape;269;p33"/>
          <p:cNvSpPr/>
          <p:nvPr/>
        </p:nvSpPr>
        <p:spPr>
          <a:xfrm rot="1817751">
            <a:off x="8568814" y="2935280"/>
            <a:ext cx="749773" cy="5994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title" idx="2"/>
          </p:nvPr>
        </p:nvSpPr>
        <p:spPr>
          <a:xfrm>
            <a:off x="1009725" y="1677075"/>
            <a:ext cx="3282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1"/>
          </p:nvPr>
        </p:nvSpPr>
        <p:spPr>
          <a:xfrm>
            <a:off x="1009725" y="2204775"/>
            <a:ext cx="3282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title" idx="3"/>
          </p:nvPr>
        </p:nvSpPr>
        <p:spPr>
          <a:xfrm>
            <a:off x="4852267" y="1677075"/>
            <a:ext cx="3282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4"/>
          </p:nvPr>
        </p:nvSpPr>
        <p:spPr>
          <a:xfrm>
            <a:off x="4852260" y="2204775"/>
            <a:ext cx="3282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title" idx="5"/>
          </p:nvPr>
        </p:nvSpPr>
        <p:spPr>
          <a:xfrm>
            <a:off x="1009725" y="3411000"/>
            <a:ext cx="3282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6"/>
          </p:nvPr>
        </p:nvSpPr>
        <p:spPr>
          <a:xfrm>
            <a:off x="1009725" y="3938700"/>
            <a:ext cx="3282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title" idx="7"/>
          </p:nvPr>
        </p:nvSpPr>
        <p:spPr>
          <a:xfrm>
            <a:off x="4852267" y="3411000"/>
            <a:ext cx="3282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8"/>
          </p:nvPr>
        </p:nvSpPr>
        <p:spPr>
          <a:xfrm>
            <a:off x="4852257" y="3938700"/>
            <a:ext cx="3282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34"/>
          <p:cNvGrpSpPr/>
          <p:nvPr/>
        </p:nvGrpSpPr>
        <p:grpSpPr>
          <a:xfrm>
            <a:off x="-245633" y="166210"/>
            <a:ext cx="1675099" cy="1041785"/>
            <a:chOff x="-360400" y="3949500"/>
            <a:chExt cx="1322725" cy="822700"/>
          </a:xfrm>
        </p:grpSpPr>
        <p:grpSp>
          <p:nvGrpSpPr>
            <p:cNvPr id="281" name="Google Shape;281;p34"/>
            <p:cNvGrpSpPr/>
            <p:nvPr/>
          </p:nvGrpSpPr>
          <p:grpSpPr>
            <a:xfrm>
              <a:off x="-360400" y="3949500"/>
              <a:ext cx="1322725" cy="822700"/>
              <a:chOff x="2116050" y="3486250"/>
              <a:chExt cx="1322725" cy="822700"/>
            </a:xfrm>
          </p:grpSpPr>
          <p:sp>
            <p:nvSpPr>
              <p:cNvPr id="282" name="Google Shape;282;p34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4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4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4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4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7" name="Google Shape;287;p34"/>
            <p:cNvSpPr/>
            <p:nvPr/>
          </p:nvSpPr>
          <p:spPr>
            <a:xfrm rot="-1416449">
              <a:off x="-57311" y="4206607"/>
              <a:ext cx="743908" cy="2286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PROBLEMS</a:t>
              </a:r>
            </a:p>
          </p:txBody>
        </p:sp>
      </p:grpSp>
      <p:grpSp>
        <p:nvGrpSpPr>
          <p:cNvPr id="288" name="Google Shape;288;p34"/>
          <p:cNvGrpSpPr/>
          <p:nvPr/>
        </p:nvGrpSpPr>
        <p:grpSpPr>
          <a:xfrm rot="1442112" flipH="1">
            <a:off x="7226909" y="4325983"/>
            <a:ext cx="1625983" cy="891630"/>
            <a:chOff x="5479850" y="93588"/>
            <a:chExt cx="1625975" cy="891625"/>
          </a:xfrm>
        </p:grpSpPr>
        <p:grpSp>
          <p:nvGrpSpPr>
            <p:cNvPr id="289" name="Google Shape;289;p34"/>
            <p:cNvGrpSpPr/>
            <p:nvPr/>
          </p:nvGrpSpPr>
          <p:grpSpPr>
            <a:xfrm flipH="1">
              <a:off x="5479850" y="93588"/>
              <a:ext cx="1625975" cy="891625"/>
              <a:chOff x="2977600" y="2496900"/>
              <a:chExt cx="1625975" cy="891625"/>
            </a:xfrm>
          </p:grpSpPr>
          <p:sp>
            <p:nvSpPr>
              <p:cNvPr id="290" name="Google Shape;290;p34"/>
              <p:cNvSpPr/>
              <p:nvPr/>
            </p:nvSpPr>
            <p:spPr>
              <a:xfrm>
                <a:off x="2977600" y="2892900"/>
                <a:ext cx="97125" cy="3133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4"/>
              <p:cNvSpPr/>
              <p:nvPr/>
            </p:nvSpPr>
            <p:spPr>
              <a:xfrm>
                <a:off x="4352900" y="2547650"/>
                <a:ext cx="213700" cy="18047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4"/>
              <p:cNvSpPr/>
              <p:nvPr/>
            </p:nvSpPr>
            <p:spPr>
              <a:xfrm>
                <a:off x="4351650" y="3107800"/>
                <a:ext cx="1880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6091" extrusionOk="0">
                    <a:moveTo>
                      <a:pt x="1" y="5865"/>
                    </a:moveTo>
                    <a:cubicBezTo>
                      <a:pt x="928" y="5214"/>
                      <a:pt x="1605" y="4687"/>
                      <a:pt x="2357" y="4261"/>
                    </a:cubicBezTo>
                    <a:cubicBezTo>
                      <a:pt x="3560" y="3585"/>
                      <a:pt x="4587" y="2707"/>
                      <a:pt x="5540" y="1755"/>
                    </a:cubicBezTo>
                    <a:cubicBezTo>
                      <a:pt x="5865" y="1454"/>
                      <a:pt x="6116" y="1078"/>
                      <a:pt x="6417" y="727"/>
                    </a:cubicBezTo>
                    <a:cubicBezTo>
                      <a:pt x="6667" y="452"/>
                      <a:pt x="6868" y="101"/>
                      <a:pt x="7219" y="1"/>
                    </a:cubicBezTo>
                    <a:cubicBezTo>
                      <a:pt x="7520" y="151"/>
                      <a:pt x="7495" y="351"/>
                      <a:pt x="7444" y="552"/>
                    </a:cubicBezTo>
                    <a:cubicBezTo>
                      <a:pt x="7169" y="1254"/>
                      <a:pt x="6818" y="1880"/>
                      <a:pt x="6317" y="2432"/>
                    </a:cubicBezTo>
                    <a:cubicBezTo>
                      <a:pt x="5013" y="3860"/>
                      <a:pt x="3434" y="4938"/>
                      <a:pt x="1705" y="5790"/>
                    </a:cubicBezTo>
                    <a:cubicBezTo>
                      <a:pt x="1229" y="6016"/>
                      <a:pt x="753" y="6091"/>
                      <a:pt x="1" y="586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4"/>
              <p:cNvSpPr/>
              <p:nvPr/>
            </p:nvSpPr>
            <p:spPr>
              <a:xfrm>
                <a:off x="3070325" y="2921075"/>
                <a:ext cx="4450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4"/>
              <p:cNvSpPr/>
              <p:nvPr/>
            </p:nvSpPr>
            <p:spPr>
              <a:xfrm>
                <a:off x="4537125" y="3151025"/>
                <a:ext cx="664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360" extrusionOk="0">
                    <a:moveTo>
                      <a:pt x="2356" y="1"/>
                    </a:moveTo>
                    <a:cubicBezTo>
                      <a:pt x="2457" y="151"/>
                      <a:pt x="2557" y="226"/>
                      <a:pt x="2607" y="352"/>
                    </a:cubicBezTo>
                    <a:cubicBezTo>
                      <a:pt x="2657" y="427"/>
                      <a:pt x="2657" y="552"/>
                      <a:pt x="2632" y="653"/>
                    </a:cubicBezTo>
                    <a:cubicBezTo>
                      <a:pt x="2331" y="1605"/>
                      <a:pt x="1880" y="2482"/>
                      <a:pt x="1028" y="3109"/>
                    </a:cubicBezTo>
                    <a:cubicBezTo>
                      <a:pt x="903" y="3209"/>
                      <a:pt x="727" y="3309"/>
                      <a:pt x="577" y="3334"/>
                    </a:cubicBezTo>
                    <a:cubicBezTo>
                      <a:pt x="426" y="3359"/>
                      <a:pt x="226" y="3309"/>
                      <a:pt x="126" y="3209"/>
                    </a:cubicBezTo>
                    <a:cubicBezTo>
                      <a:pt x="25" y="3109"/>
                      <a:pt x="0" y="2883"/>
                      <a:pt x="51" y="2733"/>
                    </a:cubicBezTo>
                    <a:cubicBezTo>
                      <a:pt x="76" y="2582"/>
                      <a:pt x="176" y="2407"/>
                      <a:pt x="276" y="2282"/>
                    </a:cubicBezTo>
                    <a:cubicBezTo>
                      <a:pt x="853" y="1680"/>
                      <a:pt x="1379" y="1054"/>
                      <a:pt x="1830" y="352"/>
                    </a:cubicBezTo>
                    <a:cubicBezTo>
                      <a:pt x="1905" y="201"/>
                      <a:pt x="2156" y="126"/>
                      <a:pt x="2356" y="1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4"/>
              <p:cNvSpPr/>
              <p:nvPr/>
            </p:nvSpPr>
            <p:spPr>
              <a:xfrm>
                <a:off x="4442500" y="2496900"/>
                <a:ext cx="1015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4"/>
              <p:cNvSpPr/>
              <p:nvPr/>
            </p:nvSpPr>
            <p:spPr>
              <a:xfrm>
                <a:off x="3159300" y="2599025"/>
                <a:ext cx="1362800" cy="789500"/>
              </a:xfrm>
              <a:custGeom>
                <a:avLst/>
                <a:gdLst/>
                <a:ahLst/>
                <a:cxnLst/>
                <a:rect l="l" t="t" r="r" b="b"/>
                <a:pathLst>
                  <a:path w="54512" h="31580" extrusionOk="0">
                    <a:moveTo>
                      <a:pt x="10677" y="29274"/>
                    </a:moveTo>
                    <a:cubicBezTo>
                      <a:pt x="11253" y="29149"/>
                      <a:pt x="11855" y="29249"/>
                      <a:pt x="12457" y="29249"/>
                    </a:cubicBezTo>
                    <a:cubicBezTo>
                      <a:pt x="13033" y="29249"/>
                      <a:pt x="13634" y="29324"/>
                      <a:pt x="14236" y="29324"/>
                    </a:cubicBezTo>
                    <a:cubicBezTo>
                      <a:pt x="15013" y="29324"/>
                      <a:pt x="15815" y="29299"/>
                      <a:pt x="16617" y="29249"/>
                    </a:cubicBezTo>
                    <a:cubicBezTo>
                      <a:pt x="18121" y="29174"/>
                      <a:pt x="19599" y="29073"/>
                      <a:pt x="21103" y="28998"/>
                    </a:cubicBezTo>
                    <a:cubicBezTo>
                      <a:pt x="21279" y="28973"/>
                      <a:pt x="21429" y="28923"/>
                      <a:pt x="21604" y="28898"/>
                    </a:cubicBezTo>
                    <a:cubicBezTo>
                      <a:pt x="21955" y="28848"/>
                      <a:pt x="22306" y="28823"/>
                      <a:pt x="22657" y="28798"/>
                    </a:cubicBezTo>
                    <a:cubicBezTo>
                      <a:pt x="23309" y="28723"/>
                      <a:pt x="23960" y="28672"/>
                      <a:pt x="24612" y="28622"/>
                    </a:cubicBezTo>
                    <a:cubicBezTo>
                      <a:pt x="25063" y="28572"/>
                      <a:pt x="25514" y="28422"/>
                      <a:pt x="25965" y="28422"/>
                    </a:cubicBezTo>
                    <a:cubicBezTo>
                      <a:pt x="27469" y="28347"/>
                      <a:pt x="28923" y="28121"/>
                      <a:pt x="30351" y="27670"/>
                    </a:cubicBezTo>
                    <a:cubicBezTo>
                      <a:pt x="31504" y="27294"/>
                      <a:pt x="32732" y="27068"/>
                      <a:pt x="33910" y="26793"/>
                    </a:cubicBezTo>
                    <a:cubicBezTo>
                      <a:pt x="35464" y="26442"/>
                      <a:pt x="37018" y="26066"/>
                      <a:pt x="38572" y="25690"/>
                    </a:cubicBezTo>
                    <a:cubicBezTo>
                      <a:pt x="40652" y="25239"/>
                      <a:pt x="42707" y="24788"/>
                      <a:pt x="44687" y="23961"/>
                    </a:cubicBezTo>
                    <a:cubicBezTo>
                      <a:pt x="46191" y="23334"/>
                      <a:pt x="47670" y="22632"/>
                      <a:pt x="48923" y="21580"/>
                    </a:cubicBezTo>
                    <a:cubicBezTo>
                      <a:pt x="50502" y="20251"/>
                      <a:pt x="52031" y="18898"/>
                      <a:pt x="53083" y="17093"/>
                    </a:cubicBezTo>
                    <a:cubicBezTo>
                      <a:pt x="53534" y="16342"/>
                      <a:pt x="53860" y="15540"/>
                      <a:pt x="54211" y="14738"/>
                    </a:cubicBezTo>
                    <a:cubicBezTo>
                      <a:pt x="54412" y="14261"/>
                      <a:pt x="54487" y="13735"/>
                      <a:pt x="54487" y="13209"/>
                    </a:cubicBezTo>
                    <a:cubicBezTo>
                      <a:pt x="54462" y="12733"/>
                      <a:pt x="54462" y="12231"/>
                      <a:pt x="54462" y="11755"/>
                    </a:cubicBezTo>
                    <a:cubicBezTo>
                      <a:pt x="54512" y="10352"/>
                      <a:pt x="54086" y="9073"/>
                      <a:pt x="53509" y="7845"/>
                    </a:cubicBezTo>
                    <a:cubicBezTo>
                      <a:pt x="53359" y="7545"/>
                      <a:pt x="53133" y="7269"/>
                      <a:pt x="52983" y="6943"/>
                    </a:cubicBezTo>
                    <a:cubicBezTo>
                      <a:pt x="52181" y="5414"/>
                      <a:pt x="51003" y="4211"/>
                      <a:pt x="49575" y="3234"/>
                    </a:cubicBezTo>
                    <a:cubicBezTo>
                      <a:pt x="48346" y="2407"/>
                      <a:pt x="47018" y="1805"/>
                      <a:pt x="45590" y="1429"/>
                    </a:cubicBezTo>
                    <a:cubicBezTo>
                      <a:pt x="44712" y="1204"/>
                      <a:pt x="43885" y="853"/>
                      <a:pt x="43033" y="577"/>
                    </a:cubicBezTo>
                    <a:cubicBezTo>
                      <a:pt x="42482" y="377"/>
                      <a:pt x="41905" y="176"/>
                      <a:pt x="41329" y="176"/>
                    </a:cubicBezTo>
                    <a:cubicBezTo>
                      <a:pt x="38472" y="251"/>
                      <a:pt x="35615" y="1"/>
                      <a:pt x="32782" y="452"/>
                    </a:cubicBezTo>
                    <a:cubicBezTo>
                      <a:pt x="31755" y="602"/>
                      <a:pt x="30702" y="727"/>
                      <a:pt x="29700" y="953"/>
                    </a:cubicBezTo>
                    <a:cubicBezTo>
                      <a:pt x="28898" y="1153"/>
                      <a:pt x="28121" y="1229"/>
                      <a:pt x="27319" y="1229"/>
                    </a:cubicBezTo>
                    <a:cubicBezTo>
                      <a:pt x="26767" y="1229"/>
                      <a:pt x="26216" y="1304"/>
                      <a:pt x="25715" y="1554"/>
                    </a:cubicBezTo>
                    <a:cubicBezTo>
                      <a:pt x="25289" y="1755"/>
                      <a:pt x="24863" y="1855"/>
                      <a:pt x="24411" y="1905"/>
                    </a:cubicBezTo>
                    <a:cubicBezTo>
                      <a:pt x="22908" y="2156"/>
                      <a:pt x="21379" y="2357"/>
                      <a:pt x="19850" y="2532"/>
                    </a:cubicBezTo>
                    <a:cubicBezTo>
                      <a:pt x="19148" y="2582"/>
                      <a:pt x="18421" y="2758"/>
                      <a:pt x="17720" y="2933"/>
                    </a:cubicBezTo>
                    <a:cubicBezTo>
                      <a:pt x="16040" y="3409"/>
                      <a:pt x="14386" y="3910"/>
                      <a:pt x="12707" y="4387"/>
                    </a:cubicBezTo>
                    <a:cubicBezTo>
                      <a:pt x="12131" y="4562"/>
                      <a:pt x="11604" y="4813"/>
                      <a:pt x="11103" y="5138"/>
                    </a:cubicBezTo>
                    <a:cubicBezTo>
                      <a:pt x="9850" y="5940"/>
                      <a:pt x="8547" y="6692"/>
                      <a:pt x="7294" y="7519"/>
                    </a:cubicBezTo>
                    <a:cubicBezTo>
                      <a:pt x="5790" y="8522"/>
                      <a:pt x="4411" y="9650"/>
                      <a:pt x="3309" y="11154"/>
                    </a:cubicBezTo>
                    <a:cubicBezTo>
                      <a:pt x="1680" y="13409"/>
                      <a:pt x="1680" y="13384"/>
                      <a:pt x="577" y="15941"/>
                    </a:cubicBezTo>
                    <a:cubicBezTo>
                      <a:pt x="151" y="16893"/>
                      <a:pt x="0" y="17845"/>
                      <a:pt x="50" y="18873"/>
                    </a:cubicBezTo>
                    <a:cubicBezTo>
                      <a:pt x="151" y="20728"/>
                      <a:pt x="351" y="22532"/>
                      <a:pt x="1604" y="24061"/>
                    </a:cubicBezTo>
                    <a:cubicBezTo>
                      <a:pt x="1980" y="24562"/>
                      <a:pt x="2356" y="25063"/>
                      <a:pt x="2857" y="25414"/>
                    </a:cubicBezTo>
                    <a:cubicBezTo>
                      <a:pt x="3258" y="25715"/>
                      <a:pt x="3634" y="26016"/>
                      <a:pt x="3985" y="26317"/>
                    </a:cubicBezTo>
                    <a:cubicBezTo>
                      <a:pt x="4111" y="28146"/>
                      <a:pt x="3584" y="29800"/>
                      <a:pt x="2832" y="31454"/>
                    </a:cubicBezTo>
                    <a:cubicBezTo>
                      <a:pt x="3484" y="31555"/>
                      <a:pt x="4086" y="31580"/>
                      <a:pt x="4637" y="31479"/>
                    </a:cubicBezTo>
                    <a:cubicBezTo>
                      <a:pt x="5489" y="31329"/>
                      <a:pt x="6341" y="31078"/>
                      <a:pt x="7018" y="30452"/>
                    </a:cubicBezTo>
                    <a:cubicBezTo>
                      <a:pt x="7494" y="30026"/>
                      <a:pt x="8020" y="29625"/>
                      <a:pt x="8572" y="29174"/>
                    </a:cubicBezTo>
                    <a:cubicBezTo>
                      <a:pt x="9248" y="29500"/>
                      <a:pt x="9950" y="29449"/>
                      <a:pt x="10677" y="29274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" name="Google Shape;297;p34"/>
            <p:cNvSpPr/>
            <p:nvPr/>
          </p:nvSpPr>
          <p:spPr>
            <a:xfrm rot="560974" flipH="1">
              <a:off x="5730240" y="429550"/>
              <a:ext cx="995313" cy="29500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</p:grpSp>
      <p:sp>
        <p:nvSpPr>
          <p:cNvPr id="298" name="Google Shape;298;p34"/>
          <p:cNvSpPr/>
          <p:nvPr/>
        </p:nvSpPr>
        <p:spPr>
          <a:xfrm rot="1273627">
            <a:off x="-276227" y="2340383"/>
            <a:ext cx="887805" cy="6466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299" name="Google Shape;299;p34"/>
          <p:cNvSpPr/>
          <p:nvPr/>
        </p:nvSpPr>
        <p:spPr>
          <a:xfrm rot="-1524249">
            <a:off x="8817034" y="3028862"/>
            <a:ext cx="681308" cy="6150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300" name="Google Shape;300;p34"/>
          <p:cNvSpPr/>
          <p:nvPr/>
        </p:nvSpPr>
        <p:spPr>
          <a:xfrm rot="-1524199">
            <a:off x="1950284" y="4593130"/>
            <a:ext cx="474910" cy="5742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/i/</a:t>
            </a:r>
          </a:p>
        </p:txBody>
      </p:sp>
      <p:sp>
        <p:nvSpPr>
          <p:cNvPr id="301" name="Google Shape;301;p34"/>
          <p:cNvSpPr/>
          <p:nvPr/>
        </p:nvSpPr>
        <p:spPr>
          <a:xfrm rot="1817751">
            <a:off x="8577464" y="314367"/>
            <a:ext cx="749773" cy="5994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title" idx="2"/>
          </p:nvPr>
        </p:nvSpPr>
        <p:spPr>
          <a:xfrm>
            <a:off x="792900" y="1616025"/>
            <a:ext cx="2067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subTitle" idx="1"/>
          </p:nvPr>
        </p:nvSpPr>
        <p:spPr>
          <a:xfrm>
            <a:off x="792900" y="2074450"/>
            <a:ext cx="20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title" idx="3"/>
          </p:nvPr>
        </p:nvSpPr>
        <p:spPr>
          <a:xfrm>
            <a:off x="6283802" y="1616025"/>
            <a:ext cx="2067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subTitle" idx="4"/>
          </p:nvPr>
        </p:nvSpPr>
        <p:spPr>
          <a:xfrm>
            <a:off x="6283801" y="2074450"/>
            <a:ext cx="20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title" idx="5"/>
          </p:nvPr>
        </p:nvSpPr>
        <p:spPr>
          <a:xfrm>
            <a:off x="792900" y="2924225"/>
            <a:ext cx="2067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subTitle" idx="6"/>
          </p:nvPr>
        </p:nvSpPr>
        <p:spPr>
          <a:xfrm>
            <a:off x="792900" y="3382625"/>
            <a:ext cx="20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4"/>
          <p:cNvSpPr txBox="1">
            <a:spLocks noGrp="1"/>
          </p:cNvSpPr>
          <p:nvPr>
            <p:ph type="title" idx="7"/>
          </p:nvPr>
        </p:nvSpPr>
        <p:spPr>
          <a:xfrm>
            <a:off x="6283802" y="2924225"/>
            <a:ext cx="2067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subTitle" idx="8"/>
          </p:nvPr>
        </p:nvSpPr>
        <p:spPr>
          <a:xfrm>
            <a:off x="6283800" y="3382625"/>
            <a:ext cx="20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title" idx="2"/>
          </p:nvPr>
        </p:nvSpPr>
        <p:spPr>
          <a:xfrm>
            <a:off x="2137654" y="1283175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2137654" y="1810875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title" idx="3"/>
          </p:nvPr>
        </p:nvSpPr>
        <p:spPr>
          <a:xfrm>
            <a:off x="6154101" y="1283175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subTitle" idx="4"/>
          </p:nvPr>
        </p:nvSpPr>
        <p:spPr>
          <a:xfrm>
            <a:off x="6154156" y="1810875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title" idx="5"/>
          </p:nvPr>
        </p:nvSpPr>
        <p:spPr>
          <a:xfrm>
            <a:off x="2137654" y="3548700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6"/>
          </p:nvPr>
        </p:nvSpPr>
        <p:spPr>
          <a:xfrm>
            <a:off x="2137654" y="4076400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title" idx="7"/>
          </p:nvPr>
        </p:nvSpPr>
        <p:spPr>
          <a:xfrm>
            <a:off x="2137652" y="2415938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subTitle" idx="8"/>
          </p:nvPr>
        </p:nvSpPr>
        <p:spPr>
          <a:xfrm>
            <a:off x="2137651" y="2943638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title" idx="9"/>
          </p:nvPr>
        </p:nvSpPr>
        <p:spPr>
          <a:xfrm>
            <a:off x="6154105" y="2415950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2" name="Google Shape;322;p35"/>
          <p:cNvSpPr txBox="1">
            <a:spLocks noGrp="1"/>
          </p:cNvSpPr>
          <p:nvPr>
            <p:ph type="subTitle" idx="13"/>
          </p:nvPr>
        </p:nvSpPr>
        <p:spPr>
          <a:xfrm>
            <a:off x="6154104" y="2943650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title" idx="14"/>
          </p:nvPr>
        </p:nvSpPr>
        <p:spPr>
          <a:xfrm>
            <a:off x="6154105" y="3548700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subTitle" idx="15"/>
          </p:nvPr>
        </p:nvSpPr>
        <p:spPr>
          <a:xfrm>
            <a:off x="6154104" y="4076400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5"/>
          <p:cNvSpPr/>
          <p:nvPr/>
        </p:nvSpPr>
        <p:spPr>
          <a:xfrm rot="-1669747">
            <a:off x="8497581" y="1164131"/>
            <a:ext cx="751438" cy="5014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326" name="Google Shape;326;p35"/>
          <p:cNvSpPr/>
          <p:nvPr/>
        </p:nvSpPr>
        <p:spPr>
          <a:xfrm rot="-1524231">
            <a:off x="-208365" y="4205280"/>
            <a:ext cx="668580" cy="6035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327" name="Google Shape;327;p35"/>
          <p:cNvSpPr/>
          <p:nvPr/>
        </p:nvSpPr>
        <p:spPr>
          <a:xfrm rot="667658">
            <a:off x="8703684" y="4108638"/>
            <a:ext cx="638867" cy="7724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/i/</a:t>
            </a:r>
          </a:p>
        </p:txBody>
      </p:sp>
      <p:sp>
        <p:nvSpPr>
          <p:cNvPr id="328" name="Google Shape;328;p35"/>
          <p:cNvSpPr/>
          <p:nvPr/>
        </p:nvSpPr>
        <p:spPr>
          <a:xfrm rot="1614474">
            <a:off x="-158793" y="886728"/>
            <a:ext cx="743805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>
            <a:spLocks noGrp="1"/>
          </p:cNvSpPr>
          <p:nvPr>
            <p:ph type="title"/>
          </p:nvPr>
        </p:nvSpPr>
        <p:spPr>
          <a:xfrm>
            <a:off x="726324" y="1060144"/>
            <a:ext cx="35085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1"/>
          </p:nvPr>
        </p:nvSpPr>
        <p:spPr>
          <a:xfrm>
            <a:off x="726324" y="1725125"/>
            <a:ext cx="35085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32" name="Google Shape;332;p36"/>
          <p:cNvSpPr txBox="1">
            <a:spLocks noGrp="1"/>
          </p:cNvSpPr>
          <p:nvPr>
            <p:ph type="title" idx="2"/>
          </p:nvPr>
        </p:nvSpPr>
        <p:spPr>
          <a:xfrm>
            <a:off x="4909166" y="2900718"/>
            <a:ext cx="35085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subTitle" idx="3"/>
          </p:nvPr>
        </p:nvSpPr>
        <p:spPr>
          <a:xfrm>
            <a:off x="4909166" y="3565674"/>
            <a:ext cx="35085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34" name="Google Shape;334;p36"/>
          <p:cNvSpPr/>
          <p:nvPr/>
        </p:nvSpPr>
        <p:spPr>
          <a:xfrm rot="-1669747">
            <a:off x="259181" y="-36144"/>
            <a:ext cx="751438" cy="5014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335" name="Google Shape;335;p36"/>
          <p:cNvSpPr/>
          <p:nvPr/>
        </p:nvSpPr>
        <p:spPr>
          <a:xfrm rot="-1524246">
            <a:off x="3406435" y="4472600"/>
            <a:ext cx="521974" cy="4712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336" name="Google Shape;336;p36"/>
          <p:cNvSpPr/>
          <p:nvPr/>
        </p:nvSpPr>
        <p:spPr>
          <a:xfrm rot="667642">
            <a:off x="8732220" y="4490725"/>
            <a:ext cx="418984" cy="5065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/i/</a:t>
            </a:r>
          </a:p>
        </p:txBody>
      </p:sp>
      <p:sp>
        <p:nvSpPr>
          <p:cNvPr id="337" name="Google Shape;337;p36"/>
          <p:cNvSpPr/>
          <p:nvPr/>
        </p:nvSpPr>
        <p:spPr>
          <a:xfrm rot="1614446">
            <a:off x="8564337" y="258861"/>
            <a:ext cx="754751" cy="5734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>
            <a:spLocks noGrp="1"/>
          </p:cNvSpPr>
          <p:nvPr>
            <p:ph type="title"/>
          </p:nvPr>
        </p:nvSpPr>
        <p:spPr>
          <a:xfrm>
            <a:off x="2088300" y="1479150"/>
            <a:ext cx="4967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0" name="Google Shape;340;p37"/>
          <p:cNvSpPr txBox="1">
            <a:spLocks noGrp="1"/>
          </p:cNvSpPr>
          <p:nvPr>
            <p:ph type="subTitle" idx="1"/>
          </p:nvPr>
        </p:nvSpPr>
        <p:spPr>
          <a:xfrm>
            <a:off x="2088300" y="2320950"/>
            <a:ext cx="49674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9"/>
          <p:cNvGrpSpPr/>
          <p:nvPr/>
        </p:nvGrpSpPr>
        <p:grpSpPr>
          <a:xfrm rot="1064785">
            <a:off x="7649461" y="1183365"/>
            <a:ext cx="1562884" cy="954121"/>
            <a:chOff x="543558" y="815800"/>
            <a:chExt cx="1562908" cy="954136"/>
          </a:xfrm>
        </p:grpSpPr>
        <p:grpSp>
          <p:nvGrpSpPr>
            <p:cNvPr id="344" name="Google Shape;344;p39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345" name="Google Shape;345;p39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9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9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9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9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0" name="Google Shape;350;p39"/>
            <p:cNvSpPr/>
            <p:nvPr/>
          </p:nvSpPr>
          <p:spPr>
            <a:xfrm rot="-356269">
              <a:off x="952349" y="1014914"/>
              <a:ext cx="724121" cy="37301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HELLO</a:t>
              </a:r>
            </a:p>
          </p:txBody>
        </p:sp>
      </p:grpSp>
      <p:grpSp>
        <p:nvGrpSpPr>
          <p:cNvPr id="351" name="Google Shape;351;p39"/>
          <p:cNvGrpSpPr/>
          <p:nvPr/>
        </p:nvGrpSpPr>
        <p:grpSpPr>
          <a:xfrm flipH="1">
            <a:off x="-149737" y="3389650"/>
            <a:ext cx="1625975" cy="891625"/>
            <a:chOff x="5479850" y="93588"/>
            <a:chExt cx="1625975" cy="891625"/>
          </a:xfrm>
        </p:grpSpPr>
        <p:grpSp>
          <p:nvGrpSpPr>
            <p:cNvPr id="352" name="Google Shape;352;p39"/>
            <p:cNvGrpSpPr/>
            <p:nvPr/>
          </p:nvGrpSpPr>
          <p:grpSpPr>
            <a:xfrm flipH="1">
              <a:off x="5479850" y="93588"/>
              <a:ext cx="1625975" cy="891625"/>
              <a:chOff x="2977600" y="2496900"/>
              <a:chExt cx="1625975" cy="891625"/>
            </a:xfrm>
          </p:grpSpPr>
          <p:sp>
            <p:nvSpPr>
              <p:cNvPr id="353" name="Google Shape;353;p39"/>
              <p:cNvSpPr/>
              <p:nvPr/>
            </p:nvSpPr>
            <p:spPr>
              <a:xfrm>
                <a:off x="2977600" y="2892900"/>
                <a:ext cx="97125" cy="3133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9"/>
              <p:cNvSpPr/>
              <p:nvPr/>
            </p:nvSpPr>
            <p:spPr>
              <a:xfrm>
                <a:off x="4352900" y="2547650"/>
                <a:ext cx="213700" cy="18047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9"/>
              <p:cNvSpPr/>
              <p:nvPr/>
            </p:nvSpPr>
            <p:spPr>
              <a:xfrm>
                <a:off x="4351650" y="3107800"/>
                <a:ext cx="1880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6091" extrusionOk="0">
                    <a:moveTo>
                      <a:pt x="1" y="5865"/>
                    </a:moveTo>
                    <a:cubicBezTo>
                      <a:pt x="928" y="5214"/>
                      <a:pt x="1605" y="4687"/>
                      <a:pt x="2357" y="4261"/>
                    </a:cubicBezTo>
                    <a:cubicBezTo>
                      <a:pt x="3560" y="3585"/>
                      <a:pt x="4587" y="2707"/>
                      <a:pt x="5540" y="1755"/>
                    </a:cubicBezTo>
                    <a:cubicBezTo>
                      <a:pt x="5865" y="1454"/>
                      <a:pt x="6116" y="1078"/>
                      <a:pt x="6417" y="727"/>
                    </a:cubicBezTo>
                    <a:cubicBezTo>
                      <a:pt x="6667" y="452"/>
                      <a:pt x="6868" y="101"/>
                      <a:pt x="7219" y="1"/>
                    </a:cubicBezTo>
                    <a:cubicBezTo>
                      <a:pt x="7520" y="151"/>
                      <a:pt x="7495" y="351"/>
                      <a:pt x="7444" y="552"/>
                    </a:cubicBezTo>
                    <a:cubicBezTo>
                      <a:pt x="7169" y="1254"/>
                      <a:pt x="6818" y="1880"/>
                      <a:pt x="6317" y="2432"/>
                    </a:cubicBezTo>
                    <a:cubicBezTo>
                      <a:pt x="5013" y="3860"/>
                      <a:pt x="3434" y="4938"/>
                      <a:pt x="1705" y="5790"/>
                    </a:cubicBezTo>
                    <a:cubicBezTo>
                      <a:pt x="1229" y="6016"/>
                      <a:pt x="753" y="6091"/>
                      <a:pt x="1" y="586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9"/>
              <p:cNvSpPr/>
              <p:nvPr/>
            </p:nvSpPr>
            <p:spPr>
              <a:xfrm>
                <a:off x="3070325" y="2921075"/>
                <a:ext cx="4450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9"/>
              <p:cNvSpPr/>
              <p:nvPr/>
            </p:nvSpPr>
            <p:spPr>
              <a:xfrm>
                <a:off x="4537125" y="3151025"/>
                <a:ext cx="664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360" extrusionOk="0">
                    <a:moveTo>
                      <a:pt x="2356" y="1"/>
                    </a:moveTo>
                    <a:cubicBezTo>
                      <a:pt x="2457" y="151"/>
                      <a:pt x="2557" y="226"/>
                      <a:pt x="2607" y="352"/>
                    </a:cubicBezTo>
                    <a:cubicBezTo>
                      <a:pt x="2657" y="427"/>
                      <a:pt x="2657" y="552"/>
                      <a:pt x="2632" y="653"/>
                    </a:cubicBezTo>
                    <a:cubicBezTo>
                      <a:pt x="2331" y="1605"/>
                      <a:pt x="1880" y="2482"/>
                      <a:pt x="1028" y="3109"/>
                    </a:cubicBezTo>
                    <a:cubicBezTo>
                      <a:pt x="903" y="3209"/>
                      <a:pt x="727" y="3309"/>
                      <a:pt x="577" y="3334"/>
                    </a:cubicBezTo>
                    <a:cubicBezTo>
                      <a:pt x="426" y="3359"/>
                      <a:pt x="226" y="3309"/>
                      <a:pt x="126" y="3209"/>
                    </a:cubicBezTo>
                    <a:cubicBezTo>
                      <a:pt x="25" y="3109"/>
                      <a:pt x="0" y="2883"/>
                      <a:pt x="51" y="2733"/>
                    </a:cubicBezTo>
                    <a:cubicBezTo>
                      <a:pt x="76" y="2582"/>
                      <a:pt x="176" y="2407"/>
                      <a:pt x="276" y="2282"/>
                    </a:cubicBezTo>
                    <a:cubicBezTo>
                      <a:pt x="853" y="1680"/>
                      <a:pt x="1379" y="1054"/>
                      <a:pt x="1830" y="352"/>
                    </a:cubicBezTo>
                    <a:cubicBezTo>
                      <a:pt x="1905" y="201"/>
                      <a:pt x="2156" y="126"/>
                      <a:pt x="2356" y="1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9"/>
              <p:cNvSpPr/>
              <p:nvPr/>
            </p:nvSpPr>
            <p:spPr>
              <a:xfrm>
                <a:off x="4442500" y="2496900"/>
                <a:ext cx="1015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9"/>
              <p:cNvSpPr/>
              <p:nvPr/>
            </p:nvSpPr>
            <p:spPr>
              <a:xfrm>
                <a:off x="3159300" y="2599025"/>
                <a:ext cx="1362800" cy="789500"/>
              </a:xfrm>
              <a:custGeom>
                <a:avLst/>
                <a:gdLst/>
                <a:ahLst/>
                <a:cxnLst/>
                <a:rect l="l" t="t" r="r" b="b"/>
                <a:pathLst>
                  <a:path w="54512" h="31580" extrusionOk="0">
                    <a:moveTo>
                      <a:pt x="10677" y="29274"/>
                    </a:moveTo>
                    <a:cubicBezTo>
                      <a:pt x="11253" y="29149"/>
                      <a:pt x="11855" y="29249"/>
                      <a:pt x="12457" y="29249"/>
                    </a:cubicBezTo>
                    <a:cubicBezTo>
                      <a:pt x="13033" y="29249"/>
                      <a:pt x="13634" y="29324"/>
                      <a:pt x="14236" y="29324"/>
                    </a:cubicBezTo>
                    <a:cubicBezTo>
                      <a:pt x="15013" y="29324"/>
                      <a:pt x="15815" y="29299"/>
                      <a:pt x="16617" y="29249"/>
                    </a:cubicBezTo>
                    <a:cubicBezTo>
                      <a:pt x="18121" y="29174"/>
                      <a:pt x="19599" y="29073"/>
                      <a:pt x="21103" y="28998"/>
                    </a:cubicBezTo>
                    <a:cubicBezTo>
                      <a:pt x="21279" y="28973"/>
                      <a:pt x="21429" y="28923"/>
                      <a:pt x="21604" y="28898"/>
                    </a:cubicBezTo>
                    <a:cubicBezTo>
                      <a:pt x="21955" y="28848"/>
                      <a:pt x="22306" y="28823"/>
                      <a:pt x="22657" y="28798"/>
                    </a:cubicBezTo>
                    <a:cubicBezTo>
                      <a:pt x="23309" y="28723"/>
                      <a:pt x="23960" y="28672"/>
                      <a:pt x="24612" y="28622"/>
                    </a:cubicBezTo>
                    <a:cubicBezTo>
                      <a:pt x="25063" y="28572"/>
                      <a:pt x="25514" y="28422"/>
                      <a:pt x="25965" y="28422"/>
                    </a:cubicBezTo>
                    <a:cubicBezTo>
                      <a:pt x="27469" y="28347"/>
                      <a:pt x="28923" y="28121"/>
                      <a:pt x="30351" y="27670"/>
                    </a:cubicBezTo>
                    <a:cubicBezTo>
                      <a:pt x="31504" y="27294"/>
                      <a:pt x="32732" y="27068"/>
                      <a:pt x="33910" y="26793"/>
                    </a:cubicBezTo>
                    <a:cubicBezTo>
                      <a:pt x="35464" y="26442"/>
                      <a:pt x="37018" y="26066"/>
                      <a:pt x="38572" y="25690"/>
                    </a:cubicBezTo>
                    <a:cubicBezTo>
                      <a:pt x="40652" y="25239"/>
                      <a:pt x="42707" y="24788"/>
                      <a:pt x="44687" y="23961"/>
                    </a:cubicBezTo>
                    <a:cubicBezTo>
                      <a:pt x="46191" y="23334"/>
                      <a:pt x="47670" y="22632"/>
                      <a:pt x="48923" y="21580"/>
                    </a:cubicBezTo>
                    <a:cubicBezTo>
                      <a:pt x="50502" y="20251"/>
                      <a:pt x="52031" y="18898"/>
                      <a:pt x="53083" y="17093"/>
                    </a:cubicBezTo>
                    <a:cubicBezTo>
                      <a:pt x="53534" y="16342"/>
                      <a:pt x="53860" y="15540"/>
                      <a:pt x="54211" y="14738"/>
                    </a:cubicBezTo>
                    <a:cubicBezTo>
                      <a:pt x="54412" y="14261"/>
                      <a:pt x="54487" y="13735"/>
                      <a:pt x="54487" y="13209"/>
                    </a:cubicBezTo>
                    <a:cubicBezTo>
                      <a:pt x="54462" y="12733"/>
                      <a:pt x="54462" y="12231"/>
                      <a:pt x="54462" y="11755"/>
                    </a:cubicBezTo>
                    <a:cubicBezTo>
                      <a:pt x="54512" y="10352"/>
                      <a:pt x="54086" y="9073"/>
                      <a:pt x="53509" y="7845"/>
                    </a:cubicBezTo>
                    <a:cubicBezTo>
                      <a:pt x="53359" y="7545"/>
                      <a:pt x="53133" y="7269"/>
                      <a:pt x="52983" y="6943"/>
                    </a:cubicBezTo>
                    <a:cubicBezTo>
                      <a:pt x="52181" y="5414"/>
                      <a:pt x="51003" y="4211"/>
                      <a:pt x="49575" y="3234"/>
                    </a:cubicBezTo>
                    <a:cubicBezTo>
                      <a:pt x="48346" y="2407"/>
                      <a:pt x="47018" y="1805"/>
                      <a:pt x="45590" y="1429"/>
                    </a:cubicBezTo>
                    <a:cubicBezTo>
                      <a:pt x="44712" y="1204"/>
                      <a:pt x="43885" y="853"/>
                      <a:pt x="43033" y="577"/>
                    </a:cubicBezTo>
                    <a:cubicBezTo>
                      <a:pt x="42482" y="377"/>
                      <a:pt x="41905" y="176"/>
                      <a:pt x="41329" y="176"/>
                    </a:cubicBezTo>
                    <a:cubicBezTo>
                      <a:pt x="38472" y="251"/>
                      <a:pt x="35615" y="1"/>
                      <a:pt x="32782" y="452"/>
                    </a:cubicBezTo>
                    <a:cubicBezTo>
                      <a:pt x="31755" y="602"/>
                      <a:pt x="30702" y="727"/>
                      <a:pt x="29700" y="953"/>
                    </a:cubicBezTo>
                    <a:cubicBezTo>
                      <a:pt x="28898" y="1153"/>
                      <a:pt x="28121" y="1229"/>
                      <a:pt x="27319" y="1229"/>
                    </a:cubicBezTo>
                    <a:cubicBezTo>
                      <a:pt x="26767" y="1229"/>
                      <a:pt x="26216" y="1304"/>
                      <a:pt x="25715" y="1554"/>
                    </a:cubicBezTo>
                    <a:cubicBezTo>
                      <a:pt x="25289" y="1755"/>
                      <a:pt x="24863" y="1855"/>
                      <a:pt x="24411" y="1905"/>
                    </a:cubicBezTo>
                    <a:cubicBezTo>
                      <a:pt x="22908" y="2156"/>
                      <a:pt x="21379" y="2357"/>
                      <a:pt x="19850" y="2532"/>
                    </a:cubicBezTo>
                    <a:cubicBezTo>
                      <a:pt x="19148" y="2582"/>
                      <a:pt x="18421" y="2758"/>
                      <a:pt x="17720" y="2933"/>
                    </a:cubicBezTo>
                    <a:cubicBezTo>
                      <a:pt x="16040" y="3409"/>
                      <a:pt x="14386" y="3910"/>
                      <a:pt x="12707" y="4387"/>
                    </a:cubicBezTo>
                    <a:cubicBezTo>
                      <a:pt x="12131" y="4562"/>
                      <a:pt x="11604" y="4813"/>
                      <a:pt x="11103" y="5138"/>
                    </a:cubicBezTo>
                    <a:cubicBezTo>
                      <a:pt x="9850" y="5940"/>
                      <a:pt x="8547" y="6692"/>
                      <a:pt x="7294" y="7519"/>
                    </a:cubicBezTo>
                    <a:cubicBezTo>
                      <a:pt x="5790" y="8522"/>
                      <a:pt x="4411" y="9650"/>
                      <a:pt x="3309" y="11154"/>
                    </a:cubicBezTo>
                    <a:cubicBezTo>
                      <a:pt x="1680" y="13409"/>
                      <a:pt x="1680" y="13384"/>
                      <a:pt x="577" y="15941"/>
                    </a:cubicBezTo>
                    <a:cubicBezTo>
                      <a:pt x="151" y="16893"/>
                      <a:pt x="0" y="17845"/>
                      <a:pt x="50" y="18873"/>
                    </a:cubicBezTo>
                    <a:cubicBezTo>
                      <a:pt x="151" y="20728"/>
                      <a:pt x="351" y="22532"/>
                      <a:pt x="1604" y="24061"/>
                    </a:cubicBezTo>
                    <a:cubicBezTo>
                      <a:pt x="1980" y="24562"/>
                      <a:pt x="2356" y="25063"/>
                      <a:pt x="2857" y="25414"/>
                    </a:cubicBezTo>
                    <a:cubicBezTo>
                      <a:pt x="3258" y="25715"/>
                      <a:pt x="3634" y="26016"/>
                      <a:pt x="3985" y="26317"/>
                    </a:cubicBezTo>
                    <a:cubicBezTo>
                      <a:pt x="4111" y="28146"/>
                      <a:pt x="3584" y="29800"/>
                      <a:pt x="2832" y="31454"/>
                    </a:cubicBezTo>
                    <a:cubicBezTo>
                      <a:pt x="3484" y="31555"/>
                      <a:pt x="4086" y="31580"/>
                      <a:pt x="4637" y="31479"/>
                    </a:cubicBezTo>
                    <a:cubicBezTo>
                      <a:pt x="5489" y="31329"/>
                      <a:pt x="6341" y="31078"/>
                      <a:pt x="7018" y="30452"/>
                    </a:cubicBezTo>
                    <a:cubicBezTo>
                      <a:pt x="7494" y="30026"/>
                      <a:pt x="8020" y="29625"/>
                      <a:pt x="8572" y="29174"/>
                    </a:cubicBezTo>
                    <a:cubicBezTo>
                      <a:pt x="9248" y="29500"/>
                      <a:pt x="9950" y="29449"/>
                      <a:pt x="10677" y="29274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0" name="Google Shape;360;p39"/>
            <p:cNvSpPr/>
            <p:nvPr/>
          </p:nvSpPr>
          <p:spPr>
            <a:xfrm rot="540348" flipH="1">
              <a:off x="5762014" y="419417"/>
              <a:ext cx="961395" cy="26568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DISORDERS</a:t>
              </a:r>
            </a:p>
          </p:txBody>
        </p:sp>
      </p:grpSp>
      <p:sp>
        <p:nvSpPr>
          <p:cNvPr id="361" name="Google Shape;361;p39"/>
          <p:cNvSpPr/>
          <p:nvPr/>
        </p:nvSpPr>
        <p:spPr>
          <a:xfrm rot="-1669747">
            <a:off x="337381" y="320081"/>
            <a:ext cx="751438" cy="5014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362" name="Google Shape;362;p39"/>
          <p:cNvSpPr/>
          <p:nvPr/>
        </p:nvSpPr>
        <p:spPr>
          <a:xfrm rot="-1524246">
            <a:off x="2511535" y="4693275"/>
            <a:ext cx="521974" cy="4712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363" name="Google Shape;363;p39"/>
          <p:cNvSpPr/>
          <p:nvPr/>
        </p:nvSpPr>
        <p:spPr>
          <a:xfrm rot="667642">
            <a:off x="8729208" y="4316950"/>
            <a:ext cx="418984" cy="5065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/i/</a:t>
            </a:r>
          </a:p>
        </p:txBody>
      </p:sp>
      <p:sp>
        <p:nvSpPr>
          <p:cNvPr id="364" name="Google Shape;364;p39"/>
          <p:cNvSpPr/>
          <p:nvPr/>
        </p:nvSpPr>
        <p:spPr>
          <a:xfrm rot="1614474">
            <a:off x="7956132" y="-163447"/>
            <a:ext cx="743805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1838250" y="2989729"/>
            <a:ext cx="5467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838250" y="1511325"/>
            <a:ext cx="54675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8" name="Google Shape;18;p22"/>
          <p:cNvGrpSpPr/>
          <p:nvPr/>
        </p:nvGrpSpPr>
        <p:grpSpPr>
          <a:xfrm rot="480815">
            <a:off x="6633691" y="4251947"/>
            <a:ext cx="1738432" cy="964960"/>
            <a:chOff x="2222925" y="-166150"/>
            <a:chExt cx="1623250" cy="901025"/>
          </a:xfrm>
        </p:grpSpPr>
        <p:grpSp>
          <p:nvGrpSpPr>
            <p:cNvPr id="19" name="Google Shape;19;p22"/>
            <p:cNvGrpSpPr/>
            <p:nvPr/>
          </p:nvGrpSpPr>
          <p:grpSpPr>
            <a:xfrm flipH="1">
              <a:off x="2222925" y="-166150"/>
              <a:ext cx="1422950" cy="901025"/>
              <a:chOff x="2368575" y="2020075"/>
              <a:chExt cx="1422950" cy="901025"/>
            </a:xfrm>
          </p:grpSpPr>
          <p:sp>
            <p:nvSpPr>
              <p:cNvPr id="20" name="Google Shape;20;p22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2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2"/>
              <p:cNvSpPr/>
              <p:nvPr/>
            </p:nvSpPr>
            <p:spPr>
              <a:xfrm>
                <a:off x="2368575" y="2020075"/>
                <a:ext cx="1290750" cy="901025"/>
              </a:xfrm>
              <a:custGeom>
                <a:avLst/>
                <a:gdLst/>
                <a:ahLst/>
                <a:cxnLst/>
                <a:rect l="l" t="t" r="r" b="b"/>
                <a:pathLst>
                  <a:path w="51630" h="36041" extrusionOk="0">
                    <a:moveTo>
                      <a:pt x="51429" y="10903"/>
                    </a:moveTo>
                    <a:cubicBezTo>
                      <a:pt x="51579" y="12206"/>
                      <a:pt x="51629" y="13484"/>
                      <a:pt x="51504" y="14763"/>
                    </a:cubicBezTo>
                    <a:cubicBezTo>
                      <a:pt x="51479" y="15314"/>
                      <a:pt x="51354" y="15840"/>
                      <a:pt x="51128" y="16342"/>
                    </a:cubicBezTo>
                    <a:cubicBezTo>
                      <a:pt x="50702" y="17319"/>
                      <a:pt x="50251" y="18296"/>
                      <a:pt x="49800" y="19274"/>
                    </a:cubicBezTo>
                    <a:cubicBezTo>
                      <a:pt x="49048" y="20853"/>
                      <a:pt x="47995" y="22256"/>
                      <a:pt x="46742" y="23484"/>
                    </a:cubicBezTo>
                    <a:cubicBezTo>
                      <a:pt x="46466" y="23735"/>
                      <a:pt x="46141" y="23961"/>
                      <a:pt x="45815" y="24136"/>
                    </a:cubicBezTo>
                    <a:cubicBezTo>
                      <a:pt x="44537" y="24888"/>
                      <a:pt x="43183" y="25489"/>
                      <a:pt x="41830" y="26066"/>
                    </a:cubicBezTo>
                    <a:cubicBezTo>
                      <a:pt x="40727" y="26542"/>
                      <a:pt x="39574" y="26943"/>
                      <a:pt x="38396" y="27169"/>
                    </a:cubicBezTo>
                    <a:cubicBezTo>
                      <a:pt x="37870" y="27269"/>
                      <a:pt x="37344" y="27444"/>
                      <a:pt x="36842" y="27620"/>
                    </a:cubicBezTo>
                    <a:cubicBezTo>
                      <a:pt x="35038" y="28196"/>
                      <a:pt x="33208" y="28547"/>
                      <a:pt x="31354" y="28848"/>
                    </a:cubicBezTo>
                    <a:cubicBezTo>
                      <a:pt x="29273" y="29174"/>
                      <a:pt x="27168" y="29224"/>
                      <a:pt x="25088" y="29299"/>
                    </a:cubicBezTo>
                    <a:cubicBezTo>
                      <a:pt x="22707" y="29374"/>
                      <a:pt x="20351" y="29149"/>
                      <a:pt x="17995" y="28973"/>
                    </a:cubicBezTo>
                    <a:cubicBezTo>
                      <a:pt x="17669" y="28948"/>
                      <a:pt x="17369" y="28898"/>
                      <a:pt x="17043" y="28848"/>
                    </a:cubicBezTo>
                    <a:cubicBezTo>
                      <a:pt x="16767" y="28823"/>
                      <a:pt x="16516" y="28823"/>
                      <a:pt x="16166" y="28798"/>
                    </a:cubicBezTo>
                    <a:cubicBezTo>
                      <a:pt x="16366" y="30176"/>
                      <a:pt x="16466" y="31479"/>
                      <a:pt x="16867" y="32758"/>
                    </a:cubicBezTo>
                    <a:cubicBezTo>
                      <a:pt x="17193" y="33835"/>
                      <a:pt x="17594" y="34888"/>
                      <a:pt x="18246" y="35815"/>
                    </a:cubicBezTo>
                    <a:cubicBezTo>
                      <a:pt x="18271" y="35865"/>
                      <a:pt x="18246" y="35916"/>
                      <a:pt x="18246" y="36041"/>
                    </a:cubicBezTo>
                    <a:cubicBezTo>
                      <a:pt x="18095" y="36016"/>
                      <a:pt x="17945" y="36041"/>
                      <a:pt x="17820" y="35991"/>
                    </a:cubicBezTo>
                    <a:cubicBezTo>
                      <a:pt x="17444" y="35840"/>
                      <a:pt x="17068" y="35665"/>
                      <a:pt x="16742" y="35439"/>
                    </a:cubicBezTo>
                    <a:cubicBezTo>
                      <a:pt x="15840" y="34888"/>
                      <a:pt x="14988" y="34286"/>
                      <a:pt x="14261" y="33535"/>
                    </a:cubicBezTo>
                    <a:cubicBezTo>
                      <a:pt x="13609" y="32908"/>
                      <a:pt x="12983" y="32281"/>
                      <a:pt x="12356" y="31680"/>
                    </a:cubicBezTo>
                    <a:cubicBezTo>
                      <a:pt x="11955" y="31279"/>
                      <a:pt x="11654" y="30803"/>
                      <a:pt x="11404" y="30276"/>
                    </a:cubicBezTo>
                    <a:cubicBezTo>
                      <a:pt x="11103" y="29625"/>
                      <a:pt x="10752" y="28998"/>
                      <a:pt x="10426" y="28347"/>
                    </a:cubicBezTo>
                    <a:cubicBezTo>
                      <a:pt x="10276" y="28021"/>
                      <a:pt x="10050" y="27870"/>
                      <a:pt x="9674" y="27820"/>
                    </a:cubicBezTo>
                    <a:cubicBezTo>
                      <a:pt x="8847" y="27720"/>
                      <a:pt x="8070" y="27469"/>
                      <a:pt x="7268" y="27219"/>
                    </a:cubicBezTo>
                    <a:cubicBezTo>
                      <a:pt x="5739" y="26768"/>
                      <a:pt x="4486" y="25840"/>
                      <a:pt x="3183" y="24988"/>
                    </a:cubicBezTo>
                    <a:cubicBezTo>
                      <a:pt x="2431" y="24512"/>
                      <a:pt x="1930" y="23835"/>
                      <a:pt x="1353" y="23209"/>
                    </a:cubicBezTo>
                    <a:cubicBezTo>
                      <a:pt x="902" y="22682"/>
                      <a:pt x="602" y="22056"/>
                      <a:pt x="526" y="21404"/>
                    </a:cubicBezTo>
                    <a:cubicBezTo>
                      <a:pt x="426" y="20527"/>
                      <a:pt x="301" y="19650"/>
                      <a:pt x="150" y="18773"/>
                    </a:cubicBezTo>
                    <a:cubicBezTo>
                      <a:pt x="0" y="17795"/>
                      <a:pt x="150" y="16843"/>
                      <a:pt x="276" y="15890"/>
                    </a:cubicBezTo>
                    <a:cubicBezTo>
                      <a:pt x="376" y="15239"/>
                      <a:pt x="526" y="14612"/>
                      <a:pt x="702" y="13986"/>
                    </a:cubicBezTo>
                    <a:cubicBezTo>
                      <a:pt x="802" y="13635"/>
                      <a:pt x="978" y="13309"/>
                      <a:pt x="1178" y="12983"/>
                    </a:cubicBezTo>
                    <a:cubicBezTo>
                      <a:pt x="1679" y="12231"/>
                      <a:pt x="2181" y="11454"/>
                      <a:pt x="2757" y="10753"/>
                    </a:cubicBezTo>
                    <a:cubicBezTo>
                      <a:pt x="3308" y="10026"/>
                      <a:pt x="3910" y="9324"/>
                      <a:pt x="4587" y="8697"/>
                    </a:cubicBezTo>
                    <a:cubicBezTo>
                      <a:pt x="6592" y="6768"/>
                      <a:pt x="8922" y="5264"/>
                      <a:pt x="11454" y="4111"/>
                    </a:cubicBezTo>
                    <a:cubicBezTo>
                      <a:pt x="12932" y="3434"/>
                      <a:pt x="14411" y="2833"/>
                      <a:pt x="15940" y="2281"/>
                    </a:cubicBezTo>
                    <a:cubicBezTo>
                      <a:pt x="16241" y="2156"/>
                      <a:pt x="16541" y="2056"/>
                      <a:pt x="16842" y="1981"/>
                    </a:cubicBezTo>
                    <a:cubicBezTo>
                      <a:pt x="18647" y="1554"/>
                      <a:pt x="20451" y="1053"/>
                      <a:pt x="22256" y="677"/>
                    </a:cubicBezTo>
                    <a:cubicBezTo>
                      <a:pt x="23835" y="351"/>
                      <a:pt x="25439" y="151"/>
                      <a:pt x="27043" y="126"/>
                    </a:cubicBezTo>
                    <a:cubicBezTo>
                      <a:pt x="28897" y="101"/>
                      <a:pt x="30752" y="51"/>
                      <a:pt x="32607" y="26"/>
                    </a:cubicBezTo>
                    <a:cubicBezTo>
                      <a:pt x="33233" y="1"/>
                      <a:pt x="33835" y="76"/>
                      <a:pt x="34461" y="101"/>
                    </a:cubicBezTo>
                    <a:cubicBezTo>
                      <a:pt x="36065" y="151"/>
                      <a:pt x="37619" y="452"/>
                      <a:pt x="39148" y="803"/>
                    </a:cubicBezTo>
                    <a:cubicBezTo>
                      <a:pt x="40226" y="1053"/>
                      <a:pt x="41278" y="1404"/>
                      <a:pt x="42281" y="1855"/>
                    </a:cubicBezTo>
                    <a:cubicBezTo>
                      <a:pt x="43685" y="2482"/>
                      <a:pt x="45013" y="3209"/>
                      <a:pt x="46366" y="3961"/>
                    </a:cubicBezTo>
                    <a:cubicBezTo>
                      <a:pt x="47243" y="4462"/>
                      <a:pt x="47970" y="5214"/>
                      <a:pt x="48722" y="5890"/>
                    </a:cubicBezTo>
                    <a:cubicBezTo>
                      <a:pt x="49248" y="6367"/>
                      <a:pt x="49700" y="6893"/>
                      <a:pt x="50201" y="7394"/>
                    </a:cubicBezTo>
                    <a:cubicBezTo>
                      <a:pt x="50451" y="7620"/>
                      <a:pt x="50602" y="7895"/>
                      <a:pt x="50727" y="8196"/>
                    </a:cubicBezTo>
                    <a:cubicBezTo>
                      <a:pt x="51103" y="9073"/>
                      <a:pt x="51329" y="9976"/>
                      <a:pt x="51429" y="10903"/>
                    </a:cubicBezTo>
                    <a:close/>
                    <a:moveTo>
                      <a:pt x="7318" y="18948"/>
                    </a:moveTo>
                    <a:cubicBezTo>
                      <a:pt x="7343" y="19048"/>
                      <a:pt x="7419" y="19149"/>
                      <a:pt x="7544" y="19199"/>
                    </a:cubicBezTo>
                    <a:cubicBezTo>
                      <a:pt x="7569" y="19224"/>
                      <a:pt x="7619" y="19249"/>
                      <a:pt x="7669" y="19274"/>
                    </a:cubicBezTo>
                    <a:lnTo>
                      <a:pt x="7318" y="18948"/>
                    </a:ln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23;p22"/>
            <p:cNvSpPr/>
            <p:nvPr/>
          </p:nvSpPr>
          <p:spPr>
            <a:xfrm rot="451482">
              <a:off x="2607295" y="-3086"/>
              <a:ext cx="768391" cy="44693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1"/>
                  </a:solidFill>
                  <a:latin typeface="Bahiana"/>
                </a:rPr>
                <a:t>QUOTE</a:t>
              </a:r>
            </a:p>
          </p:txBody>
        </p:sp>
        <p:grpSp>
          <p:nvGrpSpPr>
            <p:cNvPr id="24" name="Google Shape;24;p22"/>
            <p:cNvGrpSpPr/>
            <p:nvPr/>
          </p:nvGrpSpPr>
          <p:grpSpPr>
            <a:xfrm>
              <a:off x="3710200" y="91050"/>
              <a:ext cx="135975" cy="386625"/>
              <a:chOff x="3655550" y="2061425"/>
              <a:chExt cx="135975" cy="386625"/>
            </a:xfrm>
          </p:grpSpPr>
          <p:sp>
            <p:nvSpPr>
              <p:cNvPr id="25" name="Google Shape;25;p22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2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" name="Google Shape;27;p22"/>
          <p:cNvSpPr/>
          <p:nvPr/>
        </p:nvSpPr>
        <p:spPr>
          <a:xfrm rot="1817739">
            <a:off x="8605068" y="3211263"/>
            <a:ext cx="887615" cy="709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28" name="Google Shape;28;p22"/>
          <p:cNvSpPr/>
          <p:nvPr/>
        </p:nvSpPr>
        <p:spPr>
          <a:xfrm rot="817445">
            <a:off x="-278454" y="3733282"/>
            <a:ext cx="931460" cy="6215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29" name="Google Shape;29;p22"/>
          <p:cNvSpPr/>
          <p:nvPr/>
        </p:nvSpPr>
        <p:spPr>
          <a:xfrm rot="-2030101">
            <a:off x="6703753" y="-133744"/>
            <a:ext cx="957420" cy="7539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/æ/</a:t>
            </a:r>
          </a:p>
        </p:txBody>
      </p:sp>
      <p:grpSp>
        <p:nvGrpSpPr>
          <p:cNvPr id="30" name="Google Shape;30;p22"/>
          <p:cNvGrpSpPr/>
          <p:nvPr/>
        </p:nvGrpSpPr>
        <p:grpSpPr>
          <a:xfrm>
            <a:off x="312792" y="233725"/>
            <a:ext cx="1562908" cy="954136"/>
            <a:chOff x="543558" y="815800"/>
            <a:chExt cx="1562908" cy="954136"/>
          </a:xfrm>
        </p:grpSpPr>
        <p:grpSp>
          <p:nvGrpSpPr>
            <p:cNvPr id="31" name="Google Shape;31;p22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32" name="Google Shape;32;p22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2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2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2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2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2"/>
            <p:cNvSpPr/>
            <p:nvPr/>
          </p:nvSpPr>
          <p:spPr>
            <a:xfrm rot="-544209">
              <a:off x="1019462" y="1034244"/>
              <a:ext cx="611100" cy="35540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1"/>
                  </a:solidFill>
                  <a:latin typeface="Bahiana"/>
                </a:rPr>
                <a:t>QUOTE</a:t>
              </a: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40"/>
          <p:cNvGrpSpPr/>
          <p:nvPr/>
        </p:nvGrpSpPr>
        <p:grpSpPr>
          <a:xfrm flipH="1">
            <a:off x="154360" y="300285"/>
            <a:ext cx="1738501" cy="964998"/>
            <a:chOff x="2222925" y="-166150"/>
            <a:chExt cx="1623250" cy="901025"/>
          </a:xfrm>
        </p:grpSpPr>
        <p:grpSp>
          <p:nvGrpSpPr>
            <p:cNvPr id="367" name="Google Shape;367;p40"/>
            <p:cNvGrpSpPr/>
            <p:nvPr/>
          </p:nvGrpSpPr>
          <p:grpSpPr>
            <a:xfrm flipH="1">
              <a:off x="2222925" y="-166150"/>
              <a:ext cx="1422950" cy="901025"/>
              <a:chOff x="2368575" y="2020075"/>
              <a:chExt cx="1422950" cy="901025"/>
            </a:xfrm>
          </p:grpSpPr>
          <p:sp>
            <p:nvSpPr>
              <p:cNvPr id="368" name="Google Shape;368;p40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40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40"/>
              <p:cNvSpPr/>
              <p:nvPr/>
            </p:nvSpPr>
            <p:spPr>
              <a:xfrm>
                <a:off x="2368575" y="2020075"/>
                <a:ext cx="1290750" cy="901025"/>
              </a:xfrm>
              <a:custGeom>
                <a:avLst/>
                <a:gdLst/>
                <a:ahLst/>
                <a:cxnLst/>
                <a:rect l="l" t="t" r="r" b="b"/>
                <a:pathLst>
                  <a:path w="51630" h="36041" extrusionOk="0">
                    <a:moveTo>
                      <a:pt x="51429" y="10903"/>
                    </a:moveTo>
                    <a:cubicBezTo>
                      <a:pt x="51579" y="12206"/>
                      <a:pt x="51629" y="13484"/>
                      <a:pt x="51504" y="14763"/>
                    </a:cubicBezTo>
                    <a:cubicBezTo>
                      <a:pt x="51479" y="15314"/>
                      <a:pt x="51354" y="15840"/>
                      <a:pt x="51128" y="16342"/>
                    </a:cubicBezTo>
                    <a:cubicBezTo>
                      <a:pt x="50702" y="17319"/>
                      <a:pt x="50251" y="18296"/>
                      <a:pt x="49800" y="19274"/>
                    </a:cubicBezTo>
                    <a:cubicBezTo>
                      <a:pt x="49048" y="20853"/>
                      <a:pt x="47995" y="22256"/>
                      <a:pt x="46742" y="23484"/>
                    </a:cubicBezTo>
                    <a:cubicBezTo>
                      <a:pt x="46466" y="23735"/>
                      <a:pt x="46141" y="23961"/>
                      <a:pt x="45815" y="24136"/>
                    </a:cubicBezTo>
                    <a:cubicBezTo>
                      <a:pt x="44537" y="24888"/>
                      <a:pt x="43183" y="25489"/>
                      <a:pt x="41830" y="26066"/>
                    </a:cubicBezTo>
                    <a:cubicBezTo>
                      <a:pt x="40727" y="26542"/>
                      <a:pt x="39574" y="26943"/>
                      <a:pt x="38396" y="27169"/>
                    </a:cubicBezTo>
                    <a:cubicBezTo>
                      <a:pt x="37870" y="27269"/>
                      <a:pt x="37344" y="27444"/>
                      <a:pt x="36842" y="27620"/>
                    </a:cubicBezTo>
                    <a:cubicBezTo>
                      <a:pt x="35038" y="28196"/>
                      <a:pt x="33208" y="28547"/>
                      <a:pt x="31354" y="28848"/>
                    </a:cubicBezTo>
                    <a:cubicBezTo>
                      <a:pt x="29273" y="29174"/>
                      <a:pt x="27168" y="29224"/>
                      <a:pt x="25088" y="29299"/>
                    </a:cubicBezTo>
                    <a:cubicBezTo>
                      <a:pt x="22707" y="29374"/>
                      <a:pt x="20351" y="29149"/>
                      <a:pt x="17995" y="28973"/>
                    </a:cubicBezTo>
                    <a:cubicBezTo>
                      <a:pt x="17669" y="28948"/>
                      <a:pt x="17369" y="28898"/>
                      <a:pt x="17043" y="28848"/>
                    </a:cubicBezTo>
                    <a:cubicBezTo>
                      <a:pt x="16767" y="28823"/>
                      <a:pt x="16516" y="28823"/>
                      <a:pt x="16166" y="28798"/>
                    </a:cubicBezTo>
                    <a:cubicBezTo>
                      <a:pt x="16366" y="30176"/>
                      <a:pt x="16466" y="31479"/>
                      <a:pt x="16867" y="32758"/>
                    </a:cubicBezTo>
                    <a:cubicBezTo>
                      <a:pt x="17193" y="33835"/>
                      <a:pt x="17594" y="34888"/>
                      <a:pt x="18246" y="35815"/>
                    </a:cubicBezTo>
                    <a:cubicBezTo>
                      <a:pt x="18271" y="35865"/>
                      <a:pt x="18246" y="35916"/>
                      <a:pt x="18246" y="36041"/>
                    </a:cubicBezTo>
                    <a:cubicBezTo>
                      <a:pt x="18095" y="36016"/>
                      <a:pt x="17945" y="36041"/>
                      <a:pt x="17820" y="35991"/>
                    </a:cubicBezTo>
                    <a:cubicBezTo>
                      <a:pt x="17444" y="35840"/>
                      <a:pt x="17068" y="35665"/>
                      <a:pt x="16742" y="35439"/>
                    </a:cubicBezTo>
                    <a:cubicBezTo>
                      <a:pt x="15840" y="34888"/>
                      <a:pt x="14988" y="34286"/>
                      <a:pt x="14261" y="33535"/>
                    </a:cubicBezTo>
                    <a:cubicBezTo>
                      <a:pt x="13609" y="32908"/>
                      <a:pt x="12983" y="32281"/>
                      <a:pt x="12356" y="31680"/>
                    </a:cubicBezTo>
                    <a:cubicBezTo>
                      <a:pt x="11955" y="31279"/>
                      <a:pt x="11654" y="30803"/>
                      <a:pt x="11404" y="30276"/>
                    </a:cubicBezTo>
                    <a:cubicBezTo>
                      <a:pt x="11103" y="29625"/>
                      <a:pt x="10752" y="28998"/>
                      <a:pt x="10426" y="28347"/>
                    </a:cubicBezTo>
                    <a:cubicBezTo>
                      <a:pt x="10276" y="28021"/>
                      <a:pt x="10050" y="27870"/>
                      <a:pt x="9674" y="27820"/>
                    </a:cubicBezTo>
                    <a:cubicBezTo>
                      <a:pt x="8847" y="27720"/>
                      <a:pt x="8070" y="27469"/>
                      <a:pt x="7268" y="27219"/>
                    </a:cubicBezTo>
                    <a:cubicBezTo>
                      <a:pt x="5739" y="26768"/>
                      <a:pt x="4486" y="25840"/>
                      <a:pt x="3183" y="24988"/>
                    </a:cubicBezTo>
                    <a:cubicBezTo>
                      <a:pt x="2431" y="24512"/>
                      <a:pt x="1930" y="23835"/>
                      <a:pt x="1353" y="23209"/>
                    </a:cubicBezTo>
                    <a:cubicBezTo>
                      <a:pt x="902" y="22682"/>
                      <a:pt x="602" y="22056"/>
                      <a:pt x="526" y="21404"/>
                    </a:cubicBezTo>
                    <a:cubicBezTo>
                      <a:pt x="426" y="20527"/>
                      <a:pt x="301" y="19650"/>
                      <a:pt x="150" y="18773"/>
                    </a:cubicBezTo>
                    <a:cubicBezTo>
                      <a:pt x="0" y="17795"/>
                      <a:pt x="150" y="16843"/>
                      <a:pt x="276" y="15890"/>
                    </a:cubicBezTo>
                    <a:cubicBezTo>
                      <a:pt x="376" y="15239"/>
                      <a:pt x="526" y="14612"/>
                      <a:pt x="702" y="13986"/>
                    </a:cubicBezTo>
                    <a:cubicBezTo>
                      <a:pt x="802" y="13635"/>
                      <a:pt x="978" y="13309"/>
                      <a:pt x="1178" y="12983"/>
                    </a:cubicBezTo>
                    <a:cubicBezTo>
                      <a:pt x="1679" y="12231"/>
                      <a:pt x="2181" y="11454"/>
                      <a:pt x="2757" y="10753"/>
                    </a:cubicBezTo>
                    <a:cubicBezTo>
                      <a:pt x="3308" y="10026"/>
                      <a:pt x="3910" y="9324"/>
                      <a:pt x="4587" y="8697"/>
                    </a:cubicBezTo>
                    <a:cubicBezTo>
                      <a:pt x="6592" y="6768"/>
                      <a:pt x="8922" y="5264"/>
                      <a:pt x="11454" y="4111"/>
                    </a:cubicBezTo>
                    <a:cubicBezTo>
                      <a:pt x="12932" y="3434"/>
                      <a:pt x="14411" y="2833"/>
                      <a:pt x="15940" y="2281"/>
                    </a:cubicBezTo>
                    <a:cubicBezTo>
                      <a:pt x="16241" y="2156"/>
                      <a:pt x="16541" y="2056"/>
                      <a:pt x="16842" y="1981"/>
                    </a:cubicBezTo>
                    <a:cubicBezTo>
                      <a:pt x="18647" y="1554"/>
                      <a:pt x="20451" y="1053"/>
                      <a:pt x="22256" y="677"/>
                    </a:cubicBezTo>
                    <a:cubicBezTo>
                      <a:pt x="23835" y="351"/>
                      <a:pt x="25439" y="151"/>
                      <a:pt x="27043" y="126"/>
                    </a:cubicBezTo>
                    <a:cubicBezTo>
                      <a:pt x="28897" y="101"/>
                      <a:pt x="30752" y="51"/>
                      <a:pt x="32607" y="26"/>
                    </a:cubicBezTo>
                    <a:cubicBezTo>
                      <a:pt x="33233" y="1"/>
                      <a:pt x="33835" y="76"/>
                      <a:pt x="34461" y="101"/>
                    </a:cubicBezTo>
                    <a:cubicBezTo>
                      <a:pt x="36065" y="151"/>
                      <a:pt x="37619" y="452"/>
                      <a:pt x="39148" y="803"/>
                    </a:cubicBezTo>
                    <a:cubicBezTo>
                      <a:pt x="40226" y="1053"/>
                      <a:pt x="41278" y="1404"/>
                      <a:pt x="42281" y="1855"/>
                    </a:cubicBezTo>
                    <a:cubicBezTo>
                      <a:pt x="43685" y="2482"/>
                      <a:pt x="45013" y="3209"/>
                      <a:pt x="46366" y="3961"/>
                    </a:cubicBezTo>
                    <a:cubicBezTo>
                      <a:pt x="47243" y="4462"/>
                      <a:pt x="47970" y="5214"/>
                      <a:pt x="48722" y="5890"/>
                    </a:cubicBezTo>
                    <a:cubicBezTo>
                      <a:pt x="49248" y="6367"/>
                      <a:pt x="49700" y="6893"/>
                      <a:pt x="50201" y="7394"/>
                    </a:cubicBezTo>
                    <a:cubicBezTo>
                      <a:pt x="50451" y="7620"/>
                      <a:pt x="50602" y="7895"/>
                      <a:pt x="50727" y="8196"/>
                    </a:cubicBezTo>
                    <a:cubicBezTo>
                      <a:pt x="51103" y="9073"/>
                      <a:pt x="51329" y="9976"/>
                      <a:pt x="51429" y="10903"/>
                    </a:cubicBezTo>
                    <a:close/>
                    <a:moveTo>
                      <a:pt x="7318" y="18948"/>
                    </a:moveTo>
                    <a:cubicBezTo>
                      <a:pt x="7343" y="19048"/>
                      <a:pt x="7419" y="19149"/>
                      <a:pt x="7544" y="19199"/>
                    </a:cubicBezTo>
                    <a:cubicBezTo>
                      <a:pt x="7569" y="19224"/>
                      <a:pt x="7619" y="19249"/>
                      <a:pt x="7669" y="19274"/>
                    </a:cubicBezTo>
                    <a:lnTo>
                      <a:pt x="7318" y="18948"/>
                    </a:ln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1" name="Google Shape;371;p40"/>
            <p:cNvSpPr/>
            <p:nvPr/>
          </p:nvSpPr>
          <p:spPr>
            <a:xfrm rot="508395" flipH="1">
              <a:off x="2557169" y="25605"/>
              <a:ext cx="948350" cy="32779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1"/>
                  </a:solidFill>
                  <a:latin typeface="Bahiana"/>
                </a:rPr>
                <a:t>AWESOME</a:t>
              </a:r>
            </a:p>
          </p:txBody>
        </p:sp>
        <p:grpSp>
          <p:nvGrpSpPr>
            <p:cNvPr id="372" name="Google Shape;372;p40"/>
            <p:cNvGrpSpPr/>
            <p:nvPr/>
          </p:nvGrpSpPr>
          <p:grpSpPr>
            <a:xfrm>
              <a:off x="3710200" y="91050"/>
              <a:ext cx="135975" cy="386625"/>
              <a:chOff x="3655550" y="2061425"/>
              <a:chExt cx="135975" cy="386625"/>
            </a:xfrm>
          </p:grpSpPr>
          <p:sp>
            <p:nvSpPr>
              <p:cNvPr id="373" name="Google Shape;373;p40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40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5" name="Google Shape;375;p40"/>
          <p:cNvGrpSpPr/>
          <p:nvPr/>
        </p:nvGrpSpPr>
        <p:grpSpPr>
          <a:xfrm flipH="1">
            <a:off x="7285692" y="3474500"/>
            <a:ext cx="1562908" cy="954136"/>
            <a:chOff x="543558" y="815800"/>
            <a:chExt cx="1562908" cy="954136"/>
          </a:xfrm>
        </p:grpSpPr>
        <p:grpSp>
          <p:nvGrpSpPr>
            <p:cNvPr id="376" name="Google Shape;376;p40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377" name="Google Shape;377;p40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0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40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40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40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2" name="Google Shape;382;p40"/>
            <p:cNvSpPr/>
            <p:nvPr/>
          </p:nvSpPr>
          <p:spPr>
            <a:xfrm rot="-486578" flipH="1">
              <a:off x="933694" y="1025821"/>
              <a:ext cx="761456" cy="35403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1"/>
                  </a:solidFill>
                  <a:latin typeface="Bahiana"/>
                </a:rPr>
                <a:t>WORDS</a:t>
              </a:r>
            </a:p>
          </p:txBody>
        </p:sp>
      </p:grpSp>
      <p:sp>
        <p:nvSpPr>
          <p:cNvPr id="383" name="Google Shape;383;p40"/>
          <p:cNvSpPr/>
          <p:nvPr/>
        </p:nvSpPr>
        <p:spPr>
          <a:xfrm rot="1817739">
            <a:off x="7510343" y="184563"/>
            <a:ext cx="887615" cy="709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384" name="Google Shape;384;p40"/>
          <p:cNvSpPr/>
          <p:nvPr/>
        </p:nvSpPr>
        <p:spPr>
          <a:xfrm rot="817445">
            <a:off x="3440146" y="4793257"/>
            <a:ext cx="931460" cy="6215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385" name="Google Shape;385;p40"/>
          <p:cNvSpPr/>
          <p:nvPr/>
        </p:nvSpPr>
        <p:spPr>
          <a:xfrm rot="-2030101">
            <a:off x="-164222" y="3471931"/>
            <a:ext cx="957420" cy="7539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/æ/</a:t>
            </a:r>
          </a:p>
        </p:txBody>
      </p:sp>
      <p:sp>
        <p:nvSpPr>
          <p:cNvPr id="386" name="Google Shape;386;p40"/>
          <p:cNvSpPr/>
          <p:nvPr/>
        </p:nvSpPr>
        <p:spPr>
          <a:xfrm rot="667642">
            <a:off x="3822056" y="-137106"/>
            <a:ext cx="550581" cy="6657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/i/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713100" y="2100450"/>
            <a:ext cx="4084800" cy="24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713100" y="981150"/>
            <a:ext cx="40848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/>
          <p:nvPr/>
        </p:nvSpPr>
        <p:spPr>
          <a:xfrm rot="1756698">
            <a:off x="274140" y="-21883"/>
            <a:ext cx="762989" cy="5797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42" name="Google Shape;42;p23"/>
          <p:cNvSpPr/>
          <p:nvPr/>
        </p:nvSpPr>
        <p:spPr>
          <a:xfrm rot="-1669747">
            <a:off x="2318556" y="4609931"/>
            <a:ext cx="751438" cy="5014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43" name="Google Shape;43;p23"/>
          <p:cNvSpPr/>
          <p:nvPr/>
        </p:nvSpPr>
        <p:spPr>
          <a:xfrm rot="1817739">
            <a:off x="8198818" y="3676326"/>
            <a:ext cx="887615" cy="709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/ai/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title" idx="2"/>
          </p:nvPr>
        </p:nvSpPr>
        <p:spPr>
          <a:xfrm>
            <a:off x="1604775" y="2694300"/>
            <a:ext cx="26079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title" idx="3"/>
          </p:nvPr>
        </p:nvSpPr>
        <p:spPr>
          <a:xfrm>
            <a:off x="4931325" y="2694300"/>
            <a:ext cx="26079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ubTitle" idx="1"/>
          </p:nvPr>
        </p:nvSpPr>
        <p:spPr>
          <a:xfrm>
            <a:off x="4931326" y="3253200"/>
            <a:ext cx="26079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ubTitle" idx="4"/>
          </p:nvPr>
        </p:nvSpPr>
        <p:spPr>
          <a:xfrm>
            <a:off x="1604775" y="3253200"/>
            <a:ext cx="26079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24"/>
          <p:cNvSpPr/>
          <p:nvPr/>
        </p:nvSpPr>
        <p:spPr>
          <a:xfrm rot="-1717394">
            <a:off x="-113719" y="1037553"/>
            <a:ext cx="743806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51" name="Google Shape;51;p24"/>
          <p:cNvSpPr/>
          <p:nvPr/>
        </p:nvSpPr>
        <p:spPr>
          <a:xfrm rot="-1524246">
            <a:off x="4647835" y="4780850"/>
            <a:ext cx="521974" cy="4712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52" name="Google Shape;52;p24"/>
          <p:cNvSpPr/>
          <p:nvPr/>
        </p:nvSpPr>
        <p:spPr>
          <a:xfrm rot="817473">
            <a:off x="8484104" y="3718831"/>
            <a:ext cx="824841" cy="5503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grpSp>
        <p:nvGrpSpPr>
          <p:cNvPr id="53" name="Google Shape;53;p24"/>
          <p:cNvGrpSpPr/>
          <p:nvPr/>
        </p:nvGrpSpPr>
        <p:grpSpPr>
          <a:xfrm>
            <a:off x="7934639" y="1029186"/>
            <a:ext cx="1516504" cy="943226"/>
            <a:chOff x="8128125" y="1149650"/>
            <a:chExt cx="1322725" cy="822700"/>
          </a:xfrm>
        </p:grpSpPr>
        <p:grpSp>
          <p:nvGrpSpPr>
            <p:cNvPr id="54" name="Google Shape;54;p24"/>
            <p:cNvGrpSpPr/>
            <p:nvPr/>
          </p:nvGrpSpPr>
          <p:grpSpPr>
            <a:xfrm flipH="1">
              <a:off x="8128125" y="1149650"/>
              <a:ext cx="1322725" cy="822700"/>
              <a:chOff x="2116050" y="3486250"/>
              <a:chExt cx="1322725" cy="822700"/>
            </a:xfrm>
          </p:grpSpPr>
          <p:sp>
            <p:nvSpPr>
              <p:cNvPr id="55" name="Google Shape;55;p24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4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4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4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4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" name="Google Shape;60;p24"/>
            <p:cNvSpPr/>
            <p:nvPr/>
          </p:nvSpPr>
          <p:spPr>
            <a:xfrm rot="1374650">
              <a:off x="8437186" y="1423778"/>
              <a:ext cx="723007" cy="2142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</p:grpSp>
      <p:grpSp>
        <p:nvGrpSpPr>
          <p:cNvPr id="61" name="Google Shape;61;p24"/>
          <p:cNvGrpSpPr/>
          <p:nvPr/>
        </p:nvGrpSpPr>
        <p:grpSpPr>
          <a:xfrm>
            <a:off x="-360417" y="3875176"/>
            <a:ext cx="1442564" cy="897237"/>
            <a:chOff x="-360400" y="3949500"/>
            <a:chExt cx="1322725" cy="822700"/>
          </a:xfrm>
        </p:grpSpPr>
        <p:grpSp>
          <p:nvGrpSpPr>
            <p:cNvPr id="62" name="Google Shape;62;p24"/>
            <p:cNvGrpSpPr/>
            <p:nvPr/>
          </p:nvGrpSpPr>
          <p:grpSpPr>
            <a:xfrm>
              <a:off x="-360400" y="3949500"/>
              <a:ext cx="1322725" cy="822700"/>
              <a:chOff x="2116050" y="3486250"/>
              <a:chExt cx="1322725" cy="822700"/>
            </a:xfrm>
          </p:grpSpPr>
          <p:sp>
            <p:nvSpPr>
              <p:cNvPr id="63" name="Google Shape;63;p24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4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4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4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4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" name="Google Shape;68;p24"/>
            <p:cNvSpPr/>
            <p:nvPr/>
          </p:nvSpPr>
          <p:spPr>
            <a:xfrm rot="-1416449">
              <a:off x="-113981" y="4217579"/>
              <a:ext cx="829884" cy="22254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PATHOLOGY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5"/>
          <p:cNvGrpSpPr/>
          <p:nvPr/>
        </p:nvGrpSpPr>
        <p:grpSpPr>
          <a:xfrm>
            <a:off x="-76211" y="-95614"/>
            <a:ext cx="1516504" cy="943226"/>
            <a:chOff x="8128125" y="1149650"/>
            <a:chExt cx="1322725" cy="822700"/>
          </a:xfrm>
        </p:grpSpPr>
        <p:grpSp>
          <p:nvGrpSpPr>
            <p:cNvPr id="71" name="Google Shape;71;p25"/>
            <p:cNvGrpSpPr/>
            <p:nvPr/>
          </p:nvGrpSpPr>
          <p:grpSpPr>
            <a:xfrm flipH="1">
              <a:off x="8128125" y="1149650"/>
              <a:ext cx="1322725" cy="822700"/>
              <a:chOff x="2116050" y="3486250"/>
              <a:chExt cx="1322725" cy="822700"/>
            </a:xfrm>
          </p:grpSpPr>
          <p:sp>
            <p:nvSpPr>
              <p:cNvPr id="72" name="Google Shape;72;p25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5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5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5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5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25"/>
            <p:cNvSpPr/>
            <p:nvPr/>
          </p:nvSpPr>
          <p:spPr>
            <a:xfrm rot="1374650">
              <a:off x="8437186" y="1423778"/>
              <a:ext cx="723007" cy="2142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</p:grpSp>
      <p:grpSp>
        <p:nvGrpSpPr>
          <p:cNvPr id="78" name="Google Shape;78;p25"/>
          <p:cNvGrpSpPr/>
          <p:nvPr/>
        </p:nvGrpSpPr>
        <p:grpSpPr>
          <a:xfrm>
            <a:off x="7951608" y="386676"/>
            <a:ext cx="1442564" cy="897237"/>
            <a:chOff x="-360400" y="3949500"/>
            <a:chExt cx="1322725" cy="822700"/>
          </a:xfrm>
        </p:grpSpPr>
        <p:grpSp>
          <p:nvGrpSpPr>
            <p:cNvPr id="79" name="Google Shape;79;p25"/>
            <p:cNvGrpSpPr/>
            <p:nvPr/>
          </p:nvGrpSpPr>
          <p:grpSpPr>
            <a:xfrm>
              <a:off x="-360400" y="3949500"/>
              <a:ext cx="1322725" cy="822700"/>
              <a:chOff x="2116050" y="3486250"/>
              <a:chExt cx="1322725" cy="822700"/>
            </a:xfrm>
          </p:grpSpPr>
          <p:sp>
            <p:nvSpPr>
              <p:cNvPr id="80" name="Google Shape;80;p25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5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5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5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5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85;p25"/>
            <p:cNvSpPr/>
            <p:nvPr/>
          </p:nvSpPr>
          <p:spPr>
            <a:xfrm rot="-1416449">
              <a:off x="-57311" y="4206607"/>
              <a:ext cx="743908" cy="2286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PROBLEMS</a:t>
              </a:r>
            </a:p>
          </p:txBody>
        </p:sp>
      </p:grpSp>
      <p:sp>
        <p:nvSpPr>
          <p:cNvPr id="86" name="Google Shape;86;p25"/>
          <p:cNvSpPr/>
          <p:nvPr/>
        </p:nvSpPr>
        <p:spPr>
          <a:xfrm rot="-1717394">
            <a:off x="2874356" y="4614228"/>
            <a:ext cx="743806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87" name="Google Shape;87;p25"/>
          <p:cNvSpPr/>
          <p:nvPr/>
        </p:nvSpPr>
        <p:spPr>
          <a:xfrm rot="1817739">
            <a:off x="-326482" y="2175238"/>
            <a:ext cx="887615" cy="709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88" name="Google Shape;88;p25"/>
          <p:cNvSpPr/>
          <p:nvPr/>
        </p:nvSpPr>
        <p:spPr>
          <a:xfrm rot="1375051">
            <a:off x="8727718" y="3767199"/>
            <a:ext cx="615441" cy="555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title" idx="2"/>
          </p:nvPr>
        </p:nvSpPr>
        <p:spPr>
          <a:xfrm>
            <a:off x="720000" y="27809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ubTitle" idx="1"/>
          </p:nvPr>
        </p:nvSpPr>
        <p:spPr>
          <a:xfrm>
            <a:off x="720000" y="3308650"/>
            <a:ext cx="23055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title" idx="3"/>
          </p:nvPr>
        </p:nvSpPr>
        <p:spPr>
          <a:xfrm>
            <a:off x="3419218" y="27809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ubTitle" idx="4"/>
          </p:nvPr>
        </p:nvSpPr>
        <p:spPr>
          <a:xfrm>
            <a:off x="3419221" y="3308650"/>
            <a:ext cx="23055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title" idx="5"/>
          </p:nvPr>
        </p:nvSpPr>
        <p:spPr>
          <a:xfrm>
            <a:off x="6118444" y="27809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ubTitle" idx="6"/>
          </p:nvPr>
        </p:nvSpPr>
        <p:spPr>
          <a:xfrm>
            <a:off x="6118450" y="3308650"/>
            <a:ext cx="23055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6"/>
          <p:cNvGrpSpPr/>
          <p:nvPr/>
        </p:nvGrpSpPr>
        <p:grpSpPr>
          <a:xfrm>
            <a:off x="7803255" y="4245049"/>
            <a:ext cx="1739383" cy="1081850"/>
            <a:chOff x="8128125" y="1149650"/>
            <a:chExt cx="1322725" cy="822700"/>
          </a:xfrm>
        </p:grpSpPr>
        <p:grpSp>
          <p:nvGrpSpPr>
            <p:cNvPr id="98" name="Google Shape;98;p26"/>
            <p:cNvGrpSpPr/>
            <p:nvPr/>
          </p:nvGrpSpPr>
          <p:grpSpPr>
            <a:xfrm flipH="1">
              <a:off x="8128125" y="1149650"/>
              <a:ext cx="1322725" cy="822700"/>
              <a:chOff x="2116050" y="3486250"/>
              <a:chExt cx="1322725" cy="822700"/>
            </a:xfrm>
          </p:grpSpPr>
          <p:sp>
            <p:nvSpPr>
              <p:cNvPr id="99" name="Google Shape;99;p26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6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6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6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6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104;p26"/>
            <p:cNvSpPr/>
            <p:nvPr/>
          </p:nvSpPr>
          <p:spPr>
            <a:xfrm rot="1374650">
              <a:off x="8437186" y="1423778"/>
              <a:ext cx="723007" cy="2142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</p:grpSp>
      <p:grpSp>
        <p:nvGrpSpPr>
          <p:cNvPr id="105" name="Google Shape;105;p26"/>
          <p:cNvGrpSpPr/>
          <p:nvPr/>
        </p:nvGrpSpPr>
        <p:grpSpPr>
          <a:xfrm>
            <a:off x="-457120" y="250400"/>
            <a:ext cx="1981310" cy="1232240"/>
            <a:chOff x="-360400" y="3949500"/>
            <a:chExt cx="1322725" cy="822700"/>
          </a:xfrm>
        </p:grpSpPr>
        <p:grpSp>
          <p:nvGrpSpPr>
            <p:cNvPr id="106" name="Google Shape;106;p26"/>
            <p:cNvGrpSpPr/>
            <p:nvPr/>
          </p:nvGrpSpPr>
          <p:grpSpPr>
            <a:xfrm>
              <a:off x="-360400" y="3949500"/>
              <a:ext cx="1322725" cy="822700"/>
              <a:chOff x="2116050" y="3486250"/>
              <a:chExt cx="1322725" cy="822700"/>
            </a:xfrm>
          </p:grpSpPr>
          <p:sp>
            <p:nvSpPr>
              <p:cNvPr id="107" name="Google Shape;107;p26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6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6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6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6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" name="Google Shape;112;p26"/>
            <p:cNvSpPr/>
            <p:nvPr/>
          </p:nvSpPr>
          <p:spPr>
            <a:xfrm rot="-1416438">
              <a:off x="-44874" y="4193810"/>
              <a:ext cx="686651" cy="27895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MOCKUP</a:t>
              </a:r>
            </a:p>
          </p:txBody>
        </p:sp>
      </p:grpSp>
      <p:sp>
        <p:nvSpPr>
          <p:cNvPr id="113" name="Google Shape;113;p26"/>
          <p:cNvSpPr/>
          <p:nvPr/>
        </p:nvSpPr>
        <p:spPr>
          <a:xfrm rot="-1669747">
            <a:off x="8297231" y="-148194"/>
            <a:ext cx="751438" cy="5014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114" name="Google Shape;114;p26"/>
          <p:cNvSpPr/>
          <p:nvPr/>
        </p:nvSpPr>
        <p:spPr>
          <a:xfrm rot="-1524231">
            <a:off x="2346010" y="4665755"/>
            <a:ext cx="668580" cy="6035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115" name="Google Shape;115;p26"/>
          <p:cNvSpPr/>
          <p:nvPr/>
        </p:nvSpPr>
        <p:spPr>
          <a:xfrm rot="1614474">
            <a:off x="3864382" y="-110422"/>
            <a:ext cx="743805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116" name="Google Shape;116;p26"/>
          <p:cNvSpPr/>
          <p:nvPr/>
        </p:nvSpPr>
        <p:spPr>
          <a:xfrm rot="1817751">
            <a:off x="-258561" y="2626867"/>
            <a:ext cx="749773" cy="5994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2302399" y="1398650"/>
            <a:ext cx="21546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ubTitle" idx="1"/>
          </p:nvPr>
        </p:nvSpPr>
        <p:spPr>
          <a:xfrm>
            <a:off x="720000" y="2440775"/>
            <a:ext cx="37371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 flipH="1">
            <a:off x="4693901" y="1398650"/>
            <a:ext cx="21546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ubTitle" idx="1"/>
          </p:nvPr>
        </p:nvSpPr>
        <p:spPr>
          <a:xfrm flipH="1">
            <a:off x="4693800" y="2440775"/>
            <a:ext cx="37371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27"/>
          <p:cNvGrpSpPr/>
          <p:nvPr/>
        </p:nvGrpSpPr>
        <p:grpSpPr>
          <a:xfrm flipH="1">
            <a:off x="-877520" y="3853174"/>
            <a:ext cx="1739383" cy="1081850"/>
            <a:chOff x="8128125" y="1149650"/>
            <a:chExt cx="1322725" cy="822700"/>
          </a:xfrm>
        </p:grpSpPr>
        <p:grpSp>
          <p:nvGrpSpPr>
            <p:cNvPr id="123" name="Google Shape;123;p27"/>
            <p:cNvGrpSpPr/>
            <p:nvPr/>
          </p:nvGrpSpPr>
          <p:grpSpPr>
            <a:xfrm flipH="1">
              <a:off x="8128125" y="1149650"/>
              <a:ext cx="1322725" cy="822700"/>
              <a:chOff x="2116050" y="3486250"/>
              <a:chExt cx="1322725" cy="822700"/>
            </a:xfrm>
          </p:grpSpPr>
          <p:sp>
            <p:nvSpPr>
              <p:cNvPr id="124" name="Google Shape;124;p27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7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7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7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7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27"/>
            <p:cNvSpPr/>
            <p:nvPr/>
          </p:nvSpPr>
          <p:spPr>
            <a:xfrm rot="1675993" flipH="1">
              <a:off x="8437186" y="1423780"/>
              <a:ext cx="723007" cy="2142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</p:grpSp>
      <p:grpSp>
        <p:nvGrpSpPr>
          <p:cNvPr id="130" name="Google Shape;130;p27"/>
          <p:cNvGrpSpPr/>
          <p:nvPr/>
        </p:nvGrpSpPr>
        <p:grpSpPr>
          <a:xfrm flipH="1">
            <a:off x="7561328" y="250400"/>
            <a:ext cx="1981310" cy="1232240"/>
            <a:chOff x="-360400" y="3949500"/>
            <a:chExt cx="1322725" cy="822700"/>
          </a:xfrm>
        </p:grpSpPr>
        <p:grpSp>
          <p:nvGrpSpPr>
            <p:cNvPr id="131" name="Google Shape;131;p27"/>
            <p:cNvGrpSpPr/>
            <p:nvPr/>
          </p:nvGrpSpPr>
          <p:grpSpPr>
            <a:xfrm>
              <a:off x="-360400" y="3949500"/>
              <a:ext cx="1322725" cy="822700"/>
              <a:chOff x="2116050" y="3486250"/>
              <a:chExt cx="1322725" cy="822700"/>
            </a:xfrm>
          </p:grpSpPr>
          <p:sp>
            <p:nvSpPr>
              <p:cNvPr id="132" name="Google Shape;132;p27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7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7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7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7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" name="Google Shape;137;p27"/>
            <p:cNvSpPr/>
            <p:nvPr/>
          </p:nvSpPr>
          <p:spPr>
            <a:xfrm rot="-1617638" flipH="1">
              <a:off x="-44876" y="4193811"/>
              <a:ext cx="686654" cy="2789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MOCKUP</a:t>
              </a:r>
            </a:p>
          </p:txBody>
        </p:sp>
      </p:grpSp>
      <p:sp>
        <p:nvSpPr>
          <p:cNvPr id="138" name="Google Shape;138;p27"/>
          <p:cNvSpPr/>
          <p:nvPr/>
        </p:nvSpPr>
        <p:spPr>
          <a:xfrm rot="1669747" flipH="1">
            <a:off x="36850" y="-148194"/>
            <a:ext cx="751438" cy="5014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139" name="Google Shape;139;p27"/>
          <p:cNvSpPr/>
          <p:nvPr/>
        </p:nvSpPr>
        <p:spPr>
          <a:xfrm rot="1524231" flipH="1">
            <a:off x="6070927" y="4665755"/>
            <a:ext cx="668580" cy="6035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140" name="Google Shape;140;p27"/>
          <p:cNvSpPr/>
          <p:nvPr/>
        </p:nvSpPr>
        <p:spPr>
          <a:xfrm rot="-1614474" flipH="1">
            <a:off x="4477331" y="-110422"/>
            <a:ext cx="743805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141" name="Google Shape;141;p27"/>
          <p:cNvSpPr/>
          <p:nvPr/>
        </p:nvSpPr>
        <p:spPr>
          <a:xfrm rot="-1817751" flipH="1">
            <a:off x="8594306" y="2626867"/>
            <a:ext cx="749773" cy="5994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/ai/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713100" y="2776300"/>
            <a:ext cx="22581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ubTitle" idx="1"/>
          </p:nvPr>
        </p:nvSpPr>
        <p:spPr>
          <a:xfrm>
            <a:off x="713100" y="3545202"/>
            <a:ext cx="22581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title" idx="2"/>
          </p:nvPr>
        </p:nvSpPr>
        <p:spPr>
          <a:xfrm>
            <a:off x="3442950" y="2776290"/>
            <a:ext cx="22581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subTitle" idx="3"/>
          </p:nvPr>
        </p:nvSpPr>
        <p:spPr>
          <a:xfrm>
            <a:off x="3442950" y="3545176"/>
            <a:ext cx="22581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 idx="4"/>
          </p:nvPr>
        </p:nvSpPr>
        <p:spPr>
          <a:xfrm>
            <a:off x="6172800" y="2776296"/>
            <a:ext cx="22581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ubTitle" idx="5"/>
          </p:nvPr>
        </p:nvSpPr>
        <p:spPr>
          <a:xfrm>
            <a:off x="6172800" y="3545173"/>
            <a:ext cx="22581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49" name="Google Shape;149;p28"/>
          <p:cNvGrpSpPr/>
          <p:nvPr/>
        </p:nvGrpSpPr>
        <p:grpSpPr>
          <a:xfrm>
            <a:off x="7827505" y="-175301"/>
            <a:ext cx="1739383" cy="1081851"/>
            <a:chOff x="8128125" y="1149650"/>
            <a:chExt cx="1322725" cy="822700"/>
          </a:xfrm>
        </p:grpSpPr>
        <p:grpSp>
          <p:nvGrpSpPr>
            <p:cNvPr id="150" name="Google Shape;150;p28"/>
            <p:cNvGrpSpPr/>
            <p:nvPr/>
          </p:nvGrpSpPr>
          <p:grpSpPr>
            <a:xfrm flipH="1">
              <a:off x="8128125" y="1149650"/>
              <a:ext cx="1322725" cy="822700"/>
              <a:chOff x="2116050" y="3486250"/>
              <a:chExt cx="1322725" cy="822700"/>
            </a:xfrm>
          </p:grpSpPr>
          <p:sp>
            <p:nvSpPr>
              <p:cNvPr id="151" name="Google Shape;151;p28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8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8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8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8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28"/>
            <p:cNvSpPr/>
            <p:nvPr/>
          </p:nvSpPr>
          <p:spPr>
            <a:xfrm rot="1374650">
              <a:off x="8437186" y="1423778"/>
              <a:ext cx="723007" cy="2142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</p:grpSp>
      <p:grpSp>
        <p:nvGrpSpPr>
          <p:cNvPr id="157" name="Google Shape;157;p28"/>
          <p:cNvGrpSpPr/>
          <p:nvPr/>
        </p:nvGrpSpPr>
        <p:grpSpPr>
          <a:xfrm>
            <a:off x="-497608" y="96710"/>
            <a:ext cx="1675099" cy="1041785"/>
            <a:chOff x="-360400" y="3949500"/>
            <a:chExt cx="1322725" cy="822700"/>
          </a:xfrm>
        </p:grpSpPr>
        <p:grpSp>
          <p:nvGrpSpPr>
            <p:cNvPr id="158" name="Google Shape;158;p28"/>
            <p:cNvGrpSpPr/>
            <p:nvPr/>
          </p:nvGrpSpPr>
          <p:grpSpPr>
            <a:xfrm>
              <a:off x="-360400" y="3949500"/>
              <a:ext cx="1322725" cy="822700"/>
              <a:chOff x="2116050" y="3486250"/>
              <a:chExt cx="1322725" cy="822700"/>
            </a:xfrm>
          </p:grpSpPr>
          <p:sp>
            <p:nvSpPr>
              <p:cNvPr id="159" name="Google Shape;159;p28"/>
              <p:cNvSpPr/>
              <p:nvPr/>
            </p:nvSpPr>
            <p:spPr>
              <a:xfrm>
                <a:off x="3255775" y="3761325"/>
                <a:ext cx="11157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8697" extrusionOk="0">
                    <a:moveTo>
                      <a:pt x="101" y="8597"/>
                    </a:moveTo>
                    <a:cubicBezTo>
                      <a:pt x="1" y="8196"/>
                      <a:pt x="176" y="7920"/>
                      <a:pt x="427" y="7669"/>
                    </a:cubicBezTo>
                    <a:cubicBezTo>
                      <a:pt x="728" y="7369"/>
                      <a:pt x="1029" y="7043"/>
                      <a:pt x="1329" y="6717"/>
                    </a:cubicBezTo>
                    <a:cubicBezTo>
                      <a:pt x="2532" y="5338"/>
                      <a:pt x="3209" y="3684"/>
                      <a:pt x="3535" y="1905"/>
                    </a:cubicBezTo>
                    <a:cubicBezTo>
                      <a:pt x="3635" y="1303"/>
                      <a:pt x="3760" y="727"/>
                      <a:pt x="3911" y="0"/>
                    </a:cubicBezTo>
                    <a:cubicBezTo>
                      <a:pt x="4036" y="201"/>
                      <a:pt x="4161" y="276"/>
                      <a:pt x="4186" y="376"/>
                    </a:cubicBezTo>
                    <a:cubicBezTo>
                      <a:pt x="4462" y="1729"/>
                      <a:pt x="4462" y="3058"/>
                      <a:pt x="3936" y="4361"/>
                    </a:cubicBezTo>
                    <a:cubicBezTo>
                      <a:pt x="3510" y="5439"/>
                      <a:pt x="3084" y="6491"/>
                      <a:pt x="2232" y="7318"/>
                    </a:cubicBezTo>
                    <a:cubicBezTo>
                      <a:pt x="1856" y="7694"/>
                      <a:pt x="1430" y="8045"/>
                      <a:pt x="1029" y="8396"/>
                    </a:cubicBezTo>
                    <a:cubicBezTo>
                      <a:pt x="753" y="8647"/>
                      <a:pt x="452" y="8697"/>
                      <a:pt x="101" y="8597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8"/>
              <p:cNvSpPr/>
              <p:nvPr/>
            </p:nvSpPr>
            <p:spPr>
              <a:xfrm>
                <a:off x="3358550" y="3891025"/>
                <a:ext cx="802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086" extrusionOk="0">
                    <a:moveTo>
                      <a:pt x="0" y="3835"/>
                    </a:moveTo>
                    <a:cubicBezTo>
                      <a:pt x="552" y="3133"/>
                      <a:pt x="978" y="2506"/>
                      <a:pt x="1479" y="1905"/>
                    </a:cubicBezTo>
                    <a:cubicBezTo>
                      <a:pt x="1730" y="1579"/>
                      <a:pt x="1930" y="1253"/>
                      <a:pt x="2055" y="852"/>
                    </a:cubicBezTo>
                    <a:cubicBezTo>
                      <a:pt x="2131" y="577"/>
                      <a:pt x="2256" y="301"/>
                      <a:pt x="2532" y="125"/>
                    </a:cubicBezTo>
                    <a:cubicBezTo>
                      <a:pt x="2707" y="0"/>
                      <a:pt x="2983" y="50"/>
                      <a:pt x="3058" y="251"/>
                    </a:cubicBezTo>
                    <a:cubicBezTo>
                      <a:pt x="3133" y="426"/>
                      <a:pt x="3208" y="627"/>
                      <a:pt x="3158" y="802"/>
                    </a:cubicBezTo>
                    <a:cubicBezTo>
                      <a:pt x="3058" y="1404"/>
                      <a:pt x="2933" y="2005"/>
                      <a:pt x="2507" y="2481"/>
                    </a:cubicBezTo>
                    <a:cubicBezTo>
                      <a:pt x="2256" y="2757"/>
                      <a:pt x="2080" y="3058"/>
                      <a:pt x="1830" y="3358"/>
                    </a:cubicBezTo>
                    <a:cubicBezTo>
                      <a:pt x="1404" y="3885"/>
                      <a:pt x="827" y="4085"/>
                      <a:pt x="0" y="3835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8"/>
              <p:cNvSpPr/>
              <p:nvPr/>
            </p:nvSpPr>
            <p:spPr>
              <a:xfrm>
                <a:off x="2163675" y="4024475"/>
                <a:ext cx="130350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8873" extrusionOk="0">
                    <a:moveTo>
                      <a:pt x="26" y="1630"/>
                    </a:moveTo>
                    <a:cubicBezTo>
                      <a:pt x="101" y="1178"/>
                      <a:pt x="151" y="727"/>
                      <a:pt x="251" y="276"/>
                    </a:cubicBezTo>
                    <a:cubicBezTo>
                      <a:pt x="276" y="151"/>
                      <a:pt x="502" y="0"/>
                      <a:pt x="652" y="0"/>
                    </a:cubicBezTo>
                    <a:cubicBezTo>
                      <a:pt x="777" y="0"/>
                      <a:pt x="928" y="151"/>
                      <a:pt x="1053" y="276"/>
                    </a:cubicBezTo>
                    <a:cubicBezTo>
                      <a:pt x="1103" y="351"/>
                      <a:pt x="1103" y="477"/>
                      <a:pt x="1103" y="577"/>
                    </a:cubicBezTo>
                    <a:cubicBezTo>
                      <a:pt x="1128" y="828"/>
                      <a:pt x="1128" y="1078"/>
                      <a:pt x="1153" y="1329"/>
                    </a:cubicBezTo>
                    <a:cubicBezTo>
                      <a:pt x="1153" y="2582"/>
                      <a:pt x="1554" y="3710"/>
                      <a:pt x="2331" y="4687"/>
                    </a:cubicBezTo>
                    <a:cubicBezTo>
                      <a:pt x="3058" y="5589"/>
                      <a:pt x="3785" y="6467"/>
                      <a:pt x="4487" y="7369"/>
                    </a:cubicBezTo>
                    <a:cubicBezTo>
                      <a:pt x="4737" y="7670"/>
                      <a:pt x="4963" y="7995"/>
                      <a:pt x="5138" y="8321"/>
                    </a:cubicBezTo>
                    <a:cubicBezTo>
                      <a:pt x="5214" y="8447"/>
                      <a:pt x="5138" y="8672"/>
                      <a:pt x="5063" y="8823"/>
                    </a:cubicBezTo>
                    <a:cubicBezTo>
                      <a:pt x="5038" y="8873"/>
                      <a:pt x="4788" y="8873"/>
                      <a:pt x="4687" y="8823"/>
                    </a:cubicBezTo>
                    <a:cubicBezTo>
                      <a:pt x="4286" y="8547"/>
                      <a:pt x="3810" y="8296"/>
                      <a:pt x="3484" y="7945"/>
                    </a:cubicBezTo>
                    <a:cubicBezTo>
                      <a:pt x="2607" y="6918"/>
                      <a:pt x="1705" y="5890"/>
                      <a:pt x="928" y="4787"/>
                    </a:cubicBezTo>
                    <a:cubicBezTo>
                      <a:pt x="301" y="3860"/>
                      <a:pt x="1" y="2782"/>
                      <a:pt x="26" y="163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8"/>
              <p:cNvSpPr/>
              <p:nvPr/>
            </p:nvSpPr>
            <p:spPr>
              <a:xfrm>
                <a:off x="2116050" y="4116575"/>
                <a:ext cx="7897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613" extrusionOk="0">
                    <a:moveTo>
                      <a:pt x="1" y="1078"/>
                    </a:moveTo>
                    <a:cubicBezTo>
                      <a:pt x="26" y="853"/>
                      <a:pt x="26" y="728"/>
                      <a:pt x="51" y="577"/>
                    </a:cubicBezTo>
                    <a:cubicBezTo>
                      <a:pt x="126" y="327"/>
                      <a:pt x="251" y="126"/>
                      <a:pt x="527" y="51"/>
                    </a:cubicBezTo>
                    <a:cubicBezTo>
                      <a:pt x="728" y="1"/>
                      <a:pt x="1028" y="276"/>
                      <a:pt x="1053" y="602"/>
                    </a:cubicBezTo>
                    <a:cubicBezTo>
                      <a:pt x="1204" y="1956"/>
                      <a:pt x="1931" y="2958"/>
                      <a:pt x="2908" y="3835"/>
                    </a:cubicBezTo>
                    <a:cubicBezTo>
                      <a:pt x="2983" y="3910"/>
                      <a:pt x="3083" y="3986"/>
                      <a:pt x="3109" y="4061"/>
                    </a:cubicBezTo>
                    <a:cubicBezTo>
                      <a:pt x="3134" y="4186"/>
                      <a:pt x="3159" y="4337"/>
                      <a:pt x="3109" y="4462"/>
                    </a:cubicBezTo>
                    <a:cubicBezTo>
                      <a:pt x="3083" y="4537"/>
                      <a:pt x="2933" y="4612"/>
                      <a:pt x="2858" y="4587"/>
                    </a:cubicBezTo>
                    <a:cubicBezTo>
                      <a:pt x="2231" y="4412"/>
                      <a:pt x="1605" y="4261"/>
                      <a:pt x="1229" y="3685"/>
                    </a:cubicBezTo>
                    <a:cubicBezTo>
                      <a:pt x="803" y="3058"/>
                      <a:pt x="377" y="2457"/>
                      <a:pt x="176" y="1730"/>
                    </a:cubicBezTo>
                    <a:cubicBezTo>
                      <a:pt x="101" y="1479"/>
                      <a:pt x="51" y="1254"/>
                      <a:pt x="1" y="1078"/>
                    </a:cubicBezTo>
                    <a:close/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8"/>
              <p:cNvSpPr/>
              <p:nvPr/>
            </p:nvSpPr>
            <p:spPr>
              <a:xfrm>
                <a:off x="2270825" y="3486250"/>
                <a:ext cx="1003150" cy="822700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32908" extrusionOk="0">
                    <a:moveTo>
                      <a:pt x="23359" y="32607"/>
                    </a:moveTo>
                    <a:cubicBezTo>
                      <a:pt x="23208" y="31555"/>
                      <a:pt x="23033" y="30527"/>
                      <a:pt x="22908" y="29499"/>
                    </a:cubicBezTo>
                    <a:cubicBezTo>
                      <a:pt x="22858" y="29224"/>
                      <a:pt x="22883" y="28948"/>
                      <a:pt x="22883" y="28672"/>
                    </a:cubicBezTo>
                    <a:cubicBezTo>
                      <a:pt x="22883" y="27820"/>
                      <a:pt x="23409" y="27319"/>
                      <a:pt x="24136" y="26993"/>
                    </a:cubicBezTo>
                    <a:cubicBezTo>
                      <a:pt x="24311" y="26918"/>
                      <a:pt x="24512" y="26868"/>
                      <a:pt x="24687" y="26768"/>
                    </a:cubicBezTo>
                    <a:cubicBezTo>
                      <a:pt x="25690" y="26266"/>
                      <a:pt x="26667" y="25765"/>
                      <a:pt x="27670" y="25264"/>
                    </a:cubicBezTo>
                    <a:cubicBezTo>
                      <a:pt x="27820" y="25189"/>
                      <a:pt x="27995" y="25164"/>
                      <a:pt x="28146" y="25113"/>
                    </a:cubicBezTo>
                    <a:cubicBezTo>
                      <a:pt x="28447" y="25038"/>
                      <a:pt x="28722" y="24963"/>
                      <a:pt x="28998" y="24838"/>
                    </a:cubicBezTo>
                    <a:cubicBezTo>
                      <a:pt x="30426" y="24261"/>
                      <a:pt x="31855" y="23760"/>
                      <a:pt x="32983" y="22657"/>
                    </a:cubicBezTo>
                    <a:cubicBezTo>
                      <a:pt x="34010" y="22081"/>
                      <a:pt x="34812" y="21279"/>
                      <a:pt x="35665" y="20477"/>
                    </a:cubicBezTo>
                    <a:cubicBezTo>
                      <a:pt x="37068" y="19148"/>
                      <a:pt x="38196" y="17595"/>
                      <a:pt x="39123" y="15890"/>
                    </a:cubicBezTo>
                    <a:cubicBezTo>
                      <a:pt x="39249" y="15690"/>
                      <a:pt x="39324" y="15464"/>
                      <a:pt x="39424" y="15239"/>
                    </a:cubicBezTo>
                    <a:cubicBezTo>
                      <a:pt x="39975" y="13860"/>
                      <a:pt x="40126" y="12382"/>
                      <a:pt x="39875" y="10953"/>
                    </a:cubicBezTo>
                    <a:cubicBezTo>
                      <a:pt x="39675" y="9549"/>
                      <a:pt x="39349" y="8171"/>
                      <a:pt x="38747" y="6868"/>
                    </a:cubicBezTo>
                    <a:cubicBezTo>
                      <a:pt x="38021" y="5314"/>
                      <a:pt x="37143" y="3986"/>
                      <a:pt x="35690" y="3033"/>
                    </a:cubicBezTo>
                    <a:cubicBezTo>
                      <a:pt x="34863" y="2482"/>
                      <a:pt x="34010" y="2031"/>
                      <a:pt x="33083" y="1680"/>
                    </a:cubicBezTo>
                    <a:cubicBezTo>
                      <a:pt x="32306" y="1404"/>
                      <a:pt x="31479" y="1153"/>
                      <a:pt x="30727" y="777"/>
                    </a:cubicBezTo>
                    <a:cubicBezTo>
                      <a:pt x="30552" y="677"/>
                      <a:pt x="30351" y="652"/>
                      <a:pt x="30151" y="602"/>
                    </a:cubicBezTo>
                    <a:cubicBezTo>
                      <a:pt x="29650" y="502"/>
                      <a:pt x="29148" y="427"/>
                      <a:pt x="28672" y="301"/>
                    </a:cubicBezTo>
                    <a:cubicBezTo>
                      <a:pt x="27795" y="126"/>
                      <a:pt x="26943" y="1"/>
                      <a:pt x="26040" y="76"/>
                    </a:cubicBezTo>
                    <a:cubicBezTo>
                      <a:pt x="25740" y="101"/>
                      <a:pt x="25439" y="76"/>
                      <a:pt x="25138" y="51"/>
                    </a:cubicBezTo>
                    <a:cubicBezTo>
                      <a:pt x="24537" y="1"/>
                      <a:pt x="23985" y="76"/>
                      <a:pt x="23434" y="251"/>
                    </a:cubicBezTo>
                    <a:cubicBezTo>
                      <a:pt x="22582" y="527"/>
                      <a:pt x="21705" y="602"/>
                      <a:pt x="20852" y="702"/>
                    </a:cubicBezTo>
                    <a:cubicBezTo>
                      <a:pt x="20050" y="803"/>
                      <a:pt x="19274" y="1053"/>
                      <a:pt x="18497" y="1304"/>
                    </a:cubicBezTo>
                    <a:cubicBezTo>
                      <a:pt x="17920" y="1479"/>
                      <a:pt x="17369" y="1755"/>
                      <a:pt x="16792" y="1980"/>
                    </a:cubicBezTo>
                    <a:cubicBezTo>
                      <a:pt x="16141" y="2231"/>
                      <a:pt x="15464" y="2457"/>
                      <a:pt x="14837" y="2782"/>
                    </a:cubicBezTo>
                    <a:cubicBezTo>
                      <a:pt x="13284" y="3610"/>
                      <a:pt x="11730" y="4462"/>
                      <a:pt x="10226" y="5389"/>
                    </a:cubicBezTo>
                    <a:cubicBezTo>
                      <a:pt x="9399" y="5890"/>
                      <a:pt x="8647" y="6542"/>
                      <a:pt x="7945" y="7219"/>
                    </a:cubicBezTo>
                    <a:cubicBezTo>
                      <a:pt x="6241" y="8873"/>
                      <a:pt x="4712" y="10677"/>
                      <a:pt x="3384" y="12657"/>
                    </a:cubicBezTo>
                    <a:cubicBezTo>
                      <a:pt x="2306" y="14261"/>
                      <a:pt x="1304" y="15915"/>
                      <a:pt x="552" y="17695"/>
                    </a:cubicBezTo>
                    <a:cubicBezTo>
                      <a:pt x="201" y="18547"/>
                      <a:pt x="0" y="19424"/>
                      <a:pt x="101" y="20377"/>
                    </a:cubicBezTo>
                    <a:cubicBezTo>
                      <a:pt x="251" y="21805"/>
                      <a:pt x="577" y="23159"/>
                      <a:pt x="1253" y="24437"/>
                    </a:cubicBezTo>
                    <a:cubicBezTo>
                      <a:pt x="1679" y="25289"/>
                      <a:pt x="2281" y="25941"/>
                      <a:pt x="3058" y="26442"/>
                    </a:cubicBezTo>
                    <a:cubicBezTo>
                      <a:pt x="3484" y="26717"/>
                      <a:pt x="3910" y="27018"/>
                      <a:pt x="4336" y="27294"/>
                    </a:cubicBezTo>
                    <a:cubicBezTo>
                      <a:pt x="4687" y="27519"/>
                      <a:pt x="5063" y="27770"/>
                      <a:pt x="5464" y="27971"/>
                    </a:cubicBezTo>
                    <a:cubicBezTo>
                      <a:pt x="6692" y="28572"/>
                      <a:pt x="7995" y="28848"/>
                      <a:pt x="9349" y="29098"/>
                    </a:cubicBezTo>
                    <a:cubicBezTo>
                      <a:pt x="10702" y="29349"/>
                      <a:pt x="12030" y="29399"/>
                      <a:pt x="13384" y="29224"/>
                    </a:cubicBezTo>
                    <a:cubicBezTo>
                      <a:pt x="14211" y="29098"/>
                      <a:pt x="15063" y="28998"/>
                      <a:pt x="15890" y="28898"/>
                    </a:cubicBezTo>
                    <a:cubicBezTo>
                      <a:pt x="16416" y="29174"/>
                      <a:pt x="16968" y="29424"/>
                      <a:pt x="17494" y="29725"/>
                    </a:cubicBezTo>
                    <a:cubicBezTo>
                      <a:pt x="18446" y="30251"/>
                      <a:pt x="19399" y="30778"/>
                      <a:pt x="20326" y="31304"/>
                    </a:cubicBezTo>
                    <a:cubicBezTo>
                      <a:pt x="20978" y="31680"/>
                      <a:pt x="21604" y="32081"/>
                      <a:pt x="22256" y="32457"/>
                    </a:cubicBezTo>
                    <a:cubicBezTo>
                      <a:pt x="22482" y="32607"/>
                      <a:pt x="22707" y="32733"/>
                      <a:pt x="22958" y="32858"/>
                    </a:cubicBezTo>
                    <a:cubicBezTo>
                      <a:pt x="23058" y="32908"/>
                      <a:pt x="23208" y="32858"/>
                      <a:pt x="23334" y="32833"/>
                    </a:cubicBezTo>
                    <a:cubicBezTo>
                      <a:pt x="23359" y="32733"/>
                      <a:pt x="23384" y="32657"/>
                      <a:pt x="23359" y="3260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" name="Google Shape;164;p28"/>
            <p:cNvSpPr/>
            <p:nvPr/>
          </p:nvSpPr>
          <p:spPr>
            <a:xfrm rot="-1416449">
              <a:off x="-57311" y="4206607"/>
              <a:ext cx="743908" cy="2286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PROBLEMS</a:t>
              </a:r>
            </a:p>
          </p:txBody>
        </p:sp>
      </p:grpSp>
      <p:sp>
        <p:nvSpPr>
          <p:cNvPr id="165" name="Google Shape;165;p28"/>
          <p:cNvSpPr/>
          <p:nvPr/>
        </p:nvSpPr>
        <p:spPr>
          <a:xfrm rot="-1669747">
            <a:off x="8504481" y="2675906"/>
            <a:ext cx="751438" cy="5014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166" name="Google Shape;166;p28"/>
          <p:cNvSpPr/>
          <p:nvPr/>
        </p:nvSpPr>
        <p:spPr>
          <a:xfrm rot="-1524231">
            <a:off x="2346010" y="4665755"/>
            <a:ext cx="668580" cy="6035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/i:/</a:t>
            </a:r>
          </a:p>
        </p:txBody>
      </p:sp>
      <p:sp>
        <p:nvSpPr>
          <p:cNvPr id="167" name="Google Shape;167;p28"/>
          <p:cNvSpPr/>
          <p:nvPr/>
        </p:nvSpPr>
        <p:spPr>
          <a:xfrm rot="1614474">
            <a:off x="3435507" y="-37597"/>
            <a:ext cx="743805" cy="565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/ə:/</a:t>
            </a:r>
          </a:p>
        </p:txBody>
      </p:sp>
      <p:sp>
        <p:nvSpPr>
          <p:cNvPr id="168" name="Google Shape;168;p28"/>
          <p:cNvSpPr/>
          <p:nvPr/>
        </p:nvSpPr>
        <p:spPr>
          <a:xfrm rot="1817751">
            <a:off x="-258561" y="2626867"/>
            <a:ext cx="749773" cy="5994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B5E5E2">
                    <a:alpha val="46666"/>
                  </a:srgbClr>
                </a:solidFill>
                <a:latin typeface="Bahiana"/>
              </a:rPr>
              <a:t>/ai/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9"/>
          <p:cNvGrpSpPr/>
          <p:nvPr/>
        </p:nvGrpSpPr>
        <p:grpSpPr>
          <a:xfrm flipH="1">
            <a:off x="154360" y="300285"/>
            <a:ext cx="1738501" cy="964998"/>
            <a:chOff x="2222925" y="-166150"/>
            <a:chExt cx="1623250" cy="901025"/>
          </a:xfrm>
        </p:grpSpPr>
        <p:grpSp>
          <p:nvGrpSpPr>
            <p:cNvPr id="171" name="Google Shape;171;p29"/>
            <p:cNvGrpSpPr/>
            <p:nvPr/>
          </p:nvGrpSpPr>
          <p:grpSpPr>
            <a:xfrm flipH="1">
              <a:off x="2222925" y="-166150"/>
              <a:ext cx="1422950" cy="901025"/>
              <a:chOff x="2368575" y="2020075"/>
              <a:chExt cx="1422950" cy="901025"/>
            </a:xfrm>
          </p:grpSpPr>
          <p:sp>
            <p:nvSpPr>
              <p:cNvPr id="172" name="Google Shape;172;p29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9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9"/>
              <p:cNvSpPr/>
              <p:nvPr/>
            </p:nvSpPr>
            <p:spPr>
              <a:xfrm>
                <a:off x="2368575" y="2020075"/>
                <a:ext cx="1290750" cy="901025"/>
              </a:xfrm>
              <a:custGeom>
                <a:avLst/>
                <a:gdLst/>
                <a:ahLst/>
                <a:cxnLst/>
                <a:rect l="l" t="t" r="r" b="b"/>
                <a:pathLst>
                  <a:path w="51630" h="36041" extrusionOk="0">
                    <a:moveTo>
                      <a:pt x="51429" y="10903"/>
                    </a:moveTo>
                    <a:cubicBezTo>
                      <a:pt x="51579" y="12206"/>
                      <a:pt x="51629" y="13484"/>
                      <a:pt x="51504" y="14763"/>
                    </a:cubicBezTo>
                    <a:cubicBezTo>
                      <a:pt x="51479" y="15314"/>
                      <a:pt x="51354" y="15840"/>
                      <a:pt x="51128" y="16342"/>
                    </a:cubicBezTo>
                    <a:cubicBezTo>
                      <a:pt x="50702" y="17319"/>
                      <a:pt x="50251" y="18296"/>
                      <a:pt x="49800" y="19274"/>
                    </a:cubicBezTo>
                    <a:cubicBezTo>
                      <a:pt x="49048" y="20853"/>
                      <a:pt x="47995" y="22256"/>
                      <a:pt x="46742" y="23484"/>
                    </a:cubicBezTo>
                    <a:cubicBezTo>
                      <a:pt x="46466" y="23735"/>
                      <a:pt x="46141" y="23961"/>
                      <a:pt x="45815" y="24136"/>
                    </a:cubicBezTo>
                    <a:cubicBezTo>
                      <a:pt x="44537" y="24888"/>
                      <a:pt x="43183" y="25489"/>
                      <a:pt x="41830" y="26066"/>
                    </a:cubicBezTo>
                    <a:cubicBezTo>
                      <a:pt x="40727" y="26542"/>
                      <a:pt x="39574" y="26943"/>
                      <a:pt x="38396" y="27169"/>
                    </a:cubicBezTo>
                    <a:cubicBezTo>
                      <a:pt x="37870" y="27269"/>
                      <a:pt x="37344" y="27444"/>
                      <a:pt x="36842" y="27620"/>
                    </a:cubicBezTo>
                    <a:cubicBezTo>
                      <a:pt x="35038" y="28196"/>
                      <a:pt x="33208" y="28547"/>
                      <a:pt x="31354" y="28848"/>
                    </a:cubicBezTo>
                    <a:cubicBezTo>
                      <a:pt x="29273" y="29174"/>
                      <a:pt x="27168" y="29224"/>
                      <a:pt x="25088" y="29299"/>
                    </a:cubicBezTo>
                    <a:cubicBezTo>
                      <a:pt x="22707" y="29374"/>
                      <a:pt x="20351" y="29149"/>
                      <a:pt x="17995" y="28973"/>
                    </a:cubicBezTo>
                    <a:cubicBezTo>
                      <a:pt x="17669" y="28948"/>
                      <a:pt x="17369" y="28898"/>
                      <a:pt x="17043" y="28848"/>
                    </a:cubicBezTo>
                    <a:cubicBezTo>
                      <a:pt x="16767" y="28823"/>
                      <a:pt x="16516" y="28823"/>
                      <a:pt x="16166" y="28798"/>
                    </a:cubicBezTo>
                    <a:cubicBezTo>
                      <a:pt x="16366" y="30176"/>
                      <a:pt x="16466" y="31479"/>
                      <a:pt x="16867" y="32758"/>
                    </a:cubicBezTo>
                    <a:cubicBezTo>
                      <a:pt x="17193" y="33835"/>
                      <a:pt x="17594" y="34888"/>
                      <a:pt x="18246" y="35815"/>
                    </a:cubicBezTo>
                    <a:cubicBezTo>
                      <a:pt x="18271" y="35865"/>
                      <a:pt x="18246" y="35916"/>
                      <a:pt x="18246" y="36041"/>
                    </a:cubicBezTo>
                    <a:cubicBezTo>
                      <a:pt x="18095" y="36016"/>
                      <a:pt x="17945" y="36041"/>
                      <a:pt x="17820" y="35991"/>
                    </a:cubicBezTo>
                    <a:cubicBezTo>
                      <a:pt x="17444" y="35840"/>
                      <a:pt x="17068" y="35665"/>
                      <a:pt x="16742" y="35439"/>
                    </a:cubicBezTo>
                    <a:cubicBezTo>
                      <a:pt x="15840" y="34888"/>
                      <a:pt x="14988" y="34286"/>
                      <a:pt x="14261" y="33535"/>
                    </a:cubicBezTo>
                    <a:cubicBezTo>
                      <a:pt x="13609" y="32908"/>
                      <a:pt x="12983" y="32281"/>
                      <a:pt x="12356" y="31680"/>
                    </a:cubicBezTo>
                    <a:cubicBezTo>
                      <a:pt x="11955" y="31279"/>
                      <a:pt x="11654" y="30803"/>
                      <a:pt x="11404" y="30276"/>
                    </a:cubicBezTo>
                    <a:cubicBezTo>
                      <a:pt x="11103" y="29625"/>
                      <a:pt x="10752" y="28998"/>
                      <a:pt x="10426" y="28347"/>
                    </a:cubicBezTo>
                    <a:cubicBezTo>
                      <a:pt x="10276" y="28021"/>
                      <a:pt x="10050" y="27870"/>
                      <a:pt x="9674" y="27820"/>
                    </a:cubicBezTo>
                    <a:cubicBezTo>
                      <a:pt x="8847" y="27720"/>
                      <a:pt x="8070" y="27469"/>
                      <a:pt x="7268" y="27219"/>
                    </a:cubicBezTo>
                    <a:cubicBezTo>
                      <a:pt x="5739" y="26768"/>
                      <a:pt x="4486" y="25840"/>
                      <a:pt x="3183" y="24988"/>
                    </a:cubicBezTo>
                    <a:cubicBezTo>
                      <a:pt x="2431" y="24512"/>
                      <a:pt x="1930" y="23835"/>
                      <a:pt x="1353" y="23209"/>
                    </a:cubicBezTo>
                    <a:cubicBezTo>
                      <a:pt x="902" y="22682"/>
                      <a:pt x="602" y="22056"/>
                      <a:pt x="526" y="21404"/>
                    </a:cubicBezTo>
                    <a:cubicBezTo>
                      <a:pt x="426" y="20527"/>
                      <a:pt x="301" y="19650"/>
                      <a:pt x="150" y="18773"/>
                    </a:cubicBezTo>
                    <a:cubicBezTo>
                      <a:pt x="0" y="17795"/>
                      <a:pt x="150" y="16843"/>
                      <a:pt x="276" y="15890"/>
                    </a:cubicBezTo>
                    <a:cubicBezTo>
                      <a:pt x="376" y="15239"/>
                      <a:pt x="526" y="14612"/>
                      <a:pt x="702" y="13986"/>
                    </a:cubicBezTo>
                    <a:cubicBezTo>
                      <a:pt x="802" y="13635"/>
                      <a:pt x="978" y="13309"/>
                      <a:pt x="1178" y="12983"/>
                    </a:cubicBezTo>
                    <a:cubicBezTo>
                      <a:pt x="1679" y="12231"/>
                      <a:pt x="2181" y="11454"/>
                      <a:pt x="2757" y="10753"/>
                    </a:cubicBezTo>
                    <a:cubicBezTo>
                      <a:pt x="3308" y="10026"/>
                      <a:pt x="3910" y="9324"/>
                      <a:pt x="4587" y="8697"/>
                    </a:cubicBezTo>
                    <a:cubicBezTo>
                      <a:pt x="6592" y="6768"/>
                      <a:pt x="8922" y="5264"/>
                      <a:pt x="11454" y="4111"/>
                    </a:cubicBezTo>
                    <a:cubicBezTo>
                      <a:pt x="12932" y="3434"/>
                      <a:pt x="14411" y="2833"/>
                      <a:pt x="15940" y="2281"/>
                    </a:cubicBezTo>
                    <a:cubicBezTo>
                      <a:pt x="16241" y="2156"/>
                      <a:pt x="16541" y="2056"/>
                      <a:pt x="16842" y="1981"/>
                    </a:cubicBezTo>
                    <a:cubicBezTo>
                      <a:pt x="18647" y="1554"/>
                      <a:pt x="20451" y="1053"/>
                      <a:pt x="22256" y="677"/>
                    </a:cubicBezTo>
                    <a:cubicBezTo>
                      <a:pt x="23835" y="351"/>
                      <a:pt x="25439" y="151"/>
                      <a:pt x="27043" y="126"/>
                    </a:cubicBezTo>
                    <a:cubicBezTo>
                      <a:pt x="28897" y="101"/>
                      <a:pt x="30752" y="51"/>
                      <a:pt x="32607" y="26"/>
                    </a:cubicBezTo>
                    <a:cubicBezTo>
                      <a:pt x="33233" y="1"/>
                      <a:pt x="33835" y="76"/>
                      <a:pt x="34461" y="101"/>
                    </a:cubicBezTo>
                    <a:cubicBezTo>
                      <a:pt x="36065" y="151"/>
                      <a:pt x="37619" y="452"/>
                      <a:pt x="39148" y="803"/>
                    </a:cubicBezTo>
                    <a:cubicBezTo>
                      <a:pt x="40226" y="1053"/>
                      <a:pt x="41278" y="1404"/>
                      <a:pt x="42281" y="1855"/>
                    </a:cubicBezTo>
                    <a:cubicBezTo>
                      <a:pt x="43685" y="2482"/>
                      <a:pt x="45013" y="3209"/>
                      <a:pt x="46366" y="3961"/>
                    </a:cubicBezTo>
                    <a:cubicBezTo>
                      <a:pt x="47243" y="4462"/>
                      <a:pt x="47970" y="5214"/>
                      <a:pt x="48722" y="5890"/>
                    </a:cubicBezTo>
                    <a:cubicBezTo>
                      <a:pt x="49248" y="6367"/>
                      <a:pt x="49700" y="6893"/>
                      <a:pt x="50201" y="7394"/>
                    </a:cubicBezTo>
                    <a:cubicBezTo>
                      <a:pt x="50451" y="7620"/>
                      <a:pt x="50602" y="7895"/>
                      <a:pt x="50727" y="8196"/>
                    </a:cubicBezTo>
                    <a:cubicBezTo>
                      <a:pt x="51103" y="9073"/>
                      <a:pt x="51329" y="9976"/>
                      <a:pt x="51429" y="10903"/>
                    </a:cubicBezTo>
                    <a:close/>
                    <a:moveTo>
                      <a:pt x="7318" y="18948"/>
                    </a:moveTo>
                    <a:cubicBezTo>
                      <a:pt x="7343" y="19048"/>
                      <a:pt x="7419" y="19149"/>
                      <a:pt x="7544" y="19199"/>
                    </a:cubicBezTo>
                    <a:cubicBezTo>
                      <a:pt x="7569" y="19224"/>
                      <a:pt x="7619" y="19249"/>
                      <a:pt x="7669" y="19274"/>
                    </a:cubicBezTo>
                    <a:lnTo>
                      <a:pt x="7318" y="18948"/>
                    </a:ln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29"/>
            <p:cNvSpPr/>
            <p:nvPr/>
          </p:nvSpPr>
          <p:spPr>
            <a:xfrm rot="508395" flipH="1">
              <a:off x="2557169" y="25605"/>
              <a:ext cx="948350" cy="32779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1"/>
                  </a:solidFill>
                  <a:latin typeface="Bahiana"/>
                </a:rPr>
                <a:t>AWESOME</a:t>
              </a:r>
            </a:p>
          </p:txBody>
        </p:sp>
        <p:grpSp>
          <p:nvGrpSpPr>
            <p:cNvPr id="176" name="Google Shape;176;p29"/>
            <p:cNvGrpSpPr/>
            <p:nvPr/>
          </p:nvGrpSpPr>
          <p:grpSpPr>
            <a:xfrm>
              <a:off x="3710200" y="91050"/>
              <a:ext cx="135975" cy="386625"/>
              <a:chOff x="3655550" y="2061425"/>
              <a:chExt cx="135975" cy="386625"/>
            </a:xfrm>
          </p:grpSpPr>
          <p:sp>
            <p:nvSpPr>
              <p:cNvPr id="177" name="Google Shape;177;p29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9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" name="Google Shape;179;p29"/>
          <p:cNvGrpSpPr/>
          <p:nvPr/>
        </p:nvGrpSpPr>
        <p:grpSpPr>
          <a:xfrm flipH="1">
            <a:off x="7285692" y="3474500"/>
            <a:ext cx="1562908" cy="954136"/>
            <a:chOff x="543558" y="815800"/>
            <a:chExt cx="1562908" cy="954136"/>
          </a:xfrm>
        </p:grpSpPr>
        <p:grpSp>
          <p:nvGrpSpPr>
            <p:cNvPr id="180" name="Google Shape;180;p29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181" name="Google Shape;181;p29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9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9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29"/>
            <p:cNvSpPr/>
            <p:nvPr/>
          </p:nvSpPr>
          <p:spPr>
            <a:xfrm rot="-486578" flipH="1">
              <a:off x="933694" y="1025821"/>
              <a:ext cx="761456" cy="35403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1"/>
                  </a:solidFill>
                  <a:latin typeface="Bahiana"/>
                </a:rPr>
                <a:t>WORDS</a:t>
              </a:r>
            </a:p>
          </p:txBody>
        </p:sp>
      </p:grpSp>
      <p:sp>
        <p:nvSpPr>
          <p:cNvPr id="187" name="Google Shape;187;p29"/>
          <p:cNvSpPr/>
          <p:nvPr/>
        </p:nvSpPr>
        <p:spPr>
          <a:xfrm rot="1817739">
            <a:off x="7510343" y="184563"/>
            <a:ext cx="887615" cy="709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/ai/</a:t>
            </a:r>
          </a:p>
        </p:txBody>
      </p:sp>
      <p:sp>
        <p:nvSpPr>
          <p:cNvPr id="188" name="Google Shape;188;p29"/>
          <p:cNvSpPr/>
          <p:nvPr/>
        </p:nvSpPr>
        <p:spPr>
          <a:xfrm rot="817445">
            <a:off x="3440146" y="4793257"/>
            <a:ext cx="931460" cy="6215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/Ʌ/</a:t>
            </a:r>
          </a:p>
        </p:txBody>
      </p:sp>
      <p:sp>
        <p:nvSpPr>
          <p:cNvPr id="189" name="Google Shape;189;p29"/>
          <p:cNvSpPr/>
          <p:nvPr/>
        </p:nvSpPr>
        <p:spPr>
          <a:xfrm rot="-2030101">
            <a:off x="-164222" y="3471931"/>
            <a:ext cx="957420" cy="7539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/æ/</a:t>
            </a:r>
          </a:p>
        </p:txBody>
      </p:sp>
      <p:sp>
        <p:nvSpPr>
          <p:cNvPr id="190" name="Google Shape;190;p29"/>
          <p:cNvSpPr/>
          <p:nvPr/>
        </p:nvSpPr>
        <p:spPr>
          <a:xfrm rot="667642">
            <a:off x="3822056" y="-137106"/>
            <a:ext cx="550581" cy="6657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8E6">
                    <a:alpha val="51764"/>
                  </a:srgbClr>
                </a:solidFill>
                <a:latin typeface="Bahiana"/>
              </a:rPr>
              <a:t>/i/</a:t>
            </a:r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2121450" y="1402650"/>
            <a:ext cx="4901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cois One"/>
              <a:buNone/>
              <a:defRPr sz="35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cois One"/>
              <a:buNone/>
              <a:defRPr sz="35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cois One"/>
              <a:buNone/>
              <a:defRPr sz="35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cois One"/>
              <a:buNone/>
              <a:defRPr sz="35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cois One"/>
              <a:buNone/>
              <a:defRPr sz="35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cois One"/>
              <a:buNone/>
              <a:defRPr sz="35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cois One"/>
              <a:buNone/>
              <a:defRPr sz="35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cois One"/>
              <a:buNone/>
              <a:defRPr sz="35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cois One"/>
              <a:buNone/>
              <a:defRPr sz="35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0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9.png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9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9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"/>
          <p:cNvGrpSpPr/>
          <p:nvPr/>
        </p:nvGrpSpPr>
        <p:grpSpPr>
          <a:xfrm>
            <a:off x="2516483" y="702500"/>
            <a:ext cx="6554692" cy="3594300"/>
            <a:chOff x="2516483" y="702500"/>
            <a:chExt cx="6554692" cy="3594300"/>
          </a:xfrm>
        </p:grpSpPr>
        <p:sp>
          <p:nvSpPr>
            <p:cNvPr id="392" name="Google Shape;392;p1"/>
            <p:cNvSpPr/>
            <p:nvPr/>
          </p:nvSpPr>
          <p:spPr>
            <a:xfrm>
              <a:off x="2894775" y="702500"/>
              <a:ext cx="6176400" cy="3594300"/>
            </a:xfrm>
            <a:prstGeom prst="wedgeEllipseCallout">
              <a:avLst>
                <a:gd name="adj1" fmla="val -50767"/>
                <a:gd name="adj2" fmla="val 3212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3" name="Google Shape;393;p1"/>
            <p:cNvGrpSpPr/>
            <p:nvPr/>
          </p:nvGrpSpPr>
          <p:grpSpPr>
            <a:xfrm>
              <a:off x="2516483" y="815797"/>
              <a:ext cx="6198582" cy="1755945"/>
              <a:chOff x="2977600" y="2195060"/>
              <a:chExt cx="3569378" cy="1011140"/>
            </a:xfrm>
          </p:grpSpPr>
          <p:sp>
            <p:nvSpPr>
              <p:cNvPr id="394" name="Google Shape;394;p1"/>
              <p:cNvSpPr/>
              <p:nvPr/>
            </p:nvSpPr>
            <p:spPr>
              <a:xfrm>
                <a:off x="2977600" y="2892900"/>
                <a:ext cx="97125" cy="3133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"/>
              <p:cNvSpPr/>
              <p:nvPr/>
            </p:nvSpPr>
            <p:spPr>
              <a:xfrm>
                <a:off x="6333278" y="2245810"/>
                <a:ext cx="213700" cy="18047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"/>
              <p:cNvSpPr/>
              <p:nvPr/>
            </p:nvSpPr>
            <p:spPr>
              <a:xfrm>
                <a:off x="3070325" y="2921075"/>
                <a:ext cx="4450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"/>
              <p:cNvSpPr/>
              <p:nvPr/>
            </p:nvSpPr>
            <p:spPr>
              <a:xfrm>
                <a:off x="6422878" y="2195060"/>
                <a:ext cx="1015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8" name="Google Shape;398;p1"/>
          <p:cNvSpPr txBox="1">
            <a:spLocks noGrp="1"/>
          </p:cNvSpPr>
          <p:nvPr>
            <p:ph type="ctrTitle"/>
          </p:nvPr>
        </p:nvSpPr>
        <p:spPr>
          <a:xfrm>
            <a:off x="3397575" y="1285263"/>
            <a:ext cx="5170800" cy="2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200">
                <a:solidFill>
                  <a:schemeClr val="dk1"/>
                </a:solidFill>
              </a:rPr>
              <a:t> </a:t>
            </a:r>
            <a:br>
              <a:rPr lang="en" sz="4200">
                <a:solidFill>
                  <a:schemeClr val="dk1"/>
                </a:solidFill>
              </a:rPr>
            </a:br>
            <a:r>
              <a:rPr lang="en" sz="4200">
                <a:solidFill>
                  <a:schemeClr val="dk1"/>
                </a:solidFill>
              </a:rPr>
              <a:t>Dificultades Severas de Comunicación</a:t>
            </a:r>
            <a:r>
              <a:rPr lang="en" sz="5900">
                <a:solidFill>
                  <a:schemeClr val="dk1"/>
                </a:solidFill>
              </a:rPr>
              <a:t> </a:t>
            </a:r>
            <a:r>
              <a:rPr lang="en" sz="4300" i="1">
                <a:solidFill>
                  <a:schemeClr val="lt2"/>
                </a:solidFill>
              </a:rPr>
              <a:t>DSCO</a:t>
            </a:r>
            <a:endParaRPr sz="9800" i="1">
              <a:solidFill>
                <a:schemeClr val="lt2"/>
              </a:solidFill>
            </a:endParaRPr>
          </a:p>
        </p:txBody>
      </p:sp>
      <p:grpSp>
        <p:nvGrpSpPr>
          <p:cNvPr id="399" name="Google Shape;399;p1"/>
          <p:cNvGrpSpPr/>
          <p:nvPr/>
        </p:nvGrpSpPr>
        <p:grpSpPr>
          <a:xfrm>
            <a:off x="543558" y="815800"/>
            <a:ext cx="1562908" cy="954136"/>
            <a:chOff x="543558" y="815800"/>
            <a:chExt cx="1562908" cy="954136"/>
          </a:xfrm>
        </p:grpSpPr>
        <p:grpSp>
          <p:nvGrpSpPr>
            <p:cNvPr id="400" name="Google Shape;400;p1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401" name="Google Shape;401;p1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" name="Google Shape;406;p1"/>
            <p:cNvSpPr/>
            <p:nvPr/>
          </p:nvSpPr>
          <p:spPr>
            <a:xfrm rot="-728164">
              <a:off x="986489" y="1056118"/>
              <a:ext cx="607294" cy="30849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Hello</a:t>
              </a:r>
            </a:p>
          </p:txBody>
        </p:sp>
      </p:grpSp>
      <p:grpSp>
        <p:nvGrpSpPr>
          <p:cNvPr id="407" name="Google Shape;407;p1"/>
          <p:cNvGrpSpPr/>
          <p:nvPr/>
        </p:nvGrpSpPr>
        <p:grpSpPr>
          <a:xfrm>
            <a:off x="2222925" y="-166150"/>
            <a:ext cx="1623250" cy="901025"/>
            <a:chOff x="2222925" y="-166150"/>
            <a:chExt cx="1623250" cy="901025"/>
          </a:xfrm>
        </p:grpSpPr>
        <p:grpSp>
          <p:nvGrpSpPr>
            <p:cNvPr id="408" name="Google Shape;408;p1"/>
            <p:cNvGrpSpPr/>
            <p:nvPr/>
          </p:nvGrpSpPr>
          <p:grpSpPr>
            <a:xfrm flipH="1">
              <a:off x="2222925" y="-166150"/>
              <a:ext cx="1422950" cy="901025"/>
              <a:chOff x="2368575" y="2020075"/>
              <a:chExt cx="1422950" cy="901025"/>
            </a:xfrm>
          </p:grpSpPr>
          <p:sp>
            <p:nvSpPr>
              <p:cNvPr id="409" name="Google Shape;409;p1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"/>
              <p:cNvSpPr/>
              <p:nvPr/>
            </p:nvSpPr>
            <p:spPr>
              <a:xfrm>
                <a:off x="2368575" y="2020075"/>
                <a:ext cx="1290750" cy="901025"/>
              </a:xfrm>
              <a:custGeom>
                <a:avLst/>
                <a:gdLst/>
                <a:ahLst/>
                <a:cxnLst/>
                <a:rect l="l" t="t" r="r" b="b"/>
                <a:pathLst>
                  <a:path w="51630" h="36041" extrusionOk="0">
                    <a:moveTo>
                      <a:pt x="51429" y="10903"/>
                    </a:moveTo>
                    <a:cubicBezTo>
                      <a:pt x="51579" y="12206"/>
                      <a:pt x="51629" y="13484"/>
                      <a:pt x="51504" y="14763"/>
                    </a:cubicBezTo>
                    <a:cubicBezTo>
                      <a:pt x="51479" y="15314"/>
                      <a:pt x="51354" y="15840"/>
                      <a:pt x="51128" y="16342"/>
                    </a:cubicBezTo>
                    <a:cubicBezTo>
                      <a:pt x="50702" y="17319"/>
                      <a:pt x="50251" y="18296"/>
                      <a:pt x="49800" y="19274"/>
                    </a:cubicBezTo>
                    <a:cubicBezTo>
                      <a:pt x="49048" y="20853"/>
                      <a:pt x="47995" y="22256"/>
                      <a:pt x="46742" y="23484"/>
                    </a:cubicBezTo>
                    <a:cubicBezTo>
                      <a:pt x="46466" y="23735"/>
                      <a:pt x="46141" y="23961"/>
                      <a:pt x="45815" y="24136"/>
                    </a:cubicBezTo>
                    <a:cubicBezTo>
                      <a:pt x="44537" y="24888"/>
                      <a:pt x="43183" y="25489"/>
                      <a:pt x="41830" y="26066"/>
                    </a:cubicBezTo>
                    <a:cubicBezTo>
                      <a:pt x="40727" y="26542"/>
                      <a:pt x="39574" y="26943"/>
                      <a:pt x="38396" y="27169"/>
                    </a:cubicBezTo>
                    <a:cubicBezTo>
                      <a:pt x="37870" y="27269"/>
                      <a:pt x="37344" y="27444"/>
                      <a:pt x="36842" y="27620"/>
                    </a:cubicBezTo>
                    <a:cubicBezTo>
                      <a:pt x="35038" y="28196"/>
                      <a:pt x="33208" y="28547"/>
                      <a:pt x="31354" y="28848"/>
                    </a:cubicBezTo>
                    <a:cubicBezTo>
                      <a:pt x="29273" y="29174"/>
                      <a:pt x="27168" y="29224"/>
                      <a:pt x="25088" y="29299"/>
                    </a:cubicBezTo>
                    <a:cubicBezTo>
                      <a:pt x="22707" y="29374"/>
                      <a:pt x="20351" y="29149"/>
                      <a:pt x="17995" y="28973"/>
                    </a:cubicBezTo>
                    <a:cubicBezTo>
                      <a:pt x="17669" y="28948"/>
                      <a:pt x="17369" y="28898"/>
                      <a:pt x="17043" y="28848"/>
                    </a:cubicBezTo>
                    <a:cubicBezTo>
                      <a:pt x="16767" y="28823"/>
                      <a:pt x="16516" y="28823"/>
                      <a:pt x="16166" y="28798"/>
                    </a:cubicBezTo>
                    <a:cubicBezTo>
                      <a:pt x="16366" y="30176"/>
                      <a:pt x="16466" y="31479"/>
                      <a:pt x="16867" y="32758"/>
                    </a:cubicBezTo>
                    <a:cubicBezTo>
                      <a:pt x="17193" y="33835"/>
                      <a:pt x="17594" y="34888"/>
                      <a:pt x="18246" y="35815"/>
                    </a:cubicBezTo>
                    <a:cubicBezTo>
                      <a:pt x="18271" y="35865"/>
                      <a:pt x="18246" y="35916"/>
                      <a:pt x="18246" y="36041"/>
                    </a:cubicBezTo>
                    <a:cubicBezTo>
                      <a:pt x="18095" y="36016"/>
                      <a:pt x="17945" y="36041"/>
                      <a:pt x="17820" y="35991"/>
                    </a:cubicBezTo>
                    <a:cubicBezTo>
                      <a:pt x="17444" y="35840"/>
                      <a:pt x="17068" y="35665"/>
                      <a:pt x="16742" y="35439"/>
                    </a:cubicBezTo>
                    <a:cubicBezTo>
                      <a:pt x="15840" y="34888"/>
                      <a:pt x="14988" y="34286"/>
                      <a:pt x="14261" y="33535"/>
                    </a:cubicBezTo>
                    <a:cubicBezTo>
                      <a:pt x="13609" y="32908"/>
                      <a:pt x="12983" y="32281"/>
                      <a:pt x="12356" y="31680"/>
                    </a:cubicBezTo>
                    <a:cubicBezTo>
                      <a:pt x="11955" y="31279"/>
                      <a:pt x="11654" y="30803"/>
                      <a:pt x="11404" y="30276"/>
                    </a:cubicBezTo>
                    <a:cubicBezTo>
                      <a:pt x="11103" y="29625"/>
                      <a:pt x="10752" y="28998"/>
                      <a:pt x="10426" y="28347"/>
                    </a:cubicBezTo>
                    <a:cubicBezTo>
                      <a:pt x="10276" y="28021"/>
                      <a:pt x="10050" y="27870"/>
                      <a:pt x="9674" y="27820"/>
                    </a:cubicBezTo>
                    <a:cubicBezTo>
                      <a:pt x="8847" y="27720"/>
                      <a:pt x="8070" y="27469"/>
                      <a:pt x="7268" y="27219"/>
                    </a:cubicBezTo>
                    <a:cubicBezTo>
                      <a:pt x="5739" y="26768"/>
                      <a:pt x="4486" y="25840"/>
                      <a:pt x="3183" y="24988"/>
                    </a:cubicBezTo>
                    <a:cubicBezTo>
                      <a:pt x="2431" y="24512"/>
                      <a:pt x="1930" y="23835"/>
                      <a:pt x="1353" y="23209"/>
                    </a:cubicBezTo>
                    <a:cubicBezTo>
                      <a:pt x="902" y="22682"/>
                      <a:pt x="602" y="22056"/>
                      <a:pt x="526" y="21404"/>
                    </a:cubicBezTo>
                    <a:cubicBezTo>
                      <a:pt x="426" y="20527"/>
                      <a:pt x="301" y="19650"/>
                      <a:pt x="150" y="18773"/>
                    </a:cubicBezTo>
                    <a:cubicBezTo>
                      <a:pt x="0" y="17795"/>
                      <a:pt x="150" y="16843"/>
                      <a:pt x="276" y="15890"/>
                    </a:cubicBezTo>
                    <a:cubicBezTo>
                      <a:pt x="376" y="15239"/>
                      <a:pt x="526" y="14612"/>
                      <a:pt x="702" y="13986"/>
                    </a:cubicBezTo>
                    <a:cubicBezTo>
                      <a:pt x="802" y="13635"/>
                      <a:pt x="978" y="13309"/>
                      <a:pt x="1178" y="12983"/>
                    </a:cubicBezTo>
                    <a:cubicBezTo>
                      <a:pt x="1679" y="12231"/>
                      <a:pt x="2181" y="11454"/>
                      <a:pt x="2757" y="10753"/>
                    </a:cubicBezTo>
                    <a:cubicBezTo>
                      <a:pt x="3308" y="10026"/>
                      <a:pt x="3910" y="9324"/>
                      <a:pt x="4587" y="8697"/>
                    </a:cubicBezTo>
                    <a:cubicBezTo>
                      <a:pt x="6592" y="6768"/>
                      <a:pt x="8922" y="5264"/>
                      <a:pt x="11454" y="4111"/>
                    </a:cubicBezTo>
                    <a:cubicBezTo>
                      <a:pt x="12932" y="3434"/>
                      <a:pt x="14411" y="2833"/>
                      <a:pt x="15940" y="2281"/>
                    </a:cubicBezTo>
                    <a:cubicBezTo>
                      <a:pt x="16241" y="2156"/>
                      <a:pt x="16541" y="2056"/>
                      <a:pt x="16842" y="1981"/>
                    </a:cubicBezTo>
                    <a:cubicBezTo>
                      <a:pt x="18647" y="1554"/>
                      <a:pt x="20451" y="1053"/>
                      <a:pt x="22256" y="677"/>
                    </a:cubicBezTo>
                    <a:cubicBezTo>
                      <a:pt x="23835" y="351"/>
                      <a:pt x="25439" y="151"/>
                      <a:pt x="27043" y="126"/>
                    </a:cubicBezTo>
                    <a:cubicBezTo>
                      <a:pt x="28897" y="101"/>
                      <a:pt x="30752" y="51"/>
                      <a:pt x="32607" y="26"/>
                    </a:cubicBezTo>
                    <a:cubicBezTo>
                      <a:pt x="33233" y="1"/>
                      <a:pt x="33835" y="76"/>
                      <a:pt x="34461" y="101"/>
                    </a:cubicBezTo>
                    <a:cubicBezTo>
                      <a:pt x="36065" y="151"/>
                      <a:pt x="37619" y="452"/>
                      <a:pt x="39148" y="803"/>
                    </a:cubicBezTo>
                    <a:cubicBezTo>
                      <a:pt x="40226" y="1053"/>
                      <a:pt x="41278" y="1404"/>
                      <a:pt x="42281" y="1855"/>
                    </a:cubicBezTo>
                    <a:cubicBezTo>
                      <a:pt x="43685" y="2482"/>
                      <a:pt x="45013" y="3209"/>
                      <a:pt x="46366" y="3961"/>
                    </a:cubicBezTo>
                    <a:cubicBezTo>
                      <a:pt x="47243" y="4462"/>
                      <a:pt x="47970" y="5214"/>
                      <a:pt x="48722" y="5890"/>
                    </a:cubicBezTo>
                    <a:cubicBezTo>
                      <a:pt x="49248" y="6367"/>
                      <a:pt x="49700" y="6893"/>
                      <a:pt x="50201" y="7394"/>
                    </a:cubicBezTo>
                    <a:cubicBezTo>
                      <a:pt x="50451" y="7620"/>
                      <a:pt x="50602" y="7895"/>
                      <a:pt x="50727" y="8196"/>
                    </a:cubicBezTo>
                    <a:cubicBezTo>
                      <a:pt x="51103" y="9073"/>
                      <a:pt x="51329" y="9976"/>
                      <a:pt x="51429" y="10903"/>
                    </a:cubicBezTo>
                    <a:close/>
                    <a:moveTo>
                      <a:pt x="7318" y="18948"/>
                    </a:moveTo>
                    <a:cubicBezTo>
                      <a:pt x="7343" y="19048"/>
                      <a:pt x="7419" y="19149"/>
                      <a:pt x="7544" y="19199"/>
                    </a:cubicBezTo>
                    <a:cubicBezTo>
                      <a:pt x="7569" y="19224"/>
                      <a:pt x="7619" y="19249"/>
                      <a:pt x="7669" y="19274"/>
                    </a:cubicBezTo>
                    <a:lnTo>
                      <a:pt x="7318" y="18948"/>
                    </a:ln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" name="Google Shape;412;p1"/>
            <p:cNvSpPr/>
            <p:nvPr/>
          </p:nvSpPr>
          <p:spPr>
            <a:xfrm rot="500233">
              <a:off x="2517164" y="45485"/>
              <a:ext cx="966683" cy="28352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  <p:grpSp>
          <p:nvGrpSpPr>
            <p:cNvPr id="413" name="Google Shape;413;p1"/>
            <p:cNvGrpSpPr/>
            <p:nvPr/>
          </p:nvGrpSpPr>
          <p:grpSpPr>
            <a:xfrm>
              <a:off x="3710200" y="91050"/>
              <a:ext cx="135975" cy="386625"/>
              <a:chOff x="3655550" y="2061425"/>
              <a:chExt cx="135975" cy="386625"/>
            </a:xfrm>
          </p:grpSpPr>
          <p:sp>
            <p:nvSpPr>
              <p:cNvPr id="414" name="Google Shape;414;p1"/>
              <p:cNvSpPr/>
              <p:nvPr/>
            </p:nvSpPr>
            <p:spPr>
              <a:xfrm>
                <a:off x="3663675" y="2135375"/>
                <a:ext cx="76475" cy="3126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2507" extrusionOk="0">
                    <a:moveTo>
                      <a:pt x="2983" y="4637"/>
                    </a:moveTo>
                    <a:cubicBezTo>
                      <a:pt x="2958" y="4211"/>
                      <a:pt x="2858" y="3785"/>
                      <a:pt x="2758" y="3359"/>
                    </a:cubicBezTo>
                    <a:cubicBezTo>
                      <a:pt x="2432" y="2306"/>
                      <a:pt x="1780" y="1404"/>
                      <a:pt x="1179" y="476"/>
                    </a:cubicBezTo>
                    <a:cubicBezTo>
                      <a:pt x="1104" y="351"/>
                      <a:pt x="978" y="226"/>
                      <a:pt x="853" y="125"/>
                    </a:cubicBezTo>
                    <a:cubicBezTo>
                      <a:pt x="703" y="0"/>
                      <a:pt x="527" y="0"/>
                      <a:pt x="327" y="50"/>
                    </a:cubicBezTo>
                    <a:cubicBezTo>
                      <a:pt x="101" y="151"/>
                      <a:pt x="1" y="376"/>
                      <a:pt x="126" y="577"/>
                    </a:cubicBezTo>
                    <a:cubicBezTo>
                      <a:pt x="452" y="1028"/>
                      <a:pt x="778" y="1479"/>
                      <a:pt x="1053" y="1980"/>
                    </a:cubicBezTo>
                    <a:cubicBezTo>
                      <a:pt x="1555" y="2807"/>
                      <a:pt x="1931" y="3709"/>
                      <a:pt x="1956" y="4687"/>
                    </a:cubicBezTo>
                    <a:cubicBezTo>
                      <a:pt x="1981" y="5539"/>
                      <a:pt x="1956" y="6366"/>
                      <a:pt x="1956" y="7193"/>
                    </a:cubicBezTo>
                    <a:cubicBezTo>
                      <a:pt x="1956" y="8471"/>
                      <a:pt x="1705" y="9699"/>
                      <a:pt x="1429" y="10928"/>
                    </a:cubicBezTo>
                    <a:cubicBezTo>
                      <a:pt x="1354" y="11278"/>
                      <a:pt x="1154" y="11629"/>
                      <a:pt x="1028" y="11980"/>
                    </a:cubicBezTo>
                    <a:cubicBezTo>
                      <a:pt x="978" y="12131"/>
                      <a:pt x="1003" y="12306"/>
                      <a:pt x="1154" y="12406"/>
                    </a:cubicBezTo>
                    <a:cubicBezTo>
                      <a:pt x="1304" y="12506"/>
                      <a:pt x="1480" y="12481"/>
                      <a:pt x="1605" y="12356"/>
                    </a:cubicBezTo>
                    <a:cubicBezTo>
                      <a:pt x="1906" y="12005"/>
                      <a:pt x="2231" y="11679"/>
                      <a:pt x="2357" y="11228"/>
                    </a:cubicBezTo>
                    <a:cubicBezTo>
                      <a:pt x="2708" y="9950"/>
                      <a:pt x="3059" y="8647"/>
                      <a:pt x="3033" y="7268"/>
                    </a:cubicBezTo>
                    <a:cubicBezTo>
                      <a:pt x="3033" y="6391"/>
                      <a:pt x="3033" y="5514"/>
                      <a:pt x="2983" y="46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"/>
              <p:cNvSpPr/>
              <p:nvPr/>
            </p:nvSpPr>
            <p:spPr>
              <a:xfrm>
                <a:off x="3655550" y="2061425"/>
                <a:ext cx="135975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695" extrusionOk="0">
                    <a:moveTo>
                      <a:pt x="5288" y="5840"/>
                    </a:moveTo>
                    <a:cubicBezTo>
                      <a:pt x="5063" y="4888"/>
                      <a:pt x="4762" y="3986"/>
                      <a:pt x="4135" y="3209"/>
                    </a:cubicBezTo>
                    <a:cubicBezTo>
                      <a:pt x="3985" y="3033"/>
                      <a:pt x="3860" y="2808"/>
                      <a:pt x="3709" y="2632"/>
                    </a:cubicBezTo>
                    <a:cubicBezTo>
                      <a:pt x="2983" y="1630"/>
                      <a:pt x="2105" y="853"/>
                      <a:pt x="1028" y="251"/>
                    </a:cubicBezTo>
                    <a:cubicBezTo>
                      <a:pt x="877" y="176"/>
                      <a:pt x="752" y="101"/>
                      <a:pt x="576" y="51"/>
                    </a:cubicBezTo>
                    <a:cubicBezTo>
                      <a:pt x="351" y="1"/>
                      <a:pt x="75" y="101"/>
                      <a:pt x="50" y="276"/>
                    </a:cubicBezTo>
                    <a:cubicBezTo>
                      <a:pt x="0" y="477"/>
                      <a:pt x="150" y="552"/>
                      <a:pt x="301" y="652"/>
                    </a:cubicBezTo>
                    <a:cubicBezTo>
                      <a:pt x="677" y="928"/>
                      <a:pt x="1078" y="1204"/>
                      <a:pt x="1454" y="1504"/>
                    </a:cubicBezTo>
                    <a:cubicBezTo>
                      <a:pt x="2406" y="2231"/>
                      <a:pt x="3108" y="3184"/>
                      <a:pt x="3734" y="4161"/>
                    </a:cubicBezTo>
                    <a:cubicBezTo>
                      <a:pt x="3935" y="4487"/>
                      <a:pt x="4110" y="4813"/>
                      <a:pt x="4236" y="5189"/>
                    </a:cubicBezTo>
                    <a:cubicBezTo>
                      <a:pt x="4411" y="5840"/>
                      <a:pt x="4637" y="6517"/>
                      <a:pt x="4862" y="7169"/>
                    </a:cubicBezTo>
                    <a:cubicBezTo>
                      <a:pt x="4912" y="7369"/>
                      <a:pt x="4937" y="7595"/>
                      <a:pt x="5213" y="7695"/>
                    </a:cubicBezTo>
                    <a:cubicBezTo>
                      <a:pt x="5263" y="7595"/>
                      <a:pt x="5338" y="7520"/>
                      <a:pt x="5338" y="7419"/>
                    </a:cubicBezTo>
                    <a:cubicBezTo>
                      <a:pt x="5439" y="6893"/>
                      <a:pt x="5439" y="6367"/>
                      <a:pt x="5288" y="584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1"/>
          <p:cNvGrpSpPr/>
          <p:nvPr/>
        </p:nvGrpSpPr>
        <p:grpSpPr>
          <a:xfrm>
            <a:off x="5" y="2345243"/>
            <a:ext cx="2512842" cy="2870973"/>
            <a:chOff x="5" y="2345243"/>
            <a:chExt cx="2512842" cy="2870973"/>
          </a:xfrm>
        </p:grpSpPr>
        <p:grpSp>
          <p:nvGrpSpPr>
            <p:cNvPr id="417" name="Google Shape;417;p1"/>
            <p:cNvGrpSpPr/>
            <p:nvPr/>
          </p:nvGrpSpPr>
          <p:grpSpPr>
            <a:xfrm>
              <a:off x="5" y="2440891"/>
              <a:ext cx="2512842" cy="2775325"/>
              <a:chOff x="129580" y="2322390"/>
              <a:chExt cx="2876421" cy="3176883"/>
            </a:xfrm>
          </p:grpSpPr>
          <p:sp>
            <p:nvSpPr>
              <p:cNvPr id="418" name="Google Shape;418;p1"/>
              <p:cNvSpPr/>
              <p:nvPr/>
            </p:nvSpPr>
            <p:spPr>
              <a:xfrm>
                <a:off x="129580" y="2322390"/>
                <a:ext cx="2876421" cy="2474455"/>
              </a:xfrm>
              <a:custGeom>
                <a:avLst/>
                <a:gdLst/>
                <a:ahLst/>
                <a:cxnLst/>
                <a:rect l="l" t="t" r="r" b="b"/>
                <a:pathLst>
                  <a:path w="66843" h="57502" extrusionOk="0">
                    <a:moveTo>
                      <a:pt x="35742" y="1"/>
                    </a:moveTo>
                    <a:cubicBezTo>
                      <a:pt x="35399" y="1"/>
                      <a:pt x="35055" y="10"/>
                      <a:pt x="34712" y="29"/>
                    </a:cubicBezTo>
                    <a:cubicBezTo>
                      <a:pt x="31855" y="180"/>
                      <a:pt x="29073" y="982"/>
                      <a:pt x="26291" y="1659"/>
                    </a:cubicBezTo>
                    <a:cubicBezTo>
                      <a:pt x="22933" y="2461"/>
                      <a:pt x="19424" y="3638"/>
                      <a:pt x="16592" y="5694"/>
                    </a:cubicBezTo>
                    <a:cubicBezTo>
                      <a:pt x="10201" y="10330"/>
                      <a:pt x="10627" y="18275"/>
                      <a:pt x="8747" y="25167"/>
                    </a:cubicBezTo>
                    <a:cubicBezTo>
                      <a:pt x="7619" y="29754"/>
                      <a:pt x="0" y="37749"/>
                      <a:pt x="6842" y="40431"/>
                    </a:cubicBezTo>
                    <a:cubicBezTo>
                      <a:pt x="4562" y="43087"/>
                      <a:pt x="5313" y="46897"/>
                      <a:pt x="9148" y="46897"/>
                    </a:cubicBezTo>
                    <a:cubicBezTo>
                      <a:pt x="9421" y="49660"/>
                      <a:pt x="11499" y="52422"/>
                      <a:pt x="13778" y="52422"/>
                    </a:cubicBezTo>
                    <a:cubicBezTo>
                      <a:pt x="14641" y="52422"/>
                      <a:pt x="15533" y="52026"/>
                      <a:pt x="16366" y="51082"/>
                    </a:cubicBezTo>
                    <a:lnTo>
                      <a:pt x="16366" y="51082"/>
                    </a:lnTo>
                    <a:cubicBezTo>
                      <a:pt x="16090" y="51408"/>
                      <a:pt x="17318" y="53138"/>
                      <a:pt x="17519" y="53413"/>
                    </a:cubicBezTo>
                    <a:cubicBezTo>
                      <a:pt x="18070" y="54140"/>
                      <a:pt x="18772" y="54792"/>
                      <a:pt x="19599" y="55268"/>
                    </a:cubicBezTo>
                    <a:cubicBezTo>
                      <a:pt x="20276" y="55641"/>
                      <a:pt x="21040" y="55950"/>
                      <a:pt x="21830" y="55950"/>
                    </a:cubicBezTo>
                    <a:cubicBezTo>
                      <a:pt x="21889" y="55950"/>
                      <a:pt x="21947" y="55948"/>
                      <a:pt x="22005" y="55945"/>
                    </a:cubicBezTo>
                    <a:cubicBezTo>
                      <a:pt x="22983" y="55894"/>
                      <a:pt x="23459" y="55293"/>
                      <a:pt x="24236" y="54892"/>
                    </a:cubicBezTo>
                    <a:cubicBezTo>
                      <a:pt x="24837" y="55794"/>
                      <a:pt x="25063" y="56747"/>
                      <a:pt x="26316" y="57047"/>
                    </a:cubicBezTo>
                    <a:cubicBezTo>
                      <a:pt x="26574" y="57115"/>
                      <a:pt x="26844" y="57148"/>
                      <a:pt x="27117" y="57148"/>
                    </a:cubicBezTo>
                    <a:cubicBezTo>
                      <a:pt x="28358" y="57148"/>
                      <a:pt x="29662" y="56473"/>
                      <a:pt x="30176" y="55343"/>
                    </a:cubicBezTo>
                    <a:cubicBezTo>
                      <a:pt x="30677" y="56571"/>
                      <a:pt x="31178" y="57273"/>
                      <a:pt x="32632" y="57473"/>
                    </a:cubicBezTo>
                    <a:cubicBezTo>
                      <a:pt x="32765" y="57492"/>
                      <a:pt x="32896" y="57501"/>
                      <a:pt x="33024" y="57501"/>
                    </a:cubicBezTo>
                    <a:cubicBezTo>
                      <a:pt x="34265" y="57501"/>
                      <a:pt x="35226" y="56645"/>
                      <a:pt x="35589" y="55418"/>
                    </a:cubicBezTo>
                    <a:cubicBezTo>
                      <a:pt x="35715" y="56696"/>
                      <a:pt x="36867" y="57373"/>
                      <a:pt x="38045" y="57473"/>
                    </a:cubicBezTo>
                    <a:cubicBezTo>
                      <a:pt x="38127" y="57478"/>
                      <a:pt x="38208" y="57481"/>
                      <a:pt x="38289" y="57481"/>
                    </a:cubicBezTo>
                    <a:cubicBezTo>
                      <a:pt x="39839" y="57481"/>
                      <a:pt x="41164" y="56576"/>
                      <a:pt x="41855" y="55218"/>
                    </a:cubicBezTo>
                    <a:cubicBezTo>
                      <a:pt x="42090" y="54763"/>
                      <a:pt x="42110" y="54566"/>
                      <a:pt x="42217" y="54566"/>
                    </a:cubicBezTo>
                    <a:cubicBezTo>
                      <a:pt x="42292" y="54566"/>
                      <a:pt x="42412" y="54665"/>
                      <a:pt x="42682" y="54842"/>
                    </a:cubicBezTo>
                    <a:cubicBezTo>
                      <a:pt x="43284" y="55243"/>
                      <a:pt x="43584" y="55719"/>
                      <a:pt x="44336" y="55869"/>
                    </a:cubicBezTo>
                    <a:cubicBezTo>
                      <a:pt x="44581" y="55923"/>
                      <a:pt x="44827" y="55949"/>
                      <a:pt x="45072" y="55949"/>
                    </a:cubicBezTo>
                    <a:cubicBezTo>
                      <a:pt x="47558" y="55949"/>
                      <a:pt x="49950" y="53318"/>
                      <a:pt x="50451" y="51082"/>
                    </a:cubicBezTo>
                    <a:cubicBezTo>
                      <a:pt x="51292" y="52026"/>
                      <a:pt x="52189" y="52422"/>
                      <a:pt x="53055" y="52422"/>
                    </a:cubicBezTo>
                    <a:cubicBezTo>
                      <a:pt x="55343" y="52422"/>
                      <a:pt x="57422" y="49660"/>
                      <a:pt x="57695" y="46897"/>
                    </a:cubicBezTo>
                    <a:cubicBezTo>
                      <a:pt x="61504" y="46897"/>
                      <a:pt x="62256" y="43087"/>
                      <a:pt x="59975" y="40431"/>
                    </a:cubicBezTo>
                    <a:cubicBezTo>
                      <a:pt x="66843" y="37749"/>
                      <a:pt x="59223" y="29754"/>
                      <a:pt x="58071" y="25167"/>
                    </a:cubicBezTo>
                    <a:cubicBezTo>
                      <a:pt x="56918" y="20982"/>
                      <a:pt x="56542" y="16395"/>
                      <a:pt x="55414" y="12586"/>
                    </a:cubicBezTo>
                    <a:cubicBezTo>
                      <a:pt x="54913" y="10932"/>
                      <a:pt x="53860" y="9303"/>
                      <a:pt x="52732" y="8024"/>
                    </a:cubicBezTo>
                    <a:cubicBezTo>
                      <a:pt x="48497" y="3290"/>
                      <a:pt x="42162" y="1"/>
                      <a:pt x="357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"/>
              <p:cNvSpPr/>
              <p:nvPr/>
            </p:nvSpPr>
            <p:spPr>
              <a:xfrm>
                <a:off x="1227053" y="4385724"/>
                <a:ext cx="699193" cy="225973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3516" extrusionOk="0">
                    <a:moveTo>
                      <a:pt x="6009" y="0"/>
                    </a:moveTo>
                    <a:cubicBezTo>
                      <a:pt x="5316" y="0"/>
                      <a:pt x="4640" y="41"/>
                      <a:pt x="4111" y="105"/>
                    </a:cubicBezTo>
                    <a:cubicBezTo>
                      <a:pt x="2858" y="230"/>
                      <a:pt x="1" y="405"/>
                      <a:pt x="1104" y="2060"/>
                    </a:cubicBezTo>
                    <a:cubicBezTo>
                      <a:pt x="1838" y="3198"/>
                      <a:pt x="3258" y="3516"/>
                      <a:pt x="4615" y="3516"/>
                    </a:cubicBezTo>
                    <a:cubicBezTo>
                      <a:pt x="5111" y="3516"/>
                      <a:pt x="5598" y="3473"/>
                      <a:pt x="6041" y="3413"/>
                    </a:cubicBezTo>
                    <a:cubicBezTo>
                      <a:pt x="6342" y="3363"/>
                      <a:pt x="6642" y="3313"/>
                      <a:pt x="6918" y="3238"/>
                    </a:cubicBezTo>
                    <a:cubicBezTo>
                      <a:pt x="7169" y="3187"/>
                      <a:pt x="7419" y="3213"/>
                      <a:pt x="7670" y="3187"/>
                    </a:cubicBezTo>
                    <a:cubicBezTo>
                      <a:pt x="7971" y="3137"/>
                      <a:pt x="8247" y="3037"/>
                      <a:pt x="8547" y="2962"/>
                    </a:cubicBezTo>
                    <a:cubicBezTo>
                      <a:pt x="8948" y="2862"/>
                      <a:pt x="9324" y="2636"/>
                      <a:pt x="9650" y="2410"/>
                    </a:cubicBezTo>
                    <a:cubicBezTo>
                      <a:pt x="10026" y="2135"/>
                      <a:pt x="10878" y="1483"/>
                      <a:pt x="10527" y="957"/>
                    </a:cubicBezTo>
                    <a:cubicBezTo>
                      <a:pt x="10402" y="756"/>
                      <a:pt x="8873" y="330"/>
                      <a:pt x="8622" y="280"/>
                    </a:cubicBezTo>
                    <a:cubicBezTo>
                      <a:pt x="7942" y="77"/>
                      <a:pt x="6959" y="0"/>
                      <a:pt x="6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"/>
              <p:cNvSpPr/>
              <p:nvPr/>
            </p:nvSpPr>
            <p:spPr>
              <a:xfrm>
                <a:off x="477928" y="2448648"/>
                <a:ext cx="2207782" cy="2316784"/>
              </a:xfrm>
              <a:custGeom>
                <a:avLst/>
                <a:gdLst/>
                <a:ahLst/>
                <a:cxnLst/>
                <a:rect l="l" t="t" r="r" b="b"/>
                <a:pathLst>
                  <a:path w="51305" h="53838" extrusionOk="0">
                    <a:moveTo>
                      <a:pt x="26015" y="0"/>
                    </a:moveTo>
                    <a:cubicBezTo>
                      <a:pt x="25898" y="0"/>
                      <a:pt x="25781" y="1"/>
                      <a:pt x="25665" y="3"/>
                    </a:cubicBezTo>
                    <a:lnTo>
                      <a:pt x="23584" y="78"/>
                    </a:lnTo>
                    <a:cubicBezTo>
                      <a:pt x="21429" y="228"/>
                      <a:pt x="19324" y="679"/>
                      <a:pt x="17344" y="1431"/>
                    </a:cubicBezTo>
                    <a:lnTo>
                      <a:pt x="16015" y="1958"/>
                    </a:lnTo>
                    <a:cubicBezTo>
                      <a:pt x="14437" y="2659"/>
                      <a:pt x="12958" y="3562"/>
                      <a:pt x="11629" y="4664"/>
                    </a:cubicBezTo>
                    <a:cubicBezTo>
                      <a:pt x="8271" y="7522"/>
                      <a:pt x="6416" y="12233"/>
                      <a:pt x="5414" y="16268"/>
                    </a:cubicBezTo>
                    <a:lnTo>
                      <a:pt x="5414" y="19477"/>
                    </a:lnTo>
                    <a:cubicBezTo>
                      <a:pt x="5915" y="22158"/>
                      <a:pt x="6416" y="24865"/>
                      <a:pt x="6592" y="27547"/>
                    </a:cubicBezTo>
                    <a:cubicBezTo>
                      <a:pt x="6419" y="27536"/>
                      <a:pt x="6251" y="27531"/>
                      <a:pt x="6087" y="27531"/>
                    </a:cubicBezTo>
                    <a:cubicBezTo>
                      <a:pt x="1284" y="27531"/>
                      <a:pt x="0" y="32027"/>
                      <a:pt x="4386" y="34790"/>
                    </a:cubicBezTo>
                    <a:cubicBezTo>
                      <a:pt x="5092" y="35238"/>
                      <a:pt x="5816" y="35353"/>
                      <a:pt x="6463" y="35353"/>
                    </a:cubicBezTo>
                    <a:cubicBezTo>
                      <a:pt x="7136" y="35353"/>
                      <a:pt x="7726" y="35229"/>
                      <a:pt x="8124" y="35229"/>
                    </a:cubicBezTo>
                    <a:cubicBezTo>
                      <a:pt x="8349" y="35229"/>
                      <a:pt x="8513" y="35268"/>
                      <a:pt x="8597" y="35391"/>
                    </a:cubicBezTo>
                    <a:cubicBezTo>
                      <a:pt x="11053" y="38925"/>
                      <a:pt x="12457" y="40153"/>
                      <a:pt x="14236" y="41156"/>
                    </a:cubicBezTo>
                    <a:cubicBezTo>
                      <a:pt x="18096" y="43386"/>
                      <a:pt x="23108" y="43562"/>
                      <a:pt x="23108" y="43562"/>
                    </a:cubicBezTo>
                    <a:cubicBezTo>
                      <a:pt x="23384" y="44113"/>
                      <a:pt x="23133" y="47848"/>
                      <a:pt x="23133" y="47848"/>
                    </a:cubicBezTo>
                    <a:cubicBezTo>
                      <a:pt x="21880" y="48875"/>
                      <a:pt x="21053" y="48975"/>
                      <a:pt x="20477" y="49301"/>
                    </a:cubicBezTo>
                    <a:cubicBezTo>
                      <a:pt x="20477" y="49301"/>
                      <a:pt x="24211" y="53537"/>
                      <a:pt x="26191" y="53838"/>
                    </a:cubicBezTo>
                    <a:cubicBezTo>
                      <a:pt x="26191" y="53838"/>
                      <a:pt x="30301" y="50128"/>
                      <a:pt x="30752" y="49276"/>
                    </a:cubicBezTo>
                    <a:cubicBezTo>
                      <a:pt x="30752" y="49276"/>
                      <a:pt x="29424" y="48875"/>
                      <a:pt x="28196" y="47848"/>
                    </a:cubicBezTo>
                    <a:cubicBezTo>
                      <a:pt x="28196" y="47848"/>
                      <a:pt x="27945" y="44113"/>
                      <a:pt x="28196" y="43562"/>
                    </a:cubicBezTo>
                    <a:cubicBezTo>
                      <a:pt x="28196" y="43562"/>
                      <a:pt x="33234" y="43386"/>
                      <a:pt x="37093" y="41156"/>
                    </a:cubicBezTo>
                    <a:cubicBezTo>
                      <a:pt x="38848" y="40153"/>
                      <a:pt x="40251" y="38925"/>
                      <a:pt x="42707" y="35391"/>
                    </a:cubicBezTo>
                    <a:cubicBezTo>
                      <a:pt x="42797" y="35268"/>
                      <a:pt x="42964" y="35229"/>
                      <a:pt x="43190" y="35229"/>
                    </a:cubicBezTo>
                    <a:cubicBezTo>
                      <a:pt x="43591" y="35229"/>
                      <a:pt x="44178" y="35353"/>
                      <a:pt x="44848" y="35353"/>
                    </a:cubicBezTo>
                    <a:cubicBezTo>
                      <a:pt x="45492" y="35353"/>
                      <a:pt x="46212" y="35238"/>
                      <a:pt x="46918" y="34790"/>
                    </a:cubicBezTo>
                    <a:cubicBezTo>
                      <a:pt x="51304" y="32027"/>
                      <a:pt x="50043" y="27531"/>
                      <a:pt x="45243" y="27531"/>
                    </a:cubicBezTo>
                    <a:cubicBezTo>
                      <a:pt x="45078" y="27531"/>
                      <a:pt x="44910" y="27536"/>
                      <a:pt x="44737" y="27547"/>
                    </a:cubicBezTo>
                    <a:cubicBezTo>
                      <a:pt x="44888" y="24865"/>
                      <a:pt x="45414" y="22158"/>
                      <a:pt x="45915" y="19477"/>
                    </a:cubicBezTo>
                    <a:lnTo>
                      <a:pt x="45915" y="16268"/>
                    </a:lnTo>
                    <a:cubicBezTo>
                      <a:pt x="44888" y="12233"/>
                      <a:pt x="43058" y="7522"/>
                      <a:pt x="39675" y="4664"/>
                    </a:cubicBezTo>
                    <a:cubicBezTo>
                      <a:pt x="35904" y="1555"/>
                      <a:pt x="30962" y="0"/>
                      <a:pt x="26015" y="0"/>
                    </a:cubicBezTo>
                    <a:close/>
                  </a:path>
                </a:pathLst>
              </a:custGeom>
              <a:solidFill>
                <a:srgbClr val="FFD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"/>
              <p:cNvSpPr/>
              <p:nvPr/>
            </p:nvSpPr>
            <p:spPr>
              <a:xfrm>
                <a:off x="2111396" y="5033508"/>
                <a:ext cx="280346" cy="46576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7247" extrusionOk="0">
                    <a:moveTo>
                      <a:pt x="3985" y="1"/>
                    </a:moveTo>
                    <a:lnTo>
                      <a:pt x="0" y="2181"/>
                    </a:lnTo>
                    <a:lnTo>
                      <a:pt x="76" y="7244"/>
                    </a:lnTo>
                    <a:cubicBezTo>
                      <a:pt x="724" y="7244"/>
                      <a:pt x="1295" y="7247"/>
                      <a:pt x="1790" y="7247"/>
                    </a:cubicBezTo>
                    <a:cubicBezTo>
                      <a:pt x="3397" y="7247"/>
                      <a:pt x="4198" y="7217"/>
                      <a:pt x="4236" y="6968"/>
                    </a:cubicBezTo>
                    <a:cubicBezTo>
                      <a:pt x="4361" y="5865"/>
                      <a:pt x="4060" y="1655"/>
                      <a:pt x="3985" y="1"/>
                    </a:cubicBezTo>
                    <a:close/>
                  </a:path>
                </a:pathLst>
              </a:custGeom>
              <a:solidFill>
                <a:srgbClr val="FFD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1"/>
              <p:cNvSpPr/>
              <p:nvPr/>
            </p:nvSpPr>
            <p:spPr>
              <a:xfrm>
                <a:off x="1343957" y="3850819"/>
                <a:ext cx="496165" cy="93079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2163" extrusionOk="0">
                    <a:moveTo>
                      <a:pt x="11530" y="0"/>
                    </a:moveTo>
                    <a:cubicBezTo>
                      <a:pt x="11530" y="0"/>
                      <a:pt x="11379" y="101"/>
                      <a:pt x="11079" y="276"/>
                    </a:cubicBezTo>
                    <a:cubicBezTo>
                      <a:pt x="10928" y="351"/>
                      <a:pt x="10753" y="451"/>
                      <a:pt x="10552" y="577"/>
                    </a:cubicBezTo>
                    <a:cubicBezTo>
                      <a:pt x="10352" y="652"/>
                      <a:pt x="10101" y="752"/>
                      <a:pt x="9850" y="878"/>
                    </a:cubicBezTo>
                    <a:cubicBezTo>
                      <a:pt x="9575" y="953"/>
                      <a:pt x="9299" y="1078"/>
                      <a:pt x="8973" y="1153"/>
                    </a:cubicBezTo>
                    <a:cubicBezTo>
                      <a:pt x="8673" y="1228"/>
                      <a:pt x="8347" y="1304"/>
                      <a:pt x="7996" y="1354"/>
                    </a:cubicBezTo>
                    <a:cubicBezTo>
                      <a:pt x="7645" y="1454"/>
                      <a:pt x="7294" y="1454"/>
                      <a:pt x="6943" y="1504"/>
                    </a:cubicBezTo>
                    <a:cubicBezTo>
                      <a:pt x="6567" y="1554"/>
                      <a:pt x="6166" y="1529"/>
                      <a:pt x="5790" y="1554"/>
                    </a:cubicBezTo>
                    <a:cubicBezTo>
                      <a:pt x="5688" y="1562"/>
                      <a:pt x="5583" y="1565"/>
                      <a:pt x="5476" y="1565"/>
                    </a:cubicBezTo>
                    <a:cubicBezTo>
                      <a:pt x="5219" y="1565"/>
                      <a:pt x="4953" y="1547"/>
                      <a:pt x="4688" y="1529"/>
                    </a:cubicBezTo>
                    <a:cubicBezTo>
                      <a:pt x="4337" y="1504"/>
                      <a:pt x="3961" y="1479"/>
                      <a:pt x="3610" y="1429"/>
                    </a:cubicBezTo>
                    <a:cubicBezTo>
                      <a:pt x="3259" y="1354"/>
                      <a:pt x="2933" y="1329"/>
                      <a:pt x="2632" y="1228"/>
                    </a:cubicBezTo>
                    <a:cubicBezTo>
                      <a:pt x="2307" y="1178"/>
                      <a:pt x="2006" y="1078"/>
                      <a:pt x="1755" y="978"/>
                    </a:cubicBezTo>
                    <a:cubicBezTo>
                      <a:pt x="1479" y="903"/>
                      <a:pt x="1229" y="802"/>
                      <a:pt x="1028" y="727"/>
                    </a:cubicBezTo>
                    <a:cubicBezTo>
                      <a:pt x="803" y="627"/>
                      <a:pt x="627" y="552"/>
                      <a:pt x="477" y="477"/>
                    </a:cubicBezTo>
                    <a:cubicBezTo>
                      <a:pt x="176" y="301"/>
                      <a:pt x="1" y="226"/>
                      <a:pt x="1" y="226"/>
                    </a:cubicBezTo>
                    <a:lnTo>
                      <a:pt x="1" y="226"/>
                    </a:lnTo>
                    <a:cubicBezTo>
                      <a:pt x="1" y="226"/>
                      <a:pt x="151" y="351"/>
                      <a:pt x="402" y="577"/>
                    </a:cubicBezTo>
                    <a:cubicBezTo>
                      <a:pt x="677" y="777"/>
                      <a:pt x="1078" y="1053"/>
                      <a:pt x="1605" y="1304"/>
                    </a:cubicBezTo>
                    <a:cubicBezTo>
                      <a:pt x="2156" y="1554"/>
                      <a:pt x="2808" y="1805"/>
                      <a:pt x="3510" y="1930"/>
                    </a:cubicBezTo>
                    <a:cubicBezTo>
                      <a:pt x="3886" y="2030"/>
                      <a:pt x="4261" y="2056"/>
                      <a:pt x="4637" y="2106"/>
                    </a:cubicBezTo>
                    <a:cubicBezTo>
                      <a:pt x="4962" y="2126"/>
                      <a:pt x="5270" y="2163"/>
                      <a:pt x="5588" y="2163"/>
                    </a:cubicBezTo>
                    <a:cubicBezTo>
                      <a:pt x="5663" y="2163"/>
                      <a:pt x="5739" y="2161"/>
                      <a:pt x="5815" y="2156"/>
                    </a:cubicBezTo>
                    <a:cubicBezTo>
                      <a:pt x="6216" y="2131"/>
                      <a:pt x="6567" y="2156"/>
                      <a:pt x="6968" y="2081"/>
                    </a:cubicBezTo>
                    <a:cubicBezTo>
                      <a:pt x="7369" y="2030"/>
                      <a:pt x="7745" y="1980"/>
                      <a:pt x="8096" y="1880"/>
                    </a:cubicBezTo>
                    <a:cubicBezTo>
                      <a:pt x="8272" y="1830"/>
                      <a:pt x="8447" y="1805"/>
                      <a:pt x="8622" y="1755"/>
                    </a:cubicBezTo>
                    <a:cubicBezTo>
                      <a:pt x="8798" y="1680"/>
                      <a:pt x="8948" y="1629"/>
                      <a:pt x="9124" y="1554"/>
                    </a:cubicBezTo>
                    <a:cubicBezTo>
                      <a:pt x="9449" y="1479"/>
                      <a:pt x="9725" y="1304"/>
                      <a:pt x="9976" y="1178"/>
                    </a:cubicBezTo>
                    <a:cubicBezTo>
                      <a:pt x="10251" y="1028"/>
                      <a:pt x="10477" y="878"/>
                      <a:pt x="10678" y="752"/>
                    </a:cubicBezTo>
                    <a:cubicBezTo>
                      <a:pt x="10853" y="602"/>
                      <a:pt x="11028" y="477"/>
                      <a:pt x="11154" y="376"/>
                    </a:cubicBezTo>
                    <a:cubicBezTo>
                      <a:pt x="11404" y="151"/>
                      <a:pt x="11530" y="0"/>
                      <a:pt x="11530" y="0"/>
                    </a:cubicBezTo>
                    <a:close/>
                  </a:path>
                </a:pathLst>
              </a:custGeom>
              <a:solidFill>
                <a:srgbClr val="E59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1"/>
              <p:cNvSpPr/>
              <p:nvPr/>
            </p:nvSpPr>
            <p:spPr>
              <a:xfrm>
                <a:off x="644034" y="3715955"/>
                <a:ext cx="140458" cy="181554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219" extrusionOk="0">
                    <a:moveTo>
                      <a:pt x="1094" y="0"/>
                    </a:moveTo>
                    <a:cubicBezTo>
                      <a:pt x="900" y="0"/>
                      <a:pt x="700" y="55"/>
                      <a:pt x="501" y="177"/>
                    </a:cubicBezTo>
                    <a:cubicBezTo>
                      <a:pt x="150" y="377"/>
                      <a:pt x="100" y="954"/>
                      <a:pt x="75" y="1305"/>
                    </a:cubicBezTo>
                    <a:cubicBezTo>
                      <a:pt x="0" y="2408"/>
                      <a:pt x="501" y="3811"/>
                      <a:pt x="1679" y="4137"/>
                    </a:cubicBezTo>
                    <a:cubicBezTo>
                      <a:pt x="1875" y="4193"/>
                      <a:pt x="2050" y="4219"/>
                      <a:pt x="2204" y="4219"/>
                    </a:cubicBezTo>
                    <a:cubicBezTo>
                      <a:pt x="3015" y="4219"/>
                      <a:pt x="3263" y="3500"/>
                      <a:pt x="3158" y="2658"/>
                    </a:cubicBezTo>
                    <a:cubicBezTo>
                      <a:pt x="2990" y="1461"/>
                      <a:pt x="2101" y="0"/>
                      <a:pt x="1094" y="0"/>
                    </a:cubicBezTo>
                    <a:close/>
                  </a:path>
                </a:pathLst>
              </a:custGeom>
              <a:solidFill>
                <a:srgbClr val="F2B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"/>
              <p:cNvSpPr/>
              <p:nvPr/>
            </p:nvSpPr>
            <p:spPr>
              <a:xfrm>
                <a:off x="2378201" y="3715955"/>
                <a:ext cx="140329" cy="181554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219" extrusionOk="0">
                    <a:moveTo>
                      <a:pt x="2182" y="0"/>
                    </a:moveTo>
                    <a:cubicBezTo>
                      <a:pt x="1167" y="0"/>
                      <a:pt x="295" y="1461"/>
                      <a:pt x="127" y="2658"/>
                    </a:cubicBezTo>
                    <a:cubicBezTo>
                      <a:pt x="1" y="3500"/>
                      <a:pt x="246" y="4219"/>
                      <a:pt x="1071" y="4219"/>
                    </a:cubicBezTo>
                    <a:cubicBezTo>
                      <a:pt x="1228" y="4219"/>
                      <a:pt x="1406" y="4193"/>
                      <a:pt x="1606" y="4137"/>
                    </a:cubicBezTo>
                    <a:cubicBezTo>
                      <a:pt x="2759" y="3811"/>
                      <a:pt x="3260" y="2408"/>
                      <a:pt x="3210" y="1305"/>
                    </a:cubicBezTo>
                    <a:cubicBezTo>
                      <a:pt x="3185" y="954"/>
                      <a:pt x="3135" y="377"/>
                      <a:pt x="2784" y="177"/>
                    </a:cubicBezTo>
                    <a:cubicBezTo>
                      <a:pt x="2581" y="55"/>
                      <a:pt x="2379" y="0"/>
                      <a:pt x="2182" y="0"/>
                    </a:cubicBezTo>
                    <a:close/>
                  </a:path>
                </a:pathLst>
              </a:custGeom>
              <a:solidFill>
                <a:srgbClr val="F2B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"/>
              <p:cNvSpPr/>
              <p:nvPr/>
            </p:nvSpPr>
            <p:spPr>
              <a:xfrm>
                <a:off x="1249071" y="3098783"/>
                <a:ext cx="110034" cy="58567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361" extrusionOk="0">
                    <a:moveTo>
                      <a:pt x="1666" y="1"/>
                    </a:moveTo>
                    <a:cubicBezTo>
                      <a:pt x="1630" y="1"/>
                      <a:pt x="1592" y="3"/>
                      <a:pt x="1554" y="8"/>
                    </a:cubicBezTo>
                    <a:cubicBezTo>
                      <a:pt x="1479" y="8"/>
                      <a:pt x="1379" y="8"/>
                      <a:pt x="1278" y="33"/>
                    </a:cubicBezTo>
                    <a:cubicBezTo>
                      <a:pt x="1178" y="58"/>
                      <a:pt x="1078" y="83"/>
                      <a:pt x="978" y="108"/>
                    </a:cubicBezTo>
                    <a:cubicBezTo>
                      <a:pt x="877" y="158"/>
                      <a:pt x="777" y="208"/>
                      <a:pt x="677" y="258"/>
                    </a:cubicBezTo>
                    <a:cubicBezTo>
                      <a:pt x="577" y="283"/>
                      <a:pt x="502" y="358"/>
                      <a:pt x="426" y="434"/>
                    </a:cubicBezTo>
                    <a:cubicBezTo>
                      <a:pt x="351" y="509"/>
                      <a:pt x="276" y="559"/>
                      <a:pt x="226" y="634"/>
                    </a:cubicBezTo>
                    <a:cubicBezTo>
                      <a:pt x="176" y="734"/>
                      <a:pt x="126" y="810"/>
                      <a:pt x="101" y="885"/>
                    </a:cubicBezTo>
                    <a:cubicBezTo>
                      <a:pt x="50" y="935"/>
                      <a:pt x="25" y="1010"/>
                      <a:pt x="25" y="1085"/>
                    </a:cubicBezTo>
                    <a:cubicBezTo>
                      <a:pt x="25" y="1135"/>
                      <a:pt x="25" y="1186"/>
                      <a:pt x="0" y="1236"/>
                    </a:cubicBezTo>
                    <a:cubicBezTo>
                      <a:pt x="0" y="1311"/>
                      <a:pt x="0" y="1361"/>
                      <a:pt x="0" y="1361"/>
                    </a:cubicBezTo>
                    <a:cubicBezTo>
                      <a:pt x="0" y="1361"/>
                      <a:pt x="25" y="1336"/>
                      <a:pt x="101" y="1261"/>
                    </a:cubicBezTo>
                    <a:cubicBezTo>
                      <a:pt x="151" y="1211"/>
                      <a:pt x="201" y="1060"/>
                      <a:pt x="326" y="1010"/>
                    </a:cubicBezTo>
                    <a:cubicBezTo>
                      <a:pt x="376" y="960"/>
                      <a:pt x="426" y="910"/>
                      <a:pt x="476" y="860"/>
                    </a:cubicBezTo>
                    <a:cubicBezTo>
                      <a:pt x="527" y="835"/>
                      <a:pt x="602" y="810"/>
                      <a:pt x="677" y="759"/>
                    </a:cubicBezTo>
                    <a:cubicBezTo>
                      <a:pt x="727" y="709"/>
                      <a:pt x="802" y="659"/>
                      <a:pt x="877" y="634"/>
                    </a:cubicBezTo>
                    <a:cubicBezTo>
                      <a:pt x="953" y="609"/>
                      <a:pt x="1028" y="559"/>
                      <a:pt x="1128" y="534"/>
                    </a:cubicBezTo>
                    <a:cubicBezTo>
                      <a:pt x="1278" y="484"/>
                      <a:pt x="1454" y="434"/>
                      <a:pt x="1604" y="409"/>
                    </a:cubicBezTo>
                    <a:cubicBezTo>
                      <a:pt x="1705" y="384"/>
                      <a:pt x="1780" y="358"/>
                      <a:pt x="1855" y="358"/>
                    </a:cubicBezTo>
                    <a:cubicBezTo>
                      <a:pt x="1930" y="333"/>
                      <a:pt x="2005" y="333"/>
                      <a:pt x="2080" y="308"/>
                    </a:cubicBezTo>
                    <a:cubicBezTo>
                      <a:pt x="2206" y="283"/>
                      <a:pt x="2331" y="283"/>
                      <a:pt x="2406" y="283"/>
                    </a:cubicBezTo>
                    <a:cubicBezTo>
                      <a:pt x="2507" y="258"/>
                      <a:pt x="2557" y="258"/>
                      <a:pt x="2557" y="258"/>
                    </a:cubicBezTo>
                    <a:cubicBezTo>
                      <a:pt x="2557" y="258"/>
                      <a:pt x="2507" y="233"/>
                      <a:pt x="2431" y="183"/>
                    </a:cubicBezTo>
                    <a:cubicBezTo>
                      <a:pt x="2356" y="158"/>
                      <a:pt x="2231" y="83"/>
                      <a:pt x="2080" y="58"/>
                    </a:cubicBezTo>
                    <a:cubicBezTo>
                      <a:pt x="1959" y="37"/>
                      <a:pt x="1821" y="1"/>
                      <a:pt x="16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"/>
              <p:cNvSpPr/>
              <p:nvPr/>
            </p:nvSpPr>
            <p:spPr>
              <a:xfrm>
                <a:off x="1531622" y="3494897"/>
                <a:ext cx="183405" cy="317236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7372" extrusionOk="0">
                    <a:moveTo>
                      <a:pt x="1479" y="1"/>
                    </a:moveTo>
                    <a:cubicBezTo>
                      <a:pt x="1479" y="1"/>
                      <a:pt x="1454" y="26"/>
                      <a:pt x="1429" y="126"/>
                    </a:cubicBezTo>
                    <a:cubicBezTo>
                      <a:pt x="1404" y="201"/>
                      <a:pt x="1329" y="326"/>
                      <a:pt x="1304" y="477"/>
                    </a:cubicBezTo>
                    <a:cubicBezTo>
                      <a:pt x="1204" y="803"/>
                      <a:pt x="1103" y="1254"/>
                      <a:pt x="1078" y="1830"/>
                    </a:cubicBezTo>
                    <a:cubicBezTo>
                      <a:pt x="1053" y="2106"/>
                      <a:pt x="1053" y="2432"/>
                      <a:pt x="1129" y="2758"/>
                    </a:cubicBezTo>
                    <a:cubicBezTo>
                      <a:pt x="1154" y="2933"/>
                      <a:pt x="1204" y="3108"/>
                      <a:pt x="1254" y="3259"/>
                    </a:cubicBezTo>
                    <a:lnTo>
                      <a:pt x="1304" y="3409"/>
                    </a:lnTo>
                    <a:cubicBezTo>
                      <a:pt x="1329" y="3434"/>
                      <a:pt x="1304" y="3409"/>
                      <a:pt x="1354" y="3484"/>
                    </a:cubicBezTo>
                    <a:lnTo>
                      <a:pt x="1379" y="3534"/>
                    </a:lnTo>
                    <a:lnTo>
                      <a:pt x="1504" y="3760"/>
                    </a:lnTo>
                    <a:cubicBezTo>
                      <a:pt x="1605" y="3910"/>
                      <a:pt x="1805" y="4086"/>
                      <a:pt x="1956" y="4211"/>
                    </a:cubicBezTo>
                    <a:cubicBezTo>
                      <a:pt x="2106" y="4311"/>
                      <a:pt x="2281" y="4437"/>
                      <a:pt x="2457" y="4512"/>
                    </a:cubicBezTo>
                    <a:cubicBezTo>
                      <a:pt x="2783" y="4687"/>
                      <a:pt x="3108" y="4838"/>
                      <a:pt x="3309" y="5038"/>
                    </a:cubicBezTo>
                    <a:lnTo>
                      <a:pt x="3409" y="5113"/>
                    </a:lnTo>
                    <a:lnTo>
                      <a:pt x="3459" y="5214"/>
                    </a:lnTo>
                    <a:cubicBezTo>
                      <a:pt x="3484" y="5264"/>
                      <a:pt x="3560" y="5339"/>
                      <a:pt x="3560" y="5364"/>
                    </a:cubicBezTo>
                    <a:lnTo>
                      <a:pt x="3635" y="5640"/>
                    </a:lnTo>
                    <a:cubicBezTo>
                      <a:pt x="3685" y="5715"/>
                      <a:pt x="3635" y="5765"/>
                      <a:pt x="3660" y="5815"/>
                    </a:cubicBezTo>
                    <a:cubicBezTo>
                      <a:pt x="3660" y="6066"/>
                      <a:pt x="3535" y="6316"/>
                      <a:pt x="3309" y="6492"/>
                    </a:cubicBezTo>
                    <a:cubicBezTo>
                      <a:pt x="3083" y="6692"/>
                      <a:pt x="2783" y="6793"/>
                      <a:pt x="2507" y="6893"/>
                    </a:cubicBezTo>
                    <a:cubicBezTo>
                      <a:pt x="2206" y="6943"/>
                      <a:pt x="1931" y="6993"/>
                      <a:pt x="1680" y="6993"/>
                    </a:cubicBezTo>
                    <a:cubicBezTo>
                      <a:pt x="1606" y="7000"/>
                      <a:pt x="1534" y="7003"/>
                      <a:pt x="1464" y="7003"/>
                    </a:cubicBezTo>
                    <a:cubicBezTo>
                      <a:pt x="1274" y="7003"/>
                      <a:pt x="1100" y="6980"/>
                      <a:pt x="953" y="6943"/>
                    </a:cubicBezTo>
                    <a:cubicBezTo>
                      <a:pt x="828" y="6943"/>
                      <a:pt x="728" y="6918"/>
                      <a:pt x="652" y="6868"/>
                    </a:cubicBezTo>
                    <a:cubicBezTo>
                      <a:pt x="552" y="6843"/>
                      <a:pt x="477" y="6818"/>
                      <a:pt x="402" y="6793"/>
                    </a:cubicBezTo>
                    <a:cubicBezTo>
                      <a:pt x="352" y="6743"/>
                      <a:pt x="276" y="6717"/>
                      <a:pt x="226" y="6692"/>
                    </a:cubicBezTo>
                    <a:cubicBezTo>
                      <a:pt x="176" y="6642"/>
                      <a:pt x="126" y="6617"/>
                      <a:pt x="101" y="6592"/>
                    </a:cubicBezTo>
                    <a:cubicBezTo>
                      <a:pt x="26" y="6542"/>
                      <a:pt x="1" y="6493"/>
                      <a:pt x="1" y="6492"/>
                    </a:cubicBezTo>
                    <a:lnTo>
                      <a:pt x="1" y="6492"/>
                    </a:lnTo>
                    <a:cubicBezTo>
                      <a:pt x="1" y="6493"/>
                      <a:pt x="26" y="6543"/>
                      <a:pt x="76" y="6617"/>
                    </a:cubicBezTo>
                    <a:cubicBezTo>
                      <a:pt x="126" y="6692"/>
                      <a:pt x="201" y="6793"/>
                      <a:pt x="352" y="6893"/>
                    </a:cubicBezTo>
                    <a:cubicBezTo>
                      <a:pt x="402" y="6943"/>
                      <a:pt x="502" y="6993"/>
                      <a:pt x="577" y="7043"/>
                    </a:cubicBezTo>
                    <a:cubicBezTo>
                      <a:pt x="677" y="7093"/>
                      <a:pt x="778" y="7144"/>
                      <a:pt x="878" y="7169"/>
                    </a:cubicBezTo>
                    <a:cubicBezTo>
                      <a:pt x="1103" y="7244"/>
                      <a:pt x="1354" y="7319"/>
                      <a:pt x="1655" y="7344"/>
                    </a:cubicBezTo>
                    <a:cubicBezTo>
                      <a:pt x="1770" y="7363"/>
                      <a:pt x="1885" y="7371"/>
                      <a:pt x="2002" y="7371"/>
                    </a:cubicBezTo>
                    <a:cubicBezTo>
                      <a:pt x="2193" y="7371"/>
                      <a:pt x="2390" y="7350"/>
                      <a:pt x="2607" y="7319"/>
                    </a:cubicBezTo>
                    <a:cubicBezTo>
                      <a:pt x="2933" y="7244"/>
                      <a:pt x="3284" y="7169"/>
                      <a:pt x="3610" y="6918"/>
                    </a:cubicBezTo>
                    <a:cubicBezTo>
                      <a:pt x="3936" y="6692"/>
                      <a:pt x="4261" y="6291"/>
                      <a:pt x="4236" y="5790"/>
                    </a:cubicBezTo>
                    <a:cubicBezTo>
                      <a:pt x="4236" y="5690"/>
                      <a:pt x="4236" y="5540"/>
                      <a:pt x="4186" y="5464"/>
                    </a:cubicBezTo>
                    <a:lnTo>
                      <a:pt x="4111" y="5189"/>
                    </a:lnTo>
                    <a:cubicBezTo>
                      <a:pt x="4061" y="5038"/>
                      <a:pt x="4011" y="4988"/>
                      <a:pt x="3936" y="4863"/>
                    </a:cubicBezTo>
                    <a:lnTo>
                      <a:pt x="3835" y="4738"/>
                    </a:lnTo>
                    <a:lnTo>
                      <a:pt x="3735" y="4612"/>
                    </a:lnTo>
                    <a:cubicBezTo>
                      <a:pt x="3409" y="4311"/>
                      <a:pt x="3033" y="4161"/>
                      <a:pt x="2707" y="4011"/>
                    </a:cubicBezTo>
                    <a:cubicBezTo>
                      <a:pt x="2557" y="3910"/>
                      <a:pt x="2407" y="3835"/>
                      <a:pt x="2281" y="3760"/>
                    </a:cubicBezTo>
                    <a:cubicBezTo>
                      <a:pt x="2156" y="3660"/>
                      <a:pt x="2056" y="3610"/>
                      <a:pt x="1956" y="3484"/>
                    </a:cubicBezTo>
                    <a:lnTo>
                      <a:pt x="1805" y="3259"/>
                    </a:lnTo>
                    <a:lnTo>
                      <a:pt x="1780" y="3209"/>
                    </a:lnTo>
                    <a:cubicBezTo>
                      <a:pt x="1780" y="3221"/>
                      <a:pt x="1779" y="3226"/>
                      <a:pt x="1776" y="3226"/>
                    </a:cubicBezTo>
                    <a:cubicBezTo>
                      <a:pt x="1769" y="3226"/>
                      <a:pt x="1755" y="3184"/>
                      <a:pt x="1755" y="3184"/>
                    </a:cubicBezTo>
                    <a:lnTo>
                      <a:pt x="1705" y="3083"/>
                    </a:lnTo>
                    <a:cubicBezTo>
                      <a:pt x="1655" y="2958"/>
                      <a:pt x="1605" y="2808"/>
                      <a:pt x="1555" y="2657"/>
                    </a:cubicBezTo>
                    <a:cubicBezTo>
                      <a:pt x="1479" y="2382"/>
                      <a:pt x="1429" y="2081"/>
                      <a:pt x="1404" y="1830"/>
                    </a:cubicBezTo>
                    <a:cubicBezTo>
                      <a:pt x="1379" y="1555"/>
                      <a:pt x="1379" y="1304"/>
                      <a:pt x="1379" y="1078"/>
                    </a:cubicBezTo>
                    <a:cubicBezTo>
                      <a:pt x="1379" y="853"/>
                      <a:pt x="1404" y="652"/>
                      <a:pt x="1404" y="502"/>
                    </a:cubicBezTo>
                    <a:cubicBezTo>
                      <a:pt x="1454" y="176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rgbClr val="E59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"/>
              <p:cNvSpPr/>
              <p:nvPr/>
            </p:nvSpPr>
            <p:spPr>
              <a:xfrm>
                <a:off x="979429" y="3697838"/>
                <a:ext cx="176907" cy="9230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2145" extrusionOk="0">
                    <a:moveTo>
                      <a:pt x="2200" y="0"/>
                    </a:moveTo>
                    <a:cubicBezTo>
                      <a:pt x="1763" y="0"/>
                      <a:pt x="1347" y="75"/>
                      <a:pt x="1078" y="197"/>
                    </a:cubicBezTo>
                    <a:cubicBezTo>
                      <a:pt x="1" y="673"/>
                      <a:pt x="326" y="1325"/>
                      <a:pt x="1229" y="1801"/>
                    </a:cubicBezTo>
                    <a:cubicBezTo>
                      <a:pt x="1570" y="1983"/>
                      <a:pt x="2196" y="2144"/>
                      <a:pt x="2777" y="2144"/>
                    </a:cubicBezTo>
                    <a:cubicBezTo>
                      <a:pt x="3476" y="2144"/>
                      <a:pt x="4111" y="1911"/>
                      <a:pt x="4111" y="1199"/>
                    </a:cubicBezTo>
                    <a:cubicBezTo>
                      <a:pt x="4111" y="320"/>
                      <a:pt x="3107" y="0"/>
                      <a:pt x="2200" y="0"/>
                    </a:cubicBezTo>
                    <a:close/>
                  </a:path>
                </a:pathLst>
              </a:custGeom>
              <a:solidFill>
                <a:srgbClr val="F9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"/>
              <p:cNvSpPr/>
              <p:nvPr/>
            </p:nvSpPr>
            <p:spPr>
              <a:xfrm>
                <a:off x="646186" y="2424334"/>
                <a:ext cx="1870192" cy="1306983"/>
              </a:xfrm>
              <a:custGeom>
                <a:avLst/>
                <a:gdLst/>
                <a:ahLst/>
                <a:cxnLst/>
                <a:rect l="l" t="t" r="r" b="b"/>
                <a:pathLst>
                  <a:path w="43460" h="30372" extrusionOk="0">
                    <a:moveTo>
                      <a:pt x="22710" y="0"/>
                    </a:moveTo>
                    <a:cubicBezTo>
                      <a:pt x="20951" y="0"/>
                      <a:pt x="19266" y="107"/>
                      <a:pt x="17895" y="267"/>
                    </a:cubicBezTo>
                    <a:cubicBezTo>
                      <a:pt x="15263" y="518"/>
                      <a:pt x="6141" y="4528"/>
                      <a:pt x="4862" y="6307"/>
                    </a:cubicBezTo>
                    <a:cubicBezTo>
                      <a:pt x="4862" y="6307"/>
                      <a:pt x="1153" y="11545"/>
                      <a:pt x="351" y="16583"/>
                    </a:cubicBezTo>
                    <a:cubicBezTo>
                      <a:pt x="0" y="18738"/>
                      <a:pt x="1278" y="26984"/>
                      <a:pt x="2005" y="29515"/>
                    </a:cubicBezTo>
                    <a:cubicBezTo>
                      <a:pt x="2005" y="29515"/>
                      <a:pt x="2244" y="30372"/>
                      <a:pt x="2469" y="30372"/>
                    </a:cubicBezTo>
                    <a:cubicBezTo>
                      <a:pt x="2545" y="30372"/>
                      <a:pt x="2619" y="30275"/>
                      <a:pt x="2682" y="30017"/>
                    </a:cubicBezTo>
                    <a:cubicBezTo>
                      <a:pt x="2958" y="28989"/>
                      <a:pt x="3308" y="23525"/>
                      <a:pt x="3308" y="23525"/>
                    </a:cubicBezTo>
                    <a:cubicBezTo>
                      <a:pt x="9925" y="20869"/>
                      <a:pt x="13910" y="13600"/>
                      <a:pt x="15188" y="7034"/>
                    </a:cubicBezTo>
                    <a:cubicBezTo>
                      <a:pt x="19086" y="10431"/>
                      <a:pt x="24387" y="12771"/>
                      <a:pt x="29680" y="12771"/>
                    </a:cubicBezTo>
                    <a:cubicBezTo>
                      <a:pt x="30752" y="12771"/>
                      <a:pt x="31823" y="12675"/>
                      <a:pt x="32883" y="12473"/>
                    </a:cubicBezTo>
                    <a:lnTo>
                      <a:pt x="32883" y="12473"/>
                    </a:lnTo>
                    <a:cubicBezTo>
                      <a:pt x="32807" y="14077"/>
                      <a:pt x="33233" y="15781"/>
                      <a:pt x="34161" y="17159"/>
                    </a:cubicBezTo>
                    <a:cubicBezTo>
                      <a:pt x="34938" y="18262"/>
                      <a:pt x="36216" y="19966"/>
                      <a:pt x="37394" y="20643"/>
                    </a:cubicBezTo>
                    <a:cubicBezTo>
                      <a:pt x="37995" y="20969"/>
                      <a:pt x="39424" y="22247"/>
                      <a:pt x="39775" y="22748"/>
                    </a:cubicBezTo>
                    <a:cubicBezTo>
                      <a:pt x="40201" y="23350"/>
                      <a:pt x="40276" y="24829"/>
                      <a:pt x="40301" y="25255"/>
                    </a:cubicBezTo>
                    <a:cubicBezTo>
                      <a:pt x="40426" y="26633"/>
                      <a:pt x="40101" y="28237"/>
                      <a:pt x="40351" y="29515"/>
                    </a:cubicBezTo>
                    <a:cubicBezTo>
                      <a:pt x="43459" y="25656"/>
                      <a:pt x="43284" y="17661"/>
                      <a:pt x="41579" y="12473"/>
                    </a:cubicBezTo>
                    <a:cubicBezTo>
                      <a:pt x="40126" y="7786"/>
                      <a:pt x="35614" y="3024"/>
                      <a:pt x="31028" y="1144"/>
                    </a:cubicBezTo>
                    <a:cubicBezTo>
                      <a:pt x="28787" y="298"/>
                      <a:pt x="25645" y="0"/>
                      <a:pt x="22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"/>
              <p:cNvSpPr/>
              <p:nvPr/>
            </p:nvSpPr>
            <p:spPr>
              <a:xfrm>
                <a:off x="1785084" y="3098783"/>
                <a:ext cx="110034" cy="58567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361" extrusionOk="0">
                    <a:moveTo>
                      <a:pt x="866" y="1"/>
                    </a:moveTo>
                    <a:cubicBezTo>
                      <a:pt x="711" y="1"/>
                      <a:pt x="573" y="37"/>
                      <a:pt x="452" y="58"/>
                    </a:cubicBezTo>
                    <a:cubicBezTo>
                      <a:pt x="301" y="83"/>
                      <a:pt x="201" y="158"/>
                      <a:pt x="101" y="183"/>
                    </a:cubicBezTo>
                    <a:cubicBezTo>
                      <a:pt x="26" y="233"/>
                      <a:pt x="0" y="258"/>
                      <a:pt x="0" y="258"/>
                    </a:cubicBezTo>
                    <a:cubicBezTo>
                      <a:pt x="0" y="258"/>
                      <a:pt x="51" y="258"/>
                      <a:pt x="126" y="283"/>
                    </a:cubicBezTo>
                    <a:cubicBezTo>
                      <a:pt x="226" y="283"/>
                      <a:pt x="326" y="283"/>
                      <a:pt x="477" y="308"/>
                    </a:cubicBezTo>
                    <a:cubicBezTo>
                      <a:pt x="552" y="333"/>
                      <a:pt x="627" y="333"/>
                      <a:pt x="702" y="358"/>
                    </a:cubicBezTo>
                    <a:cubicBezTo>
                      <a:pt x="777" y="358"/>
                      <a:pt x="853" y="384"/>
                      <a:pt x="928" y="409"/>
                    </a:cubicBezTo>
                    <a:cubicBezTo>
                      <a:pt x="1103" y="434"/>
                      <a:pt x="1254" y="484"/>
                      <a:pt x="1429" y="534"/>
                    </a:cubicBezTo>
                    <a:cubicBezTo>
                      <a:pt x="1504" y="559"/>
                      <a:pt x="1579" y="609"/>
                      <a:pt x="1655" y="634"/>
                    </a:cubicBezTo>
                    <a:cubicBezTo>
                      <a:pt x="1755" y="659"/>
                      <a:pt x="1805" y="709"/>
                      <a:pt x="1880" y="759"/>
                    </a:cubicBezTo>
                    <a:cubicBezTo>
                      <a:pt x="1930" y="810"/>
                      <a:pt x="2031" y="835"/>
                      <a:pt x="2081" y="860"/>
                    </a:cubicBezTo>
                    <a:cubicBezTo>
                      <a:pt x="2131" y="910"/>
                      <a:pt x="2181" y="960"/>
                      <a:pt x="2231" y="1010"/>
                    </a:cubicBezTo>
                    <a:cubicBezTo>
                      <a:pt x="2331" y="1060"/>
                      <a:pt x="2406" y="1211"/>
                      <a:pt x="2457" y="1261"/>
                    </a:cubicBezTo>
                    <a:cubicBezTo>
                      <a:pt x="2507" y="1336"/>
                      <a:pt x="2557" y="1361"/>
                      <a:pt x="2557" y="1361"/>
                    </a:cubicBezTo>
                    <a:cubicBezTo>
                      <a:pt x="2557" y="1361"/>
                      <a:pt x="2557" y="1311"/>
                      <a:pt x="2532" y="1236"/>
                    </a:cubicBezTo>
                    <a:cubicBezTo>
                      <a:pt x="2532" y="1186"/>
                      <a:pt x="2532" y="1135"/>
                      <a:pt x="2507" y="1085"/>
                    </a:cubicBezTo>
                    <a:cubicBezTo>
                      <a:pt x="2507" y="1010"/>
                      <a:pt x="2507" y="935"/>
                      <a:pt x="2457" y="885"/>
                    </a:cubicBezTo>
                    <a:cubicBezTo>
                      <a:pt x="2406" y="810"/>
                      <a:pt x="2381" y="734"/>
                      <a:pt x="2306" y="634"/>
                    </a:cubicBezTo>
                    <a:cubicBezTo>
                      <a:pt x="2256" y="559"/>
                      <a:pt x="2181" y="509"/>
                      <a:pt x="2106" y="434"/>
                    </a:cubicBezTo>
                    <a:cubicBezTo>
                      <a:pt x="2031" y="358"/>
                      <a:pt x="1955" y="283"/>
                      <a:pt x="1855" y="258"/>
                    </a:cubicBezTo>
                    <a:cubicBezTo>
                      <a:pt x="1780" y="208"/>
                      <a:pt x="1680" y="158"/>
                      <a:pt x="1579" y="108"/>
                    </a:cubicBezTo>
                    <a:cubicBezTo>
                      <a:pt x="1479" y="83"/>
                      <a:pt x="1379" y="58"/>
                      <a:pt x="1279" y="33"/>
                    </a:cubicBezTo>
                    <a:cubicBezTo>
                      <a:pt x="1178" y="8"/>
                      <a:pt x="1078" y="8"/>
                      <a:pt x="978" y="8"/>
                    </a:cubicBezTo>
                    <a:cubicBezTo>
                      <a:pt x="940" y="3"/>
                      <a:pt x="902" y="1"/>
                      <a:pt x="8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"/>
              <p:cNvSpPr/>
              <p:nvPr/>
            </p:nvSpPr>
            <p:spPr>
              <a:xfrm>
                <a:off x="1986777" y="3697838"/>
                <a:ext cx="176907" cy="9230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2145" extrusionOk="0">
                    <a:moveTo>
                      <a:pt x="1922" y="0"/>
                    </a:moveTo>
                    <a:cubicBezTo>
                      <a:pt x="1015" y="0"/>
                      <a:pt x="0" y="320"/>
                      <a:pt x="0" y="1199"/>
                    </a:cubicBezTo>
                    <a:cubicBezTo>
                      <a:pt x="14" y="1911"/>
                      <a:pt x="648" y="2144"/>
                      <a:pt x="1343" y="2144"/>
                    </a:cubicBezTo>
                    <a:cubicBezTo>
                      <a:pt x="1921" y="2144"/>
                      <a:pt x="2541" y="1983"/>
                      <a:pt x="2882" y="1801"/>
                    </a:cubicBezTo>
                    <a:cubicBezTo>
                      <a:pt x="3810" y="1325"/>
                      <a:pt x="4111" y="673"/>
                      <a:pt x="3033" y="197"/>
                    </a:cubicBezTo>
                    <a:cubicBezTo>
                      <a:pt x="2772" y="75"/>
                      <a:pt x="2359" y="0"/>
                      <a:pt x="1922" y="0"/>
                    </a:cubicBezTo>
                    <a:close/>
                  </a:path>
                </a:pathLst>
              </a:custGeom>
              <a:solidFill>
                <a:srgbClr val="F9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"/>
              <p:cNvSpPr/>
              <p:nvPr/>
            </p:nvSpPr>
            <p:spPr>
              <a:xfrm>
                <a:off x="1763524" y="3445194"/>
                <a:ext cx="200618" cy="105817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2459" extrusionOk="0">
                    <a:moveTo>
                      <a:pt x="4318" y="0"/>
                    </a:moveTo>
                    <a:cubicBezTo>
                      <a:pt x="4143" y="0"/>
                      <a:pt x="4033" y="141"/>
                      <a:pt x="4010" y="304"/>
                    </a:cubicBezTo>
                    <a:cubicBezTo>
                      <a:pt x="3960" y="755"/>
                      <a:pt x="3710" y="1131"/>
                      <a:pt x="3283" y="1406"/>
                    </a:cubicBezTo>
                    <a:cubicBezTo>
                      <a:pt x="2844" y="1694"/>
                      <a:pt x="2257" y="1836"/>
                      <a:pt x="1651" y="1836"/>
                    </a:cubicBezTo>
                    <a:cubicBezTo>
                      <a:pt x="1256" y="1836"/>
                      <a:pt x="852" y="1776"/>
                      <a:pt x="476" y="1657"/>
                    </a:cubicBezTo>
                    <a:cubicBezTo>
                      <a:pt x="441" y="1647"/>
                      <a:pt x="405" y="1642"/>
                      <a:pt x="370" y="1642"/>
                    </a:cubicBezTo>
                    <a:cubicBezTo>
                      <a:pt x="235" y="1642"/>
                      <a:pt x="115" y="1718"/>
                      <a:pt x="75" y="1857"/>
                    </a:cubicBezTo>
                    <a:cubicBezTo>
                      <a:pt x="0" y="2008"/>
                      <a:pt x="100" y="2183"/>
                      <a:pt x="276" y="2258"/>
                    </a:cubicBezTo>
                    <a:cubicBezTo>
                      <a:pt x="702" y="2384"/>
                      <a:pt x="1178" y="2459"/>
                      <a:pt x="1629" y="2459"/>
                    </a:cubicBezTo>
                    <a:cubicBezTo>
                      <a:pt x="2381" y="2459"/>
                      <a:pt x="3083" y="2283"/>
                      <a:pt x="3634" y="1933"/>
                    </a:cubicBezTo>
                    <a:cubicBezTo>
                      <a:pt x="4211" y="1557"/>
                      <a:pt x="4562" y="1005"/>
                      <a:pt x="4637" y="354"/>
                    </a:cubicBezTo>
                    <a:cubicBezTo>
                      <a:pt x="4662" y="178"/>
                      <a:pt x="4537" y="28"/>
                      <a:pt x="4361" y="3"/>
                    </a:cubicBezTo>
                    <a:cubicBezTo>
                      <a:pt x="4346" y="1"/>
                      <a:pt x="4332" y="0"/>
                      <a:pt x="4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"/>
              <p:cNvSpPr/>
              <p:nvPr/>
            </p:nvSpPr>
            <p:spPr>
              <a:xfrm>
                <a:off x="1149838" y="3445194"/>
                <a:ext cx="199585" cy="105817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459" extrusionOk="0">
                    <a:moveTo>
                      <a:pt x="340" y="0"/>
                    </a:moveTo>
                    <a:cubicBezTo>
                      <a:pt x="327" y="0"/>
                      <a:pt x="314" y="1"/>
                      <a:pt x="301" y="3"/>
                    </a:cubicBezTo>
                    <a:cubicBezTo>
                      <a:pt x="126" y="28"/>
                      <a:pt x="0" y="178"/>
                      <a:pt x="0" y="354"/>
                    </a:cubicBezTo>
                    <a:cubicBezTo>
                      <a:pt x="76" y="1005"/>
                      <a:pt x="427" y="1557"/>
                      <a:pt x="1028" y="1933"/>
                    </a:cubicBezTo>
                    <a:cubicBezTo>
                      <a:pt x="1554" y="2283"/>
                      <a:pt x="2281" y="2459"/>
                      <a:pt x="3008" y="2459"/>
                    </a:cubicBezTo>
                    <a:cubicBezTo>
                      <a:pt x="3484" y="2459"/>
                      <a:pt x="3960" y="2384"/>
                      <a:pt x="4386" y="2258"/>
                    </a:cubicBezTo>
                    <a:cubicBezTo>
                      <a:pt x="4562" y="2183"/>
                      <a:pt x="4637" y="2008"/>
                      <a:pt x="4587" y="1857"/>
                    </a:cubicBezTo>
                    <a:cubicBezTo>
                      <a:pt x="4547" y="1718"/>
                      <a:pt x="4428" y="1642"/>
                      <a:pt x="4292" y="1642"/>
                    </a:cubicBezTo>
                    <a:cubicBezTo>
                      <a:pt x="4258" y="1642"/>
                      <a:pt x="4222" y="1647"/>
                      <a:pt x="4186" y="1657"/>
                    </a:cubicBezTo>
                    <a:cubicBezTo>
                      <a:pt x="3810" y="1776"/>
                      <a:pt x="3403" y="1836"/>
                      <a:pt x="3004" y="1836"/>
                    </a:cubicBezTo>
                    <a:cubicBezTo>
                      <a:pt x="2394" y="1836"/>
                      <a:pt x="1804" y="1694"/>
                      <a:pt x="1379" y="1406"/>
                    </a:cubicBezTo>
                    <a:cubicBezTo>
                      <a:pt x="928" y="1131"/>
                      <a:pt x="702" y="755"/>
                      <a:pt x="627" y="304"/>
                    </a:cubicBezTo>
                    <a:cubicBezTo>
                      <a:pt x="627" y="141"/>
                      <a:pt x="498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"/>
              <p:cNvSpPr/>
              <p:nvPr/>
            </p:nvSpPr>
            <p:spPr>
              <a:xfrm>
                <a:off x="782504" y="4545437"/>
                <a:ext cx="1606043" cy="953638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14838" extrusionOk="0">
                    <a:moveTo>
                      <a:pt x="7369" y="1"/>
                    </a:moveTo>
                    <a:cubicBezTo>
                      <a:pt x="5214" y="702"/>
                      <a:pt x="1" y="2432"/>
                      <a:pt x="26" y="8296"/>
                    </a:cubicBezTo>
                    <a:cubicBezTo>
                      <a:pt x="26" y="8848"/>
                      <a:pt x="4186" y="9575"/>
                      <a:pt x="4161" y="9976"/>
                    </a:cubicBezTo>
                    <a:lnTo>
                      <a:pt x="4086" y="14838"/>
                    </a:lnTo>
                    <a:cubicBezTo>
                      <a:pt x="5765" y="14838"/>
                      <a:pt x="7043" y="14813"/>
                      <a:pt x="8071" y="14813"/>
                    </a:cubicBezTo>
                    <a:lnTo>
                      <a:pt x="12632" y="14763"/>
                    </a:lnTo>
                    <a:lnTo>
                      <a:pt x="14888" y="14763"/>
                    </a:lnTo>
                    <a:cubicBezTo>
                      <a:pt x="16191" y="14763"/>
                      <a:pt x="17870" y="14838"/>
                      <a:pt x="20753" y="14838"/>
                    </a:cubicBezTo>
                    <a:lnTo>
                      <a:pt x="20677" y="9976"/>
                    </a:lnTo>
                    <a:cubicBezTo>
                      <a:pt x="20677" y="9575"/>
                      <a:pt x="24963" y="8848"/>
                      <a:pt x="24963" y="8296"/>
                    </a:cubicBezTo>
                    <a:cubicBezTo>
                      <a:pt x="24988" y="2733"/>
                      <a:pt x="19625" y="702"/>
                      <a:pt x="17494" y="1"/>
                    </a:cubicBezTo>
                    <a:cubicBezTo>
                      <a:pt x="17494" y="1"/>
                      <a:pt x="14437" y="878"/>
                      <a:pt x="12657" y="878"/>
                    </a:cubicBezTo>
                    <a:cubicBezTo>
                      <a:pt x="12646" y="878"/>
                      <a:pt x="12633" y="878"/>
                      <a:pt x="12620" y="878"/>
                    </a:cubicBezTo>
                    <a:cubicBezTo>
                      <a:pt x="11684" y="878"/>
                      <a:pt x="7369" y="1"/>
                      <a:pt x="7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"/>
              <p:cNvSpPr/>
              <p:nvPr/>
            </p:nvSpPr>
            <p:spPr>
              <a:xfrm>
                <a:off x="769650" y="5085053"/>
                <a:ext cx="280281" cy="41422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6445" extrusionOk="0">
                    <a:moveTo>
                      <a:pt x="376" y="1"/>
                    </a:moveTo>
                    <a:cubicBezTo>
                      <a:pt x="301" y="1655"/>
                      <a:pt x="0" y="5063"/>
                      <a:pt x="150" y="6166"/>
                    </a:cubicBezTo>
                    <a:cubicBezTo>
                      <a:pt x="170" y="6415"/>
                      <a:pt x="980" y="6445"/>
                      <a:pt x="2582" y="6445"/>
                    </a:cubicBezTo>
                    <a:cubicBezTo>
                      <a:pt x="3075" y="6445"/>
                      <a:pt x="3643" y="6442"/>
                      <a:pt x="4286" y="6442"/>
                    </a:cubicBezTo>
                    <a:lnTo>
                      <a:pt x="4361" y="1329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FFD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"/>
              <p:cNvSpPr/>
              <p:nvPr/>
            </p:nvSpPr>
            <p:spPr>
              <a:xfrm>
                <a:off x="578237" y="3266136"/>
                <a:ext cx="1981259" cy="464665"/>
              </a:xfrm>
              <a:custGeom>
                <a:avLst/>
                <a:gdLst/>
                <a:ahLst/>
                <a:cxnLst/>
                <a:rect l="l" t="t" r="r" b="b"/>
                <a:pathLst>
                  <a:path w="46041" h="10798" extrusionOk="0">
                    <a:moveTo>
                      <a:pt x="6943" y="1582"/>
                    </a:moveTo>
                    <a:cubicBezTo>
                      <a:pt x="6943" y="1582"/>
                      <a:pt x="8471" y="1632"/>
                      <a:pt x="8622" y="1632"/>
                    </a:cubicBezTo>
                    <a:cubicBezTo>
                      <a:pt x="10527" y="1733"/>
                      <a:pt x="19098" y="3287"/>
                      <a:pt x="19875" y="5392"/>
                    </a:cubicBezTo>
                    <a:cubicBezTo>
                      <a:pt x="20226" y="6294"/>
                      <a:pt x="19399" y="7547"/>
                      <a:pt x="18797" y="8124"/>
                    </a:cubicBezTo>
                    <a:cubicBezTo>
                      <a:pt x="18096" y="8775"/>
                      <a:pt x="17143" y="9076"/>
                      <a:pt x="16241" y="9352"/>
                    </a:cubicBezTo>
                    <a:cubicBezTo>
                      <a:pt x="15422" y="9581"/>
                      <a:pt x="14588" y="9701"/>
                      <a:pt x="13757" y="9701"/>
                    </a:cubicBezTo>
                    <a:cubicBezTo>
                      <a:pt x="12681" y="9701"/>
                      <a:pt x="11609" y="9500"/>
                      <a:pt x="10577" y="9076"/>
                    </a:cubicBezTo>
                    <a:cubicBezTo>
                      <a:pt x="8622" y="8299"/>
                      <a:pt x="6742" y="6645"/>
                      <a:pt x="5990" y="4640"/>
                    </a:cubicBezTo>
                    <a:cubicBezTo>
                      <a:pt x="5614" y="3512"/>
                      <a:pt x="5464" y="1908"/>
                      <a:pt x="6943" y="1582"/>
                    </a:cubicBezTo>
                    <a:close/>
                    <a:moveTo>
                      <a:pt x="39098" y="1582"/>
                    </a:moveTo>
                    <a:cubicBezTo>
                      <a:pt x="40577" y="1908"/>
                      <a:pt x="40452" y="3512"/>
                      <a:pt x="40051" y="4640"/>
                    </a:cubicBezTo>
                    <a:cubicBezTo>
                      <a:pt x="39324" y="6645"/>
                      <a:pt x="37444" y="8299"/>
                      <a:pt x="35489" y="9076"/>
                    </a:cubicBezTo>
                    <a:cubicBezTo>
                      <a:pt x="34457" y="9500"/>
                      <a:pt x="33385" y="9701"/>
                      <a:pt x="32309" y="9701"/>
                    </a:cubicBezTo>
                    <a:cubicBezTo>
                      <a:pt x="31478" y="9701"/>
                      <a:pt x="30644" y="9581"/>
                      <a:pt x="29825" y="9352"/>
                    </a:cubicBezTo>
                    <a:cubicBezTo>
                      <a:pt x="28898" y="9076"/>
                      <a:pt x="27945" y="8775"/>
                      <a:pt x="27243" y="8124"/>
                    </a:cubicBezTo>
                    <a:cubicBezTo>
                      <a:pt x="26642" y="7547"/>
                      <a:pt x="25815" y="6294"/>
                      <a:pt x="26166" y="5392"/>
                    </a:cubicBezTo>
                    <a:cubicBezTo>
                      <a:pt x="26943" y="3287"/>
                      <a:pt x="35514" y="1733"/>
                      <a:pt x="37444" y="1632"/>
                    </a:cubicBezTo>
                    <a:cubicBezTo>
                      <a:pt x="37569" y="1632"/>
                      <a:pt x="39098" y="1582"/>
                      <a:pt x="39098" y="1582"/>
                    </a:cubicBezTo>
                    <a:close/>
                    <a:moveTo>
                      <a:pt x="2782" y="1"/>
                    </a:moveTo>
                    <a:cubicBezTo>
                      <a:pt x="2716" y="1"/>
                      <a:pt x="2649" y="1"/>
                      <a:pt x="2582" y="3"/>
                    </a:cubicBezTo>
                    <a:cubicBezTo>
                      <a:pt x="1955" y="28"/>
                      <a:pt x="727" y="3"/>
                      <a:pt x="276" y="555"/>
                    </a:cubicBezTo>
                    <a:cubicBezTo>
                      <a:pt x="126" y="780"/>
                      <a:pt x="0" y="1056"/>
                      <a:pt x="201" y="1231"/>
                    </a:cubicBezTo>
                    <a:cubicBezTo>
                      <a:pt x="4637" y="5041"/>
                      <a:pt x="6341" y="8951"/>
                      <a:pt x="10827" y="10304"/>
                    </a:cubicBezTo>
                    <a:cubicBezTo>
                      <a:pt x="11870" y="10619"/>
                      <a:pt x="12986" y="10797"/>
                      <a:pt x="14095" y="10797"/>
                    </a:cubicBezTo>
                    <a:cubicBezTo>
                      <a:pt x="16691" y="10797"/>
                      <a:pt x="19257" y="9822"/>
                      <a:pt x="20802" y="7347"/>
                    </a:cubicBezTo>
                    <a:cubicBezTo>
                      <a:pt x="20978" y="7046"/>
                      <a:pt x="21103" y="6770"/>
                      <a:pt x="21203" y="6495"/>
                    </a:cubicBezTo>
                    <a:cubicBezTo>
                      <a:pt x="21404" y="6169"/>
                      <a:pt x="21654" y="5843"/>
                      <a:pt x="21955" y="5718"/>
                    </a:cubicBezTo>
                    <a:cubicBezTo>
                      <a:pt x="22313" y="5544"/>
                      <a:pt x="22704" y="5449"/>
                      <a:pt x="23085" y="5449"/>
                    </a:cubicBezTo>
                    <a:cubicBezTo>
                      <a:pt x="23637" y="5449"/>
                      <a:pt x="24166" y="5648"/>
                      <a:pt x="24537" y="6094"/>
                    </a:cubicBezTo>
                    <a:cubicBezTo>
                      <a:pt x="24662" y="6244"/>
                      <a:pt x="24787" y="6419"/>
                      <a:pt x="24888" y="6595"/>
                    </a:cubicBezTo>
                    <a:cubicBezTo>
                      <a:pt x="24963" y="6820"/>
                      <a:pt x="25088" y="7071"/>
                      <a:pt x="25238" y="7347"/>
                    </a:cubicBezTo>
                    <a:cubicBezTo>
                      <a:pt x="26784" y="9822"/>
                      <a:pt x="29350" y="10797"/>
                      <a:pt x="31946" y="10797"/>
                    </a:cubicBezTo>
                    <a:cubicBezTo>
                      <a:pt x="33055" y="10797"/>
                      <a:pt x="34170" y="10619"/>
                      <a:pt x="35213" y="10304"/>
                    </a:cubicBezTo>
                    <a:cubicBezTo>
                      <a:pt x="39700" y="8951"/>
                      <a:pt x="41404" y="5041"/>
                      <a:pt x="45865" y="1231"/>
                    </a:cubicBezTo>
                    <a:cubicBezTo>
                      <a:pt x="46041" y="1056"/>
                      <a:pt x="45940" y="780"/>
                      <a:pt x="45765" y="555"/>
                    </a:cubicBezTo>
                    <a:cubicBezTo>
                      <a:pt x="45314" y="3"/>
                      <a:pt x="44086" y="28"/>
                      <a:pt x="43484" y="3"/>
                    </a:cubicBezTo>
                    <a:cubicBezTo>
                      <a:pt x="43417" y="1"/>
                      <a:pt x="43350" y="1"/>
                      <a:pt x="43283" y="1"/>
                    </a:cubicBezTo>
                    <a:cubicBezTo>
                      <a:pt x="42477" y="1"/>
                      <a:pt x="41688" y="131"/>
                      <a:pt x="40878" y="154"/>
                    </a:cubicBezTo>
                    <a:cubicBezTo>
                      <a:pt x="38271" y="254"/>
                      <a:pt x="35865" y="630"/>
                      <a:pt x="33509" y="1156"/>
                    </a:cubicBezTo>
                    <a:cubicBezTo>
                      <a:pt x="32281" y="1457"/>
                      <a:pt x="29750" y="1908"/>
                      <a:pt x="27720" y="2760"/>
                    </a:cubicBezTo>
                    <a:cubicBezTo>
                      <a:pt x="27319" y="2860"/>
                      <a:pt x="25138" y="3437"/>
                      <a:pt x="24737" y="3512"/>
                    </a:cubicBezTo>
                    <a:cubicBezTo>
                      <a:pt x="24371" y="3579"/>
                      <a:pt x="23868" y="3611"/>
                      <a:pt x="23351" y="3611"/>
                    </a:cubicBezTo>
                    <a:cubicBezTo>
                      <a:pt x="22699" y="3611"/>
                      <a:pt x="22026" y="3560"/>
                      <a:pt x="21579" y="3462"/>
                    </a:cubicBezTo>
                    <a:cubicBezTo>
                      <a:pt x="21153" y="3387"/>
                      <a:pt x="18622" y="2685"/>
                      <a:pt x="18221" y="2585"/>
                    </a:cubicBezTo>
                    <a:cubicBezTo>
                      <a:pt x="18070" y="2560"/>
                      <a:pt x="17569" y="2384"/>
                      <a:pt x="17193" y="2334"/>
                    </a:cubicBezTo>
                    <a:cubicBezTo>
                      <a:pt x="15439" y="1733"/>
                      <a:pt x="13559" y="1407"/>
                      <a:pt x="12532" y="1156"/>
                    </a:cubicBezTo>
                    <a:cubicBezTo>
                      <a:pt x="10176" y="630"/>
                      <a:pt x="7795" y="254"/>
                      <a:pt x="5163" y="154"/>
                    </a:cubicBezTo>
                    <a:cubicBezTo>
                      <a:pt x="4376" y="131"/>
                      <a:pt x="3589" y="1"/>
                      <a:pt x="2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"/>
              <p:cNvSpPr/>
              <p:nvPr/>
            </p:nvSpPr>
            <p:spPr>
              <a:xfrm>
                <a:off x="2108645" y="2652579"/>
                <a:ext cx="220068" cy="225447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39" extrusionOk="0">
                    <a:moveTo>
                      <a:pt x="4111" y="1"/>
                    </a:moveTo>
                    <a:cubicBezTo>
                      <a:pt x="2782" y="1304"/>
                      <a:pt x="1479" y="2858"/>
                      <a:pt x="0" y="4161"/>
                    </a:cubicBezTo>
                    <a:cubicBezTo>
                      <a:pt x="276" y="4512"/>
                      <a:pt x="627" y="4988"/>
                      <a:pt x="1028" y="5239"/>
                    </a:cubicBezTo>
                    <a:cubicBezTo>
                      <a:pt x="2005" y="4562"/>
                      <a:pt x="4361" y="1930"/>
                      <a:pt x="5113" y="1003"/>
                    </a:cubicBezTo>
                    <a:cubicBezTo>
                      <a:pt x="4913" y="577"/>
                      <a:pt x="4111" y="1"/>
                      <a:pt x="4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"/>
              <p:cNvSpPr/>
              <p:nvPr/>
            </p:nvSpPr>
            <p:spPr>
              <a:xfrm>
                <a:off x="1103078" y="4423001"/>
                <a:ext cx="492951" cy="235357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3662" extrusionOk="0">
                    <a:moveTo>
                      <a:pt x="3584" y="1"/>
                    </a:moveTo>
                    <a:cubicBezTo>
                      <a:pt x="0" y="1229"/>
                      <a:pt x="1203" y="3084"/>
                      <a:pt x="3409" y="3535"/>
                    </a:cubicBezTo>
                    <a:cubicBezTo>
                      <a:pt x="3845" y="3625"/>
                      <a:pt x="4257" y="3662"/>
                      <a:pt x="4639" y="3662"/>
                    </a:cubicBezTo>
                    <a:cubicBezTo>
                      <a:pt x="6497" y="3662"/>
                      <a:pt x="7669" y="2783"/>
                      <a:pt x="7669" y="2783"/>
                    </a:cubicBezTo>
                    <a:cubicBezTo>
                      <a:pt x="6216" y="2056"/>
                      <a:pt x="3584" y="1"/>
                      <a:pt x="3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"/>
              <p:cNvSpPr/>
              <p:nvPr/>
            </p:nvSpPr>
            <p:spPr>
              <a:xfrm>
                <a:off x="1578219" y="4421395"/>
                <a:ext cx="492951" cy="23992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3733" extrusionOk="0">
                    <a:moveTo>
                      <a:pt x="4086" y="1"/>
                    </a:moveTo>
                    <a:cubicBezTo>
                      <a:pt x="4086" y="1"/>
                      <a:pt x="1454" y="2031"/>
                      <a:pt x="1" y="2783"/>
                    </a:cubicBezTo>
                    <a:cubicBezTo>
                      <a:pt x="1" y="2783"/>
                      <a:pt x="1124" y="3733"/>
                      <a:pt x="2831" y="3733"/>
                    </a:cubicBezTo>
                    <a:cubicBezTo>
                      <a:pt x="3272" y="3733"/>
                      <a:pt x="3752" y="3669"/>
                      <a:pt x="4261" y="3510"/>
                    </a:cubicBezTo>
                    <a:cubicBezTo>
                      <a:pt x="6417" y="2858"/>
                      <a:pt x="7670" y="1204"/>
                      <a:pt x="40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"/>
              <p:cNvSpPr/>
              <p:nvPr/>
            </p:nvSpPr>
            <p:spPr>
              <a:xfrm>
                <a:off x="778069" y="5078626"/>
                <a:ext cx="286708" cy="144093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2242" extrusionOk="0">
                    <a:moveTo>
                      <a:pt x="95" y="0"/>
                    </a:moveTo>
                    <a:cubicBezTo>
                      <a:pt x="1" y="376"/>
                      <a:pt x="33" y="1245"/>
                      <a:pt x="393" y="1245"/>
                    </a:cubicBezTo>
                    <a:cubicBezTo>
                      <a:pt x="514" y="1245"/>
                      <a:pt x="671" y="1148"/>
                      <a:pt x="872" y="903"/>
                    </a:cubicBezTo>
                    <a:cubicBezTo>
                      <a:pt x="921" y="1349"/>
                      <a:pt x="1145" y="1785"/>
                      <a:pt x="1450" y="1785"/>
                    </a:cubicBezTo>
                    <a:cubicBezTo>
                      <a:pt x="1608" y="1785"/>
                      <a:pt x="1787" y="1669"/>
                      <a:pt x="1974" y="1379"/>
                    </a:cubicBezTo>
                    <a:cubicBezTo>
                      <a:pt x="2064" y="1886"/>
                      <a:pt x="2375" y="2242"/>
                      <a:pt x="2691" y="2242"/>
                    </a:cubicBezTo>
                    <a:cubicBezTo>
                      <a:pt x="2907" y="2242"/>
                      <a:pt x="3125" y="2076"/>
                      <a:pt x="3278" y="1680"/>
                    </a:cubicBezTo>
                    <a:cubicBezTo>
                      <a:pt x="3398" y="2072"/>
                      <a:pt x="3616" y="2238"/>
                      <a:pt x="3830" y="2238"/>
                    </a:cubicBezTo>
                    <a:cubicBezTo>
                      <a:pt x="4149" y="2238"/>
                      <a:pt x="4460" y="1869"/>
                      <a:pt x="4430" y="1329"/>
                    </a:cubicBezTo>
                    <a:cubicBezTo>
                      <a:pt x="3002" y="1028"/>
                      <a:pt x="95" y="1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"/>
              <p:cNvSpPr/>
              <p:nvPr/>
            </p:nvSpPr>
            <p:spPr>
              <a:xfrm>
                <a:off x="2105612" y="5078626"/>
                <a:ext cx="287287" cy="144093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242" extrusionOk="0">
                    <a:moveTo>
                      <a:pt x="4376" y="0"/>
                    </a:moveTo>
                    <a:cubicBezTo>
                      <a:pt x="4376" y="1"/>
                      <a:pt x="1469" y="1028"/>
                      <a:pt x="15" y="1329"/>
                    </a:cubicBezTo>
                    <a:cubicBezTo>
                      <a:pt x="0" y="1869"/>
                      <a:pt x="317" y="2238"/>
                      <a:pt x="639" y="2238"/>
                    </a:cubicBezTo>
                    <a:cubicBezTo>
                      <a:pt x="855" y="2238"/>
                      <a:pt x="1072" y="2072"/>
                      <a:pt x="1193" y="1680"/>
                    </a:cubicBezTo>
                    <a:cubicBezTo>
                      <a:pt x="1346" y="2076"/>
                      <a:pt x="1564" y="2242"/>
                      <a:pt x="1778" y="2242"/>
                    </a:cubicBezTo>
                    <a:cubicBezTo>
                      <a:pt x="2092" y="2242"/>
                      <a:pt x="2397" y="1886"/>
                      <a:pt x="2471" y="1379"/>
                    </a:cubicBezTo>
                    <a:cubicBezTo>
                      <a:pt x="2667" y="1669"/>
                      <a:pt x="2852" y="1785"/>
                      <a:pt x="3013" y="1785"/>
                    </a:cubicBezTo>
                    <a:cubicBezTo>
                      <a:pt x="3325" y="1785"/>
                      <a:pt x="3550" y="1349"/>
                      <a:pt x="3599" y="903"/>
                    </a:cubicBezTo>
                    <a:cubicBezTo>
                      <a:pt x="3800" y="1148"/>
                      <a:pt x="3957" y="1245"/>
                      <a:pt x="4077" y="1245"/>
                    </a:cubicBezTo>
                    <a:cubicBezTo>
                      <a:pt x="4437" y="1245"/>
                      <a:pt x="4470" y="376"/>
                      <a:pt x="4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1" name="Google Shape;441;p1"/>
              <p:cNvCxnSpPr/>
              <p:nvPr/>
            </p:nvCxnSpPr>
            <p:spPr>
              <a:xfrm>
                <a:off x="1827075" y="2349075"/>
                <a:ext cx="516000" cy="277200"/>
              </a:xfrm>
              <a:prstGeom prst="curvedConnector3">
                <a:avLst>
                  <a:gd name="adj1" fmla="val 133578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" name="Google Shape;442;p1"/>
              <p:cNvCxnSpPr/>
              <p:nvPr/>
            </p:nvCxnSpPr>
            <p:spPr>
              <a:xfrm rot="-5400000" flipH="1">
                <a:off x="2310875" y="3221400"/>
                <a:ext cx="589800" cy="153300"/>
              </a:xfrm>
              <a:prstGeom prst="curvedConnector3">
                <a:avLst>
                  <a:gd name="adj1" fmla="val 50936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43" name="Google Shape;443;p1"/>
            <p:cNvSpPr/>
            <p:nvPr/>
          </p:nvSpPr>
          <p:spPr>
            <a:xfrm>
              <a:off x="245750" y="2957600"/>
              <a:ext cx="237300" cy="771175"/>
            </a:xfrm>
            <a:custGeom>
              <a:avLst/>
              <a:gdLst/>
              <a:ahLst/>
              <a:cxnLst/>
              <a:rect l="l" t="t" r="r" b="b"/>
              <a:pathLst>
                <a:path w="9492" h="30847" extrusionOk="0">
                  <a:moveTo>
                    <a:pt x="0" y="30847"/>
                  </a:moveTo>
                  <a:cubicBezTo>
                    <a:pt x="2111" y="20298"/>
                    <a:pt x="-714" y="3402"/>
                    <a:pt x="9492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1042375" y="2440902"/>
              <a:ext cx="923725" cy="356200"/>
            </a:xfrm>
            <a:custGeom>
              <a:avLst/>
              <a:gdLst/>
              <a:ahLst/>
              <a:cxnLst/>
              <a:rect l="l" t="t" r="r" b="b"/>
              <a:pathLst>
                <a:path w="36949" h="14248" extrusionOk="0">
                  <a:moveTo>
                    <a:pt x="0" y="6790"/>
                  </a:moveTo>
                  <a:cubicBezTo>
                    <a:pt x="4088" y="-1385"/>
                    <a:pt x="18943" y="-1366"/>
                    <a:pt x="27118" y="2722"/>
                  </a:cubicBezTo>
                  <a:cubicBezTo>
                    <a:pt x="31635" y="4980"/>
                    <a:pt x="33378" y="10677"/>
                    <a:pt x="36949" y="14248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502650" y="2488777"/>
              <a:ext cx="534450" cy="403000"/>
            </a:xfrm>
            <a:custGeom>
              <a:avLst/>
              <a:gdLst/>
              <a:ahLst/>
              <a:cxnLst/>
              <a:rect l="l" t="t" r="r" b="b"/>
              <a:pathLst>
                <a:path w="21378" h="16120" extrusionOk="0">
                  <a:moveTo>
                    <a:pt x="21378" y="850"/>
                  </a:moveTo>
                  <a:cubicBezTo>
                    <a:pt x="13541" y="-3058"/>
                    <a:pt x="1897" y="7571"/>
                    <a:pt x="0" y="1612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925056" y="2345243"/>
              <a:ext cx="178264" cy="190056"/>
            </a:xfrm>
            <a:custGeom>
              <a:avLst/>
              <a:gdLst/>
              <a:ahLst/>
              <a:cxnLst/>
              <a:rect l="l" t="t" r="r" b="b"/>
              <a:pathLst>
                <a:path w="3510" h="3742" extrusionOk="0">
                  <a:moveTo>
                    <a:pt x="2539" y="0"/>
                  </a:moveTo>
                  <a:cubicBezTo>
                    <a:pt x="1881" y="0"/>
                    <a:pt x="1885" y="1796"/>
                    <a:pt x="1930" y="2639"/>
                  </a:cubicBezTo>
                  <a:cubicBezTo>
                    <a:pt x="1930" y="2889"/>
                    <a:pt x="1956" y="3065"/>
                    <a:pt x="1956" y="3065"/>
                  </a:cubicBezTo>
                  <a:cubicBezTo>
                    <a:pt x="1956" y="3065"/>
                    <a:pt x="1905" y="2889"/>
                    <a:pt x="1805" y="2664"/>
                  </a:cubicBezTo>
                  <a:cubicBezTo>
                    <a:pt x="1598" y="2135"/>
                    <a:pt x="1201" y="1289"/>
                    <a:pt x="653" y="1289"/>
                  </a:cubicBezTo>
                  <a:cubicBezTo>
                    <a:pt x="604" y="1289"/>
                    <a:pt x="553" y="1296"/>
                    <a:pt x="502" y="1310"/>
                  </a:cubicBezTo>
                  <a:cubicBezTo>
                    <a:pt x="1" y="1461"/>
                    <a:pt x="427" y="2238"/>
                    <a:pt x="853" y="2889"/>
                  </a:cubicBezTo>
                  <a:cubicBezTo>
                    <a:pt x="1154" y="3341"/>
                    <a:pt x="1479" y="3742"/>
                    <a:pt x="1479" y="3742"/>
                  </a:cubicBezTo>
                  <a:lnTo>
                    <a:pt x="2532" y="3691"/>
                  </a:lnTo>
                  <a:cubicBezTo>
                    <a:pt x="2958" y="3466"/>
                    <a:pt x="3284" y="2789"/>
                    <a:pt x="3384" y="2087"/>
                  </a:cubicBezTo>
                  <a:cubicBezTo>
                    <a:pt x="3509" y="1260"/>
                    <a:pt x="3359" y="358"/>
                    <a:pt x="2758" y="57"/>
                  </a:cubicBezTo>
                  <a:cubicBezTo>
                    <a:pt x="2678" y="18"/>
                    <a:pt x="2605" y="0"/>
                    <a:pt x="25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" name="Google Shape;447;p1"/>
          <p:cNvSpPr txBox="1">
            <a:spLocks noGrp="1"/>
          </p:cNvSpPr>
          <p:nvPr>
            <p:ph type="subTitle" idx="1"/>
          </p:nvPr>
        </p:nvSpPr>
        <p:spPr>
          <a:xfrm>
            <a:off x="3397575" y="3390638"/>
            <a:ext cx="5170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3 de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1"/>
          <p:cNvSpPr/>
          <p:nvPr/>
        </p:nvSpPr>
        <p:spPr>
          <a:xfrm>
            <a:off x="276447" y="2111914"/>
            <a:ext cx="3742710" cy="215812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1"/>
          <p:cNvSpPr/>
          <p:nvPr/>
        </p:nvSpPr>
        <p:spPr>
          <a:xfrm flipH="1">
            <a:off x="2041658" y="187711"/>
            <a:ext cx="3492269" cy="215812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1"/>
          <p:cNvSpPr txBox="1">
            <a:spLocks noGrp="1"/>
          </p:cNvSpPr>
          <p:nvPr>
            <p:ph type="subTitle" idx="1"/>
          </p:nvPr>
        </p:nvSpPr>
        <p:spPr>
          <a:xfrm>
            <a:off x="922400" y="2910476"/>
            <a:ext cx="2662547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Marca la dirección de la conversación e implica normas que se tienen que cumplir para conversar con el otro (esperar turno, hablar en tiempo considerable, etc.). </a:t>
            </a:r>
            <a:endParaRPr sz="1600"/>
          </a:p>
        </p:txBody>
      </p:sp>
      <p:sp>
        <p:nvSpPr>
          <p:cNvPr id="669" name="Google Shape;669;p11"/>
          <p:cNvSpPr txBox="1">
            <a:spLocks noGrp="1"/>
          </p:cNvSpPr>
          <p:nvPr>
            <p:ph type="subTitle" idx="4"/>
          </p:nvPr>
        </p:nvSpPr>
        <p:spPr>
          <a:xfrm>
            <a:off x="2520122" y="953125"/>
            <a:ext cx="2535339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Es una disciplina del lenguaje que estudia los principios que norman el uso en la comunicación</a:t>
            </a:r>
            <a:r>
              <a:rPr lang="en"/>
              <a:t>.</a:t>
            </a:r>
            <a:endParaRPr/>
          </a:p>
        </p:txBody>
      </p:sp>
      <p:pic>
        <p:nvPicPr>
          <p:cNvPr id="670" name="Google Shape;6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0550" y="365503"/>
            <a:ext cx="3003584" cy="4247757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1"/>
          <p:cNvSpPr txBox="1">
            <a:spLocks noGrp="1"/>
          </p:cNvSpPr>
          <p:nvPr>
            <p:ph type="title"/>
          </p:nvPr>
        </p:nvSpPr>
        <p:spPr>
          <a:xfrm>
            <a:off x="2147802" y="4102412"/>
            <a:ext cx="362121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PRAGMÁTICA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"/>
          <p:cNvGrpSpPr/>
          <p:nvPr/>
        </p:nvGrpSpPr>
        <p:grpSpPr>
          <a:xfrm>
            <a:off x="609015" y="657066"/>
            <a:ext cx="7481841" cy="3829367"/>
            <a:chOff x="2516483" y="702500"/>
            <a:chExt cx="7022565" cy="3594300"/>
          </a:xfrm>
        </p:grpSpPr>
        <p:sp>
          <p:nvSpPr>
            <p:cNvPr id="453" name="Google Shape;453;p2"/>
            <p:cNvSpPr/>
            <p:nvPr/>
          </p:nvSpPr>
          <p:spPr>
            <a:xfrm>
              <a:off x="2894775" y="702500"/>
              <a:ext cx="6176400" cy="3594300"/>
            </a:xfrm>
            <a:prstGeom prst="wedgeEllipseCallout">
              <a:avLst>
                <a:gd name="adj1" fmla="val -50767"/>
                <a:gd name="adj2" fmla="val 3212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" name="Google Shape;454;p2"/>
            <p:cNvGrpSpPr/>
            <p:nvPr/>
          </p:nvGrpSpPr>
          <p:grpSpPr>
            <a:xfrm>
              <a:off x="2516483" y="1938572"/>
              <a:ext cx="7022565" cy="633170"/>
              <a:chOff x="2977600" y="2841597"/>
              <a:chExt cx="4043859" cy="364603"/>
            </a:xfrm>
          </p:grpSpPr>
          <p:sp>
            <p:nvSpPr>
              <p:cNvPr id="455" name="Google Shape;455;p2"/>
              <p:cNvSpPr/>
              <p:nvPr/>
            </p:nvSpPr>
            <p:spPr>
              <a:xfrm>
                <a:off x="2977600" y="2892900"/>
                <a:ext cx="97125" cy="3133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 rot="2104647">
                <a:off x="6764591" y="2886614"/>
                <a:ext cx="213706" cy="180480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3070325" y="2921075"/>
                <a:ext cx="4450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 rot="2104647">
                <a:off x="6907153" y="2873784"/>
                <a:ext cx="101553" cy="76477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9" name="Google Shape;459;p2"/>
          <p:cNvSpPr txBox="1">
            <a:spLocks noGrp="1"/>
          </p:cNvSpPr>
          <p:nvPr>
            <p:ph type="title"/>
          </p:nvPr>
        </p:nvSpPr>
        <p:spPr>
          <a:xfrm>
            <a:off x="887151" y="2494401"/>
            <a:ext cx="5467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¡A jugar!</a:t>
            </a:r>
            <a:endParaRPr/>
          </a:p>
        </p:txBody>
      </p:sp>
      <p:sp>
        <p:nvSpPr>
          <p:cNvPr id="460" name="Google Shape;460;p2"/>
          <p:cNvSpPr txBox="1">
            <a:spLocks noGrp="1"/>
          </p:cNvSpPr>
          <p:nvPr>
            <p:ph type="subTitle" idx="1"/>
          </p:nvPr>
        </p:nvSpPr>
        <p:spPr>
          <a:xfrm>
            <a:off x="755455" y="1329692"/>
            <a:ext cx="54675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¿Qué tanto sabes de campos semánticos?</a:t>
            </a:r>
            <a:endParaRPr/>
          </a:p>
        </p:txBody>
      </p:sp>
      <p:pic>
        <p:nvPicPr>
          <p:cNvPr id="461" name="Google Shape;4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4577" y="2121025"/>
            <a:ext cx="1739403" cy="173940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"/>
          <p:cNvSpPr txBox="1">
            <a:spLocks noGrp="1"/>
          </p:cNvSpPr>
          <p:nvPr>
            <p:ph type="body" idx="1"/>
          </p:nvPr>
        </p:nvSpPr>
        <p:spPr>
          <a:xfrm>
            <a:off x="649848" y="2196578"/>
            <a:ext cx="4603468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refiere a las dificultades en los procesos receptivos de la comunicación como entender un  mensaje oral o escrito; y/o en los procesos expresivos como la habilidad para crear un mensaje que  otros puedan comprender. Están fuera de este concepto los alumnos cuyas dificultades son parte  de la discapacidad o de situaciones ambientales, culturales, lingüísticas, timidez, desnutrición (SEP,  2018).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7" name="Google Shape;677;p12"/>
          <p:cNvSpPr txBox="1">
            <a:spLocks noGrp="1"/>
          </p:cNvSpPr>
          <p:nvPr>
            <p:ph type="title"/>
          </p:nvPr>
        </p:nvSpPr>
        <p:spPr>
          <a:xfrm>
            <a:off x="773968" y="337329"/>
            <a:ext cx="6017654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¿Qué son DSCO?</a:t>
            </a:r>
            <a:endParaRPr/>
          </a:p>
        </p:txBody>
      </p:sp>
      <p:grpSp>
        <p:nvGrpSpPr>
          <p:cNvPr id="678" name="Google Shape;678;p12"/>
          <p:cNvGrpSpPr/>
          <p:nvPr/>
        </p:nvGrpSpPr>
        <p:grpSpPr>
          <a:xfrm rot="-1248652">
            <a:off x="4800868" y="884137"/>
            <a:ext cx="1562978" cy="954179"/>
            <a:chOff x="543558" y="815800"/>
            <a:chExt cx="1562908" cy="954136"/>
          </a:xfrm>
        </p:grpSpPr>
        <p:grpSp>
          <p:nvGrpSpPr>
            <p:cNvPr id="679" name="Google Shape;679;p12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680" name="Google Shape;680;p12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2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2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2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2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5" name="Google Shape;685;p12"/>
            <p:cNvSpPr/>
            <p:nvPr/>
          </p:nvSpPr>
          <p:spPr>
            <a:xfrm rot="-356253">
              <a:off x="910058" y="1079212"/>
              <a:ext cx="842203" cy="24758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TEMPLATE</a:t>
              </a:r>
            </a:p>
          </p:txBody>
        </p:sp>
      </p:grpSp>
      <p:grpSp>
        <p:nvGrpSpPr>
          <p:cNvPr id="686" name="Google Shape;686;p12"/>
          <p:cNvGrpSpPr/>
          <p:nvPr/>
        </p:nvGrpSpPr>
        <p:grpSpPr>
          <a:xfrm rot="1442112" flipH="1">
            <a:off x="7221159" y="1387558"/>
            <a:ext cx="1625983" cy="891630"/>
            <a:chOff x="5479850" y="93588"/>
            <a:chExt cx="1625975" cy="891625"/>
          </a:xfrm>
        </p:grpSpPr>
        <p:grpSp>
          <p:nvGrpSpPr>
            <p:cNvPr id="687" name="Google Shape;687;p12"/>
            <p:cNvGrpSpPr/>
            <p:nvPr/>
          </p:nvGrpSpPr>
          <p:grpSpPr>
            <a:xfrm flipH="1">
              <a:off x="5479850" y="93588"/>
              <a:ext cx="1625975" cy="891625"/>
              <a:chOff x="2977600" y="2496900"/>
              <a:chExt cx="1625975" cy="891625"/>
            </a:xfrm>
          </p:grpSpPr>
          <p:sp>
            <p:nvSpPr>
              <p:cNvPr id="688" name="Google Shape;688;p12"/>
              <p:cNvSpPr/>
              <p:nvPr/>
            </p:nvSpPr>
            <p:spPr>
              <a:xfrm>
                <a:off x="2977600" y="2892900"/>
                <a:ext cx="97125" cy="3133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2"/>
              <p:cNvSpPr/>
              <p:nvPr/>
            </p:nvSpPr>
            <p:spPr>
              <a:xfrm>
                <a:off x="4352900" y="2547650"/>
                <a:ext cx="213700" cy="18047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2"/>
              <p:cNvSpPr/>
              <p:nvPr/>
            </p:nvSpPr>
            <p:spPr>
              <a:xfrm>
                <a:off x="4351650" y="3107800"/>
                <a:ext cx="1880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6091" extrusionOk="0">
                    <a:moveTo>
                      <a:pt x="1" y="5865"/>
                    </a:moveTo>
                    <a:cubicBezTo>
                      <a:pt x="928" y="5214"/>
                      <a:pt x="1605" y="4687"/>
                      <a:pt x="2357" y="4261"/>
                    </a:cubicBezTo>
                    <a:cubicBezTo>
                      <a:pt x="3560" y="3585"/>
                      <a:pt x="4587" y="2707"/>
                      <a:pt x="5540" y="1755"/>
                    </a:cubicBezTo>
                    <a:cubicBezTo>
                      <a:pt x="5865" y="1454"/>
                      <a:pt x="6116" y="1078"/>
                      <a:pt x="6417" y="727"/>
                    </a:cubicBezTo>
                    <a:cubicBezTo>
                      <a:pt x="6667" y="452"/>
                      <a:pt x="6868" y="101"/>
                      <a:pt x="7219" y="1"/>
                    </a:cubicBezTo>
                    <a:cubicBezTo>
                      <a:pt x="7520" y="151"/>
                      <a:pt x="7495" y="351"/>
                      <a:pt x="7444" y="552"/>
                    </a:cubicBezTo>
                    <a:cubicBezTo>
                      <a:pt x="7169" y="1254"/>
                      <a:pt x="6818" y="1880"/>
                      <a:pt x="6317" y="2432"/>
                    </a:cubicBezTo>
                    <a:cubicBezTo>
                      <a:pt x="5013" y="3860"/>
                      <a:pt x="3434" y="4938"/>
                      <a:pt x="1705" y="5790"/>
                    </a:cubicBezTo>
                    <a:cubicBezTo>
                      <a:pt x="1229" y="6016"/>
                      <a:pt x="753" y="6091"/>
                      <a:pt x="1" y="586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2"/>
              <p:cNvSpPr/>
              <p:nvPr/>
            </p:nvSpPr>
            <p:spPr>
              <a:xfrm>
                <a:off x="3070325" y="2921075"/>
                <a:ext cx="4450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2"/>
              <p:cNvSpPr/>
              <p:nvPr/>
            </p:nvSpPr>
            <p:spPr>
              <a:xfrm>
                <a:off x="4537125" y="3151025"/>
                <a:ext cx="664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360" extrusionOk="0">
                    <a:moveTo>
                      <a:pt x="2356" y="1"/>
                    </a:moveTo>
                    <a:cubicBezTo>
                      <a:pt x="2457" y="151"/>
                      <a:pt x="2557" y="226"/>
                      <a:pt x="2607" y="352"/>
                    </a:cubicBezTo>
                    <a:cubicBezTo>
                      <a:pt x="2657" y="427"/>
                      <a:pt x="2657" y="552"/>
                      <a:pt x="2632" y="653"/>
                    </a:cubicBezTo>
                    <a:cubicBezTo>
                      <a:pt x="2331" y="1605"/>
                      <a:pt x="1880" y="2482"/>
                      <a:pt x="1028" y="3109"/>
                    </a:cubicBezTo>
                    <a:cubicBezTo>
                      <a:pt x="903" y="3209"/>
                      <a:pt x="727" y="3309"/>
                      <a:pt x="577" y="3334"/>
                    </a:cubicBezTo>
                    <a:cubicBezTo>
                      <a:pt x="426" y="3359"/>
                      <a:pt x="226" y="3309"/>
                      <a:pt x="126" y="3209"/>
                    </a:cubicBezTo>
                    <a:cubicBezTo>
                      <a:pt x="25" y="3109"/>
                      <a:pt x="0" y="2883"/>
                      <a:pt x="51" y="2733"/>
                    </a:cubicBezTo>
                    <a:cubicBezTo>
                      <a:pt x="76" y="2582"/>
                      <a:pt x="176" y="2407"/>
                      <a:pt x="276" y="2282"/>
                    </a:cubicBezTo>
                    <a:cubicBezTo>
                      <a:pt x="853" y="1680"/>
                      <a:pt x="1379" y="1054"/>
                      <a:pt x="1830" y="352"/>
                    </a:cubicBezTo>
                    <a:cubicBezTo>
                      <a:pt x="1905" y="201"/>
                      <a:pt x="2156" y="126"/>
                      <a:pt x="2356" y="1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2"/>
              <p:cNvSpPr/>
              <p:nvPr/>
            </p:nvSpPr>
            <p:spPr>
              <a:xfrm>
                <a:off x="4442500" y="2496900"/>
                <a:ext cx="1015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2"/>
              <p:cNvSpPr/>
              <p:nvPr/>
            </p:nvSpPr>
            <p:spPr>
              <a:xfrm>
                <a:off x="3159300" y="2599025"/>
                <a:ext cx="1362800" cy="789500"/>
              </a:xfrm>
              <a:custGeom>
                <a:avLst/>
                <a:gdLst/>
                <a:ahLst/>
                <a:cxnLst/>
                <a:rect l="l" t="t" r="r" b="b"/>
                <a:pathLst>
                  <a:path w="54512" h="31580" extrusionOk="0">
                    <a:moveTo>
                      <a:pt x="10677" y="29274"/>
                    </a:moveTo>
                    <a:cubicBezTo>
                      <a:pt x="11253" y="29149"/>
                      <a:pt x="11855" y="29249"/>
                      <a:pt x="12457" y="29249"/>
                    </a:cubicBezTo>
                    <a:cubicBezTo>
                      <a:pt x="13033" y="29249"/>
                      <a:pt x="13634" y="29324"/>
                      <a:pt x="14236" y="29324"/>
                    </a:cubicBezTo>
                    <a:cubicBezTo>
                      <a:pt x="15013" y="29324"/>
                      <a:pt x="15815" y="29299"/>
                      <a:pt x="16617" y="29249"/>
                    </a:cubicBezTo>
                    <a:cubicBezTo>
                      <a:pt x="18121" y="29174"/>
                      <a:pt x="19599" y="29073"/>
                      <a:pt x="21103" y="28998"/>
                    </a:cubicBezTo>
                    <a:cubicBezTo>
                      <a:pt x="21279" y="28973"/>
                      <a:pt x="21429" y="28923"/>
                      <a:pt x="21604" y="28898"/>
                    </a:cubicBezTo>
                    <a:cubicBezTo>
                      <a:pt x="21955" y="28848"/>
                      <a:pt x="22306" y="28823"/>
                      <a:pt x="22657" y="28798"/>
                    </a:cubicBezTo>
                    <a:cubicBezTo>
                      <a:pt x="23309" y="28723"/>
                      <a:pt x="23960" y="28672"/>
                      <a:pt x="24612" y="28622"/>
                    </a:cubicBezTo>
                    <a:cubicBezTo>
                      <a:pt x="25063" y="28572"/>
                      <a:pt x="25514" y="28422"/>
                      <a:pt x="25965" y="28422"/>
                    </a:cubicBezTo>
                    <a:cubicBezTo>
                      <a:pt x="27469" y="28347"/>
                      <a:pt x="28923" y="28121"/>
                      <a:pt x="30351" y="27670"/>
                    </a:cubicBezTo>
                    <a:cubicBezTo>
                      <a:pt x="31504" y="27294"/>
                      <a:pt x="32732" y="27068"/>
                      <a:pt x="33910" y="26793"/>
                    </a:cubicBezTo>
                    <a:cubicBezTo>
                      <a:pt x="35464" y="26442"/>
                      <a:pt x="37018" y="26066"/>
                      <a:pt x="38572" y="25690"/>
                    </a:cubicBezTo>
                    <a:cubicBezTo>
                      <a:pt x="40652" y="25239"/>
                      <a:pt x="42707" y="24788"/>
                      <a:pt x="44687" y="23961"/>
                    </a:cubicBezTo>
                    <a:cubicBezTo>
                      <a:pt x="46191" y="23334"/>
                      <a:pt x="47670" y="22632"/>
                      <a:pt x="48923" y="21580"/>
                    </a:cubicBezTo>
                    <a:cubicBezTo>
                      <a:pt x="50502" y="20251"/>
                      <a:pt x="52031" y="18898"/>
                      <a:pt x="53083" y="17093"/>
                    </a:cubicBezTo>
                    <a:cubicBezTo>
                      <a:pt x="53534" y="16342"/>
                      <a:pt x="53860" y="15540"/>
                      <a:pt x="54211" y="14738"/>
                    </a:cubicBezTo>
                    <a:cubicBezTo>
                      <a:pt x="54412" y="14261"/>
                      <a:pt x="54487" y="13735"/>
                      <a:pt x="54487" y="13209"/>
                    </a:cubicBezTo>
                    <a:cubicBezTo>
                      <a:pt x="54462" y="12733"/>
                      <a:pt x="54462" y="12231"/>
                      <a:pt x="54462" y="11755"/>
                    </a:cubicBezTo>
                    <a:cubicBezTo>
                      <a:pt x="54512" y="10352"/>
                      <a:pt x="54086" y="9073"/>
                      <a:pt x="53509" y="7845"/>
                    </a:cubicBezTo>
                    <a:cubicBezTo>
                      <a:pt x="53359" y="7545"/>
                      <a:pt x="53133" y="7269"/>
                      <a:pt x="52983" y="6943"/>
                    </a:cubicBezTo>
                    <a:cubicBezTo>
                      <a:pt x="52181" y="5414"/>
                      <a:pt x="51003" y="4211"/>
                      <a:pt x="49575" y="3234"/>
                    </a:cubicBezTo>
                    <a:cubicBezTo>
                      <a:pt x="48346" y="2407"/>
                      <a:pt x="47018" y="1805"/>
                      <a:pt x="45590" y="1429"/>
                    </a:cubicBezTo>
                    <a:cubicBezTo>
                      <a:pt x="44712" y="1204"/>
                      <a:pt x="43885" y="853"/>
                      <a:pt x="43033" y="577"/>
                    </a:cubicBezTo>
                    <a:cubicBezTo>
                      <a:pt x="42482" y="377"/>
                      <a:pt x="41905" y="176"/>
                      <a:pt x="41329" y="176"/>
                    </a:cubicBezTo>
                    <a:cubicBezTo>
                      <a:pt x="38472" y="251"/>
                      <a:pt x="35615" y="1"/>
                      <a:pt x="32782" y="452"/>
                    </a:cubicBezTo>
                    <a:cubicBezTo>
                      <a:pt x="31755" y="602"/>
                      <a:pt x="30702" y="727"/>
                      <a:pt x="29700" y="953"/>
                    </a:cubicBezTo>
                    <a:cubicBezTo>
                      <a:pt x="28898" y="1153"/>
                      <a:pt x="28121" y="1229"/>
                      <a:pt x="27319" y="1229"/>
                    </a:cubicBezTo>
                    <a:cubicBezTo>
                      <a:pt x="26767" y="1229"/>
                      <a:pt x="26216" y="1304"/>
                      <a:pt x="25715" y="1554"/>
                    </a:cubicBezTo>
                    <a:cubicBezTo>
                      <a:pt x="25289" y="1755"/>
                      <a:pt x="24863" y="1855"/>
                      <a:pt x="24411" y="1905"/>
                    </a:cubicBezTo>
                    <a:cubicBezTo>
                      <a:pt x="22908" y="2156"/>
                      <a:pt x="21379" y="2357"/>
                      <a:pt x="19850" y="2532"/>
                    </a:cubicBezTo>
                    <a:cubicBezTo>
                      <a:pt x="19148" y="2582"/>
                      <a:pt x="18421" y="2758"/>
                      <a:pt x="17720" y="2933"/>
                    </a:cubicBezTo>
                    <a:cubicBezTo>
                      <a:pt x="16040" y="3409"/>
                      <a:pt x="14386" y="3910"/>
                      <a:pt x="12707" y="4387"/>
                    </a:cubicBezTo>
                    <a:cubicBezTo>
                      <a:pt x="12131" y="4562"/>
                      <a:pt x="11604" y="4813"/>
                      <a:pt x="11103" y="5138"/>
                    </a:cubicBezTo>
                    <a:cubicBezTo>
                      <a:pt x="9850" y="5940"/>
                      <a:pt x="8547" y="6692"/>
                      <a:pt x="7294" y="7519"/>
                    </a:cubicBezTo>
                    <a:cubicBezTo>
                      <a:pt x="5790" y="8522"/>
                      <a:pt x="4411" y="9650"/>
                      <a:pt x="3309" y="11154"/>
                    </a:cubicBezTo>
                    <a:cubicBezTo>
                      <a:pt x="1680" y="13409"/>
                      <a:pt x="1680" y="13384"/>
                      <a:pt x="577" y="15941"/>
                    </a:cubicBezTo>
                    <a:cubicBezTo>
                      <a:pt x="151" y="16893"/>
                      <a:pt x="0" y="17845"/>
                      <a:pt x="50" y="18873"/>
                    </a:cubicBezTo>
                    <a:cubicBezTo>
                      <a:pt x="151" y="20728"/>
                      <a:pt x="351" y="22532"/>
                      <a:pt x="1604" y="24061"/>
                    </a:cubicBezTo>
                    <a:cubicBezTo>
                      <a:pt x="1980" y="24562"/>
                      <a:pt x="2356" y="25063"/>
                      <a:pt x="2857" y="25414"/>
                    </a:cubicBezTo>
                    <a:cubicBezTo>
                      <a:pt x="3258" y="25715"/>
                      <a:pt x="3634" y="26016"/>
                      <a:pt x="3985" y="26317"/>
                    </a:cubicBezTo>
                    <a:cubicBezTo>
                      <a:pt x="4111" y="28146"/>
                      <a:pt x="3584" y="29800"/>
                      <a:pt x="2832" y="31454"/>
                    </a:cubicBezTo>
                    <a:cubicBezTo>
                      <a:pt x="3484" y="31555"/>
                      <a:pt x="4086" y="31580"/>
                      <a:pt x="4637" y="31479"/>
                    </a:cubicBezTo>
                    <a:cubicBezTo>
                      <a:pt x="5489" y="31329"/>
                      <a:pt x="6341" y="31078"/>
                      <a:pt x="7018" y="30452"/>
                    </a:cubicBezTo>
                    <a:cubicBezTo>
                      <a:pt x="7494" y="30026"/>
                      <a:pt x="8020" y="29625"/>
                      <a:pt x="8572" y="29174"/>
                    </a:cubicBezTo>
                    <a:cubicBezTo>
                      <a:pt x="9248" y="29500"/>
                      <a:pt x="9950" y="29449"/>
                      <a:pt x="10677" y="29274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5" name="Google Shape;695;p12"/>
            <p:cNvSpPr/>
            <p:nvPr/>
          </p:nvSpPr>
          <p:spPr>
            <a:xfrm rot="560974" flipH="1">
              <a:off x="5744545" y="430720"/>
              <a:ext cx="981573" cy="28692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WORDARTS</a:t>
              </a:r>
            </a:p>
          </p:txBody>
        </p:sp>
      </p:grpSp>
      <p:grpSp>
        <p:nvGrpSpPr>
          <p:cNvPr id="696" name="Google Shape;696;p12"/>
          <p:cNvGrpSpPr/>
          <p:nvPr/>
        </p:nvGrpSpPr>
        <p:grpSpPr>
          <a:xfrm>
            <a:off x="5624049" y="2610512"/>
            <a:ext cx="1930012" cy="2618056"/>
            <a:chOff x="5624049" y="2610512"/>
            <a:chExt cx="1930012" cy="2618056"/>
          </a:xfrm>
        </p:grpSpPr>
        <p:sp>
          <p:nvSpPr>
            <p:cNvPr id="697" name="Google Shape;697;p12"/>
            <p:cNvSpPr/>
            <p:nvPr/>
          </p:nvSpPr>
          <p:spPr>
            <a:xfrm>
              <a:off x="5927246" y="2654307"/>
              <a:ext cx="62756" cy="147265"/>
            </a:xfrm>
            <a:custGeom>
              <a:avLst/>
              <a:gdLst/>
              <a:ahLst/>
              <a:cxnLst/>
              <a:rect l="l" t="t" r="r" b="b"/>
              <a:pathLst>
                <a:path w="1079" h="2532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727" y="125"/>
                    <a:pt x="477" y="301"/>
                    <a:pt x="301" y="526"/>
                  </a:cubicBezTo>
                  <a:cubicBezTo>
                    <a:pt x="0" y="952"/>
                    <a:pt x="0" y="1604"/>
                    <a:pt x="301" y="2155"/>
                  </a:cubicBezTo>
                  <a:cubicBezTo>
                    <a:pt x="351" y="2281"/>
                    <a:pt x="427" y="2406"/>
                    <a:pt x="527" y="2506"/>
                  </a:cubicBezTo>
                  <a:cubicBezTo>
                    <a:pt x="602" y="2506"/>
                    <a:pt x="652" y="2531"/>
                    <a:pt x="727" y="2531"/>
                  </a:cubicBezTo>
                  <a:cubicBezTo>
                    <a:pt x="627" y="2381"/>
                    <a:pt x="502" y="2256"/>
                    <a:pt x="427" y="2080"/>
                  </a:cubicBezTo>
                  <a:cubicBezTo>
                    <a:pt x="151" y="1579"/>
                    <a:pt x="176" y="1003"/>
                    <a:pt x="427" y="627"/>
                  </a:cubicBezTo>
                  <a:cubicBezTo>
                    <a:pt x="527" y="501"/>
                    <a:pt x="627" y="401"/>
                    <a:pt x="752" y="326"/>
                  </a:cubicBezTo>
                  <a:cubicBezTo>
                    <a:pt x="802" y="251"/>
                    <a:pt x="828" y="201"/>
                    <a:pt x="878" y="150"/>
                  </a:cubicBezTo>
                  <a:cubicBezTo>
                    <a:pt x="928" y="100"/>
                    <a:pt x="1003" y="50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2"/>
            <p:cNvSpPr/>
            <p:nvPr/>
          </p:nvSpPr>
          <p:spPr>
            <a:xfrm>
              <a:off x="5731944" y="2789994"/>
              <a:ext cx="177858" cy="157327"/>
            </a:xfrm>
            <a:custGeom>
              <a:avLst/>
              <a:gdLst/>
              <a:ahLst/>
              <a:cxnLst/>
              <a:rect l="l" t="t" r="r" b="b"/>
              <a:pathLst>
                <a:path w="3058" h="2705" extrusionOk="0">
                  <a:moveTo>
                    <a:pt x="2203" y="0"/>
                  </a:moveTo>
                  <a:cubicBezTo>
                    <a:pt x="1503" y="0"/>
                    <a:pt x="736" y="259"/>
                    <a:pt x="351" y="900"/>
                  </a:cubicBezTo>
                  <a:cubicBezTo>
                    <a:pt x="50" y="1351"/>
                    <a:pt x="0" y="1953"/>
                    <a:pt x="176" y="2554"/>
                  </a:cubicBezTo>
                  <a:cubicBezTo>
                    <a:pt x="176" y="2604"/>
                    <a:pt x="201" y="2629"/>
                    <a:pt x="201" y="2655"/>
                  </a:cubicBezTo>
                  <a:cubicBezTo>
                    <a:pt x="276" y="2680"/>
                    <a:pt x="326" y="2680"/>
                    <a:pt x="376" y="2705"/>
                  </a:cubicBezTo>
                  <a:cubicBezTo>
                    <a:pt x="351" y="2629"/>
                    <a:pt x="326" y="2579"/>
                    <a:pt x="326" y="2504"/>
                  </a:cubicBezTo>
                  <a:cubicBezTo>
                    <a:pt x="150" y="1953"/>
                    <a:pt x="201" y="1401"/>
                    <a:pt x="476" y="975"/>
                  </a:cubicBezTo>
                  <a:cubicBezTo>
                    <a:pt x="652" y="700"/>
                    <a:pt x="902" y="499"/>
                    <a:pt x="1178" y="374"/>
                  </a:cubicBezTo>
                  <a:cubicBezTo>
                    <a:pt x="1551" y="169"/>
                    <a:pt x="2034" y="102"/>
                    <a:pt x="2536" y="102"/>
                  </a:cubicBezTo>
                  <a:cubicBezTo>
                    <a:pt x="2709" y="102"/>
                    <a:pt x="2884" y="110"/>
                    <a:pt x="3058" y="123"/>
                  </a:cubicBezTo>
                  <a:cubicBezTo>
                    <a:pt x="2882" y="73"/>
                    <a:pt x="2732" y="23"/>
                    <a:pt x="2556" y="23"/>
                  </a:cubicBezTo>
                  <a:cubicBezTo>
                    <a:pt x="2442" y="8"/>
                    <a:pt x="2323" y="0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2"/>
            <p:cNvSpPr/>
            <p:nvPr/>
          </p:nvSpPr>
          <p:spPr>
            <a:xfrm>
              <a:off x="6463657" y="2652795"/>
              <a:ext cx="384913" cy="118184"/>
            </a:xfrm>
            <a:custGeom>
              <a:avLst/>
              <a:gdLst/>
              <a:ahLst/>
              <a:cxnLst/>
              <a:rect l="l" t="t" r="r" b="b"/>
              <a:pathLst>
                <a:path w="6618" h="2032" extrusionOk="0">
                  <a:moveTo>
                    <a:pt x="3135" y="0"/>
                  </a:moveTo>
                  <a:cubicBezTo>
                    <a:pt x="2000" y="0"/>
                    <a:pt x="889" y="351"/>
                    <a:pt x="1" y="703"/>
                  </a:cubicBezTo>
                  <a:cubicBezTo>
                    <a:pt x="276" y="653"/>
                    <a:pt x="577" y="577"/>
                    <a:pt x="928" y="527"/>
                  </a:cubicBezTo>
                  <a:cubicBezTo>
                    <a:pt x="1617" y="317"/>
                    <a:pt x="2365" y="150"/>
                    <a:pt x="3126" y="150"/>
                  </a:cubicBezTo>
                  <a:cubicBezTo>
                    <a:pt x="3362" y="150"/>
                    <a:pt x="3598" y="166"/>
                    <a:pt x="3835" y="201"/>
                  </a:cubicBezTo>
                  <a:cubicBezTo>
                    <a:pt x="4737" y="327"/>
                    <a:pt x="5765" y="853"/>
                    <a:pt x="6291" y="1730"/>
                  </a:cubicBezTo>
                  <a:cubicBezTo>
                    <a:pt x="6417" y="1831"/>
                    <a:pt x="6542" y="1931"/>
                    <a:pt x="6617" y="2031"/>
                  </a:cubicBezTo>
                  <a:cubicBezTo>
                    <a:pt x="6141" y="878"/>
                    <a:pt x="4913" y="201"/>
                    <a:pt x="3860" y="51"/>
                  </a:cubicBezTo>
                  <a:cubicBezTo>
                    <a:pt x="3619" y="16"/>
                    <a:pt x="3376" y="0"/>
                    <a:pt x="3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2"/>
            <p:cNvSpPr/>
            <p:nvPr/>
          </p:nvSpPr>
          <p:spPr>
            <a:xfrm>
              <a:off x="7035080" y="2944351"/>
              <a:ext cx="182278" cy="291622"/>
            </a:xfrm>
            <a:custGeom>
              <a:avLst/>
              <a:gdLst/>
              <a:ahLst/>
              <a:cxnLst/>
              <a:rect l="l" t="t" r="r" b="b"/>
              <a:pathLst>
                <a:path w="3134" h="5014" extrusionOk="0">
                  <a:moveTo>
                    <a:pt x="50" y="1"/>
                  </a:moveTo>
                  <a:cubicBezTo>
                    <a:pt x="0" y="26"/>
                    <a:pt x="0" y="51"/>
                    <a:pt x="0" y="51"/>
                  </a:cubicBezTo>
                  <a:cubicBezTo>
                    <a:pt x="0" y="51"/>
                    <a:pt x="100" y="76"/>
                    <a:pt x="251" y="176"/>
                  </a:cubicBezTo>
                  <a:cubicBezTo>
                    <a:pt x="1153" y="326"/>
                    <a:pt x="1980" y="903"/>
                    <a:pt x="2431" y="1680"/>
                  </a:cubicBezTo>
                  <a:cubicBezTo>
                    <a:pt x="2958" y="2582"/>
                    <a:pt x="2983" y="3785"/>
                    <a:pt x="2481" y="4712"/>
                  </a:cubicBezTo>
                  <a:lnTo>
                    <a:pt x="2456" y="4762"/>
                  </a:lnTo>
                  <a:cubicBezTo>
                    <a:pt x="2431" y="4813"/>
                    <a:pt x="2406" y="4838"/>
                    <a:pt x="2381" y="4888"/>
                  </a:cubicBezTo>
                  <a:cubicBezTo>
                    <a:pt x="2431" y="4913"/>
                    <a:pt x="2456" y="4963"/>
                    <a:pt x="2506" y="5013"/>
                  </a:cubicBezTo>
                  <a:cubicBezTo>
                    <a:pt x="2532" y="4938"/>
                    <a:pt x="2557" y="4888"/>
                    <a:pt x="2582" y="4838"/>
                  </a:cubicBezTo>
                  <a:lnTo>
                    <a:pt x="2632" y="4762"/>
                  </a:lnTo>
                  <a:cubicBezTo>
                    <a:pt x="3133" y="3810"/>
                    <a:pt x="3108" y="2557"/>
                    <a:pt x="2557" y="1605"/>
                  </a:cubicBezTo>
                  <a:cubicBezTo>
                    <a:pt x="2055" y="727"/>
                    <a:pt x="1078" y="10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7218750" y="3416612"/>
              <a:ext cx="32105" cy="71480"/>
            </a:xfrm>
            <a:custGeom>
              <a:avLst/>
              <a:gdLst/>
              <a:ahLst/>
              <a:cxnLst/>
              <a:rect l="l" t="t" r="r" b="b"/>
              <a:pathLst>
                <a:path w="552" h="1229" extrusionOk="0">
                  <a:moveTo>
                    <a:pt x="551" y="1"/>
                  </a:moveTo>
                  <a:cubicBezTo>
                    <a:pt x="526" y="126"/>
                    <a:pt x="476" y="302"/>
                    <a:pt x="351" y="452"/>
                  </a:cubicBezTo>
                  <a:cubicBezTo>
                    <a:pt x="276" y="703"/>
                    <a:pt x="150" y="928"/>
                    <a:pt x="0" y="1104"/>
                  </a:cubicBezTo>
                  <a:cubicBezTo>
                    <a:pt x="25" y="1129"/>
                    <a:pt x="50" y="1179"/>
                    <a:pt x="100" y="1229"/>
                  </a:cubicBezTo>
                  <a:cubicBezTo>
                    <a:pt x="376" y="903"/>
                    <a:pt x="551" y="452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5851463" y="3321869"/>
              <a:ext cx="88987" cy="249338"/>
            </a:xfrm>
            <a:custGeom>
              <a:avLst/>
              <a:gdLst/>
              <a:ahLst/>
              <a:cxnLst/>
              <a:rect l="l" t="t" r="r" b="b"/>
              <a:pathLst>
                <a:path w="1530" h="4287" extrusionOk="0">
                  <a:moveTo>
                    <a:pt x="1529" y="1"/>
                  </a:moveTo>
                  <a:cubicBezTo>
                    <a:pt x="1003" y="76"/>
                    <a:pt x="627" y="126"/>
                    <a:pt x="501" y="201"/>
                  </a:cubicBezTo>
                  <a:cubicBezTo>
                    <a:pt x="351" y="477"/>
                    <a:pt x="176" y="1078"/>
                    <a:pt x="50" y="2231"/>
                  </a:cubicBezTo>
                  <a:cubicBezTo>
                    <a:pt x="0" y="2858"/>
                    <a:pt x="75" y="3610"/>
                    <a:pt x="201" y="4287"/>
                  </a:cubicBezTo>
                  <a:cubicBezTo>
                    <a:pt x="276" y="4261"/>
                    <a:pt x="351" y="4211"/>
                    <a:pt x="451" y="4186"/>
                  </a:cubicBezTo>
                  <a:cubicBezTo>
                    <a:pt x="627" y="3735"/>
                    <a:pt x="902" y="3334"/>
                    <a:pt x="1253" y="3008"/>
                  </a:cubicBezTo>
                  <a:cubicBezTo>
                    <a:pt x="1303" y="1805"/>
                    <a:pt x="1429" y="778"/>
                    <a:pt x="15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5892233" y="3514321"/>
              <a:ext cx="32163" cy="48158"/>
            </a:xfrm>
            <a:custGeom>
              <a:avLst/>
              <a:gdLst/>
              <a:ahLst/>
              <a:cxnLst/>
              <a:rect l="l" t="t" r="r" b="b"/>
              <a:pathLst>
                <a:path w="553" h="828" extrusionOk="0">
                  <a:moveTo>
                    <a:pt x="552" y="0"/>
                  </a:moveTo>
                  <a:lnTo>
                    <a:pt x="552" y="0"/>
                  </a:lnTo>
                  <a:cubicBezTo>
                    <a:pt x="327" y="251"/>
                    <a:pt x="126" y="526"/>
                    <a:pt x="1" y="827"/>
                  </a:cubicBezTo>
                  <a:cubicBezTo>
                    <a:pt x="176" y="777"/>
                    <a:pt x="352" y="777"/>
                    <a:pt x="527" y="777"/>
                  </a:cubicBezTo>
                  <a:cubicBezTo>
                    <a:pt x="527" y="501"/>
                    <a:pt x="552" y="251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5906831" y="3884569"/>
              <a:ext cx="204147" cy="191002"/>
            </a:xfrm>
            <a:custGeom>
              <a:avLst/>
              <a:gdLst/>
              <a:ahLst/>
              <a:cxnLst/>
              <a:rect l="l" t="t" r="r" b="b"/>
              <a:pathLst>
                <a:path w="3510" h="3284" extrusionOk="0">
                  <a:moveTo>
                    <a:pt x="1053" y="0"/>
                  </a:moveTo>
                  <a:cubicBezTo>
                    <a:pt x="790" y="56"/>
                    <a:pt x="527" y="85"/>
                    <a:pt x="264" y="85"/>
                  </a:cubicBezTo>
                  <a:cubicBezTo>
                    <a:pt x="176" y="85"/>
                    <a:pt x="88" y="81"/>
                    <a:pt x="1" y="75"/>
                  </a:cubicBezTo>
                  <a:lnTo>
                    <a:pt x="1" y="75"/>
                  </a:lnTo>
                  <a:cubicBezTo>
                    <a:pt x="126" y="251"/>
                    <a:pt x="226" y="451"/>
                    <a:pt x="377" y="677"/>
                  </a:cubicBezTo>
                  <a:cubicBezTo>
                    <a:pt x="1153" y="1855"/>
                    <a:pt x="2783" y="3083"/>
                    <a:pt x="3509" y="3283"/>
                  </a:cubicBezTo>
                  <a:cubicBezTo>
                    <a:pt x="2432" y="2381"/>
                    <a:pt x="1580" y="1253"/>
                    <a:pt x="1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2"/>
            <p:cNvSpPr/>
            <p:nvPr/>
          </p:nvSpPr>
          <p:spPr>
            <a:xfrm>
              <a:off x="5870423" y="3633840"/>
              <a:ext cx="71480" cy="173496"/>
            </a:xfrm>
            <a:custGeom>
              <a:avLst/>
              <a:gdLst/>
              <a:ahLst/>
              <a:cxnLst/>
              <a:rect l="l" t="t" r="r" b="b"/>
              <a:pathLst>
                <a:path w="1229" h="2983" extrusionOk="0">
                  <a:moveTo>
                    <a:pt x="551" y="0"/>
                  </a:moveTo>
                  <a:cubicBezTo>
                    <a:pt x="351" y="25"/>
                    <a:pt x="175" y="100"/>
                    <a:pt x="0" y="176"/>
                  </a:cubicBezTo>
                  <a:cubicBezTo>
                    <a:pt x="0" y="301"/>
                    <a:pt x="0" y="426"/>
                    <a:pt x="25" y="552"/>
                  </a:cubicBezTo>
                  <a:cubicBezTo>
                    <a:pt x="75" y="1529"/>
                    <a:pt x="551" y="2381"/>
                    <a:pt x="1228" y="2983"/>
                  </a:cubicBezTo>
                  <a:cubicBezTo>
                    <a:pt x="1153" y="2607"/>
                    <a:pt x="1078" y="2256"/>
                    <a:pt x="1053" y="1880"/>
                  </a:cubicBezTo>
                  <a:cubicBezTo>
                    <a:pt x="1028" y="1704"/>
                    <a:pt x="1028" y="1504"/>
                    <a:pt x="1003" y="1329"/>
                  </a:cubicBezTo>
                  <a:cubicBezTo>
                    <a:pt x="652" y="1404"/>
                    <a:pt x="401" y="1554"/>
                    <a:pt x="401" y="1554"/>
                  </a:cubicBezTo>
                  <a:cubicBezTo>
                    <a:pt x="376" y="1579"/>
                    <a:pt x="376" y="1579"/>
                    <a:pt x="351" y="1579"/>
                  </a:cubicBezTo>
                  <a:cubicBezTo>
                    <a:pt x="326" y="1579"/>
                    <a:pt x="301" y="1554"/>
                    <a:pt x="301" y="1529"/>
                  </a:cubicBezTo>
                  <a:cubicBezTo>
                    <a:pt x="276" y="1504"/>
                    <a:pt x="276" y="1454"/>
                    <a:pt x="326" y="1429"/>
                  </a:cubicBezTo>
                  <a:cubicBezTo>
                    <a:pt x="326" y="1429"/>
                    <a:pt x="602" y="1278"/>
                    <a:pt x="1003" y="1178"/>
                  </a:cubicBezTo>
                  <a:cubicBezTo>
                    <a:pt x="952" y="777"/>
                    <a:pt x="952" y="401"/>
                    <a:pt x="927" y="25"/>
                  </a:cubicBezTo>
                  <a:cubicBezTo>
                    <a:pt x="802" y="0"/>
                    <a:pt x="677" y="0"/>
                    <a:pt x="551" y="0"/>
                  </a:cubicBezTo>
                  <a:close/>
                </a:path>
              </a:pathLst>
            </a:custGeom>
            <a:solidFill>
              <a:srgbClr val="EAA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2"/>
            <p:cNvSpPr/>
            <p:nvPr/>
          </p:nvSpPr>
          <p:spPr>
            <a:xfrm>
              <a:off x="5871877" y="3559512"/>
              <a:ext cx="52520" cy="74389"/>
            </a:xfrm>
            <a:custGeom>
              <a:avLst/>
              <a:gdLst/>
              <a:ahLst/>
              <a:cxnLst/>
              <a:rect l="l" t="t" r="r" b="b"/>
              <a:pathLst>
                <a:path w="903" h="1279" extrusionOk="0">
                  <a:moveTo>
                    <a:pt x="877" y="0"/>
                  </a:moveTo>
                  <a:cubicBezTo>
                    <a:pt x="702" y="0"/>
                    <a:pt x="526" y="0"/>
                    <a:pt x="351" y="50"/>
                  </a:cubicBezTo>
                  <a:cubicBezTo>
                    <a:pt x="150" y="426"/>
                    <a:pt x="25" y="852"/>
                    <a:pt x="0" y="1278"/>
                  </a:cubicBezTo>
                  <a:cubicBezTo>
                    <a:pt x="150" y="1203"/>
                    <a:pt x="326" y="1153"/>
                    <a:pt x="501" y="1128"/>
                  </a:cubicBezTo>
                  <a:cubicBezTo>
                    <a:pt x="627" y="1128"/>
                    <a:pt x="752" y="1128"/>
                    <a:pt x="902" y="1153"/>
                  </a:cubicBezTo>
                  <a:cubicBezTo>
                    <a:pt x="877" y="752"/>
                    <a:pt x="877" y="351"/>
                    <a:pt x="877" y="0"/>
                  </a:cubicBezTo>
                  <a:close/>
                </a:path>
              </a:pathLst>
            </a:custGeom>
            <a:solidFill>
              <a:srgbClr val="EAA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2"/>
            <p:cNvSpPr/>
            <p:nvPr/>
          </p:nvSpPr>
          <p:spPr>
            <a:xfrm>
              <a:off x="5768352" y="3565328"/>
              <a:ext cx="199785" cy="324192"/>
            </a:xfrm>
            <a:custGeom>
              <a:avLst/>
              <a:gdLst/>
              <a:ahLst/>
              <a:cxnLst/>
              <a:rect l="l" t="t" r="r" b="b"/>
              <a:pathLst>
                <a:path w="3435" h="5574" extrusionOk="0">
                  <a:moveTo>
                    <a:pt x="1880" y="0"/>
                  </a:moveTo>
                  <a:lnTo>
                    <a:pt x="1880" y="0"/>
                  </a:lnTo>
                  <a:cubicBezTo>
                    <a:pt x="1780" y="25"/>
                    <a:pt x="1705" y="75"/>
                    <a:pt x="1630" y="101"/>
                  </a:cubicBezTo>
                  <a:cubicBezTo>
                    <a:pt x="1028" y="401"/>
                    <a:pt x="502" y="1028"/>
                    <a:pt x="326" y="2256"/>
                  </a:cubicBezTo>
                  <a:cubicBezTo>
                    <a:pt x="1" y="4336"/>
                    <a:pt x="1128" y="5414"/>
                    <a:pt x="2382" y="5564"/>
                  </a:cubicBezTo>
                  <a:cubicBezTo>
                    <a:pt x="2469" y="5570"/>
                    <a:pt x="2557" y="5574"/>
                    <a:pt x="2645" y="5574"/>
                  </a:cubicBezTo>
                  <a:cubicBezTo>
                    <a:pt x="2908" y="5574"/>
                    <a:pt x="3171" y="5545"/>
                    <a:pt x="3434" y="5489"/>
                  </a:cubicBezTo>
                  <a:cubicBezTo>
                    <a:pt x="3284" y="5138"/>
                    <a:pt x="3159" y="4812"/>
                    <a:pt x="3083" y="4461"/>
                  </a:cubicBezTo>
                  <a:cubicBezTo>
                    <a:pt x="2231" y="3835"/>
                    <a:pt x="1655" y="2857"/>
                    <a:pt x="1580" y="1730"/>
                  </a:cubicBezTo>
                  <a:cubicBezTo>
                    <a:pt x="1580" y="1654"/>
                    <a:pt x="1580" y="1554"/>
                    <a:pt x="1580" y="1454"/>
                  </a:cubicBezTo>
                  <a:cubicBezTo>
                    <a:pt x="1254" y="1679"/>
                    <a:pt x="1078" y="1905"/>
                    <a:pt x="1078" y="1905"/>
                  </a:cubicBezTo>
                  <a:cubicBezTo>
                    <a:pt x="1064" y="1934"/>
                    <a:pt x="1040" y="1947"/>
                    <a:pt x="1019" y="1947"/>
                  </a:cubicBezTo>
                  <a:cubicBezTo>
                    <a:pt x="1003" y="1947"/>
                    <a:pt x="988" y="1940"/>
                    <a:pt x="978" y="1930"/>
                  </a:cubicBezTo>
                  <a:cubicBezTo>
                    <a:pt x="928" y="1905"/>
                    <a:pt x="928" y="1855"/>
                    <a:pt x="953" y="1830"/>
                  </a:cubicBezTo>
                  <a:cubicBezTo>
                    <a:pt x="978" y="1805"/>
                    <a:pt x="1204" y="1504"/>
                    <a:pt x="1580" y="1278"/>
                  </a:cubicBezTo>
                  <a:cubicBezTo>
                    <a:pt x="1605" y="827"/>
                    <a:pt x="1705" y="401"/>
                    <a:pt x="1880" y="0"/>
                  </a:cubicBezTo>
                  <a:close/>
                </a:path>
              </a:pathLst>
            </a:custGeom>
            <a:solidFill>
              <a:srgbClr val="EAA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5822267" y="3639656"/>
              <a:ext cx="37979" cy="38910"/>
            </a:xfrm>
            <a:custGeom>
              <a:avLst/>
              <a:gdLst/>
              <a:ahLst/>
              <a:cxnLst/>
              <a:rect l="l" t="t" r="r" b="b"/>
              <a:pathLst>
                <a:path w="653" h="669" extrusionOk="0">
                  <a:moveTo>
                    <a:pt x="653" y="0"/>
                  </a:moveTo>
                  <a:cubicBezTo>
                    <a:pt x="277" y="226"/>
                    <a:pt x="51" y="527"/>
                    <a:pt x="26" y="552"/>
                  </a:cubicBezTo>
                  <a:cubicBezTo>
                    <a:pt x="1" y="577"/>
                    <a:pt x="1" y="627"/>
                    <a:pt x="51" y="652"/>
                  </a:cubicBezTo>
                  <a:cubicBezTo>
                    <a:pt x="61" y="662"/>
                    <a:pt x="76" y="669"/>
                    <a:pt x="92" y="669"/>
                  </a:cubicBezTo>
                  <a:cubicBezTo>
                    <a:pt x="113" y="669"/>
                    <a:pt x="137" y="656"/>
                    <a:pt x="151" y="627"/>
                  </a:cubicBezTo>
                  <a:cubicBezTo>
                    <a:pt x="151" y="627"/>
                    <a:pt x="327" y="401"/>
                    <a:pt x="653" y="176"/>
                  </a:cubicBezTo>
                  <a:cubicBezTo>
                    <a:pt x="653" y="126"/>
                    <a:pt x="653" y="76"/>
                    <a:pt x="653" y="0"/>
                  </a:cubicBezTo>
                  <a:close/>
                </a:path>
              </a:pathLst>
            </a:custGeom>
            <a:solidFill>
              <a:srgbClr val="EAA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5870423" y="3625058"/>
              <a:ext cx="53974" cy="19019"/>
            </a:xfrm>
            <a:custGeom>
              <a:avLst/>
              <a:gdLst/>
              <a:ahLst/>
              <a:cxnLst/>
              <a:rect l="l" t="t" r="r" b="b"/>
              <a:pathLst>
                <a:path w="928" h="327" extrusionOk="0">
                  <a:moveTo>
                    <a:pt x="526" y="1"/>
                  </a:moveTo>
                  <a:cubicBezTo>
                    <a:pt x="351" y="26"/>
                    <a:pt x="175" y="76"/>
                    <a:pt x="25" y="151"/>
                  </a:cubicBezTo>
                  <a:cubicBezTo>
                    <a:pt x="25" y="201"/>
                    <a:pt x="25" y="277"/>
                    <a:pt x="0" y="327"/>
                  </a:cubicBezTo>
                  <a:cubicBezTo>
                    <a:pt x="175" y="251"/>
                    <a:pt x="351" y="176"/>
                    <a:pt x="551" y="151"/>
                  </a:cubicBezTo>
                  <a:cubicBezTo>
                    <a:pt x="677" y="151"/>
                    <a:pt x="802" y="151"/>
                    <a:pt x="927" y="176"/>
                  </a:cubicBezTo>
                  <a:cubicBezTo>
                    <a:pt x="927" y="126"/>
                    <a:pt x="927" y="76"/>
                    <a:pt x="927" y="26"/>
                  </a:cubicBezTo>
                  <a:cubicBezTo>
                    <a:pt x="777" y="1"/>
                    <a:pt x="652" y="1"/>
                    <a:pt x="526" y="1"/>
                  </a:cubicBezTo>
                  <a:close/>
                </a:path>
              </a:pathLst>
            </a:custGeom>
            <a:solidFill>
              <a:srgbClr val="EAA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2"/>
            <p:cNvSpPr/>
            <p:nvPr/>
          </p:nvSpPr>
          <p:spPr>
            <a:xfrm>
              <a:off x="5886417" y="3702353"/>
              <a:ext cx="42342" cy="23381"/>
            </a:xfrm>
            <a:custGeom>
              <a:avLst/>
              <a:gdLst/>
              <a:ahLst/>
              <a:cxnLst/>
              <a:rect l="l" t="t" r="r" b="b"/>
              <a:pathLst>
                <a:path w="728" h="402" extrusionOk="0">
                  <a:moveTo>
                    <a:pt x="728" y="0"/>
                  </a:moveTo>
                  <a:cubicBezTo>
                    <a:pt x="327" y="100"/>
                    <a:pt x="51" y="251"/>
                    <a:pt x="51" y="251"/>
                  </a:cubicBezTo>
                  <a:cubicBezTo>
                    <a:pt x="1" y="276"/>
                    <a:pt x="1" y="326"/>
                    <a:pt x="26" y="351"/>
                  </a:cubicBezTo>
                  <a:cubicBezTo>
                    <a:pt x="26" y="376"/>
                    <a:pt x="51" y="401"/>
                    <a:pt x="76" y="401"/>
                  </a:cubicBezTo>
                  <a:cubicBezTo>
                    <a:pt x="101" y="401"/>
                    <a:pt x="101" y="401"/>
                    <a:pt x="126" y="376"/>
                  </a:cubicBezTo>
                  <a:cubicBezTo>
                    <a:pt x="126" y="376"/>
                    <a:pt x="377" y="226"/>
                    <a:pt x="728" y="151"/>
                  </a:cubicBezTo>
                  <a:cubicBezTo>
                    <a:pt x="728" y="100"/>
                    <a:pt x="728" y="50"/>
                    <a:pt x="728" y="0"/>
                  </a:cubicBezTo>
                  <a:close/>
                </a:path>
              </a:pathLst>
            </a:custGeom>
            <a:solidFill>
              <a:srgbClr val="EAA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2"/>
            <p:cNvSpPr/>
            <p:nvPr/>
          </p:nvSpPr>
          <p:spPr>
            <a:xfrm>
              <a:off x="7156054" y="5104594"/>
              <a:ext cx="13144" cy="32105"/>
            </a:xfrm>
            <a:custGeom>
              <a:avLst/>
              <a:gdLst/>
              <a:ahLst/>
              <a:cxnLst/>
              <a:rect l="l" t="t" r="r" b="b"/>
              <a:pathLst>
                <a:path w="226" h="552" extrusionOk="0">
                  <a:moveTo>
                    <a:pt x="0" y="1"/>
                  </a:moveTo>
                  <a:cubicBezTo>
                    <a:pt x="76" y="176"/>
                    <a:pt x="151" y="351"/>
                    <a:pt x="226" y="552"/>
                  </a:cubicBezTo>
                  <a:cubicBezTo>
                    <a:pt x="151" y="351"/>
                    <a:pt x="76" y="151"/>
                    <a:pt x="0" y="1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2"/>
            <p:cNvSpPr/>
            <p:nvPr/>
          </p:nvSpPr>
          <p:spPr>
            <a:xfrm>
              <a:off x="5624049" y="4642511"/>
              <a:ext cx="184927" cy="586020"/>
            </a:xfrm>
            <a:custGeom>
              <a:avLst/>
              <a:gdLst/>
              <a:ahLst/>
              <a:cxnLst/>
              <a:rect l="l" t="t" r="r" b="b"/>
              <a:pathLst>
                <a:path w="2858" h="10076" extrusionOk="0">
                  <a:moveTo>
                    <a:pt x="2858" y="1"/>
                  </a:moveTo>
                  <a:cubicBezTo>
                    <a:pt x="1454" y="2958"/>
                    <a:pt x="552" y="7043"/>
                    <a:pt x="0" y="10076"/>
                  </a:cubicBezTo>
                  <a:lnTo>
                    <a:pt x="176" y="10076"/>
                  </a:lnTo>
                  <a:cubicBezTo>
                    <a:pt x="1304" y="5264"/>
                    <a:pt x="2081" y="2031"/>
                    <a:pt x="2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6417025" y="4240927"/>
              <a:ext cx="242044" cy="249328"/>
            </a:xfrm>
            <a:custGeom>
              <a:avLst/>
              <a:gdLst/>
              <a:ahLst/>
              <a:cxnLst/>
              <a:rect l="l" t="t" r="r" b="b"/>
              <a:pathLst>
                <a:path w="6919" h="3460" extrusionOk="0">
                  <a:moveTo>
                    <a:pt x="1" y="0"/>
                  </a:moveTo>
                  <a:lnTo>
                    <a:pt x="151" y="1504"/>
                  </a:lnTo>
                  <a:cubicBezTo>
                    <a:pt x="151" y="1504"/>
                    <a:pt x="176" y="2056"/>
                    <a:pt x="176" y="3008"/>
                  </a:cubicBezTo>
                  <a:cubicBezTo>
                    <a:pt x="1191" y="3332"/>
                    <a:pt x="2145" y="3460"/>
                    <a:pt x="3017" y="3460"/>
                  </a:cubicBezTo>
                  <a:cubicBezTo>
                    <a:pt x="4644" y="3460"/>
                    <a:pt x="5988" y="3014"/>
                    <a:pt x="6918" y="2557"/>
                  </a:cubicBezTo>
                  <a:cubicBezTo>
                    <a:pt x="6918" y="1479"/>
                    <a:pt x="6918" y="853"/>
                    <a:pt x="6918" y="853"/>
                  </a:cubicBezTo>
                  <a:lnTo>
                    <a:pt x="6818" y="151"/>
                  </a:lnTo>
                  <a:cubicBezTo>
                    <a:pt x="5953" y="264"/>
                    <a:pt x="4869" y="358"/>
                    <a:pt x="3691" y="358"/>
                  </a:cubicBezTo>
                  <a:cubicBezTo>
                    <a:pt x="2513" y="358"/>
                    <a:pt x="1242" y="264"/>
                    <a:pt x="1" y="0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2"/>
            <p:cNvSpPr/>
            <p:nvPr/>
          </p:nvSpPr>
          <p:spPr>
            <a:xfrm>
              <a:off x="6035949" y="5106219"/>
              <a:ext cx="1682" cy="14482"/>
            </a:xfrm>
            <a:custGeom>
              <a:avLst/>
              <a:gdLst/>
              <a:ahLst/>
              <a:cxnLst/>
              <a:rect l="l" t="t" r="r" b="b"/>
              <a:pathLst>
                <a:path w="26" h="249" extrusionOk="0">
                  <a:moveTo>
                    <a:pt x="25" y="0"/>
                  </a:moveTo>
                  <a:lnTo>
                    <a:pt x="25" y="0"/>
                  </a:lnTo>
                  <a:cubicBezTo>
                    <a:pt x="25" y="74"/>
                    <a:pt x="25" y="124"/>
                    <a:pt x="0" y="173"/>
                  </a:cubicBezTo>
                  <a:cubicBezTo>
                    <a:pt x="0" y="198"/>
                    <a:pt x="0" y="223"/>
                    <a:pt x="0" y="248"/>
                  </a:cubicBezTo>
                  <a:cubicBezTo>
                    <a:pt x="25" y="174"/>
                    <a:pt x="25" y="99"/>
                    <a:pt x="25" y="0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2"/>
            <p:cNvSpPr/>
            <p:nvPr/>
          </p:nvSpPr>
          <p:spPr>
            <a:xfrm>
              <a:off x="5915925" y="4351014"/>
              <a:ext cx="384412" cy="144353"/>
            </a:xfrm>
            <a:custGeom>
              <a:avLst/>
              <a:gdLst/>
              <a:ahLst/>
              <a:cxnLst/>
              <a:rect l="l" t="t" r="r" b="b"/>
              <a:pathLst>
                <a:path w="5941" h="2482" extrusionOk="0">
                  <a:moveTo>
                    <a:pt x="5941" y="0"/>
                  </a:moveTo>
                  <a:lnTo>
                    <a:pt x="4963" y="176"/>
                  </a:lnTo>
                  <a:cubicBezTo>
                    <a:pt x="4963" y="176"/>
                    <a:pt x="4888" y="201"/>
                    <a:pt x="4763" y="251"/>
                  </a:cubicBezTo>
                  <a:cubicBezTo>
                    <a:pt x="4763" y="251"/>
                    <a:pt x="1705" y="902"/>
                    <a:pt x="1" y="2481"/>
                  </a:cubicBezTo>
                  <a:cubicBezTo>
                    <a:pt x="2131" y="1103"/>
                    <a:pt x="4387" y="376"/>
                    <a:pt x="59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2"/>
            <p:cNvSpPr/>
            <p:nvPr/>
          </p:nvSpPr>
          <p:spPr>
            <a:xfrm>
              <a:off x="5989942" y="5196429"/>
              <a:ext cx="58" cy="10236"/>
            </a:xfrm>
            <a:custGeom>
              <a:avLst/>
              <a:gdLst/>
              <a:ahLst/>
              <a:cxnLst/>
              <a:rect l="l" t="t" r="r" b="b"/>
              <a:pathLst>
                <a:path w="1" h="176" extrusionOk="0">
                  <a:moveTo>
                    <a:pt x="0" y="176"/>
                  </a:moveTo>
                  <a:cubicBezTo>
                    <a:pt x="0" y="126"/>
                    <a:pt x="0" y="76"/>
                    <a:pt x="0" y="26"/>
                  </a:cubicBezTo>
                  <a:cubicBezTo>
                    <a:pt x="0" y="26"/>
                    <a:pt x="0" y="26"/>
                    <a:pt x="0" y="1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2"/>
            <p:cNvSpPr/>
            <p:nvPr/>
          </p:nvSpPr>
          <p:spPr>
            <a:xfrm>
              <a:off x="6347046" y="4743129"/>
              <a:ext cx="390736" cy="118768"/>
            </a:xfrm>
            <a:custGeom>
              <a:avLst/>
              <a:gdLst/>
              <a:ahLst/>
              <a:cxnLst/>
              <a:rect l="l" t="t" r="r" b="b"/>
              <a:pathLst>
                <a:path w="6718" h="2042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576"/>
                    <a:pt x="26" y="1178"/>
                    <a:pt x="26" y="1805"/>
                  </a:cubicBezTo>
                  <a:cubicBezTo>
                    <a:pt x="1202" y="1974"/>
                    <a:pt x="2323" y="2042"/>
                    <a:pt x="3359" y="2042"/>
                  </a:cubicBezTo>
                  <a:cubicBezTo>
                    <a:pt x="4619" y="2042"/>
                    <a:pt x="5755" y="1942"/>
                    <a:pt x="6717" y="1805"/>
                  </a:cubicBezTo>
                  <a:cubicBezTo>
                    <a:pt x="6692" y="1178"/>
                    <a:pt x="6692" y="602"/>
                    <a:pt x="6692" y="25"/>
                  </a:cubicBezTo>
                  <a:cubicBezTo>
                    <a:pt x="5715" y="150"/>
                    <a:pt x="4612" y="226"/>
                    <a:pt x="3409" y="226"/>
                  </a:cubicBezTo>
                  <a:cubicBezTo>
                    <a:pt x="2331" y="226"/>
                    <a:pt x="1204" y="15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2"/>
            <p:cNvSpPr/>
            <p:nvPr/>
          </p:nvSpPr>
          <p:spPr>
            <a:xfrm>
              <a:off x="6348500" y="4909293"/>
              <a:ext cx="390729" cy="118766"/>
            </a:xfrm>
            <a:custGeom>
              <a:avLst/>
              <a:gdLst/>
              <a:ahLst/>
              <a:cxnLst/>
              <a:rect l="l" t="t" r="r" b="b"/>
              <a:pathLst>
                <a:path w="6718" h="2042" extrusionOk="0">
                  <a:moveTo>
                    <a:pt x="6692" y="0"/>
                  </a:moveTo>
                  <a:cubicBezTo>
                    <a:pt x="5715" y="151"/>
                    <a:pt x="4587" y="226"/>
                    <a:pt x="3384" y="226"/>
                  </a:cubicBezTo>
                  <a:cubicBezTo>
                    <a:pt x="2306" y="226"/>
                    <a:pt x="1179" y="151"/>
                    <a:pt x="1" y="0"/>
                  </a:cubicBezTo>
                  <a:lnTo>
                    <a:pt x="1" y="0"/>
                  </a:lnTo>
                  <a:cubicBezTo>
                    <a:pt x="26" y="602"/>
                    <a:pt x="26" y="1203"/>
                    <a:pt x="26" y="1805"/>
                  </a:cubicBezTo>
                  <a:cubicBezTo>
                    <a:pt x="1202" y="1974"/>
                    <a:pt x="2323" y="2042"/>
                    <a:pt x="3359" y="2042"/>
                  </a:cubicBezTo>
                  <a:cubicBezTo>
                    <a:pt x="4619" y="2042"/>
                    <a:pt x="5755" y="1942"/>
                    <a:pt x="6717" y="1805"/>
                  </a:cubicBezTo>
                  <a:cubicBezTo>
                    <a:pt x="6717" y="1203"/>
                    <a:pt x="6692" y="602"/>
                    <a:pt x="6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2"/>
            <p:cNvSpPr/>
            <p:nvPr/>
          </p:nvSpPr>
          <p:spPr>
            <a:xfrm>
              <a:off x="6349954" y="5075456"/>
              <a:ext cx="392183" cy="118824"/>
            </a:xfrm>
            <a:custGeom>
              <a:avLst/>
              <a:gdLst/>
              <a:ahLst/>
              <a:cxnLst/>
              <a:rect l="l" t="t" r="r" b="b"/>
              <a:pathLst>
                <a:path w="6743" h="2043" extrusionOk="0">
                  <a:moveTo>
                    <a:pt x="1" y="0"/>
                  </a:moveTo>
                  <a:cubicBezTo>
                    <a:pt x="1" y="602"/>
                    <a:pt x="1" y="1203"/>
                    <a:pt x="1" y="1805"/>
                  </a:cubicBezTo>
                  <a:cubicBezTo>
                    <a:pt x="1189" y="1975"/>
                    <a:pt x="2320" y="2042"/>
                    <a:pt x="3366" y="2042"/>
                  </a:cubicBezTo>
                  <a:cubicBezTo>
                    <a:pt x="4637" y="2042"/>
                    <a:pt x="5780" y="1942"/>
                    <a:pt x="6743" y="1805"/>
                  </a:cubicBezTo>
                  <a:cubicBezTo>
                    <a:pt x="6718" y="1203"/>
                    <a:pt x="6718" y="602"/>
                    <a:pt x="6718" y="0"/>
                  </a:cubicBezTo>
                  <a:cubicBezTo>
                    <a:pt x="5715" y="126"/>
                    <a:pt x="4587" y="226"/>
                    <a:pt x="3359" y="226"/>
                  </a:cubicBezTo>
                  <a:cubicBezTo>
                    <a:pt x="2306" y="226"/>
                    <a:pt x="1179" y="15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2"/>
            <p:cNvSpPr/>
            <p:nvPr/>
          </p:nvSpPr>
          <p:spPr>
            <a:xfrm>
              <a:off x="6342684" y="4391783"/>
              <a:ext cx="392183" cy="137785"/>
            </a:xfrm>
            <a:custGeom>
              <a:avLst/>
              <a:gdLst/>
              <a:ahLst/>
              <a:cxnLst/>
              <a:rect l="l" t="t" r="r" b="b"/>
              <a:pathLst>
                <a:path w="6743" h="2369" extrusionOk="0">
                  <a:moveTo>
                    <a:pt x="6742" y="1"/>
                  </a:moveTo>
                  <a:cubicBezTo>
                    <a:pt x="5812" y="458"/>
                    <a:pt x="4468" y="904"/>
                    <a:pt x="2841" y="904"/>
                  </a:cubicBezTo>
                  <a:cubicBezTo>
                    <a:pt x="1969" y="904"/>
                    <a:pt x="1015" y="776"/>
                    <a:pt x="0" y="452"/>
                  </a:cubicBezTo>
                  <a:lnTo>
                    <a:pt x="0" y="452"/>
                  </a:lnTo>
                  <a:cubicBezTo>
                    <a:pt x="25" y="928"/>
                    <a:pt x="25" y="1480"/>
                    <a:pt x="25" y="2131"/>
                  </a:cubicBezTo>
                  <a:cubicBezTo>
                    <a:pt x="1202" y="2301"/>
                    <a:pt x="2328" y="2368"/>
                    <a:pt x="3370" y="2368"/>
                  </a:cubicBezTo>
                  <a:cubicBezTo>
                    <a:pt x="4636" y="2368"/>
                    <a:pt x="5780" y="2269"/>
                    <a:pt x="6742" y="2131"/>
                  </a:cubicBezTo>
                  <a:cubicBezTo>
                    <a:pt x="6742" y="1304"/>
                    <a:pt x="6742" y="577"/>
                    <a:pt x="6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2"/>
            <p:cNvSpPr/>
            <p:nvPr/>
          </p:nvSpPr>
          <p:spPr>
            <a:xfrm>
              <a:off x="6345592" y="4576907"/>
              <a:ext cx="390729" cy="118824"/>
            </a:xfrm>
            <a:custGeom>
              <a:avLst/>
              <a:gdLst/>
              <a:ahLst/>
              <a:cxnLst/>
              <a:rect l="l" t="t" r="r" b="b"/>
              <a:pathLst>
                <a:path w="6718" h="2043" extrusionOk="0">
                  <a:moveTo>
                    <a:pt x="0" y="1"/>
                  </a:moveTo>
                  <a:cubicBezTo>
                    <a:pt x="0" y="552"/>
                    <a:pt x="26" y="1154"/>
                    <a:pt x="26" y="1805"/>
                  </a:cubicBezTo>
                  <a:cubicBezTo>
                    <a:pt x="1202" y="1975"/>
                    <a:pt x="2323" y="2043"/>
                    <a:pt x="3359" y="2043"/>
                  </a:cubicBezTo>
                  <a:cubicBezTo>
                    <a:pt x="4619" y="2043"/>
                    <a:pt x="5755" y="1943"/>
                    <a:pt x="6717" y="1805"/>
                  </a:cubicBezTo>
                  <a:cubicBezTo>
                    <a:pt x="6717" y="1179"/>
                    <a:pt x="6692" y="577"/>
                    <a:pt x="6692" y="26"/>
                  </a:cubicBezTo>
                  <a:cubicBezTo>
                    <a:pt x="5740" y="151"/>
                    <a:pt x="4637" y="226"/>
                    <a:pt x="3434" y="226"/>
                  </a:cubicBezTo>
                  <a:cubicBezTo>
                    <a:pt x="2356" y="226"/>
                    <a:pt x="1204" y="15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6344138" y="4515723"/>
              <a:ext cx="390729" cy="74389"/>
            </a:xfrm>
            <a:custGeom>
              <a:avLst/>
              <a:gdLst/>
              <a:ahLst/>
              <a:cxnLst/>
              <a:rect l="l" t="t" r="r" b="b"/>
              <a:pathLst>
                <a:path w="6718" h="1279" extrusionOk="0">
                  <a:moveTo>
                    <a:pt x="6717" y="0"/>
                  </a:moveTo>
                  <a:cubicBezTo>
                    <a:pt x="5755" y="138"/>
                    <a:pt x="4611" y="237"/>
                    <a:pt x="3345" y="237"/>
                  </a:cubicBezTo>
                  <a:cubicBezTo>
                    <a:pt x="2303" y="237"/>
                    <a:pt x="1177" y="170"/>
                    <a:pt x="0" y="0"/>
                  </a:cubicBezTo>
                  <a:lnTo>
                    <a:pt x="0" y="0"/>
                  </a:lnTo>
                  <a:cubicBezTo>
                    <a:pt x="25" y="326"/>
                    <a:pt x="25" y="677"/>
                    <a:pt x="25" y="1053"/>
                  </a:cubicBezTo>
                  <a:cubicBezTo>
                    <a:pt x="1229" y="1203"/>
                    <a:pt x="2381" y="1278"/>
                    <a:pt x="3459" y="1278"/>
                  </a:cubicBezTo>
                  <a:cubicBezTo>
                    <a:pt x="4662" y="1278"/>
                    <a:pt x="5765" y="1203"/>
                    <a:pt x="6717" y="1078"/>
                  </a:cubicBezTo>
                  <a:cubicBezTo>
                    <a:pt x="6717" y="702"/>
                    <a:pt x="6717" y="351"/>
                    <a:pt x="6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2"/>
            <p:cNvSpPr/>
            <p:nvPr/>
          </p:nvSpPr>
          <p:spPr>
            <a:xfrm>
              <a:off x="6347046" y="4681886"/>
              <a:ext cx="389275" cy="74389"/>
            </a:xfrm>
            <a:custGeom>
              <a:avLst/>
              <a:gdLst/>
              <a:ahLst/>
              <a:cxnLst/>
              <a:rect l="l" t="t" r="r" b="b"/>
              <a:pathLst>
                <a:path w="6693" h="1279" extrusionOk="0">
                  <a:moveTo>
                    <a:pt x="1" y="0"/>
                  </a:moveTo>
                  <a:cubicBezTo>
                    <a:pt x="1" y="326"/>
                    <a:pt x="1" y="677"/>
                    <a:pt x="1" y="1053"/>
                  </a:cubicBezTo>
                  <a:cubicBezTo>
                    <a:pt x="1204" y="1203"/>
                    <a:pt x="2331" y="1279"/>
                    <a:pt x="3409" y="1279"/>
                  </a:cubicBezTo>
                  <a:cubicBezTo>
                    <a:pt x="4612" y="1279"/>
                    <a:pt x="5715" y="1203"/>
                    <a:pt x="6692" y="1078"/>
                  </a:cubicBezTo>
                  <a:cubicBezTo>
                    <a:pt x="6692" y="702"/>
                    <a:pt x="6692" y="351"/>
                    <a:pt x="6692" y="0"/>
                  </a:cubicBezTo>
                  <a:cubicBezTo>
                    <a:pt x="5730" y="138"/>
                    <a:pt x="4594" y="238"/>
                    <a:pt x="3334" y="238"/>
                  </a:cubicBezTo>
                  <a:cubicBezTo>
                    <a:pt x="2298" y="238"/>
                    <a:pt x="1177" y="17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2"/>
            <p:cNvSpPr/>
            <p:nvPr/>
          </p:nvSpPr>
          <p:spPr>
            <a:xfrm>
              <a:off x="6348500" y="4848050"/>
              <a:ext cx="389275" cy="74389"/>
            </a:xfrm>
            <a:custGeom>
              <a:avLst/>
              <a:gdLst/>
              <a:ahLst/>
              <a:cxnLst/>
              <a:rect l="l" t="t" r="r" b="b"/>
              <a:pathLst>
                <a:path w="6693" h="1279" extrusionOk="0">
                  <a:moveTo>
                    <a:pt x="1" y="1"/>
                  </a:moveTo>
                  <a:cubicBezTo>
                    <a:pt x="1" y="351"/>
                    <a:pt x="1" y="702"/>
                    <a:pt x="1" y="1053"/>
                  </a:cubicBezTo>
                  <a:cubicBezTo>
                    <a:pt x="1179" y="1204"/>
                    <a:pt x="2306" y="1279"/>
                    <a:pt x="3384" y="1279"/>
                  </a:cubicBezTo>
                  <a:cubicBezTo>
                    <a:pt x="4587" y="1279"/>
                    <a:pt x="5715" y="1204"/>
                    <a:pt x="6692" y="1053"/>
                  </a:cubicBezTo>
                  <a:cubicBezTo>
                    <a:pt x="6692" y="702"/>
                    <a:pt x="6692" y="351"/>
                    <a:pt x="6692" y="1"/>
                  </a:cubicBezTo>
                  <a:cubicBezTo>
                    <a:pt x="5730" y="138"/>
                    <a:pt x="4594" y="238"/>
                    <a:pt x="3334" y="238"/>
                  </a:cubicBezTo>
                  <a:cubicBezTo>
                    <a:pt x="2298" y="238"/>
                    <a:pt x="1177" y="17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6349954" y="5014213"/>
              <a:ext cx="390729" cy="74389"/>
            </a:xfrm>
            <a:custGeom>
              <a:avLst/>
              <a:gdLst/>
              <a:ahLst/>
              <a:cxnLst/>
              <a:rect l="l" t="t" r="r" b="b"/>
              <a:pathLst>
                <a:path w="6718" h="1279" extrusionOk="0">
                  <a:moveTo>
                    <a:pt x="1" y="1"/>
                  </a:moveTo>
                  <a:cubicBezTo>
                    <a:pt x="1" y="352"/>
                    <a:pt x="1" y="702"/>
                    <a:pt x="1" y="1053"/>
                  </a:cubicBezTo>
                  <a:cubicBezTo>
                    <a:pt x="1179" y="1204"/>
                    <a:pt x="2306" y="1279"/>
                    <a:pt x="3359" y="1279"/>
                  </a:cubicBezTo>
                  <a:cubicBezTo>
                    <a:pt x="4587" y="1279"/>
                    <a:pt x="5715" y="1179"/>
                    <a:pt x="6718" y="1053"/>
                  </a:cubicBezTo>
                  <a:cubicBezTo>
                    <a:pt x="6692" y="702"/>
                    <a:pt x="6692" y="352"/>
                    <a:pt x="6692" y="1"/>
                  </a:cubicBezTo>
                  <a:cubicBezTo>
                    <a:pt x="5730" y="138"/>
                    <a:pt x="4594" y="238"/>
                    <a:pt x="3334" y="238"/>
                  </a:cubicBezTo>
                  <a:cubicBezTo>
                    <a:pt x="2298" y="238"/>
                    <a:pt x="1177" y="17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6349954" y="5178923"/>
              <a:ext cx="393637" cy="49612"/>
            </a:xfrm>
            <a:custGeom>
              <a:avLst/>
              <a:gdLst/>
              <a:ahLst/>
              <a:cxnLst/>
              <a:rect l="l" t="t" r="r" b="b"/>
              <a:pathLst>
                <a:path w="6768" h="853" extrusionOk="0">
                  <a:moveTo>
                    <a:pt x="6743" y="1"/>
                  </a:moveTo>
                  <a:cubicBezTo>
                    <a:pt x="5767" y="154"/>
                    <a:pt x="4606" y="261"/>
                    <a:pt x="3314" y="261"/>
                  </a:cubicBezTo>
                  <a:cubicBezTo>
                    <a:pt x="2283" y="261"/>
                    <a:pt x="1169" y="193"/>
                    <a:pt x="1" y="26"/>
                  </a:cubicBezTo>
                  <a:cubicBezTo>
                    <a:pt x="1" y="302"/>
                    <a:pt x="1" y="577"/>
                    <a:pt x="1" y="853"/>
                  </a:cubicBezTo>
                  <a:lnTo>
                    <a:pt x="6768" y="853"/>
                  </a:lnTo>
                  <a:cubicBezTo>
                    <a:pt x="6743" y="577"/>
                    <a:pt x="6743" y="276"/>
                    <a:pt x="6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655550" y="4292675"/>
              <a:ext cx="898511" cy="935893"/>
            </a:xfrm>
            <a:custGeom>
              <a:avLst/>
              <a:gdLst/>
              <a:ahLst/>
              <a:cxnLst/>
              <a:rect l="l" t="t" r="r" b="b"/>
              <a:pathLst>
                <a:path w="14086" h="16091" extrusionOk="0">
                  <a:moveTo>
                    <a:pt x="0" y="1"/>
                  </a:moveTo>
                  <a:cubicBezTo>
                    <a:pt x="0" y="1"/>
                    <a:pt x="0" y="627"/>
                    <a:pt x="0" y="1705"/>
                  </a:cubicBezTo>
                  <a:cubicBezTo>
                    <a:pt x="0" y="2281"/>
                    <a:pt x="0" y="3008"/>
                    <a:pt x="0" y="3835"/>
                  </a:cubicBezTo>
                  <a:cubicBezTo>
                    <a:pt x="0" y="4186"/>
                    <a:pt x="0" y="4537"/>
                    <a:pt x="0" y="4913"/>
                  </a:cubicBezTo>
                  <a:cubicBezTo>
                    <a:pt x="0" y="5464"/>
                    <a:pt x="25" y="6066"/>
                    <a:pt x="25" y="6692"/>
                  </a:cubicBezTo>
                  <a:cubicBezTo>
                    <a:pt x="25" y="7043"/>
                    <a:pt x="25" y="7394"/>
                    <a:pt x="25" y="7770"/>
                  </a:cubicBezTo>
                  <a:cubicBezTo>
                    <a:pt x="25" y="8347"/>
                    <a:pt x="25" y="8923"/>
                    <a:pt x="50" y="9550"/>
                  </a:cubicBezTo>
                  <a:cubicBezTo>
                    <a:pt x="50" y="9900"/>
                    <a:pt x="50" y="10251"/>
                    <a:pt x="50" y="10602"/>
                  </a:cubicBezTo>
                  <a:cubicBezTo>
                    <a:pt x="50" y="11204"/>
                    <a:pt x="75" y="11805"/>
                    <a:pt x="75" y="12407"/>
                  </a:cubicBezTo>
                  <a:cubicBezTo>
                    <a:pt x="75" y="12758"/>
                    <a:pt x="75" y="13108"/>
                    <a:pt x="101" y="13459"/>
                  </a:cubicBezTo>
                  <a:cubicBezTo>
                    <a:pt x="101" y="14061"/>
                    <a:pt x="101" y="14662"/>
                    <a:pt x="126" y="15239"/>
                  </a:cubicBezTo>
                  <a:cubicBezTo>
                    <a:pt x="126" y="15514"/>
                    <a:pt x="126" y="15815"/>
                    <a:pt x="151" y="16091"/>
                  </a:cubicBezTo>
                  <a:lnTo>
                    <a:pt x="1003" y="16091"/>
                  </a:lnTo>
                  <a:cubicBezTo>
                    <a:pt x="827" y="7946"/>
                    <a:pt x="978" y="402"/>
                    <a:pt x="1003" y="251"/>
                  </a:cubicBezTo>
                  <a:cubicBezTo>
                    <a:pt x="1003" y="226"/>
                    <a:pt x="1028" y="176"/>
                    <a:pt x="1078" y="176"/>
                  </a:cubicBezTo>
                  <a:cubicBezTo>
                    <a:pt x="1128" y="176"/>
                    <a:pt x="1153" y="226"/>
                    <a:pt x="1153" y="276"/>
                  </a:cubicBezTo>
                  <a:cubicBezTo>
                    <a:pt x="1153" y="402"/>
                    <a:pt x="1003" y="7946"/>
                    <a:pt x="1178" y="16091"/>
                  </a:cubicBezTo>
                  <a:lnTo>
                    <a:pt x="7569" y="16091"/>
                  </a:lnTo>
                  <a:cubicBezTo>
                    <a:pt x="7394" y="15139"/>
                    <a:pt x="7243" y="14387"/>
                    <a:pt x="7168" y="13986"/>
                  </a:cubicBezTo>
                  <a:cubicBezTo>
                    <a:pt x="6717" y="12933"/>
                    <a:pt x="5790" y="11705"/>
                    <a:pt x="4963" y="11128"/>
                  </a:cubicBezTo>
                  <a:cubicBezTo>
                    <a:pt x="4938" y="11103"/>
                    <a:pt x="4913" y="11053"/>
                    <a:pt x="4938" y="11003"/>
                  </a:cubicBezTo>
                  <a:cubicBezTo>
                    <a:pt x="4950" y="10991"/>
                    <a:pt x="4969" y="10984"/>
                    <a:pt x="4991" y="10984"/>
                  </a:cubicBezTo>
                  <a:cubicBezTo>
                    <a:pt x="5013" y="10984"/>
                    <a:pt x="5038" y="10991"/>
                    <a:pt x="5063" y="11003"/>
                  </a:cubicBezTo>
                  <a:cubicBezTo>
                    <a:pt x="5715" y="11454"/>
                    <a:pt x="6341" y="12181"/>
                    <a:pt x="6792" y="12933"/>
                  </a:cubicBezTo>
                  <a:lnTo>
                    <a:pt x="4963" y="7770"/>
                  </a:lnTo>
                  <a:cubicBezTo>
                    <a:pt x="4963" y="7720"/>
                    <a:pt x="4988" y="7670"/>
                    <a:pt x="5013" y="7670"/>
                  </a:cubicBezTo>
                  <a:cubicBezTo>
                    <a:pt x="5026" y="7663"/>
                    <a:pt x="5040" y="7660"/>
                    <a:pt x="5052" y="7660"/>
                  </a:cubicBezTo>
                  <a:cubicBezTo>
                    <a:pt x="5086" y="7660"/>
                    <a:pt x="5113" y="7683"/>
                    <a:pt x="5113" y="7720"/>
                  </a:cubicBezTo>
                  <a:lnTo>
                    <a:pt x="7319" y="13936"/>
                  </a:lnTo>
                  <a:lnTo>
                    <a:pt x="7243" y="13961"/>
                  </a:lnTo>
                  <a:cubicBezTo>
                    <a:pt x="7319" y="14111"/>
                    <a:pt x="7394" y="14311"/>
                    <a:pt x="7469" y="14512"/>
                  </a:cubicBezTo>
                  <a:cubicBezTo>
                    <a:pt x="7619" y="14963"/>
                    <a:pt x="7770" y="15489"/>
                    <a:pt x="7920" y="16091"/>
                  </a:cubicBezTo>
                  <a:lnTo>
                    <a:pt x="14086" y="16091"/>
                  </a:lnTo>
                  <a:cubicBezTo>
                    <a:pt x="12055" y="8672"/>
                    <a:pt x="9248" y="3309"/>
                    <a:pt x="7419" y="2106"/>
                  </a:cubicBezTo>
                  <a:cubicBezTo>
                    <a:pt x="4512" y="20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2"/>
            <p:cNvSpPr/>
            <p:nvPr/>
          </p:nvSpPr>
          <p:spPr>
            <a:xfrm>
              <a:off x="6412675" y="4137150"/>
              <a:ext cx="242883" cy="137798"/>
            </a:xfrm>
            <a:custGeom>
              <a:avLst/>
              <a:gdLst/>
              <a:ahLst/>
              <a:cxnLst/>
              <a:rect l="l" t="t" r="r" b="b"/>
              <a:pathLst>
                <a:path w="6943" h="1987" extrusionOk="0">
                  <a:moveTo>
                    <a:pt x="6667" y="0"/>
                  </a:moveTo>
                  <a:cubicBezTo>
                    <a:pt x="5339" y="502"/>
                    <a:pt x="3910" y="752"/>
                    <a:pt x="2482" y="802"/>
                  </a:cubicBezTo>
                  <a:cubicBezTo>
                    <a:pt x="2392" y="805"/>
                    <a:pt x="2303" y="806"/>
                    <a:pt x="2215" y="806"/>
                  </a:cubicBezTo>
                  <a:cubicBezTo>
                    <a:pt x="1436" y="806"/>
                    <a:pt x="698" y="709"/>
                    <a:pt x="1" y="552"/>
                  </a:cubicBezTo>
                  <a:lnTo>
                    <a:pt x="1" y="552"/>
                  </a:lnTo>
                  <a:lnTo>
                    <a:pt x="126" y="1629"/>
                  </a:lnTo>
                  <a:cubicBezTo>
                    <a:pt x="1367" y="1893"/>
                    <a:pt x="2638" y="1987"/>
                    <a:pt x="3816" y="1987"/>
                  </a:cubicBezTo>
                  <a:cubicBezTo>
                    <a:pt x="4994" y="1987"/>
                    <a:pt x="6078" y="1893"/>
                    <a:pt x="6943" y="1780"/>
                  </a:cubicBezTo>
                  <a:lnTo>
                    <a:pt x="6667" y="0"/>
                  </a:lnTo>
                  <a:close/>
                </a:path>
              </a:pathLst>
            </a:custGeom>
            <a:solidFill>
              <a:srgbClr val="EAA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2"/>
            <p:cNvSpPr/>
            <p:nvPr/>
          </p:nvSpPr>
          <p:spPr>
            <a:xfrm>
              <a:off x="6288769" y="3583532"/>
              <a:ext cx="134120" cy="38794"/>
            </a:xfrm>
            <a:custGeom>
              <a:avLst/>
              <a:gdLst/>
              <a:ahLst/>
              <a:cxnLst/>
              <a:rect l="l" t="t" r="r" b="b"/>
              <a:pathLst>
                <a:path w="2306" h="667" extrusionOk="0">
                  <a:moveTo>
                    <a:pt x="1546" y="0"/>
                  </a:moveTo>
                  <a:cubicBezTo>
                    <a:pt x="1075" y="0"/>
                    <a:pt x="528" y="107"/>
                    <a:pt x="0" y="464"/>
                  </a:cubicBezTo>
                  <a:cubicBezTo>
                    <a:pt x="25" y="514"/>
                    <a:pt x="25" y="590"/>
                    <a:pt x="50" y="640"/>
                  </a:cubicBezTo>
                  <a:cubicBezTo>
                    <a:pt x="50" y="615"/>
                    <a:pt x="75" y="590"/>
                    <a:pt x="75" y="564"/>
                  </a:cubicBezTo>
                  <a:cubicBezTo>
                    <a:pt x="199" y="426"/>
                    <a:pt x="360" y="353"/>
                    <a:pt x="542" y="353"/>
                  </a:cubicBezTo>
                  <a:cubicBezTo>
                    <a:pt x="656" y="353"/>
                    <a:pt x="777" y="381"/>
                    <a:pt x="902" y="439"/>
                  </a:cubicBezTo>
                  <a:lnTo>
                    <a:pt x="952" y="439"/>
                  </a:lnTo>
                  <a:cubicBezTo>
                    <a:pt x="1267" y="590"/>
                    <a:pt x="1532" y="666"/>
                    <a:pt x="1744" y="666"/>
                  </a:cubicBezTo>
                  <a:cubicBezTo>
                    <a:pt x="1989" y="666"/>
                    <a:pt x="2162" y="565"/>
                    <a:pt x="2256" y="364"/>
                  </a:cubicBezTo>
                  <a:cubicBezTo>
                    <a:pt x="2281" y="314"/>
                    <a:pt x="2306" y="214"/>
                    <a:pt x="2306" y="88"/>
                  </a:cubicBezTo>
                  <a:cubicBezTo>
                    <a:pt x="2096" y="41"/>
                    <a:pt x="1835" y="0"/>
                    <a:pt x="1546" y="0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2"/>
            <p:cNvSpPr/>
            <p:nvPr/>
          </p:nvSpPr>
          <p:spPr>
            <a:xfrm>
              <a:off x="6454933" y="3404340"/>
              <a:ext cx="421322" cy="400093"/>
            </a:xfrm>
            <a:custGeom>
              <a:avLst/>
              <a:gdLst/>
              <a:ahLst/>
              <a:cxnLst/>
              <a:rect l="l" t="t" r="r" b="b"/>
              <a:pathLst>
                <a:path w="7244" h="6879" extrusionOk="0">
                  <a:moveTo>
                    <a:pt x="2747" y="2692"/>
                  </a:moveTo>
                  <a:cubicBezTo>
                    <a:pt x="3133" y="2692"/>
                    <a:pt x="3486" y="3036"/>
                    <a:pt x="3534" y="3520"/>
                  </a:cubicBezTo>
                  <a:cubicBezTo>
                    <a:pt x="3584" y="4021"/>
                    <a:pt x="3283" y="4473"/>
                    <a:pt x="2882" y="4523"/>
                  </a:cubicBezTo>
                  <a:cubicBezTo>
                    <a:pt x="2870" y="4523"/>
                    <a:pt x="2857" y="4524"/>
                    <a:pt x="2845" y="4524"/>
                  </a:cubicBezTo>
                  <a:cubicBezTo>
                    <a:pt x="2458" y="4524"/>
                    <a:pt x="2104" y="4156"/>
                    <a:pt x="2055" y="3671"/>
                  </a:cubicBezTo>
                  <a:cubicBezTo>
                    <a:pt x="2005" y="3169"/>
                    <a:pt x="2306" y="2743"/>
                    <a:pt x="2707" y="2693"/>
                  </a:cubicBezTo>
                  <a:cubicBezTo>
                    <a:pt x="2720" y="2692"/>
                    <a:pt x="2734" y="2692"/>
                    <a:pt x="2747" y="2692"/>
                  </a:cubicBezTo>
                  <a:close/>
                  <a:moveTo>
                    <a:pt x="3645" y="1"/>
                  </a:moveTo>
                  <a:cubicBezTo>
                    <a:pt x="3568" y="1"/>
                    <a:pt x="3489" y="4"/>
                    <a:pt x="3409" y="11"/>
                  </a:cubicBezTo>
                  <a:cubicBezTo>
                    <a:pt x="1479" y="162"/>
                    <a:pt x="0" y="1841"/>
                    <a:pt x="151" y="3796"/>
                  </a:cubicBezTo>
                  <a:cubicBezTo>
                    <a:pt x="251" y="5249"/>
                    <a:pt x="1228" y="6452"/>
                    <a:pt x="2557" y="6879"/>
                  </a:cubicBezTo>
                  <a:cubicBezTo>
                    <a:pt x="2832" y="6377"/>
                    <a:pt x="3509" y="5876"/>
                    <a:pt x="4411" y="5625"/>
                  </a:cubicBezTo>
                  <a:cubicBezTo>
                    <a:pt x="4823" y="5497"/>
                    <a:pt x="5234" y="5434"/>
                    <a:pt x="5605" y="5434"/>
                  </a:cubicBezTo>
                  <a:cubicBezTo>
                    <a:pt x="5957" y="5434"/>
                    <a:pt x="6273" y="5491"/>
                    <a:pt x="6517" y="5600"/>
                  </a:cubicBezTo>
                  <a:cubicBezTo>
                    <a:pt x="6993" y="4949"/>
                    <a:pt x="7243" y="4147"/>
                    <a:pt x="7193" y="3295"/>
                  </a:cubicBezTo>
                  <a:cubicBezTo>
                    <a:pt x="7118" y="2267"/>
                    <a:pt x="6592" y="1365"/>
                    <a:pt x="5840" y="763"/>
                  </a:cubicBezTo>
                  <a:cubicBezTo>
                    <a:pt x="5464" y="688"/>
                    <a:pt x="5038" y="488"/>
                    <a:pt x="4512" y="237"/>
                  </a:cubicBezTo>
                  <a:cubicBezTo>
                    <a:pt x="4386" y="162"/>
                    <a:pt x="4286" y="112"/>
                    <a:pt x="4186" y="36"/>
                  </a:cubicBezTo>
                  <a:cubicBezTo>
                    <a:pt x="4008" y="19"/>
                    <a:pt x="3831" y="1"/>
                    <a:pt x="3645" y="1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2"/>
            <p:cNvSpPr/>
            <p:nvPr/>
          </p:nvSpPr>
          <p:spPr>
            <a:xfrm>
              <a:off x="5922884" y="3450170"/>
              <a:ext cx="358624" cy="386309"/>
            </a:xfrm>
            <a:custGeom>
              <a:avLst/>
              <a:gdLst/>
              <a:ahLst/>
              <a:cxnLst/>
              <a:rect l="l" t="t" r="r" b="b"/>
              <a:pathLst>
                <a:path w="6166" h="6642" extrusionOk="0">
                  <a:moveTo>
                    <a:pt x="3936" y="2201"/>
                  </a:moveTo>
                  <a:cubicBezTo>
                    <a:pt x="4330" y="2201"/>
                    <a:pt x="4663" y="2562"/>
                    <a:pt x="4687" y="3033"/>
                  </a:cubicBezTo>
                  <a:cubicBezTo>
                    <a:pt x="4737" y="3534"/>
                    <a:pt x="4461" y="3985"/>
                    <a:pt x="4035" y="4010"/>
                  </a:cubicBezTo>
                  <a:cubicBezTo>
                    <a:pt x="4011" y="4013"/>
                    <a:pt x="3987" y="4015"/>
                    <a:pt x="3963" y="4015"/>
                  </a:cubicBezTo>
                  <a:cubicBezTo>
                    <a:pt x="3590" y="4015"/>
                    <a:pt x="3255" y="3654"/>
                    <a:pt x="3208" y="3183"/>
                  </a:cubicBezTo>
                  <a:cubicBezTo>
                    <a:pt x="3158" y="2682"/>
                    <a:pt x="3459" y="2231"/>
                    <a:pt x="3860" y="2206"/>
                  </a:cubicBezTo>
                  <a:cubicBezTo>
                    <a:pt x="3886" y="2203"/>
                    <a:pt x="3911" y="2201"/>
                    <a:pt x="3936" y="2201"/>
                  </a:cubicBezTo>
                  <a:close/>
                  <a:moveTo>
                    <a:pt x="3334" y="0"/>
                  </a:moveTo>
                  <a:cubicBezTo>
                    <a:pt x="2623" y="371"/>
                    <a:pt x="2055" y="580"/>
                    <a:pt x="1630" y="580"/>
                  </a:cubicBezTo>
                  <a:cubicBezTo>
                    <a:pt x="1366" y="580"/>
                    <a:pt x="1157" y="499"/>
                    <a:pt x="1003" y="326"/>
                  </a:cubicBezTo>
                  <a:cubicBezTo>
                    <a:pt x="627" y="527"/>
                    <a:pt x="301" y="777"/>
                    <a:pt x="25" y="1103"/>
                  </a:cubicBezTo>
                  <a:cubicBezTo>
                    <a:pt x="25" y="1354"/>
                    <a:pt x="0" y="1604"/>
                    <a:pt x="0" y="1880"/>
                  </a:cubicBezTo>
                  <a:cubicBezTo>
                    <a:pt x="0" y="2231"/>
                    <a:pt x="0" y="2632"/>
                    <a:pt x="25" y="3033"/>
                  </a:cubicBezTo>
                  <a:cubicBezTo>
                    <a:pt x="25" y="3083"/>
                    <a:pt x="25" y="3133"/>
                    <a:pt x="25" y="3183"/>
                  </a:cubicBezTo>
                  <a:cubicBezTo>
                    <a:pt x="50" y="3559"/>
                    <a:pt x="50" y="3935"/>
                    <a:pt x="101" y="4336"/>
                  </a:cubicBezTo>
                  <a:cubicBezTo>
                    <a:pt x="101" y="4386"/>
                    <a:pt x="101" y="4436"/>
                    <a:pt x="101" y="4487"/>
                  </a:cubicBezTo>
                  <a:cubicBezTo>
                    <a:pt x="126" y="4687"/>
                    <a:pt x="126" y="4862"/>
                    <a:pt x="151" y="5038"/>
                  </a:cubicBezTo>
                  <a:cubicBezTo>
                    <a:pt x="176" y="5414"/>
                    <a:pt x="251" y="5765"/>
                    <a:pt x="326" y="6141"/>
                  </a:cubicBezTo>
                  <a:cubicBezTo>
                    <a:pt x="577" y="6341"/>
                    <a:pt x="827" y="6492"/>
                    <a:pt x="1103" y="6642"/>
                  </a:cubicBezTo>
                  <a:cubicBezTo>
                    <a:pt x="1053" y="6517"/>
                    <a:pt x="1028" y="6391"/>
                    <a:pt x="1053" y="6241"/>
                  </a:cubicBezTo>
                  <a:cubicBezTo>
                    <a:pt x="1118" y="5630"/>
                    <a:pt x="2000" y="5210"/>
                    <a:pt x="3102" y="5210"/>
                  </a:cubicBezTo>
                  <a:cubicBezTo>
                    <a:pt x="3267" y="5210"/>
                    <a:pt x="3437" y="5219"/>
                    <a:pt x="3609" y="5238"/>
                  </a:cubicBezTo>
                  <a:cubicBezTo>
                    <a:pt x="4261" y="5339"/>
                    <a:pt x="4862" y="5539"/>
                    <a:pt x="5263" y="5815"/>
                  </a:cubicBezTo>
                  <a:cubicBezTo>
                    <a:pt x="5790" y="5238"/>
                    <a:pt x="6116" y="4487"/>
                    <a:pt x="6166" y="3685"/>
                  </a:cubicBezTo>
                  <a:cubicBezTo>
                    <a:pt x="6166" y="3584"/>
                    <a:pt x="6166" y="3509"/>
                    <a:pt x="6166" y="3434"/>
                  </a:cubicBezTo>
                  <a:cubicBezTo>
                    <a:pt x="6166" y="3359"/>
                    <a:pt x="6166" y="3284"/>
                    <a:pt x="6166" y="3208"/>
                  </a:cubicBezTo>
                  <a:cubicBezTo>
                    <a:pt x="6040" y="1604"/>
                    <a:pt x="4862" y="301"/>
                    <a:pt x="3334" y="0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5924338" y="3029498"/>
              <a:ext cx="1083083" cy="1165847"/>
            </a:xfrm>
            <a:custGeom>
              <a:avLst/>
              <a:gdLst/>
              <a:ahLst/>
              <a:cxnLst/>
              <a:rect l="l" t="t" r="r" b="b"/>
              <a:pathLst>
                <a:path w="18622" h="20045" extrusionOk="0">
                  <a:moveTo>
                    <a:pt x="9950" y="13474"/>
                  </a:moveTo>
                  <a:cubicBezTo>
                    <a:pt x="9950" y="13474"/>
                    <a:pt x="10000" y="13825"/>
                    <a:pt x="9975" y="14251"/>
                  </a:cubicBezTo>
                  <a:cubicBezTo>
                    <a:pt x="9925" y="14852"/>
                    <a:pt x="9675" y="15604"/>
                    <a:pt x="8747" y="15805"/>
                  </a:cubicBezTo>
                  <a:cubicBezTo>
                    <a:pt x="8536" y="15858"/>
                    <a:pt x="8345" y="15881"/>
                    <a:pt x="8171" y="15881"/>
                  </a:cubicBezTo>
                  <a:cubicBezTo>
                    <a:pt x="7435" y="15881"/>
                    <a:pt x="7015" y="15463"/>
                    <a:pt x="6792" y="15078"/>
                  </a:cubicBezTo>
                  <a:cubicBezTo>
                    <a:pt x="6592" y="14727"/>
                    <a:pt x="6542" y="14401"/>
                    <a:pt x="6542" y="14401"/>
                  </a:cubicBezTo>
                  <a:cubicBezTo>
                    <a:pt x="8071" y="13649"/>
                    <a:pt x="9950" y="13474"/>
                    <a:pt x="9950" y="13474"/>
                  </a:cubicBezTo>
                  <a:close/>
                  <a:moveTo>
                    <a:pt x="12612" y="1"/>
                  </a:moveTo>
                  <a:cubicBezTo>
                    <a:pt x="10914" y="1"/>
                    <a:pt x="8650" y="629"/>
                    <a:pt x="5840" y="2747"/>
                  </a:cubicBezTo>
                  <a:cubicBezTo>
                    <a:pt x="3685" y="4376"/>
                    <a:pt x="1529" y="4827"/>
                    <a:pt x="276" y="5028"/>
                  </a:cubicBezTo>
                  <a:cubicBezTo>
                    <a:pt x="176" y="5805"/>
                    <a:pt x="50" y="6832"/>
                    <a:pt x="0" y="8035"/>
                  </a:cubicBezTo>
                  <a:cubicBezTo>
                    <a:pt x="251" y="7785"/>
                    <a:pt x="552" y="7584"/>
                    <a:pt x="852" y="7409"/>
                  </a:cubicBezTo>
                  <a:cubicBezTo>
                    <a:pt x="727" y="7208"/>
                    <a:pt x="401" y="6331"/>
                    <a:pt x="2005" y="5454"/>
                  </a:cubicBezTo>
                  <a:cubicBezTo>
                    <a:pt x="2850" y="4991"/>
                    <a:pt x="3428" y="4811"/>
                    <a:pt x="3827" y="4811"/>
                  </a:cubicBezTo>
                  <a:cubicBezTo>
                    <a:pt x="4293" y="4811"/>
                    <a:pt x="4516" y="5055"/>
                    <a:pt x="4637" y="5379"/>
                  </a:cubicBezTo>
                  <a:cubicBezTo>
                    <a:pt x="4812" y="5905"/>
                    <a:pt x="4436" y="6582"/>
                    <a:pt x="3559" y="7083"/>
                  </a:cubicBezTo>
                  <a:cubicBezTo>
                    <a:pt x="4863" y="7434"/>
                    <a:pt x="5890" y="8461"/>
                    <a:pt x="6241" y="9790"/>
                  </a:cubicBezTo>
                  <a:cubicBezTo>
                    <a:pt x="6782" y="9440"/>
                    <a:pt x="7342" y="9332"/>
                    <a:pt x="7827" y="9332"/>
                  </a:cubicBezTo>
                  <a:cubicBezTo>
                    <a:pt x="8107" y="9332"/>
                    <a:pt x="8361" y="9368"/>
                    <a:pt x="8572" y="9414"/>
                  </a:cubicBezTo>
                  <a:cubicBezTo>
                    <a:pt x="8572" y="8336"/>
                    <a:pt x="8196" y="5805"/>
                    <a:pt x="8020" y="4752"/>
                  </a:cubicBezTo>
                  <a:cubicBezTo>
                    <a:pt x="7995" y="4702"/>
                    <a:pt x="8020" y="4677"/>
                    <a:pt x="8071" y="4677"/>
                  </a:cubicBezTo>
                  <a:cubicBezTo>
                    <a:pt x="8084" y="4670"/>
                    <a:pt x="8096" y="4667"/>
                    <a:pt x="8105" y="4667"/>
                  </a:cubicBezTo>
                  <a:cubicBezTo>
                    <a:pt x="8132" y="4667"/>
                    <a:pt x="8146" y="4690"/>
                    <a:pt x="8146" y="4727"/>
                  </a:cubicBezTo>
                  <a:cubicBezTo>
                    <a:pt x="8221" y="5128"/>
                    <a:pt x="8722" y="8161"/>
                    <a:pt x="8722" y="9464"/>
                  </a:cubicBezTo>
                  <a:cubicBezTo>
                    <a:pt x="8873" y="9489"/>
                    <a:pt x="8998" y="9539"/>
                    <a:pt x="9073" y="9564"/>
                  </a:cubicBezTo>
                  <a:cubicBezTo>
                    <a:pt x="9274" y="7810"/>
                    <a:pt x="10702" y="6381"/>
                    <a:pt x="12532" y="6256"/>
                  </a:cubicBezTo>
                  <a:lnTo>
                    <a:pt x="12983" y="6256"/>
                  </a:lnTo>
                  <a:cubicBezTo>
                    <a:pt x="12406" y="5780"/>
                    <a:pt x="12156" y="5253"/>
                    <a:pt x="12331" y="4827"/>
                  </a:cubicBezTo>
                  <a:cubicBezTo>
                    <a:pt x="12453" y="4504"/>
                    <a:pt x="12676" y="4260"/>
                    <a:pt x="13141" y="4260"/>
                  </a:cubicBezTo>
                  <a:cubicBezTo>
                    <a:pt x="13540" y="4260"/>
                    <a:pt x="14118" y="4439"/>
                    <a:pt x="14963" y="4902"/>
                  </a:cubicBezTo>
                  <a:cubicBezTo>
                    <a:pt x="16792" y="5905"/>
                    <a:pt x="16066" y="6907"/>
                    <a:pt x="16066" y="6907"/>
                  </a:cubicBezTo>
                  <a:cubicBezTo>
                    <a:pt x="15890" y="7158"/>
                    <a:pt x="15665" y="7258"/>
                    <a:pt x="15314" y="7258"/>
                  </a:cubicBezTo>
                  <a:cubicBezTo>
                    <a:pt x="15990" y="7885"/>
                    <a:pt x="16442" y="8737"/>
                    <a:pt x="16517" y="9715"/>
                  </a:cubicBezTo>
                  <a:cubicBezTo>
                    <a:pt x="16567" y="10617"/>
                    <a:pt x="16316" y="11469"/>
                    <a:pt x="15840" y="12146"/>
                  </a:cubicBezTo>
                  <a:cubicBezTo>
                    <a:pt x="16015" y="12246"/>
                    <a:pt x="16166" y="12421"/>
                    <a:pt x="16216" y="12597"/>
                  </a:cubicBezTo>
                  <a:cubicBezTo>
                    <a:pt x="16442" y="13299"/>
                    <a:pt x="15564" y="14176"/>
                    <a:pt x="14261" y="14552"/>
                  </a:cubicBezTo>
                  <a:cubicBezTo>
                    <a:pt x="13848" y="14673"/>
                    <a:pt x="13442" y="14732"/>
                    <a:pt x="13076" y="14732"/>
                  </a:cubicBezTo>
                  <a:cubicBezTo>
                    <a:pt x="12310" y="14732"/>
                    <a:pt x="11715" y="14475"/>
                    <a:pt x="11579" y="14000"/>
                  </a:cubicBezTo>
                  <a:cubicBezTo>
                    <a:pt x="11529" y="13850"/>
                    <a:pt x="11529" y="13674"/>
                    <a:pt x="11579" y="13524"/>
                  </a:cubicBezTo>
                  <a:cubicBezTo>
                    <a:pt x="10201" y="13048"/>
                    <a:pt x="9173" y="11795"/>
                    <a:pt x="9073" y="10241"/>
                  </a:cubicBezTo>
                  <a:cubicBezTo>
                    <a:pt x="9048" y="10090"/>
                    <a:pt x="9048" y="9940"/>
                    <a:pt x="9073" y="9790"/>
                  </a:cubicBezTo>
                  <a:cubicBezTo>
                    <a:pt x="8998" y="9740"/>
                    <a:pt x="8873" y="9715"/>
                    <a:pt x="8722" y="9664"/>
                  </a:cubicBezTo>
                  <a:cubicBezTo>
                    <a:pt x="8697" y="9790"/>
                    <a:pt x="8672" y="9915"/>
                    <a:pt x="8647" y="9965"/>
                  </a:cubicBezTo>
                  <a:cubicBezTo>
                    <a:pt x="8552" y="10155"/>
                    <a:pt x="8368" y="10335"/>
                    <a:pt x="7999" y="10335"/>
                  </a:cubicBezTo>
                  <a:cubicBezTo>
                    <a:pt x="7783" y="10335"/>
                    <a:pt x="7504" y="10273"/>
                    <a:pt x="7143" y="10116"/>
                  </a:cubicBezTo>
                  <a:cubicBezTo>
                    <a:pt x="7143" y="10116"/>
                    <a:pt x="7118" y="10090"/>
                    <a:pt x="7118" y="10090"/>
                  </a:cubicBezTo>
                  <a:cubicBezTo>
                    <a:pt x="7012" y="10052"/>
                    <a:pt x="6913" y="10032"/>
                    <a:pt x="6823" y="10032"/>
                  </a:cubicBezTo>
                  <a:cubicBezTo>
                    <a:pt x="6680" y="10032"/>
                    <a:pt x="6559" y="10083"/>
                    <a:pt x="6467" y="10191"/>
                  </a:cubicBezTo>
                  <a:cubicBezTo>
                    <a:pt x="6416" y="10266"/>
                    <a:pt x="6366" y="10341"/>
                    <a:pt x="6341" y="10441"/>
                  </a:cubicBezTo>
                  <a:cubicBezTo>
                    <a:pt x="6341" y="10692"/>
                    <a:pt x="6341" y="10918"/>
                    <a:pt x="6316" y="11143"/>
                  </a:cubicBezTo>
                  <a:cubicBezTo>
                    <a:pt x="6341" y="11268"/>
                    <a:pt x="6391" y="11394"/>
                    <a:pt x="6467" y="11519"/>
                  </a:cubicBezTo>
                  <a:cubicBezTo>
                    <a:pt x="6767" y="12020"/>
                    <a:pt x="7394" y="12221"/>
                    <a:pt x="7394" y="12246"/>
                  </a:cubicBezTo>
                  <a:cubicBezTo>
                    <a:pt x="7444" y="12246"/>
                    <a:pt x="7444" y="12296"/>
                    <a:pt x="7444" y="12321"/>
                  </a:cubicBezTo>
                  <a:cubicBezTo>
                    <a:pt x="7419" y="12346"/>
                    <a:pt x="7394" y="12371"/>
                    <a:pt x="7369" y="12371"/>
                  </a:cubicBezTo>
                  <a:lnTo>
                    <a:pt x="7344" y="12371"/>
                  </a:lnTo>
                  <a:cubicBezTo>
                    <a:pt x="7319" y="12371"/>
                    <a:pt x="6667" y="12146"/>
                    <a:pt x="6341" y="11594"/>
                  </a:cubicBezTo>
                  <a:cubicBezTo>
                    <a:pt x="6316" y="11544"/>
                    <a:pt x="6291" y="11494"/>
                    <a:pt x="6266" y="11444"/>
                  </a:cubicBezTo>
                  <a:cubicBezTo>
                    <a:pt x="6116" y="12095"/>
                    <a:pt x="5815" y="12697"/>
                    <a:pt x="5389" y="13173"/>
                  </a:cubicBezTo>
                  <a:cubicBezTo>
                    <a:pt x="5715" y="13449"/>
                    <a:pt x="5890" y="13750"/>
                    <a:pt x="5840" y="14050"/>
                  </a:cubicBezTo>
                  <a:cubicBezTo>
                    <a:pt x="5776" y="14671"/>
                    <a:pt x="4926" y="15091"/>
                    <a:pt x="3851" y="15091"/>
                  </a:cubicBezTo>
                  <a:cubicBezTo>
                    <a:pt x="3668" y="15091"/>
                    <a:pt x="3477" y="15079"/>
                    <a:pt x="3284" y="15053"/>
                  </a:cubicBezTo>
                  <a:cubicBezTo>
                    <a:pt x="2381" y="14953"/>
                    <a:pt x="1629" y="14602"/>
                    <a:pt x="1253" y="14176"/>
                  </a:cubicBezTo>
                  <a:cubicBezTo>
                    <a:pt x="953" y="14050"/>
                    <a:pt x="652" y="13875"/>
                    <a:pt x="401" y="13674"/>
                  </a:cubicBezTo>
                  <a:lnTo>
                    <a:pt x="401" y="13674"/>
                  </a:lnTo>
                  <a:cubicBezTo>
                    <a:pt x="477" y="14025"/>
                    <a:pt x="602" y="14351"/>
                    <a:pt x="752" y="14702"/>
                  </a:cubicBezTo>
                  <a:cubicBezTo>
                    <a:pt x="1279" y="15955"/>
                    <a:pt x="2131" y="17083"/>
                    <a:pt x="3208" y="17985"/>
                  </a:cubicBezTo>
                  <a:cubicBezTo>
                    <a:pt x="4236" y="18837"/>
                    <a:pt x="5489" y="19464"/>
                    <a:pt x="6893" y="19790"/>
                  </a:cubicBezTo>
                  <a:cubicBezTo>
                    <a:pt x="7590" y="19947"/>
                    <a:pt x="8328" y="20044"/>
                    <a:pt x="9107" y="20044"/>
                  </a:cubicBezTo>
                  <a:cubicBezTo>
                    <a:pt x="9195" y="20044"/>
                    <a:pt x="9284" y="20043"/>
                    <a:pt x="9374" y="20040"/>
                  </a:cubicBezTo>
                  <a:cubicBezTo>
                    <a:pt x="10802" y="19990"/>
                    <a:pt x="12231" y="19740"/>
                    <a:pt x="13559" y="19238"/>
                  </a:cubicBezTo>
                  <a:cubicBezTo>
                    <a:pt x="14963" y="18687"/>
                    <a:pt x="16266" y="17860"/>
                    <a:pt x="17294" y="16682"/>
                  </a:cubicBezTo>
                  <a:cubicBezTo>
                    <a:pt x="17118" y="16055"/>
                    <a:pt x="17670" y="14978"/>
                    <a:pt x="18246" y="14025"/>
                  </a:cubicBezTo>
                  <a:cubicBezTo>
                    <a:pt x="18121" y="13900"/>
                    <a:pt x="17995" y="13750"/>
                    <a:pt x="17895" y="13599"/>
                  </a:cubicBezTo>
                  <a:lnTo>
                    <a:pt x="18622" y="9639"/>
                  </a:lnTo>
                  <a:cubicBezTo>
                    <a:pt x="18221" y="8762"/>
                    <a:pt x="17695" y="7810"/>
                    <a:pt x="17143" y="6832"/>
                  </a:cubicBezTo>
                  <a:cubicBezTo>
                    <a:pt x="15740" y="4401"/>
                    <a:pt x="16366" y="1344"/>
                    <a:pt x="16366" y="1344"/>
                  </a:cubicBezTo>
                  <a:cubicBezTo>
                    <a:pt x="16366" y="1344"/>
                    <a:pt x="15094" y="1"/>
                    <a:pt x="12612" y="1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2"/>
            <p:cNvSpPr/>
            <p:nvPr/>
          </p:nvSpPr>
          <p:spPr>
            <a:xfrm>
              <a:off x="6594866" y="3735853"/>
              <a:ext cx="285747" cy="150464"/>
            </a:xfrm>
            <a:custGeom>
              <a:avLst/>
              <a:gdLst/>
              <a:ahLst/>
              <a:cxnLst/>
              <a:rect l="l" t="t" r="r" b="b"/>
              <a:pathLst>
                <a:path w="4913" h="2587" extrusionOk="0">
                  <a:moveTo>
                    <a:pt x="4311" y="1"/>
                  </a:moveTo>
                  <a:cubicBezTo>
                    <a:pt x="3684" y="878"/>
                    <a:pt x="2682" y="1479"/>
                    <a:pt x="1529" y="1555"/>
                  </a:cubicBezTo>
                  <a:cubicBezTo>
                    <a:pt x="1419" y="1565"/>
                    <a:pt x="1312" y="1570"/>
                    <a:pt x="1206" y="1570"/>
                  </a:cubicBezTo>
                  <a:cubicBezTo>
                    <a:pt x="804" y="1570"/>
                    <a:pt x="427" y="1498"/>
                    <a:pt x="50" y="1379"/>
                  </a:cubicBezTo>
                  <a:cubicBezTo>
                    <a:pt x="0" y="1529"/>
                    <a:pt x="0" y="1705"/>
                    <a:pt x="50" y="1855"/>
                  </a:cubicBezTo>
                  <a:cubicBezTo>
                    <a:pt x="186" y="2330"/>
                    <a:pt x="781" y="2587"/>
                    <a:pt x="1547" y="2587"/>
                  </a:cubicBezTo>
                  <a:cubicBezTo>
                    <a:pt x="1913" y="2587"/>
                    <a:pt x="2319" y="2528"/>
                    <a:pt x="2732" y="2407"/>
                  </a:cubicBezTo>
                  <a:cubicBezTo>
                    <a:pt x="4035" y="2031"/>
                    <a:pt x="4913" y="1154"/>
                    <a:pt x="4687" y="452"/>
                  </a:cubicBezTo>
                  <a:cubicBezTo>
                    <a:pt x="4637" y="276"/>
                    <a:pt x="4486" y="101"/>
                    <a:pt x="4311" y="1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2"/>
            <p:cNvSpPr/>
            <p:nvPr/>
          </p:nvSpPr>
          <p:spPr>
            <a:xfrm>
              <a:off x="6603590" y="3720383"/>
              <a:ext cx="230378" cy="95152"/>
            </a:xfrm>
            <a:custGeom>
              <a:avLst/>
              <a:gdLst/>
              <a:ahLst/>
              <a:cxnLst/>
              <a:rect l="l" t="t" r="r" b="b"/>
              <a:pathLst>
                <a:path w="3961" h="1636" extrusionOk="0">
                  <a:moveTo>
                    <a:pt x="3049" y="0"/>
                  </a:moveTo>
                  <a:cubicBezTo>
                    <a:pt x="2678" y="0"/>
                    <a:pt x="2267" y="63"/>
                    <a:pt x="1855" y="191"/>
                  </a:cubicBezTo>
                  <a:cubicBezTo>
                    <a:pt x="953" y="442"/>
                    <a:pt x="276" y="943"/>
                    <a:pt x="1" y="1445"/>
                  </a:cubicBezTo>
                  <a:cubicBezTo>
                    <a:pt x="338" y="1564"/>
                    <a:pt x="691" y="1635"/>
                    <a:pt x="1059" y="1635"/>
                  </a:cubicBezTo>
                  <a:cubicBezTo>
                    <a:pt x="1156" y="1635"/>
                    <a:pt x="1255" y="1630"/>
                    <a:pt x="1354" y="1620"/>
                  </a:cubicBezTo>
                  <a:cubicBezTo>
                    <a:pt x="2432" y="1545"/>
                    <a:pt x="3384" y="993"/>
                    <a:pt x="3961" y="166"/>
                  </a:cubicBezTo>
                  <a:cubicBezTo>
                    <a:pt x="3717" y="57"/>
                    <a:pt x="3401" y="0"/>
                    <a:pt x="3049" y="0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2"/>
            <p:cNvSpPr/>
            <p:nvPr/>
          </p:nvSpPr>
          <p:spPr>
            <a:xfrm>
              <a:off x="5997212" y="3795642"/>
              <a:ext cx="269753" cy="111554"/>
            </a:xfrm>
            <a:custGeom>
              <a:avLst/>
              <a:gdLst/>
              <a:ahLst/>
              <a:cxnLst/>
              <a:rect l="l" t="t" r="r" b="b"/>
              <a:pathLst>
                <a:path w="4638" h="1918" extrusionOk="0">
                  <a:moveTo>
                    <a:pt x="4136" y="0"/>
                  </a:moveTo>
                  <a:cubicBezTo>
                    <a:pt x="3509" y="702"/>
                    <a:pt x="2632" y="1178"/>
                    <a:pt x="1630" y="1253"/>
                  </a:cubicBezTo>
                  <a:cubicBezTo>
                    <a:pt x="1571" y="1256"/>
                    <a:pt x="1512" y="1257"/>
                    <a:pt x="1454" y="1257"/>
                  </a:cubicBezTo>
                  <a:cubicBezTo>
                    <a:pt x="941" y="1257"/>
                    <a:pt x="451" y="1160"/>
                    <a:pt x="0" y="1003"/>
                  </a:cubicBezTo>
                  <a:lnTo>
                    <a:pt x="0" y="1003"/>
                  </a:lnTo>
                  <a:cubicBezTo>
                    <a:pt x="376" y="1429"/>
                    <a:pt x="1128" y="1780"/>
                    <a:pt x="2031" y="1880"/>
                  </a:cubicBezTo>
                  <a:cubicBezTo>
                    <a:pt x="2224" y="1906"/>
                    <a:pt x="2415" y="1918"/>
                    <a:pt x="2598" y="1918"/>
                  </a:cubicBezTo>
                  <a:cubicBezTo>
                    <a:pt x="3673" y="1918"/>
                    <a:pt x="4523" y="1498"/>
                    <a:pt x="4587" y="877"/>
                  </a:cubicBezTo>
                  <a:cubicBezTo>
                    <a:pt x="4637" y="577"/>
                    <a:pt x="4462" y="276"/>
                    <a:pt x="4136" y="0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2"/>
            <p:cNvSpPr/>
            <p:nvPr/>
          </p:nvSpPr>
          <p:spPr>
            <a:xfrm>
              <a:off x="5982614" y="3753127"/>
              <a:ext cx="246430" cy="103935"/>
            </a:xfrm>
            <a:custGeom>
              <a:avLst/>
              <a:gdLst/>
              <a:ahLst/>
              <a:cxnLst/>
              <a:rect l="l" t="t" r="r" b="b"/>
              <a:pathLst>
                <a:path w="4237" h="1787" extrusionOk="0">
                  <a:moveTo>
                    <a:pt x="2075" y="1"/>
                  </a:moveTo>
                  <a:cubicBezTo>
                    <a:pt x="973" y="1"/>
                    <a:pt x="91" y="421"/>
                    <a:pt x="26" y="1032"/>
                  </a:cubicBezTo>
                  <a:cubicBezTo>
                    <a:pt x="1" y="1182"/>
                    <a:pt x="26" y="1308"/>
                    <a:pt x="76" y="1433"/>
                  </a:cubicBezTo>
                  <a:cubicBezTo>
                    <a:pt x="558" y="1663"/>
                    <a:pt x="1124" y="1787"/>
                    <a:pt x="1698" y="1787"/>
                  </a:cubicBezTo>
                  <a:cubicBezTo>
                    <a:pt x="1750" y="1787"/>
                    <a:pt x="1803" y="1786"/>
                    <a:pt x="1856" y="1784"/>
                  </a:cubicBezTo>
                  <a:cubicBezTo>
                    <a:pt x="2808" y="1709"/>
                    <a:pt x="3635" y="1258"/>
                    <a:pt x="4236" y="606"/>
                  </a:cubicBezTo>
                  <a:cubicBezTo>
                    <a:pt x="3835" y="330"/>
                    <a:pt x="3234" y="130"/>
                    <a:pt x="2582" y="29"/>
                  </a:cubicBezTo>
                  <a:cubicBezTo>
                    <a:pt x="2410" y="10"/>
                    <a:pt x="2240" y="1"/>
                    <a:pt x="2075" y="1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2"/>
            <p:cNvSpPr/>
            <p:nvPr/>
          </p:nvSpPr>
          <p:spPr>
            <a:xfrm>
              <a:off x="6919923" y="3845194"/>
              <a:ext cx="202635" cy="184081"/>
            </a:xfrm>
            <a:custGeom>
              <a:avLst/>
              <a:gdLst/>
              <a:ahLst/>
              <a:cxnLst/>
              <a:rect l="l" t="t" r="r" b="b"/>
              <a:pathLst>
                <a:path w="3484" h="3165" extrusionOk="0">
                  <a:moveTo>
                    <a:pt x="1128" y="0"/>
                  </a:moveTo>
                  <a:cubicBezTo>
                    <a:pt x="552" y="953"/>
                    <a:pt x="0" y="2030"/>
                    <a:pt x="176" y="2657"/>
                  </a:cubicBezTo>
                  <a:cubicBezTo>
                    <a:pt x="251" y="2933"/>
                    <a:pt x="476" y="3133"/>
                    <a:pt x="928" y="3158"/>
                  </a:cubicBezTo>
                  <a:cubicBezTo>
                    <a:pt x="979" y="3163"/>
                    <a:pt x="1029" y="3165"/>
                    <a:pt x="1078" y="3165"/>
                  </a:cubicBezTo>
                  <a:cubicBezTo>
                    <a:pt x="2142" y="3165"/>
                    <a:pt x="2813" y="2146"/>
                    <a:pt x="3484" y="852"/>
                  </a:cubicBezTo>
                  <a:lnTo>
                    <a:pt x="3484" y="852"/>
                  </a:lnTo>
                  <a:cubicBezTo>
                    <a:pt x="3380" y="865"/>
                    <a:pt x="3274" y="871"/>
                    <a:pt x="3168" y="871"/>
                  </a:cubicBezTo>
                  <a:cubicBezTo>
                    <a:pt x="2434" y="871"/>
                    <a:pt x="1676" y="570"/>
                    <a:pt x="1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2"/>
            <p:cNvSpPr/>
            <p:nvPr/>
          </p:nvSpPr>
          <p:spPr>
            <a:xfrm>
              <a:off x="5687219" y="2610512"/>
              <a:ext cx="1601593" cy="1075871"/>
            </a:xfrm>
            <a:custGeom>
              <a:avLst/>
              <a:gdLst/>
              <a:ahLst/>
              <a:cxnLst/>
              <a:rect l="l" t="t" r="r" b="b"/>
              <a:pathLst>
                <a:path w="27537" h="18498" extrusionOk="0">
                  <a:moveTo>
                    <a:pt x="19072" y="3099"/>
                  </a:moveTo>
                  <a:cubicBezTo>
                    <a:pt x="19086" y="3099"/>
                    <a:pt x="19100" y="3102"/>
                    <a:pt x="19115" y="3109"/>
                  </a:cubicBezTo>
                  <a:lnTo>
                    <a:pt x="19215" y="3134"/>
                  </a:lnTo>
                  <a:cubicBezTo>
                    <a:pt x="19240" y="3159"/>
                    <a:pt x="19265" y="3209"/>
                    <a:pt x="19240" y="3234"/>
                  </a:cubicBezTo>
                  <a:cubicBezTo>
                    <a:pt x="19240" y="3259"/>
                    <a:pt x="19215" y="3284"/>
                    <a:pt x="19165" y="3284"/>
                  </a:cubicBezTo>
                  <a:lnTo>
                    <a:pt x="19140" y="3284"/>
                  </a:lnTo>
                  <a:lnTo>
                    <a:pt x="19040" y="3234"/>
                  </a:lnTo>
                  <a:cubicBezTo>
                    <a:pt x="19015" y="3234"/>
                    <a:pt x="18990" y="3184"/>
                    <a:pt x="19015" y="3134"/>
                  </a:cubicBezTo>
                  <a:cubicBezTo>
                    <a:pt x="19015" y="3116"/>
                    <a:pt x="19040" y="3099"/>
                    <a:pt x="19072" y="3099"/>
                  </a:cubicBezTo>
                  <a:close/>
                  <a:moveTo>
                    <a:pt x="20336" y="1"/>
                  </a:moveTo>
                  <a:cubicBezTo>
                    <a:pt x="20330" y="1"/>
                    <a:pt x="20324" y="1"/>
                    <a:pt x="20318" y="1"/>
                  </a:cubicBezTo>
                  <a:cubicBezTo>
                    <a:pt x="19391" y="51"/>
                    <a:pt x="20243" y="3059"/>
                    <a:pt x="20243" y="3059"/>
                  </a:cubicBezTo>
                  <a:cubicBezTo>
                    <a:pt x="20243" y="3059"/>
                    <a:pt x="20143" y="2933"/>
                    <a:pt x="19967" y="2758"/>
                  </a:cubicBezTo>
                  <a:cubicBezTo>
                    <a:pt x="19892" y="2658"/>
                    <a:pt x="19767" y="2558"/>
                    <a:pt x="19641" y="2457"/>
                  </a:cubicBezTo>
                  <a:cubicBezTo>
                    <a:pt x="19165" y="2031"/>
                    <a:pt x="18438" y="1555"/>
                    <a:pt x="17461" y="1405"/>
                  </a:cubicBezTo>
                  <a:cubicBezTo>
                    <a:pt x="16568" y="1253"/>
                    <a:pt x="15868" y="1203"/>
                    <a:pt x="15287" y="1203"/>
                  </a:cubicBezTo>
                  <a:cubicBezTo>
                    <a:pt x="14906" y="1203"/>
                    <a:pt x="14576" y="1224"/>
                    <a:pt x="14278" y="1254"/>
                  </a:cubicBezTo>
                  <a:cubicBezTo>
                    <a:pt x="13927" y="1304"/>
                    <a:pt x="13626" y="1380"/>
                    <a:pt x="13351" y="1430"/>
                  </a:cubicBezTo>
                  <a:cubicBezTo>
                    <a:pt x="12783" y="1571"/>
                    <a:pt x="12292" y="1713"/>
                    <a:pt x="11636" y="1713"/>
                  </a:cubicBezTo>
                  <a:cubicBezTo>
                    <a:pt x="11364" y="1713"/>
                    <a:pt x="11064" y="1689"/>
                    <a:pt x="10719" y="1630"/>
                  </a:cubicBezTo>
                  <a:cubicBezTo>
                    <a:pt x="9837" y="1490"/>
                    <a:pt x="7593" y="548"/>
                    <a:pt x="6127" y="548"/>
                  </a:cubicBezTo>
                  <a:cubicBezTo>
                    <a:pt x="5760" y="548"/>
                    <a:pt x="5441" y="607"/>
                    <a:pt x="5205" y="753"/>
                  </a:cubicBezTo>
                  <a:cubicBezTo>
                    <a:pt x="5130" y="803"/>
                    <a:pt x="5055" y="853"/>
                    <a:pt x="5005" y="903"/>
                  </a:cubicBezTo>
                  <a:cubicBezTo>
                    <a:pt x="4955" y="954"/>
                    <a:pt x="4929" y="1004"/>
                    <a:pt x="4879" y="1079"/>
                  </a:cubicBezTo>
                  <a:cubicBezTo>
                    <a:pt x="4178" y="2106"/>
                    <a:pt x="5606" y="3309"/>
                    <a:pt x="5606" y="3309"/>
                  </a:cubicBezTo>
                  <a:cubicBezTo>
                    <a:pt x="5406" y="3309"/>
                    <a:pt x="5155" y="3309"/>
                    <a:pt x="4854" y="3284"/>
                  </a:cubicBezTo>
                  <a:cubicBezTo>
                    <a:pt x="4779" y="3284"/>
                    <a:pt x="4729" y="3259"/>
                    <a:pt x="4654" y="3259"/>
                  </a:cubicBezTo>
                  <a:cubicBezTo>
                    <a:pt x="4378" y="3234"/>
                    <a:pt x="4102" y="3209"/>
                    <a:pt x="3827" y="3209"/>
                  </a:cubicBezTo>
                  <a:cubicBezTo>
                    <a:pt x="3653" y="3196"/>
                    <a:pt x="3478" y="3188"/>
                    <a:pt x="3305" y="3188"/>
                  </a:cubicBezTo>
                  <a:cubicBezTo>
                    <a:pt x="2803" y="3188"/>
                    <a:pt x="2320" y="3255"/>
                    <a:pt x="1947" y="3460"/>
                  </a:cubicBezTo>
                  <a:cubicBezTo>
                    <a:pt x="1822" y="3510"/>
                    <a:pt x="1696" y="3585"/>
                    <a:pt x="1596" y="3685"/>
                  </a:cubicBezTo>
                  <a:cubicBezTo>
                    <a:pt x="719" y="4563"/>
                    <a:pt x="1295" y="5816"/>
                    <a:pt x="1295" y="5816"/>
                  </a:cubicBezTo>
                  <a:cubicBezTo>
                    <a:pt x="1295" y="5816"/>
                    <a:pt x="1245" y="5791"/>
                    <a:pt x="1145" y="5791"/>
                  </a:cubicBezTo>
                  <a:cubicBezTo>
                    <a:pt x="1095" y="5766"/>
                    <a:pt x="1045" y="5766"/>
                    <a:pt x="970" y="5741"/>
                  </a:cubicBezTo>
                  <a:cubicBezTo>
                    <a:pt x="915" y="5734"/>
                    <a:pt x="856" y="5729"/>
                    <a:pt x="796" y="5729"/>
                  </a:cubicBezTo>
                  <a:cubicBezTo>
                    <a:pt x="417" y="5729"/>
                    <a:pt x="0" y="5909"/>
                    <a:pt x="368" y="6818"/>
                  </a:cubicBezTo>
                  <a:cubicBezTo>
                    <a:pt x="970" y="8297"/>
                    <a:pt x="2273" y="8548"/>
                    <a:pt x="2273" y="8548"/>
                  </a:cubicBezTo>
                  <a:cubicBezTo>
                    <a:pt x="2273" y="8548"/>
                    <a:pt x="1245" y="9550"/>
                    <a:pt x="1371" y="10853"/>
                  </a:cubicBezTo>
                  <a:cubicBezTo>
                    <a:pt x="1465" y="12081"/>
                    <a:pt x="2075" y="12365"/>
                    <a:pt x="2619" y="12365"/>
                  </a:cubicBezTo>
                  <a:cubicBezTo>
                    <a:pt x="3084" y="12365"/>
                    <a:pt x="3501" y="12157"/>
                    <a:pt x="3501" y="12157"/>
                  </a:cubicBezTo>
                  <a:lnTo>
                    <a:pt x="3501" y="12157"/>
                  </a:lnTo>
                  <a:cubicBezTo>
                    <a:pt x="3501" y="12157"/>
                    <a:pt x="3426" y="12207"/>
                    <a:pt x="3325" y="12432"/>
                  </a:cubicBezTo>
                  <a:cubicBezTo>
                    <a:pt x="3451" y="12357"/>
                    <a:pt x="3827" y="12307"/>
                    <a:pt x="4353" y="12232"/>
                  </a:cubicBezTo>
                  <a:cubicBezTo>
                    <a:pt x="5606" y="12031"/>
                    <a:pt x="7762" y="11580"/>
                    <a:pt x="9917" y="9951"/>
                  </a:cubicBezTo>
                  <a:cubicBezTo>
                    <a:pt x="12727" y="7833"/>
                    <a:pt x="14991" y="7205"/>
                    <a:pt x="16689" y="7205"/>
                  </a:cubicBezTo>
                  <a:cubicBezTo>
                    <a:pt x="19171" y="7205"/>
                    <a:pt x="20443" y="8548"/>
                    <a:pt x="20443" y="8548"/>
                  </a:cubicBezTo>
                  <a:cubicBezTo>
                    <a:pt x="20443" y="8548"/>
                    <a:pt x="19817" y="11605"/>
                    <a:pt x="21220" y="14036"/>
                  </a:cubicBezTo>
                  <a:cubicBezTo>
                    <a:pt x="21772" y="15014"/>
                    <a:pt x="22298" y="15966"/>
                    <a:pt x="22699" y="16843"/>
                  </a:cubicBezTo>
                  <a:lnTo>
                    <a:pt x="22699" y="16768"/>
                  </a:lnTo>
                  <a:cubicBezTo>
                    <a:pt x="22699" y="16768"/>
                    <a:pt x="23475" y="16401"/>
                    <a:pt x="24351" y="16401"/>
                  </a:cubicBezTo>
                  <a:cubicBezTo>
                    <a:pt x="25276" y="16401"/>
                    <a:pt x="26311" y="16811"/>
                    <a:pt x="26659" y="18497"/>
                  </a:cubicBezTo>
                  <a:cubicBezTo>
                    <a:pt x="27536" y="16944"/>
                    <a:pt x="26859" y="15665"/>
                    <a:pt x="26433" y="15089"/>
                  </a:cubicBezTo>
                  <a:cubicBezTo>
                    <a:pt x="26383" y="15039"/>
                    <a:pt x="26358" y="14989"/>
                    <a:pt x="26333" y="14964"/>
                  </a:cubicBezTo>
                  <a:cubicBezTo>
                    <a:pt x="26208" y="14813"/>
                    <a:pt x="26133" y="14738"/>
                    <a:pt x="26133" y="14738"/>
                  </a:cubicBezTo>
                  <a:cubicBezTo>
                    <a:pt x="26383" y="14638"/>
                    <a:pt x="26559" y="14487"/>
                    <a:pt x="26684" y="14312"/>
                  </a:cubicBezTo>
                  <a:cubicBezTo>
                    <a:pt x="26809" y="14162"/>
                    <a:pt x="26859" y="13986"/>
                    <a:pt x="26884" y="13861"/>
                  </a:cubicBezTo>
                  <a:cubicBezTo>
                    <a:pt x="26910" y="13786"/>
                    <a:pt x="26910" y="13736"/>
                    <a:pt x="26910" y="13736"/>
                  </a:cubicBezTo>
                  <a:cubicBezTo>
                    <a:pt x="27085" y="12382"/>
                    <a:pt x="26233" y="11304"/>
                    <a:pt x="25681" y="10753"/>
                  </a:cubicBezTo>
                  <a:cubicBezTo>
                    <a:pt x="25631" y="10703"/>
                    <a:pt x="25606" y="10653"/>
                    <a:pt x="25556" y="10628"/>
                  </a:cubicBezTo>
                  <a:cubicBezTo>
                    <a:pt x="25356" y="10452"/>
                    <a:pt x="25230" y="10327"/>
                    <a:pt x="25230" y="10327"/>
                  </a:cubicBezTo>
                  <a:cubicBezTo>
                    <a:pt x="26859" y="7971"/>
                    <a:pt x="24303" y="6367"/>
                    <a:pt x="23426" y="5916"/>
                  </a:cubicBezTo>
                  <a:cubicBezTo>
                    <a:pt x="23275" y="5816"/>
                    <a:pt x="23175" y="5791"/>
                    <a:pt x="23175" y="5791"/>
                  </a:cubicBezTo>
                  <a:cubicBezTo>
                    <a:pt x="23175" y="5791"/>
                    <a:pt x="23175" y="5766"/>
                    <a:pt x="23225" y="5741"/>
                  </a:cubicBezTo>
                  <a:cubicBezTo>
                    <a:pt x="23476" y="5515"/>
                    <a:pt x="24579" y="4487"/>
                    <a:pt x="24303" y="3585"/>
                  </a:cubicBezTo>
                  <a:cubicBezTo>
                    <a:pt x="24203" y="3299"/>
                    <a:pt x="23953" y="3196"/>
                    <a:pt x="23648" y="3196"/>
                  </a:cubicBezTo>
                  <a:cubicBezTo>
                    <a:pt x="22884" y="3196"/>
                    <a:pt x="21772" y="3836"/>
                    <a:pt x="21772" y="3836"/>
                  </a:cubicBezTo>
                  <a:cubicBezTo>
                    <a:pt x="21772" y="3836"/>
                    <a:pt x="21277" y="1"/>
                    <a:pt x="203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2"/>
            <p:cNvSpPr/>
            <p:nvPr/>
          </p:nvSpPr>
          <p:spPr>
            <a:xfrm>
              <a:off x="6965114" y="3564339"/>
              <a:ext cx="293018" cy="331579"/>
            </a:xfrm>
            <a:custGeom>
              <a:avLst/>
              <a:gdLst/>
              <a:ahLst/>
              <a:cxnLst/>
              <a:rect l="l" t="t" r="r" b="b"/>
              <a:pathLst>
                <a:path w="5038" h="5701" extrusionOk="0">
                  <a:moveTo>
                    <a:pt x="2606" y="1136"/>
                  </a:moveTo>
                  <a:cubicBezTo>
                    <a:pt x="2664" y="1136"/>
                    <a:pt x="2723" y="1139"/>
                    <a:pt x="2782" y="1145"/>
                  </a:cubicBezTo>
                  <a:cubicBezTo>
                    <a:pt x="3559" y="1245"/>
                    <a:pt x="4060" y="1897"/>
                    <a:pt x="4085" y="1947"/>
                  </a:cubicBezTo>
                  <a:cubicBezTo>
                    <a:pt x="4110" y="1972"/>
                    <a:pt x="4110" y="2022"/>
                    <a:pt x="4085" y="2047"/>
                  </a:cubicBezTo>
                  <a:cubicBezTo>
                    <a:pt x="4071" y="2055"/>
                    <a:pt x="4058" y="2058"/>
                    <a:pt x="4047" y="2058"/>
                  </a:cubicBezTo>
                  <a:cubicBezTo>
                    <a:pt x="4021" y="2058"/>
                    <a:pt x="4003" y="2040"/>
                    <a:pt x="3985" y="2022"/>
                  </a:cubicBezTo>
                  <a:cubicBezTo>
                    <a:pt x="3960" y="2022"/>
                    <a:pt x="3484" y="1396"/>
                    <a:pt x="2757" y="1295"/>
                  </a:cubicBezTo>
                  <a:cubicBezTo>
                    <a:pt x="2703" y="1289"/>
                    <a:pt x="2650" y="1286"/>
                    <a:pt x="2597" y="1286"/>
                  </a:cubicBezTo>
                  <a:cubicBezTo>
                    <a:pt x="2230" y="1286"/>
                    <a:pt x="1876" y="1437"/>
                    <a:pt x="1504" y="1722"/>
                  </a:cubicBezTo>
                  <a:cubicBezTo>
                    <a:pt x="1128" y="2022"/>
                    <a:pt x="978" y="2423"/>
                    <a:pt x="953" y="2799"/>
                  </a:cubicBezTo>
                  <a:cubicBezTo>
                    <a:pt x="1247" y="2522"/>
                    <a:pt x="1587" y="2433"/>
                    <a:pt x="1902" y="2433"/>
                  </a:cubicBezTo>
                  <a:cubicBezTo>
                    <a:pt x="2473" y="2433"/>
                    <a:pt x="2967" y="2724"/>
                    <a:pt x="2983" y="2724"/>
                  </a:cubicBezTo>
                  <a:cubicBezTo>
                    <a:pt x="3008" y="2749"/>
                    <a:pt x="3033" y="2799"/>
                    <a:pt x="3008" y="2824"/>
                  </a:cubicBezTo>
                  <a:cubicBezTo>
                    <a:pt x="2983" y="2849"/>
                    <a:pt x="2958" y="2874"/>
                    <a:pt x="2933" y="2874"/>
                  </a:cubicBezTo>
                  <a:cubicBezTo>
                    <a:pt x="2933" y="2874"/>
                    <a:pt x="2907" y="2874"/>
                    <a:pt x="2907" y="2849"/>
                  </a:cubicBezTo>
                  <a:cubicBezTo>
                    <a:pt x="2892" y="2849"/>
                    <a:pt x="2440" y="2584"/>
                    <a:pt x="1919" y="2584"/>
                  </a:cubicBezTo>
                  <a:cubicBezTo>
                    <a:pt x="1594" y="2584"/>
                    <a:pt x="1242" y="2687"/>
                    <a:pt x="953" y="3025"/>
                  </a:cubicBezTo>
                  <a:cubicBezTo>
                    <a:pt x="953" y="3727"/>
                    <a:pt x="1329" y="4353"/>
                    <a:pt x="1329" y="4378"/>
                  </a:cubicBezTo>
                  <a:cubicBezTo>
                    <a:pt x="1354" y="4403"/>
                    <a:pt x="1329" y="4453"/>
                    <a:pt x="1303" y="4478"/>
                  </a:cubicBezTo>
                  <a:lnTo>
                    <a:pt x="1278" y="4478"/>
                  </a:lnTo>
                  <a:cubicBezTo>
                    <a:pt x="1228" y="4478"/>
                    <a:pt x="1203" y="4478"/>
                    <a:pt x="1203" y="4453"/>
                  </a:cubicBezTo>
                  <a:cubicBezTo>
                    <a:pt x="1203" y="4428"/>
                    <a:pt x="802" y="3777"/>
                    <a:pt x="802" y="3000"/>
                  </a:cubicBezTo>
                  <a:cubicBezTo>
                    <a:pt x="802" y="2498"/>
                    <a:pt x="928" y="1997"/>
                    <a:pt x="1429" y="1621"/>
                  </a:cubicBezTo>
                  <a:cubicBezTo>
                    <a:pt x="1802" y="1292"/>
                    <a:pt x="2194" y="1136"/>
                    <a:pt x="2606" y="1136"/>
                  </a:cubicBezTo>
                  <a:close/>
                  <a:moveTo>
                    <a:pt x="2379" y="1"/>
                  </a:moveTo>
                  <a:cubicBezTo>
                    <a:pt x="1503" y="1"/>
                    <a:pt x="727" y="368"/>
                    <a:pt x="727" y="368"/>
                  </a:cubicBezTo>
                  <a:lnTo>
                    <a:pt x="727" y="443"/>
                  </a:lnTo>
                  <a:lnTo>
                    <a:pt x="0" y="4403"/>
                  </a:lnTo>
                  <a:cubicBezTo>
                    <a:pt x="100" y="4554"/>
                    <a:pt x="226" y="4704"/>
                    <a:pt x="351" y="4829"/>
                  </a:cubicBezTo>
                  <a:cubicBezTo>
                    <a:pt x="899" y="5399"/>
                    <a:pt x="1657" y="5700"/>
                    <a:pt x="2391" y="5700"/>
                  </a:cubicBezTo>
                  <a:cubicBezTo>
                    <a:pt x="2497" y="5700"/>
                    <a:pt x="2603" y="5694"/>
                    <a:pt x="2707" y="5681"/>
                  </a:cubicBezTo>
                  <a:cubicBezTo>
                    <a:pt x="3960" y="5506"/>
                    <a:pt x="5038" y="4428"/>
                    <a:pt x="4737" y="2373"/>
                  </a:cubicBezTo>
                  <a:cubicBezTo>
                    <a:pt x="4712" y="2273"/>
                    <a:pt x="4687" y="2198"/>
                    <a:pt x="4687" y="2097"/>
                  </a:cubicBezTo>
                  <a:cubicBezTo>
                    <a:pt x="4339" y="411"/>
                    <a:pt x="3304" y="1"/>
                    <a:pt x="2379" y="1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6631274" y="3277202"/>
              <a:ext cx="269753" cy="174484"/>
            </a:xfrm>
            <a:custGeom>
              <a:avLst/>
              <a:gdLst/>
              <a:ahLst/>
              <a:cxnLst/>
              <a:rect l="l" t="t" r="r" b="b"/>
              <a:pathLst>
                <a:path w="4638" h="3000" extrusionOk="0">
                  <a:moveTo>
                    <a:pt x="986" y="1"/>
                  </a:moveTo>
                  <a:cubicBezTo>
                    <a:pt x="521" y="1"/>
                    <a:pt x="298" y="245"/>
                    <a:pt x="176" y="568"/>
                  </a:cubicBezTo>
                  <a:cubicBezTo>
                    <a:pt x="1" y="994"/>
                    <a:pt x="251" y="1521"/>
                    <a:pt x="828" y="1997"/>
                  </a:cubicBezTo>
                  <a:cubicBezTo>
                    <a:pt x="1730" y="2047"/>
                    <a:pt x="2557" y="2423"/>
                    <a:pt x="3159" y="2999"/>
                  </a:cubicBezTo>
                  <a:cubicBezTo>
                    <a:pt x="3510" y="2999"/>
                    <a:pt x="3735" y="2899"/>
                    <a:pt x="3911" y="2648"/>
                  </a:cubicBezTo>
                  <a:cubicBezTo>
                    <a:pt x="3911" y="2648"/>
                    <a:pt x="4637" y="1646"/>
                    <a:pt x="2808" y="643"/>
                  </a:cubicBezTo>
                  <a:cubicBezTo>
                    <a:pt x="1963" y="180"/>
                    <a:pt x="1385" y="1"/>
                    <a:pt x="986" y="1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6698333" y="3406434"/>
              <a:ext cx="96257" cy="42342"/>
            </a:xfrm>
            <a:custGeom>
              <a:avLst/>
              <a:gdLst/>
              <a:ahLst/>
              <a:cxnLst/>
              <a:rect l="l" t="t" r="r" b="b"/>
              <a:pathLst>
                <a:path w="1655" h="72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76"/>
                    <a:pt x="201" y="126"/>
                    <a:pt x="327" y="201"/>
                  </a:cubicBezTo>
                  <a:cubicBezTo>
                    <a:pt x="853" y="452"/>
                    <a:pt x="1279" y="652"/>
                    <a:pt x="1655" y="727"/>
                  </a:cubicBezTo>
                  <a:cubicBezTo>
                    <a:pt x="1179" y="351"/>
                    <a:pt x="627" y="101"/>
                    <a:pt x="1" y="0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5947660" y="3309307"/>
              <a:ext cx="256608" cy="151104"/>
            </a:xfrm>
            <a:custGeom>
              <a:avLst/>
              <a:gdLst/>
              <a:ahLst/>
              <a:cxnLst/>
              <a:rect l="l" t="t" r="r" b="b"/>
              <a:pathLst>
                <a:path w="4412" h="2598" extrusionOk="0">
                  <a:moveTo>
                    <a:pt x="3426" y="0"/>
                  </a:moveTo>
                  <a:cubicBezTo>
                    <a:pt x="3027" y="0"/>
                    <a:pt x="2449" y="180"/>
                    <a:pt x="1604" y="643"/>
                  </a:cubicBezTo>
                  <a:cubicBezTo>
                    <a:pt x="0" y="1495"/>
                    <a:pt x="326" y="2397"/>
                    <a:pt x="451" y="2598"/>
                  </a:cubicBezTo>
                  <a:cubicBezTo>
                    <a:pt x="903" y="2347"/>
                    <a:pt x="1404" y="2197"/>
                    <a:pt x="1955" y="2172"/>
                  </a:cubicBezTo>
                  <a:cubicBezTo>
                    <a:pt x="2069" y="2158"/>
                    <a:pt x="2182" y="2152"/>
                    <a:pt x="2292" y="2152"/>
                  </a:cubicBezTo>
                  <a:cubicBezTo>
                    <a:pt x="2594" y="2152"/>
                    <a:pt x="2883" y="2199"/>
                    <a:pt x="3158" y="2272"/>
                  </a:cubicBezTo>
                  <a:cubicBezTo>
                    <a:pt x="4035" y="1771"/>
                    <a:pt x="4411" y="1094"/>
                    <a:pt x="4236" y="568"/>
                  </a:cubicBezTo>
                  <a:cubicBezTo>
                    <a:pt x="4115" y="244"/>
                    <a:pt x="3892" y="0"/>
                    <a:pt x="3426" y="0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2"/>
            <p:cNvSpPr/>
            <p:nvPr/>
          </p:nvSpPr>
          <p:spPr>
            <a:xfrm>
              <a:off x="5981160" y="3445808"/>
              <a:ext cx="135633" cy="38154"/>
            </a:xfrm>
            <a:custGeom>
              <a:avLst/>
              <a:gdLst/>
              <a:ahLst/>
              <a:cxnLst/>
              <a:rect l="l" t="t" r="r" b="b"/>
              <a:pathLst>
                <a:path w="2332" h="656" extrusionOk="0">
                  <a:moveTo>
                    <a:pt x="1379" y="0"/>
                  </a:moveTo>
                  <a:cubicBezTo>
                    <a:pt x="878" y="50"/>
                    <a:pt x="427" y="201"/>
                    <a:pt x="1" y="401"/>
                  </a:cubicBezTo>
                  <a:cubicBezTo>
                    <a:pt x="155" y="574"/>
                    <a:pt x="364" y="655"/>
                    <a:pt x="628" y="655"/>
                  </a:cubicBezTo>
                  <a:cubicBezTo>
                    <a:pt x="1053" y="655"/>
                    <a:pt x="1621" y="446"/>
                    <a:pt x="2332" y="75"/>
                  </a:cubicBezTo>
                  <a:cubicBezTo>
                    <a:pt x="2031" y="25"/>
                    <a:pt x="1705" y="0"/>
                    <a:pt x="1379" y="0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2"/>
            <p:cNvSpPr/>
            <p:nvPr/>
          </p:nvSpPr>
          <p:spPr>
            <a:xfrm>
              <a:off x="6571544" y="3560849"/>
              <a:ext cx="91895" cy="106610"/>
            </a:xfrm>
            <a:custGeom>
              <a:avLst/>
              <a:gdLst/>
              <a:ahLst/>
              <a:cxnLst/>
              <a:rect l="l" t="t" r="r" b="b"/>
              <a:pathLst>
                <a:path w="1580" h="1833" extrusionOk="0">
                  <a:moveTo>
                    <a:pt x="742" y="1"/>
                  </a:moveTo>
                  <a:cubicBezTo>
                    <a:pt x="729" y="1"/>
                    <a:pt x="715" y="1"/>
                    <a:pt x="702" y="2"/>
                  </a:cubicBezTo>
                  <a:cubicBezTo>
                    <a:pt x="301" y="52"/>
                    <a:pt x="0" y="478"/>
                    <a:pt x="50" y="980"/>
                  </a:cubicBezTo>
                  <a:cubicBezTo>
                    <a:pt x="99" y="1465"/>
                    <a:pt x="453" y="1833"/>
                    <a:pt x="840" y="1833"/>
                  </a:cubicBezTo>
                  <a:cubicBezTo>
                    <a:pt x="852" y="1833"/>
                    <a:pt x="865" y="1832"/>
                    <a:pt x="877" y="1832"/>
                  </a:cubicBezTo>
                  <a:cubicBezTo>
                    <a:pt x="1278" y="1782"/>
                    <a:pt x="1579" y="1330"/>
                    <a:pt x="1529" y="829"/>
                  </a:cubicBezTo>
                  <a:cubicBezTo>
                    <a:pt x="1481" y="345"/>
                    <a:pt x="1128" y="1"/>
                    <a:pt x="742" y="1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2"/>
            <p:cNvSpPr/>
            <p:nvPr/>
          </p:nvSpPr>
          <p:spPr>
            <a:xfrm>
              <a:off x="6106553" y="3578181"/>
              <a:ext cx="91895" cy="105505"/>
            </a:xfrm>
            <a:custGeom>
              <a:avLst/>
              <a:gdLst/>
              <a:ahLst/>
              <a:cxnLst/>
              <a:rect l="l" t="t" r="r" b="b"/>
              <a:pathLst>
                <a:path w="1580" h="1814" extrusionOk="0">
                  <a:moveTo>
                    <a:pt x="778" y="0"/>
                  </a:moveTo>
                  <a:cubicBezTo>
                    <a:pt x="753" y="0"/>
                    <a:pt x="728" y="2"/>
                    <a:pt x="702" y="5"/>
                  </a:cubicBezTo>
                  <a:cubicBezTo>
                    <a:pt x="301" y="30"/>
                    <a:pt x="0" y="481"/>
                    <a:pt x="50" y="982"/>
                  </a:cubicBezTo>
                  <a:cubicBezTo>
                    <a:pt x="97" y="1453"/>
                    <a:pt x="432" y="1814"/>
                    <a:pt x="805" y="1814"/>
                  </a:cubicBezTo>
                  <a:cubicBezTo>
                    <a:pt x="829" y="1814"/>
                    <a:pt x="853" y="1812"/>
                    <a:pt x="877" y="1809"/>
                  </a:cubicBezTo>
                  <a:cubicBezTo>
                    <a:pt x="1303" y="1784"/>
                    <a:pt x="1579" y="1333"/>
                    <a:pt x="1529" y="832"/>
                  </a:cubicBezTo>
                  <a:cubicBezTo>
                    <a:pt x="1505" y="361"/>
                    <a:pt x="1172" y="0"/>
                    <a:pt x="778" y="0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2"/>
            <p:cNvSpPr/>
            <p:nvPr/>
          </p:nvSpPr>
          <p:spPr>
            <a:xfrm>
              <a:off x="7011758" y="3738819"/>
              <a:ext cx="32105" cy="86021"/>
            </a:xfrm>
            <a:custGeom>
              <a:avLst/>
              <a:gdLst/>
              <a:ahLst/>
              <a:cxnLst/>
              <a:rect l="l" t="t" r="r" b="b"/>
              <a:pathLst>
                <a:path w="552" h="1479" extrusionOk="0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lnTo>
                    <a:pt x="0" y="4"/>
                  </a:lnTo>
                  <a:cubicBezTo>
                    <a:pt x="0" y="2"/>
                    <a:pt x="0" y="1"/>
                    <a:pt x="0" y="0"/>
                  </a:cubicBezTo>
                  <a:close/>
                  <a:moveTo>
                    <a:pt x="0" y="4"/>
                  </a:moveTo>
                  <a:cubicBezTo>
                    <a:pt x="2" y="779"/>
                    <a:pt x="401" y="1428"/>
                    <a:pt x="401" y="1453"/>
                  </a:cubicBezTo>
                  <a:cubicBezTo>
                    <a:pt x="401" y="1478"/>
                    <a:pt x="426" y="1478"/>
                    <a:pt x="476" y="1478"/>
                  </a:cubicBezTo>
                  <a:lnTo>
                    <a:pt x="501" y="1478"/>
                  </a:lnTo>
                  <a:cubicBezTo>
                    <a:pt x="527" y="1453"/>
                    <a:pt x="552" y="1403"/>
                    <a:pt x="527" y="1378"/>
                  </a:cubicBezTo>
                  <a:cubicBezTo>
                    <a:pt x="527" y="1353"/>
                    <a:pt x="151" y="727"/>
                    <a:pt x="151" y="25"/>
                  </a:cubicBezTo>
                  <a:cubicBezTo>
                    <a:pt x="126" y="25"/>
                    <a:pt x="126" y="25"/>
                    <a:pt x="126" y="50"/>
                  </a:cubicBezTo>
                  <a:cubicBezTo>
                    <a:pt x="113" y="62"/>
                    <a:pt x="94" y="69"/>
                    <a:pt x="75" y="69"/>
                  </a:cubicBezTo>
                  <a:cubicBezTo>
                    <a:pt x="57" y="69"/>
                    <a:pt x="38" y="62"/>
                    <a:pt x="25" y="50"/>
                  </a:cubicBezTo>
                  <a:cubicBezTo>
                    <a:pt x="1" y="50"/>
                    <a:pt x="0" y="27"/>
                    <a:pt x="0" y="4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2"/>
            <p:cNvSpPr/>
            <p:nvPr/>
          </p:nvSpPr>
          <p:spPr>
            <a:xfrm>
              <a:off x="7011758" y="3630351"/>
              <a:ext cx="192456" cy="108471"/>
            </a:xfrm>
            <a:custGeom>
              <a:avLst/>
              <a:gdLst/>
              <a:ahLst/>
              <a:cxnLst/>
              <a:rect l="l" t="t" r="r" b="b"/>
              <a:pathLst>
                <a:path w="3309" h="1865" extrusionOk="0">
                  <a:moveTo>
                    <a:pt x="1804" y="1"/>
                  </a:moveTo>
                  <a:cubicBezTo>
                    <a:pt x="1392" y="1"/>
                    <a:pt x="1000" y="157"/>
                    <a:pt x="627" y="486"/>
                  </a:cubicBezTo>
                  <a:cubicBezTo>
                    <a:pt x="142" y="850"/>
                    <a:pt x="9" y="1330"/>
                    <a:pt x="1" y="1814"/>
                  </a:cubicBezTo>
                  <a:lnTo>
                    <a:pt x="1" y="1814"/>
                  </a:lnTo>
                  <a:cubicBezTo>
                    <a:pt x="51" y="1764"/>
                    <a:pt x="101" y="1714"/>
                    <a:pt x="151" y="1664"/>
                  </a:cubicBezTo>
                  <a:cubicBezTo>
                    <a:pt x="176" y="1288"/>
                    <a:pt x="326" y="887"/>
                    <a:pt x="702" y="587"/>
                  </a:cubicBezTo>
                  <a:cubicBezTo>
                    <a:pt x="1074" y="302"/>
                    <a:pt x="1428" y="151"/>
                    <a:pt x="1795" y="151"/>
                  </a:cubicBezTo>
                  <a:cubicBezTo>
                    <a:pt x="1848" y="151"/>
                    <a:pt x="1901" y="154"/>
                    <a:pt x="1955" y="160"/>
                  </a:cubicBezTo>
                  <a:cubicBezTo>
                    <a:pt x="2682" y="261"/>
                    <a:pt x="3158" y="887"/>
                    <a:pt x="3183" y="887"/>
                  </a:cubicBezTo>
                  <a:cubicBezTo>
                    <a:pt x="3201" y="905"/>
                    <a:pt x="3219" y="923"/>
                    <a:pt x="3245" y="923"/>
                  </a:cubicBezTo>
                  <a:cubicBezTo>
                    <a:pt x="3256" y="923"/>
                    <a:pt x="3269" y="920"/>
                    <a:pt x="3283" y="912"/>
                  </a:cubicBezTo>
                  <a:cubicBezTo>
                    <a:pt x="3308" y="887"/>
                    <a:pt x="3308" y="837"/>
                    <a:pt x="3283" y="812"/>
                  </a:cubicBezTo>
                  <a:cubicBezTo>
                    <a:pt x="3258" y="762"/>
                    <a:pt x="2757" y="110"/>
                    <a:pt x="1980" y="10"/>
                  </a:cubicBezTo>
                  <a:cubicBezTo>
                    <a:pt x="1921" y="4"/>
                    <a:pt x="1862" y="1"/>
                    <a:pt x="1804" y="1"/>
                  </a:cubicBezTo>
                  <a:close/>
                  <a:moveTo>
                    <a:pt x="1" y="1814"/>
                  </a:moveTo>
                  <a:lnTo>
                    <a:pt x="1" y="1814"/>
                  </a:lnTo>
                  <a:cubicBezTo>
                    <a:pt x="0" y="1814"/>
                    <a:pt x="0" y="1814"/>
                    <a:pt x="0" y="1815"/>
                  </a:cubicBezTo>
                  <a:cubicBezTo>
                    <a:pt x="0" y="1815"/>
                    <a:pt x="0" y="1840"/>
                    <a:pt x="0" y="1865"/>
                  </a:cubicBezTo>
                  <a:cubicBezTo>
                    <a:pt x="0" y="1848"/>
                    <a:pt x="0" y="1831"/>
                    <a:pt x="1" y="1814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2"/>
            <p:cNvSpPr/>
            <p:nvPr/>
          </p:nvSpPr>
          <p:spPr>
            <a:xfrm>
              <a:off x="7011758" y="3705842"/>
              <a:ext cx="129758" cy="36991"/>
            </a:xfrm>
            <a:custGeom>
              <a:avLst/>
              <a:gdLst/>
              <a:ahLst/>
              <a:cxnLst/>
              <a:rect l="l" t="t" r="r" b="b"/>
              <a:pathLst>
                <a:path w="2231" h="636" extrusionOk="0">
                  <a:moveTo>
                    <a:pt x="1100" y="0"/>
                  </a:moveTo>
                  <a:cubicBezTo>
                    <a:pt x="785" y="0"/>
                    <a:pt x="445" y="89"/>
                    <a:pt x="151" y="366"/>
                  </a:cubicBezTo>
                  <a:cubicBezTo>
                    <a:pt x="100" y="416"/>
                    <a:pt x="50" y="466"/>
                    <a:pt x="0" y="517"/>
                  </a:cubicBezTo>
                  <a:cubicBezTo>
                    <a:pt x="0" y="517"/>
                    <a:pt x="0" y="542"/>
                    <a:pt x="0" y="567"/>
                  </a:cubicBezTo>
                  <a:cubicBezTo>
                    <a:pt x="0" y="592"/>
                    <a:pt x="0" y="617"/>
                    <a:pt x="25" y="617"/>
                  </a:cubicBezTo>
                  <a:cubicBezTo>
                    <a:pt x="38" y="629"/>
                    <a:pt x="57" y="636"/>
                    <a:pt x="75" y="636"/>
                  </a:cubicBezTo>
                  <a:cubicBezTo>
                    <a:pt x="94" y="636"/>
                    <a:pt x="113" y="629"/>
                    <a:pt x="126" y="617"/>
                  </a:cubicBezTo>
                  <a:cubicBezTo>
                    <a:pt x="126" y="592"/>
                    <a:pt x="126" y="592"/>
                    <a:pt x="151" y="592"/>
                  </a:cubicBezTo>
                  <a:cubicBezTo>
                    <a:pt x="440" y="254"/>
                    <a:pt x="792" y="151"/>
                    <a:pt x="1117" y="151"/>
                  </a:cubicBezTo>
                  <a:cubicBezTo>
                    <a:pt x="1638" y="151"/>
                    <a:pt x="2090" y="416"/>
                    <a:pt x="2105" y="416"/>
                  </a:cubicBezTo>
                  <a:cubicBezTo>
                    <a:pt x="2105" y="441"/>
                    <a:pt x="2131" y="441"/>
                    <a:pt x="2131" y="441"/>
                  </a:cubicBezTo>
                  <a:cubicBezTo>
                    <a:pt x="2156" y="441"/>
                    <a:pt x="2181" y="416"/>
                    <a:pt x="2206" y="391"/>
                  </a:cubicBezTo>
                  <a:cubicBezTo>
                    <a:pt x="2231" y="366"/>
                    <a:pt x="2206" y="316"/>
                    <a:pt x="2181" y="291"/>
                  </a:cubicBezTo>
                  <a:cubicBezTo>
                    <a:pt x="2165" y="291"/>
                    <a:pt x="1671" y="0"/>
                    <a:pt x="1100" y="0"/>
                  </a:cubicBezTo>
                  <a:close/>
                </a:path>
              </a:pathLst>
            </a:custGeom>
            <a:solidFill>
              <a:srgbClr val="FB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2"/>
            <p:cNvSpPr/>
            <p:nvPr/>
          </p:nvSpPr>
          <p:spPr>
            <a:xfrm>
              <a:off x="6291677" y="3588650"/>
              <a:ext cx="139995" cy="48158"/>
            </a:xfrm>
            <a:custGeom>
              <a:avLst/>
              <a:gdLst/>
              <a:ahLst/>
              <a:cxnLst/>
              <a:rect l="l" t="t" r="r" b="b"/>
              <a:pathLst>
                <a:path w="2407" h="828" extrusionOk="0">
                  <a:moveTo>
                    <a:pt x="2256" y="0"/>
                  </a:moveTo>
                  <a:cubicBezTo>
                    <a:pt x="2256" y="126"/>
                    <a:pt x="2231" y="226"/>
                    <a:pt x="2206" y="276"/>
                  </a:cubicBezTo>
                  <a:cubicBezTo>
                    <a:pt x="2112" y="477"/>
                    <a:pt x="1939" y="578"/>
                    <a:pt x="1694" y="578"/>
                  </a:cubicBezTo>
                  <a:cubicBezTo>
                    <a:pt x="1482" y="578"/>
                    <a:pt x="1217" y="502"/>
                    <a:pt x="902" y="351"/>
                  </a:cubicBezTo>
                  <a:lnTo>
                    <a:pt x="852" y="351"/>
                  </a:lnTo>
                  <a:cubicBezTo>
                    <a:pt x="727" y="293"/>
                    <a:pt x="606" y="265"/>
                    <a:pt x="492" y="265"/>
                  </a:cubicBezTo>
                  <a:cubicBezTo>
                    <a:pt x="310" y="265"/>
                    <a:pt x="149" y="338"/>
                    <a:pt x="25" y="476"/>
                  </a:cubicBezTo>
                  <a:cubicBezTo>
                    <a:pt x="25" y="502"/>
                    <a:pt x="0" y="527"/>
                    <a:pt x="0" y="552"/>
                  </a:cubicBezTo>
                  <a:cubicBezTo>
                    <a:pt x="0" y="652"/>
                    <a:pt x="25" y="727"/>
                    <a:pt x="25" y="827"/>
                  </a:cubicBezTo>
                  <a:cubicBezTo>
                    <a:pt x="50" y="727"/>
                    <a:pt x="100" y="652"/>
                    <a:pt x="151" y="577"/>
                  </a:cubicBezTo>
                  <a:cubicBezTo>
                    <a:pt x="243" y="469"/>
                    <a:pt x="364" y="418"/>
                    <a:pt x="507" y="418"/>
                  </a:cubicBezTo>
                  <a:cubicBezTo>
                    <a:pt x="597" y="418"/>
                    <a:pt x="696" y="438"/>
                    <a:pt x="802" y="476"/>
                  </a:cubicBezTo>
                  <a:cubicBezTo>
                    <a:pt x="802" y="476"/>
                    <a:pt x="827" y="502"/>
                    <a:pt x="827" y="502"/>
                  </a:cubicBezTo>
                  <a:cubicBezTo>
                    <a:pt x="1188" y="659"/>
                    <a:pt x="1467" y="721"/>
                    <a:pt x="1683" y="721"/>
                  </a:cubicBezTo>
                  <a:cubicBezTo>
                    <a:pt x="2052" y="721"/>
                    <a:pt x="2236" y="541"/>
                    <a:pt x="2331" y="351"/>
                  </a:cubicBezTo>
                  <a:cubicBezTo>
                    <a:pt x="2356" y="301"/>
                    <a:pt x="2381" y="176"/>
                    <a:pt x="2406" y="50"/>
                  </a:cubicBezTo>
                  <a:cubicBezTo>
                    <a:pt x="2356" y="25"/>
                    <a:pt x="2306" y="25"/>
                    <a:pt x="2256" y="0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2"/>
            <p:cNvSpPr/>
            <p:nvPr/>
          </p:nvSpPr>
          <p:spPr>
            <a:xfrm>
              <a:off x="6288769" y="3677577"/>
              <a:ext cx="68514" cy="71480"/>
            </a:xfrm>
            <a:custGeom>
              <a:avLst/>
              <a:gdLst/>
              <a:ahLst/>
              <a:cxnLst/>
              <a:rect l="l" t="t" r="r" b="b"/>
              <a:pathLst>
                <a:path w="1178" h="1229" extrusionOk="0">
                  <a:moveTo>
                    <a:pt x="50" y="0"/>
                  </a:moveTo>
                  <a:cubicBezTo>
                    <a:pt x="25" y="100"/>
                    <a:pt x="25" y="201"/>
                    <a:pt x="0" y="301"/>
                  </a:cubicBezTo>
                  <a:cubicBezTo>
                    <a:pt x="25" y="351"/>
                    <a:pt x="50" y="401"/>
                    <a:pt x="75" y="451"/>
                  </a:cubicBezTo>
                  <a:cubicBezTo>
                    <a:pt x="401" y="1003"/>
                    <a:pt x="1053" y="1228"/>
                    <a:pt x="1078" y="1228"/>
                  </a:cubicBezTo>
                  <a:lnTo>
                    <a:pt x="1103" y="1228"/>
                  </a:lnTo>
                  <a:cubicBezTo>
                    <a:pt x="1128" y="1228"/>
                    <a:pt x="1153" y="1203"/>
                    <a:pt x="1178" y="1178"/>
                  </a:cubicBezTo>
                  <a:cubicBezTo>
                    <a:pt x="1178" y="1153"/>
                    <a:pt x="1178" y="1103"/>
                    <a:pt x="1128" y="1103"/>
                  </a:cubicBezTo>
                  <a:cubicBezTo>
                    <a:pt x="1128" y="1078"/>
                    <a:pt x="501" y="877"/>
                    <a:pt x="201" y="376"/>
                  </a:cubicBezTo>
                  <a:cubicBezTo>
                    <a:pt x="125" y="251"/>
                    <a:pt x="75" y="125"/>
                    <a:pt x="50" y="0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2"/>
            <p:cNvSpPr/>
            <p:nvPr/>
          </p:nvSpPr>
          <p:spPr>
            <a:xfrm>
              <a:off x="6281441" y="3649834"/>
              <a:ext cx="58" cy="14657"/>
            </a:xfrm>
            <a:custGeom>
              <a:avLst/>
              <a:gdLst/>
              <a:ahLst/>
              <a:cxnLst/>
              <a:rect l="l" t="t" r="r" b="b"/>
              <a:pathLst>
                <a:path w="1" h="252" extrusionOk="0">
                  <a:moveTo>
                    <a:pt x="1" y="252"/>
                  </a:moveTo>
                  <a:cubicBezTo>
                    <a:pt x="1" y="176"/>
                    <a:pt x="1" y="76"/>
                    <a:pt x="1" y="1"/>
                  </a:cubicBezTo>
                  <a:cubicBezTo>
                    <a:pt x="1" y="76"/>
                    <a:pt x="1" y="151"/>
                    <a:pt x="1" y="252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2"/>
            <p:cNvSpPr/>
            <p:nvPr/>
          </p:nvSpPr>
          <p:spPr>
            <a:xfrm>
              <a:off x="6389328" y="3300931"/>
              <a:ext cx="42342" cy="279001"/>
            </a:xfrm>
            <a:custGeom>
              <a:avLst/>
              <a:gdLst/>
              <a:ahLst/>
              <a:cxnLst/>
              <a:rect l="l" t="t" r="r" b="b"/>
              <a:pathLst>
                <a:path w="728" h="4797" extrusionOk="0">
                  <a:moveTo>
                    <a:pt x="110" y="0"/>
                  </a:moveTo>
                  <a:cubicBezTo>
                    <a:pt x="101" y="0"/>
                    <a:pt x="89" y="3"/>
                    <a:pt x="76" y="10"/>
                  </a:cubicBezTo>
                  <a:cubicBezTo>
                    <a:pt x="25" y="10"/>
                    <a:pt x="0" y="35"/>
                    <a:pt x="25" y="85"/>
                  </a:cubicBezTo>
                  <a:cubicBezTo>
                    <a:pt x="201" y="1138"/>
                    <a:pt x="577" y="3669"/>
                    <a:pt x="577" y="4747"/>
                  </a:cubicBezTo>
                  <a:cubicBezTo>
                    <a:pt x="627" y="4772"/>
                    <a:pt x="677" y="4772"/>
                    <a:pt x="727" y="4797"/>
                  </a:cubicBezTo>
                  <a:cubicBezTo>
                    <a:pt x="727" y="3494"/>
                    <a:pt x="226" y="461"/>
                    <a:pt x="151" y="60"/>
                  </a:cubicBezTo>
                  <a:cubicBezTo>
                    <a:pt x="151" y="23"/>
                    <a:pt x="137" y="0"/>
                    <a:pt x="110" y="0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2"/>
            <p:cNvSpPr/>
            <p:nvPr/>
          </p:nvSpPr>
          <p:spPr>
            <a:xfrm rot="566434">
              <a:off x="6000464" y="3807844"/>
              <a:ext cx="129859" cy="86063"/>
            </a:xfrm>
            <a:prstGeom prst="ellipse">
              <a:avLst/>
            </a:prstGeom>
            <a:solidFill>
              <a:srgbClr val="EAA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2"/>
            <p:cNvSpPr/>
            <p:nvPr/>
          </p:nvSpPr>
          <p:spPr>
            <a:xfrm rot="-518129">
              <a:off x="6657766" y="3766403"/>
              <a:ext cx="129872" cy="86171"/>
            </a:xfrm>
            <a:prstGeom prst="ellipse">
              <a:avLst/>
            </a:prstGeom>
            <a:solidFill>
              <a:srgbClr val="EAA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2"/>
            <p:cNvSpPr/>
            <p:nvPr/>
          </p:nvSpPr>
          <p:spPr>
            <a:xfrm>
              <a:off x="6304763" y="3813090"/>
              <a:ext cx="201239" cy="93349"/>
            </a:xfrm>
            <a:custGeom>
              <a:avLst/>
              <a:gdLst/>
              <a:ahLst/>
              <a:cxnLst/>
              <a:rect l="l" t="t" r="r" b="b"/>
              <a:pathLst>
                <a:path w="3460" h="1605" extrusionOk="0">
                  <a:moveTo>
                    <a:pt x="3409" y="1"/>
                  </a:moveTo>
                  <a:cubicBezTo>
                    <a:pt x="3409" y="1"/>
                    <a:pt x="1530" y="176"/>
                    <a:pt x="1" y="928"/>
                  </a:cubicBezTo>
                  <a:cubicBezTo>
                    <a:pt x="1" y="928"/>
                    <a:pt x="51" y="1254"/>
                    <a:pt x="251" y="1605"/>
                  </a:cubicBezTo>
                  <a:cubicBezTo>
                    <a:pt x="1479" y="1029"/>
                    <a:pt x="2657" y="828"/>
                    <a:pt x="3434" y="778"/>
                  </a:cubicBezTo>
                  <a:cubicBezTo>
                    <a:pt x="3459" y="352"/>
                    <a:pt x="3409" y="1"/>
                    <a:pt x="3409" y="1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2"/>
            <p:cNvSpPr/>
            <p:nvPr/>
          </p:nvSpPr>
          <p:spPr>
            <a:xfrm>
              <a:off x="6319361" y="3858280"/>
              <a:ext cx="185186" cy="94861"/>
            </a:xfrm>
            <a:custGeom>
              <a:avLst/>
              <a:gdLst/>
              <a:ahLst/>
              <a:cxnLst/>
              <a:rect l="l" t="t" r="r" b="b"/>
              <a:pathLst>
                <a:path w="3184" h="1631" extrusionOk="0">
                  <a:moveTo>
                    <a:pt x="3183" y="1"/>
                  </a:moveTo>
                  <a:lnTo>
                    <a:pt x="3183" y="1"/>
                  </a:lnTo>
                  <a:cubicBezTo>
                    <a:pt x="2406" y="51"/>
                    <a:pt x="1228" y="226"/>
                    <a:pt x="0" y="828"/>
                  </a:cubicBezTo>
                  <a:cubicBezTo>
                    <a:pt x="223" y="1213"/>
                    <a:pt x="643" y="1631"/>
                    <a:pt x="1379" y="1631"/>
                  </a:cubicBezTo>
                  <a:cubicBezTo>
                    <a:pt x="1553" y="1631"/>
                    <a:pt x="1744" y="1608"/>
                    <a:pt x="1955" y="1555"/>
                  </a:cubicBezTo>
                  <a:cubicBezTo>
                    <a:pt x="2883" y="1354"/>
                    <a:pt x="3133" y="602"/>
                    <a:pt x="3183" y="1"/>
                  </a:cubicBezTo>
                  <a:close/>
                </a:path>
              </a:pathLst>
            </a:custGeom>
            <a:solidFill>
              <a:srgbClr val="FBBD8D"/>
            </a:solidFill>
            <a:ln w="9525" cap="flat" cmpd="sng">
              <a:solidFill>
                <a:srgbClr val="FBB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2"/>
            <p:cNvSpPr/>
            <p:nvPr/>
          </p:nvSpPr>
          <p:spPr>
            <a:xfrm>
              <a:off x="5860187" y="3434467"/>
              <a:ext cx="433012" cy="434350"/>
            </a:xfrm>
            <a:custGeom>
              <a:avLst/>
              <a:gdLst/>
              <a:ahLst/>
              <a:cxnLst/>
              <a:rect l="l" t="t" r="r" b="b"/>
              <a:pathLst>
                <a:path w="7445" h="7468" extrusionOk="0">
                  <a:moveTo>
                    <a:pt x="3459" y="195"/>
                  </a:moveTo>
                  <a:cubicBezTo>
                    <a:pt x="3785" y="195"/>
                    <a:pt x="4111" y="220"/>
                    <a:pt x="4412" y="270"/>
                  </a:cubicBezTo>
                  <a:cubicBezTo>
                    <a:pt x="5940" y="571"/>
                    <a:pt x="7118" y="1874"/>
                    <a:pt x="7244" y="3478"/>
                  </a:cubicBezTo>
                  <a:cubicBezTo>
                    <a:pt x="7244" y="3554"/>
                    <a:pt x="7244" y="3629"/>
                    <a:pt x="7244" y="3704"/>
                  </a:cubicBezTo>
                  <a:cubicBezTo>
                    <a:pt x="7244" y="3779"/>
                    <a:pt x="7244" y="3879"/>
                    <a:pt x="7244" y="3955"/>
                  </a:cubicBezTo>
                  <a:cubicBezTo>
                    <a:pt x="7194" y="4757"/>
                    <a:pt x="6868" y="5508"/>
                    <a:pt x="6341" y="6085"/>
                  </a:cubicBezTo>
                  <a:cubicBezTo>
                    <a:pt x="5740" y="6737"/>
                    <a:pt x="4913" y="7188"/>
                    <a:pt x="3961" y="7263"/>
                  </a:cubicBezTo>
                  <a:cubicBezTo>
                    <a:pt x="3908" y="7265"/>
                    <a:pt x="3855" y="7266"/>
                    <a:pt x="3803" y="7266"/>
                  </a:cubicBezTo>
                  <a:cubicBezTo>
                    <a:pt x="3229" y="7266"/>
                    <a:pt x="2663" y="7142"/>
                    <a:pt x="2181" y="6912"/>
                  </a:cubicBezTo>
                  <a:cubicBezTo>
                    <a:pt x="1905" y="6762"/>
                    <a:pt x="1655" y="6611"/>
                    <a:pt x="1404" y="6411"/>
                  </a:cubicBezTo>
                  <a:cubicBezTo>
                    <a:pt x="727" y="5809"/>
                    <a:pt x="251" y="4957"/>
                    <a:pt x="201" y="3980"/>
                  </a:cubicBezTo>
                  <a:cubicBezTo>
                    <a:pt x="176" y="3854"/>
                    <a:pt x="176" y="3729"/>
                    <a:pt x="176" y="3604"/>
                  </a:cubicBezTo>
                  <a:cubicBezTo>
                    <a:pt x="201" y="3554"/>
                    <a:pt x="201" y="3478"/>
                    <a:pt x="201" y="3428"/>
                  </a:cubicBezTo>
                  <a:cubicBezTo>
                    <a:pt x="226" y="3002"/>
                    <a:pt x="351" y="2576"/>
                    <a:pt x="552" y="2200"/>
                  </a:cubicBezTo>
                  <a:cubicBezTo>
                    <a:pt x="677" y="1899"/>
                    <a:pt x="878" y="1624"/>
                    <a:pt x="1103" y="1373"/>
                  </a:cubicBezTo>
                  <a:cubicBezTo>
                    <a:pt x="1379" y="1047"/>
                    <a:pt x="1705" y="797"/>
                    <a:pt x="2081" y="596"/>
                  </a:cubicBezTo>
                  <a:cubicBezTo>
                    <a:pt x="2507" y="396"/>
                    <a:pt x="2958" y="245"/>
                    <a:pt x="3459" y="195"/>
                  </a:cubicBezTo>
                  <a:close/>
                  <a:moveTo>
                    <a:pt x="3796" y="0"/>
                  </a:moveTo>
                  <a:cubicBezTo>
                    <a:pt x="3686" y="0"/>
                    <a:pt x="3573" y="6"/>
                    <a:pt x="3459" y="20"/>
                  </a:cubicBezTo>
                  <a:cubicBezTo>
                    <a:pt x="2908" y="45"/>
                    <a:pt x="2407" y="195"/>
                    <a:pt x="1955" y="446"/>
                  </a:cubicBezTo>
                  <a:cubicBezTo>
                    <a:pt x="1655" y="621"/>
                    <a:pt x="1354" y="822"/>
                    <a:pt x="1103" y="1072"/>
                  </a:cubicBezTo>
                  <a:cubicBezTo>
                    <a:pt x="752" y="1398"/>
                    <a:pt x="477" y="1799"/>
                    <a:pt x="301" y="2250"/>
                  </a:cubicBezTo>
                  <a:cubicBezTo>
                    <a:pt x="126" y="2651"/>
                    <a:pt x="26" y="3077"/>
                    <a:pt x="1" y="3528"/>
                  </a:cubicBezTo>
                  <a:cubicBezTo>
                    <a:pt x="1" y="3604"/>
                    <a:pt x="1" y="3654"/>
                    <a:pt x="1" y="3704"/>
                  </a:cubicBezTo>
                  <a:cubicBezTo>
                    <a:pt x="1" y="3804"/>
                    <a:pt x="1" y="3904"/>
                    <a:pt x="1" y="3980"/>
                  </a:cubicBezTo>
                  <a:cubicBezTo>
                    <a:pt x="76" y="5107"/>
                    <a:pt x="652" y="6085"/>
                    <a:pt x="1504" y="6711"/>
                  </a:cubicBezTo>
                  <a:cubicBezTo>
                    <a:pt x="1755" y="6912"/>
                    <a:pt x="2056" y="7087"/>
                    <a:pt x="2356" y="7213"/>
                  </a:cubicBezTo>
                  <a:cubicBezTo>
                    <a:pt x="2807" y="7370"/>
                    <a:pt x="3297" y="7467"/>
                    <a:pt x="3810" y="7467"/>
                  </a:cubicBezTo>
                  <a:cubicBezTo>
                    <a:pt x="3868" y="7467"/>
                    <a:pt x="3927" y="7466"/>
                    <a:pt x="3986" y="7463"/>
                  </a:cubicBezTo>
                  <a:cubicBezTo>
                    <a:pt x="4988" y="7388"/>
                    <a:pt x="5865" y="6912"/>
                    <a:pt x="6492" y="6210"/>
                  </a:cubicBezTo>
                  <a:cubicBezTo>
                    <a:pt x="6918" y="5734"/>
                    <a:pt x="7219" y="5132"/>
                    <a:pt x="7369" y="4481"/>
                  </a:cubicBezTo>
                  <a:cubicBezTo>
                    <a:pt x="7394" y="4381"/>
                    <a:pt x="7394" y="4280"/>
                    <a:pt x="7419" y="4180"/>
                  </a:cubicBezTo>
                  <a:cubicBezTo>
                    <a:pt x="7444" y="3955"/>
                    <a:pt x="7444" y="3729"/>
                    <a:pt x="7444" y="3478"/>
                  </a:cubicBezTo>
                  <a:cubicBezTo>
                    <a:pt x="7419" y="3378"/>
                    <a:pt x="7419" y="3303"/>
                    <a:pt x="7419" y="3203"/>
                  </a:cubicBezTo>
                  <a:cubicBezTo>
                    <a:pt x="7394" y="3153"/>
                    <a:pt x="7394" y="3102"/>
                    <a:pt x="7369" y="3027"/>
                  </a:cubicBezTo>
                  <a:cubicBezTo>
                    <a:pt x="7369" y="3027"/>
                    <a:pt x="7369" y="3027"/>
                    <a:pt x="7369" y="3052"/>
                  </a:cubicBezTo>
                  <a:lnTo>
                    <a:pt x="7319" y="3052"/>
                  </a:lnTo>
                  <a:cubicBezTo>
                    <a:pt x="7269" y="3052"/>
                    <a:pt x="7244" y="3052"/>
                    <a:pt x="7219" y="3027"/>
                  </a:cubicBezTo>
                  <a:cubicBezTo>
                    <a:pt x="7194" y="2977"/>
                    <a:pt x="7194" y="2902"/>
                    <a:pt x="7244" y="2877"/>
                  </a:cubicBezTo>
                  <a:cubicBezTo>
                    <a:pt x="7269" y="2852"/>
                    <a:pt x="7294" y="2852"/>
                    <a:pt x="7344" y="2827"/>
                  </a:cubicBezTo>
                  <a:cubicBezTo>
                    <a:pt x="6993" y="1498"/>
                    <a:pt x="5966" y="471"/>
                    <a:pt x="4662" y="120"/>
                  </a:cubicBezTo>
                  <a:cubicBezTo>
                    <a:pt x="4387" y="47"/>
                    <a:pt x="4098" y="0"/>
                    <a:pt x="3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2"/>
            <p:cNvSpPr/>
            <p:nvPr/>
          </p:nvSpPr>
          <p:spPr>
            <a:xfrm>
              <a:off x="6791622" y="2790692"/>
              <a:ext cx="16111" cy="10876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83" y="1"/>
                  </a:moveTo>
                  <a:cubicBezTo>
                    <a:pt x="51" y="1"/>
                    <a:pt x="26" y="18"/>
                    <a:pt x="26" y="36"/>
                  </a:cubicBezTo>
                  <a:cubicBezTo>
                    <a:pt x="1" y="86"/>
                    <a:pt x="26" y="136"/>
                    <a:pt x="51" y="136"/>
                  </a:cubicBezTo>
                  <a:lnTo>
                    <a:pt x="151" y="186"/>
                  </a:lnTo>
                  <a:lnTo>
                    <a:pt x="176" y="186"/>
                  </a:lnTo>
                  <a:cubicBezTo>
                    <a:pt x="226" y="186"/>
                    <a:pt x="251" y="161"/>
                    <a:pt x="251" y="136"/>
                  </a:cubicBezTo>
                  <a:cubicBezTo>
                    <a:pt x="276" y="111"/>
                    <a:pt x="251" y="61"/>
                    <a:pt x="226" y="36"/>
                  </a:cubicBezTo>
                  <a:lnTo>
                    <a:pt x="126" y="11"/>
                  </a:lnTo>
                  <a:cubicBezTo>
                    <a:pt x="111" y="4"/>
                    <a:pt x="97" y="1"/>
                    <a:pt x="83" y="1"/>
                  </a:cubicBezTo>
                  <a:close/>
                </a:path>
              </a:pathLst>
            </a:custGeom>
            <a:solidFill>
              <a:srgbClr val="271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2"/>
            <p:cNvSpPr/>
            <p:nvPr/>
          </p:nvSpPr>
          <p:spPr>
            <a:xfrm>
              <a:off x="5635372" y="4339324"/>
              <a:ext cx="728255" cy="889208"/>
            </a:xfrm>
            <a:custGeom>
              <a:avLst/>
              <a:gdLst/>
              <a:ahLst/>
              <a:cxnLst/>
              <a:rect l="l" t="t" r="r" b="b"/>
              <a:pathLst>
                <a:path w="11255" h="15289" extrusionOk="0">
                  <a:moveTo>
                    <a:pt x="11229" y="1"/>
                  </a:moveTo>
                  <a:lnTo>
                    <a:pt x="11229" y="1"/>
                  </a:lnTo>
                  <a:cubicBezTo>
                    <a:pt x="10978" y="51"/>
                    <a:pt x="10653" y="126"/>
                    <a:pt x="10277" y="201"/>
                  </a:cubicBezTo>
                  <a:cubicBezTo>
                    <a:pt x="8723" y="577"/>
                    <a:pt x="6467" y="1304"/>
                    <a:pt x="4337" y="2682"/>
                  </a:cubicBezTo>
                  <a:cubicBezTo>
                    <a:pt x="3710" y="3083"/>
                    <a:pt x="3184" y="3885"/>
                    <a:pt x="2683" y="5214"/>
                  </a:cubicBezTo>
                  <a:cubicBezTo>
                    <a:pt x="1906" y="7244"/>
                    <a:pt x="1129" y="10477"/>
                    <a:pt x="1" y="15289"/>
                  </a:cubicBezTo>
                  <a:lnTo>
                    <a:pt x="5966" y="15289"/>
                  </a:lnTo>
                  <a:cubicBezTo>
                    <a:pt x="5991" y="15088"/>
                    <a:pt x="6016" y="14888"/>
                    <a:pt x="6041" y="14687"/>
                  </a:cubicBezTo>
                  <a:cubicBezTo>
                    <a:pt x="6041" y="14662"/>
                    <a:pt x="6041" y="14512"/>
                    <a:pt x="6041" y="14261"/>
                  </a:cubicBezTo>
                  <a:cubicBezTo>
                    <a:pt x="6016" y="14111"/>
                    <a:pt x="5790" y="12607"/>
                    <a:pt x="4913" y="11304"/>
                  </a:cubicBezTo>
                  <a:cubicBezTo>
                    <a:pt x="4863" y="11279"/>
                    <a:pt x="4888" y="11229"/>
                    <a:pt x="4913" y="11204"/>
                  </a:cubicBezTo>
                  <a:cubicBezTo>
                    <a:pt x="4934" y="11193"/>
                    <a:pt x="4955" y="11187"/>
                    <a:pt x="4974" y="11187"/>
                  </a:cubicBezTo>
                  <a:cubicBezTo>
                    <a:pt x="5001" y="11187"/>
                    <a:pt x="5024" y="11199"/>
                    <a:pt x="5038" y="11229"/>
                  </a:cubicBezTo>
                  <a:cubicBezTo>
                    <a:pt x="5565" y="12006"/>
                    <a:pt x="5866" y="12858"/>
                    <a:pt x="6041" y="13459"/>
                  </a:cubicBezTo>
                  <a:cubicBezTo>
                    <a:pt x="6041" y="12231"/>
                    <a:pt x="6016" y="10276"/>
                    <a:pt x="6016" y="8973"/>
                  </a:cubicBezTo>
                  <a:cubicBezTo>
                    <a:pt x="6016" y="8923"/>
                    <a:pt x="6041" y="8873"/>
                    <a:pt x="6091" y="8873"/>
                  </a:cubicBezTo>
                  <a:cubicBezTo>
                    <a:pt x="6141" y="8873"/>
                    <a:pt x="6166" y="8923"/>
                    <a:pt x="6166" y="8973"/>
                  </a:cubicBezTo>
                  <a:cubicBezTo>
                    <a:pt x="6191" y="10251"/>
                    <a:pt x="6191" y="12106"/>
                    <a:pt x="6191" y="13359"/>
                  </a:cubicBezTo>
                  <a:cubicBezTo>
                    <a:pt x="6216" y="13310"/>
                    <a:pt x="6216" y="13260"/>
                    <a:pt x="6216" y="13186"/>
                  </a:cubicBezTo>
                  <a:lnTo>
                    <a:pt x="6216" y="13186"/>
                  </a:lnTo>
                  <a:cubicBezTo>
                    <a:pt x="6216" y="13285"/>
                    <a:pt x="6216" y="13360"/>
                    <a:pt x="6191" y="13434"/>
                  </a:cubicBezTo>
                  <a:cubicBezTo>
                    <a:pt x="6191" y="13760"/>
                    <a:pt x="6191" y="14036"/>
                    <a:pt x="6216" y="14261"/>
                  </a:cubicBezTo>
                  <a:cubicBezTo>
                    <a:pt x="6216" y="14512"/>
                    <a:pt x="6216" y="14662"/>
                    <a:pt x="6216" y="14662"/>
                  </a:cubicBezTo>
                  <a:cubicBezTo>
                    <a:pt x="6216" y="14712"/>
                    <a:pt x="6166" y="14763"/>
                    <a:pt x="6116" y="14763"/>
                  </a:cubicBezTo>
                  <a:cubicBezTo>
                    <a:pt x="6116" y="14813"/>
                    <a:pt x="6116" y="14863"/>
                    <a:pt x="6116" y="14913"/>
                  </a:cubicBezTo>
                  <a:cubicBezTo>
                    <a:pt x="6091" y="15038"/>
                    <a:pt x="6091" y="15164"/>
                    <a:pt x="6091" y="15289"/>
                  </a:cubicBezTo>
                  <a:lnTo>
                    <a:pt x="11204" y="15289"/>
                  </a:lnTo>
                  <a:cubicBezTo>
                    <a:pt x="11229" y="13008"/>
                    <a:pt x="11254" y="10978"/>
                    <a:pt x="11204" y="9600"/>
                  </a:cubicBezTo>
                  <a:cubicBezTo>
                    <a:pt x="11003" y="3986"/>
                    <a:pt x="11229" y="51"/>
                    <a:pt x="1122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2"/>
            <p:cNvSpPr/>
            <p:nvPr/>
          </p:nvSpPr>
          <p:spPr>
            <a:xfrm>
              <a:off x="6357005" y="4330600"/>
              <a:ext cx="74670" cy="897932"/>
            </a:xfrm>
            <a:custGeom>
              <a:avLst/>
              <a:gdLst/>
              <a:ahLst/>
              <a:cxnLst/>
              <a:rect l="l" t="t" r="r" b="b"/>
              <a:pathLst>
                <a:path w="1154" h="15439" extrusionOk="0">
                  <a:moveTo>
                    <a:pt x="1003" y="0"/>
                  </a:moveTo>
                  <a:cubicBezTo>
                    <a:pt x="1003" y="0"/>
                    <a:pt x="728" y="25"/>
                    <a:pt x="226" y="126"/>
                  </a:cubicBezTo>
                  <a:cubicBezTo>
                    <a:pt x="226" y="151"/>
                    <a:pt x="251" y="151"/>
                    <a:pt x="251" y="176"/>
                  </a:cubicBezTo>
                  <a:cubicBezTo>
                    <a:pt x="251" y="201"/>
                    <a:pt x="1" y="4136"/>
                    <a:pt x="201" y="9750"/>
                  </a:cubicBezTo>
                  <a:cubicBezTo>
                    <a:pt x="251" y="11128"/>
                    <a:pt x="251" y="13158"/>
                    <a:pt x="201" y="15439"/>
                  </a:cubicBezTo>
                  <a:lnTo>
                    <a:pt x="1154" y="15439"/>
                  </a:lnTo>
                  <a:cubicBezTo>
                    <a:pt x="1154" y="15163"/>
                    <a:pt x="1154" y="14888"/>
                    <a:pt x="1154" y="14612"/>
                  </a:cubicBezTo>
                  <a:cubicBezTo>
                    <a:pt x="1154" y="14010"/>
                    <a:pt x="1154" y="13409"/>
                    <a:pt x="1154" y="12807"/>
                  </a:cubicBezTo>
                  <a:cubicBezTo>
                    <a:pt x="1154" y="12456"/>
                    <a:pt x="1154" y="12106"/>
                    <a:pt x="1154" y="11755"/>
                  </a:cubicBezTo>
                  <a:cubicBezTo>
                    <a:pt x="1154" y="11153"/>
                    <a:pt x="1154" y="10552"/>
                    <a:pt x="1129" y="9950"/>
                  </a:cubicBezTo>
                  <a:cubicBezTo>
                    <a:pt x="1129" y="9599"/>
                    <a:pt x="1129" y="9248"/>
                    <a:pt x="1129" y="8898"/>
                  </a:cubicBezTo>
                  <a:cubicBezTo>
                    <a:pt x="1129" y="8271"/>
                    <a:pt x="1129" y="7669"/>
                    <a:pt x="1104" y="7093"/>
                  </a:cubicBezTo>
                  <a:cubicBezTo>
                    <a:pt x="1104" y="6717"/>
                    <a:pt x="1104" y="6366"/>
                    <a:pt x="1104" y="6040"/>
                  </a:cubicBezTo>
                  <a:cubicBezTo>
                    <a:pt x="1104" y="5389"/>
                    <a:pt x="1078" y="4787"/>
                    <a:pt x="1078" y="4236"/>
                  </a:cubicBezTo>
                  <a:cubicBezTo>
                    <a:pt x="1078" y="3860"/>
                    <a:pt x="1078" y="3509"/>
                    <a:pt x="1053" y="3183"/>
                  </a:cubicBezTo>
                  <a:cubicBezTo>
                    <a:pt x="1053" y="2532"/>
                    <a:pt x="1053" y="1980"/>
                    <a:pt x="1028" y="1504"/>
                  </a:cubicBezTo>
                  <a:cubicBezTo>
                    <a:pt x="1028" y="552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2"/>
            <p:cNvSpPr/>
            <p:nvPr/>
          </p:nvSpPr>
          <p:spPr>
            <a:xfrm>
              <a:off x="6347300" y="4334962"/>
              <a:ext cx="26011" cy="893570"/>
            </a:xfrm>
            <a:custGeom>
              <a:avLst/>
              <a:gdLst/>
              <a:ahLst/>
              <a:cxnLst/>
              <a:rect l="l" t="t" r="r" b="b"/>
              <a:pathLst>
                <a:path w="402" h="15364" extrusionOk="0">
                  <a:moveTo>
                    <a:pt x="326" y="0"/>
                  </a:moveTo>
                  <a:cubicBezTo>
                    <a:pt x="276" y="0"/>
                    <a:pt x="251" y="51"/>
                    <a:pt x="226" y="76"/>
                  </a:cubicBezTo>
                  <a:cubicBezTo>
                    <a:pt x="226" y="76"/>
                    <a:pt x="226" y="76"/>
                    <a:pt x="226" y="101"/>
                  </a:cubicBezTo>
                  <a:cubicBezTo>
                    <a:pt x="226" y="126"/>
                    <a:pt x="0" y="4061"/>
                    <a:pt x="201" y="9675"/>
                  </a:cubicBezTo>
                  <a:cubicBezTo>
                    <a:pt x="251" y="11053"/>
                    <a:pt x="226" y="13083"/>
                    <a:pt x="201" y="15364"/>
                  </a:cubicBezTo>
                  <a:lnTo>
                    <a:pt x="351" y="15364"/>
                  </a:lnTo>
                  <a:cubicBezTo>
                    <a:pt x="401" y="13083"/>
                    <a:pt x="401" y="11053"/>
                    <a:pt x="351" y="9675"/>
                  </a:cubicBezTo>
                  <a:cubicBezTo>
                    <a:pt x="151" y="4061"/>
                    <a:pt x="401" y="126"/>
                    <a:pt x="401" y="101"/>
                  </a:cubicBezTo>
                  <a:cubicBezTo>
                    <a:pt x="401" y="76"/>
                    <a:pt x="376" y="76"/>
                    <a:pt x="376" y="51"/>
                  </a:cubicBezTo>
                  <a:cubicBezTo>
                    <a:pt x="376" y="25"/>
                    <a:pt x="351" y="25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2"/>
            <p:cNvSpPr/>
            <p:nvPr/>
          </p:nvSpPr>
          <p:spPr>
            <a:xfrm>
              <a:off x="6708301" y="4302911"/>
              <a:ext cx="22453" cy="925656"/>
            </a:xfrm>
            <a:custGeom>
              <a:avLst/>
              <a:gdLst/>
              <a:ahLst/>
              <a:cxnLst/>
              <a:rect l="l" t="t" r="r" b="b"/>
              <a:pathLst>
                <a:path w="352" h="15915" extrusionOk="0">
                  <a:moveTo>
                    <a:pt x="251" y="0"/>
                  </a:moveTo>
                  <a:cubicBezTo>
                    <a:pt x="201" y="0"/>
                    <a:pt x="176" y="50"/>
                    <a:pt x="176" y="75"/>
                  </a:cubicBezTo>
                  <a:cubicBezTo>
                    <a:pt x="151" y="226"/>
                    <a:pt x="0" y="7770"/>
                    <a:pt x="176" y="15915"/>
                  </a:cubicBezTo>
                  <a:lnTo>
                    <a:pt x="351" y="15915"/>
                  </a:lnTo>
                  <a:cubicBezTo>
                    <a:pt x="176" y="7770"/>
                    <a:pt x="326" y="226"/>
                    <a:pt x="326" y="100"/>
                  </a:cubicBezTo>
                  <a:cubicBezTo>
                    <a:pt x="326" y="50"/>
                    <a:pt x="301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2"/>
            <p:cNvSpPr/>
            <p:nvPr/>
          </p:nvSpPr>
          <p:spPr>
            <a:xfrm>
              <a:off x="5985522" y="5168745"/>
              <a:ext cx="10295" cy="29197"/>
            </a:xfrm>
            <a:custGeom>
              <a:avLst/>
              <a:gdLst/>
              <a:ahLst/>
              <a:cxnLst/>
              <a:rect l="l" t="t" r="r" b="b"/>
              <a:pathLst>
                <a:path w="177" h="502" extrusionOk="0">
                  <a:moveTo>
                    <a:pt x="176" y="0"/>
                  </a:moveTo>
                  <a:cubicBezTo>
                    <a:pt x="176" y="50"/>
                    <a:pt x="126" y="101"/>
                    <a:pt x="101" y="101"/>
                  </a:cubicBezTo>
                  <a:lnTo>
                    <a:pt x="76" y="101"/>
                  </a:lnTo>
                  <a:cubicBezTo>
                    <a:pt x="51" y="101"/>
                    <a:pt x="1" y="76"/>
                    <a:pt x="1" y="25"/>
                  </a:cubicBezTo>
                  <a:cubicBezTo>
                    <a:pt x="1" y="261"/>
                    <a:pt x="1" y="402"/>
                    <a:pt x="1" y="426"/>
                  </a:cubicBezTo>
                  <a:cubicBezTo>
                    <a:pt x="26" y="451"/>
                    <a:pt x="51" y="477"/>
                    <a:pt x="76" y="477"/>
                  </a:cubicBezTo>
                  <a:cubicBezTo>
                    <a:pt x="76" y="502"/>
                    <a:pt x="76" y="502"/>
                    <a:pt x="76" y="502"/>
                  </a:cubicBezTo>
                  <a:cubicBezTo>
                    <a:pt x="126" y="502"/>
                    <a:pt x="176" y="451"/>
                    <a:pt x="176" y="401"/>
                  </a:cubicBezTo>
                  <a:cubicBezTo>
                    <a:pt x="176" y="401"/>
                    <a:pt x="176" y="251"/>
                    <a:pt x="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2"/>
            <p:cNvSpPr/>
            <p:nvPr/>
          </p:nvSpPr>
          <p:spPr>
            <a:xfrm>
              <a:off x="6024561" y="4855318"/>
              <a:ext cx="13070" cy="313482"/>
            </a:xfrm>
            <a:custGeom>
              <a:avLst/>
              <a:gdLst/>
              <a:ahLst/>
              <a:cxnLst/>
              <a:rect l="l" t="t" r="r" b="b"/>
              <a:pathLst>
                <a:path w="202" h="5390" extrusionOk="0"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1" y="1404"/>
                    <a:pt x="26" y="3359"/>
                    <a:pt x="26" y="4587"/>
                  </a:cubicBezTo>
                  <a:cubicBezTo>
                    <a:pt x="151" y="5038"/>
                    <a:pt x="176" y="5339"/>
                    <a:pt x="201" y="5389"/>
                  </a:cubicBezTo>
                  <a:cubicBezTo>
                    <a:pt x="176" y="5164"/>
                    <a:pt x="176" y="4888"/>
                    <a:pt x="176" y="4562"/>
                  </a:cubicBezTo>
                  <a:cubicBezTo>
                    <a:pt x="176" y="4537"/>
                    <a:pt x="176" y="4512"/>
                    <a:pt x="176" y="4487"/>
                  </a:cubicBezTo>
                  <a:cubicBezTo>
                    <a:pt x="176" y="3234"/>
                    <a:pt x="176" y="1379"/>
                    <a:pt x="151" y="101"/>
                  </a:cubicBezTo>
                  <a:cubicBezTo>
                    <a:pt x="151" y="51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2"/>
            <p:cNvSpPr/>
            <p:nvPr/>
          </p:nvSpPr>
          <p:spPr>
            <a:xfrm>
              <a:off x="5951641" y="4989958"/>
              <a:ext cx="85993" cy="184658"/>
            </a:xfrm>
            <a:custGeom>
              <a:avLst/>
              <a:gdLst/>
              <a:ahLst/>
              <a:cxnLst/>
              <a:rect l="l" t="t" r="r" b="b"/>
              <a:pathLst>
                <a:path w="1329" h="3175" extrusionOk="0">
                  <a:moveTo>
                    <a:pt x="86" y="0"/>
                  </a:moveTo>
                  <a:cubicBezTo>
                    <a:pt x="67" y="0"/>
                    <a:pt x="46" y="6"/>
                    <a:pt x="25" y="17"/>
                  </a:cubicBezTo>
                  <a:cubicBezTo>
                    <a:pt x="0" y="42"/>
                    <a:pt x="0" y="92"/>
                    <a:pt x="25" y="142"/>
                  </a:cubicBezTo>
                  <a:cubicBezTo>
                    <a:pt x="902" y="1420"/>
                    <a:pt x="1128" y="2924"/>
                    <a:pt x="1153" y="3074"/>
                  </a:cubicBezTo>
                  <a:cubicBezTo>
                    <a:pt x="1153" y="3099"/>
                    <a:pt x="1153" y="3099"/>
                    <a:pt x="1153" y="3099"/>
                  </a:cubicBezTo>
                  <a:cubicBezTo>
                    <a:pt x="1153" y="3150"/>
                    <a:pt x="1203" y="3175"/>
                    <a:pt x="1228" y="3175"/>
                  </a:cubicBezTo>
                  <a:lnTo>
                    <a:pt x="1253" y="3175"/>
                  </a:lnTo>
                  <a:cubicBezTo>
                    <a:pt x="1278" y="3175"/>
                    <a:pt x="1328" y="3124"/>
                    <a:pt x="1328" y="3074"/>
                  </a:cubicBezTo>
                  <a:cubicBezTo>
                    <a:pt x="1303" y="3024"/>
                    <a:pt x="1278" y="2723"/>
                    <a:pt x="1153" y="2272"/>
                  </a:cubicBezTo>
                  <a:cubicBezTo>
                    <a:pt x="978" y="1671"/>
                    <a:pt x="677" y="819"/>
                    <a:pt x="150" y="42"/>
                  </a:cubicBezTo>
                  <a:cubicBezTo>
                    <a:pt x="136" y="12"/>
                    <a:pt x="113" y="0"/>
                    <a:pt x="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2"/>
            <p:cNvSpPr/>
            <p:nvPr/>
          </p:nvSpPr>
          <p:spPr>
            <a:xfrm>
              <a:off x="6968866" y="4738127"/>
              <a:ext cx="153537" cy="367994"/>
            </a:xfrm>
            <a:custGeom>
              <a:avLst/>
              <a:gdLst/>
              <a:ahLst/>
              <a:cxnLst/>
              <a:rect l="l" t="t" r="r" b="b"/>
              <a:pathLst>
                <a:path w="2407" h="6327" extrusionOk="0">
                  <a:moveTo>
                    <a:pt x="140" y="1"/>
                  </a:moveTo>
                  <a:cubicBezTo>
                    <a:pt x="128" y="1"/>
                    <a:pt x="114" y="4"/>
                    <a:pt x="101" y="11"/>
                  </a:cubicBezTo>
                  <a:cubicBezTo>
                    <a:pt x="76" y="11"/>
                    <a:pt x="51" y="61"/>
                    <a:pt x="51" y="111"/>
                  </a:cubicBezTo>
                  <a:lnTo>
                    <a:pt x="1880" y="5274"/>
                  </a:lnTo>
                  <a:cubicBezTo>
                    <a:pt x="1429" y="4522"/>
                    <a:pt x="803" y="3795"/>
                    <a:pt x="151" y="3344"/>
                  </a:cubicBezTo>
                  <a:cubicBezTo>
                    <a:pt x="126" y="3332"/>
                    <a:pt x="101" y="3325"/>
                    <a:pt x="79" y="3325"/>
                  </a:cubicBezTo>
                  <a:cubicBezTo>
                    <a:pt x="57" y="3325"/>
                    <a:pt x="38" y="3332"/>
                    <a:pt x="26" y="3344"/>
                  </a:cubicBezTo>
                  <a:cubicBezTo>
                    <a:pt x="1" y="3394"/>
                    <a:pt x="26" y="3444"/>
                    <a:pt x="51" y="3469"/>
                  </a:cubicBezTo>
                  <a:cubicBezTo>
                    <a:pt x="878" y="4046"/>
                    <a:pt x="1805" y="5274"/>
                    <a:pt x="2256" y="6327"/>
                  </a:cubicBezTo>
                  <a:lnTo>
                    <a:pt x="2331" y="6302"/>
                  </a:lnTo>
                  <a:lnTo>
                    <a:pt x="2407" y="6277"/>
                  </a:lnTo>
                  <a:lnTo>
                    <a:pt x="201" y="61"/>
                  </a:lnTo>
                  <a:cubicBezTo>
                    <a:pt x="201" y="24"/>
                    <a:pt x="174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2"/>
            <p:cNvSpPr/>
            <p:nvPr/>
          </p:nvSpPr>
          <p:spPr>
            <a:xfrm rot="-427541" flipH="1">
              <a:off x="6284349" y="3501461"/>
              <a:ext cx="101074" cy="288481"/>
            </a:xfrm>
            <a:custGeom>
              <a:avLst/>
              <a:gdLst/>
              <a:ahLst/>
              <a:cxnLst/>
              <a:rect l="l" t="t" r="r" b="b"/>
              <a:pathLst>
                <a:path w="3785" h="10803" extrusionOk="0">
                  <a:moveTo>
                    <a:pt x="552" y="0"/>
                  </a:moveTo>
                  <a:lnTo>
                    <a:pt x="552" y="0"/>
                  </a:lnTo>
                  <a:cubicBezTo>
                    <a:pt x="552" y="0"/>
                    <a:pt x="502" y="226"/>
                    <a:pt x="426" y="627"/>
                  </a:cubicBezTo>
                  <a:cubicBezTo>
                    <a:pt x="401" y="702"/>
                    <a:pt x="376" y="827"/>
                    <a:pt x="351" y="928"/>
                  </a:cubicBezTo>
                  <a:cubicBezTo>
                    <a:pt x="351" y="1053"/>
                    <a:pt x="326" y="1178"/>
                    <a:pt x="326" y="1329"/>
                  </a:cubicBezTo>
                  <a:cubicBezTo>
                    <a:pt x="326" y="1604"/>
                    <a:pt x="276" y="1905"/>
                    <a:pt x="301" y="2256"/>
                  </a:cubicBezTo>
                  <a:cubicBezTo>
                    <a:pt x="326" y="2607"/>
                    <a:pt x="301" y="2983"/>
                    <a:pt x="401" y="3359"/>
                  </a:cubicBezTo>
                  <a:cubicBezTo>
                    <a:pt x="452" y="3735"/>
                    <a:pt x="502" y="4161"/>
                    <a:pt x="627" y="4562"/>
                  </a:cubicBezTo>
                  <a:cubicBezTo>
                    <a:pt x="677" y="4787"/>
                    <a:pt x="727" y="4988"/>
                    <a:pt x="802" y="5213"/>
                  </a:cubicBezTo>
                  <a:cubicBezTo>
                    <a:pt x="878" y="5414"/>
                    <a:pt x="953" y="5614"/>
                    <a:pt x="1028" y="5840"/>
                  </a:cubicBezTo>
                  <a:cubicBezTo>
                    <a:pt x="1178" y="6266"/>
                    <a:pt x="1429" y="6692"/>
                    <a:pt x="1629" y="7093"/>
                  </a:cubicBezTo>
                  <a:cubicBezTo>
                    <a:pt x="1755" y="7294"/>
                    <a:pt x="1905" y="7469"/>
                    <a:pt x="2030" y="7670"/>
                  </a:cubicBezTo>
                  <a:lnTo>
                    <a:pt x="2231" y="7920"/>
                  </a:lnTo>
                  <a:cubicBezTo>
                    <a:pt x="2331" y="8045"/>
                    <a:pt x="2381" y="8121"/>
                    <a:pt x="2482" y="8196"/>
                  </a:cubicBezTo>
                  <a:cubicBezTo>
                    <a:pt x="2632" y="8371"/>
                    <a:pt x="2807" y="8522"/>
                    <a:pt x="2908" y="8622"/>
                  </a:cubicBezTo>
                  <a:cubicBezTo>
                    <a:pt x="2983" y="8697"/>
                    <a:pt x="3033" y="8772"/>
                    <a:pt x="3083" y="8873"/>
                  </a:cubicBezTo>
                  <a:lnTo>
                    <a:pt x="3183" y="8998"/>
                  </a:lnTo>
                  <a:cubicBezTo>
                    <a:pt x="3158" y="8998"/>
                    <a:pt x="3183" y="9073"/>
                    <a:pt x="3208" y="9098"/>
                  </a:cubicBezTo>
                  <a:cubicBezTo>
                    <a:pt x="3233" y="9198"/>
                    <a:pt x="3259" y="9274"/>
                    <a:pt x="3259" y="9349"/>
                  </a:cubicBezTo>
                  <a:cubicBezTo>
                    <a:pt x="3284" y="9424"/>
                    <a:pt x="3259" y="9474"/>
                    <a:pt x="3259" y="9549"/>
                  </a:cubicBezTo>
                  <a:cubicBezTo>
                    <a:pt x="3284" y="9599"/>
                    <a:pt x="3208" y="9700"/>
                    <a:pt x="3158" y="9775"/>
                  </a:cubicBezTo>
                  <a:lnTo>
                    <a:pt x="3140" y="9830"/>
                  </a:lnTo>
                  <a:lnTo>
                    <a:pt x="3140" y="9830"/>
                  </a:lnTo>
                  <a:cubicBezTo>
                    <a:pt x="3140" y="9829"/>
                    <a:pt x="3139" y="9829"/>
                    <a:pt x="3139" y="9829"/>
                  </a:cubicBezTo>
                  <a:cubicBezTo>
                    <a:pt x="3132" y="9829"/>
                    <a:pt x="3108" y="9858"/>
                    <a:pt x="3108" y="9875"/>
                  </a:cubicBezTo>
                  <a:lnTo>
                    <a:pt x="3008" y="9950"/>
                  </a:lnTo>
                  <a:cubicBezTo>
                    <a:pt x="2807" y="10201"/>
                    <a:pt x="2457" y="10326"/>
                    <a:pt x="2156" y="10426"/>
                  </a:cubicBezTo>
                  <a:cubicBezTo>
                    <a:pt x="2005" y="10451"/>
                    <a:pt x="1855" y="10502"/>
                    <a:pt x="1730" y="10527"/>
                  </a:cubicBezTo>
                  <a:cubicBezTo>
                    <a:pt x="1579" y="10552"/>
                    <a:pt x="1429" y="10552"/>
                    <a:pt x="1304" y="10577"/>
                  </a:cubicBezTo>
                  <a:cubicBezTo>
                    <a:pt x="1028" y="10577"/>
                    <a:pt x="802" y="10577"/>
                    <a:pt x="602" y="10552"/>
                  </a:cubicBezTo>
                  <a:cubicBezTo>
                    <a:pt x="426" y="10527"/>
                    <a:pt x="276" y="10502"/>
                    <a:pt x="176" y="10451"/>
                  </a:cubicBezTo>
                  <a:cubicBezTo>
                    <a:pt x="76" y="10426"/>
                    <a:pt x="0" y="10426"/>
                    <a:pt x="0" y="10426"/>
                  </a:cubicBezTo>
                  <a:lnTo>
                    <a:pt x="0" y="10426"/>
                  </a:lnTo>
                  <a:cubicBezTo>
                    <a:pt x="0" y="10426"/>
                    <a:pt x="51" y="10451"/>
                    <a:pt x="151" y="10502"/>
                  </a:cubicBezTo>
                  <a:cubicBezTo>
                    <a:pt x="251" y="10552"/>
                    <a:pt x="376" y="10627"/>
                    <a:pt x="577" y="10652"/>
                  </a:cubicBezTo>
                  <a:cubicBezTo>
                    <a:pt x="777" y="10727"/>
                    <a:pt x="1003" y="10752"/>
                    <a:pt x="1304" y="10802"/>
                  </a:cubicBezTo>
                  <a:lnTo>
                    <a:pt x="1755" y="10802"/>
                  </a:lnTo>
                  <a:cubicBezTo>
                    <a:pt x="1905" y="10802"/>
                    <a:pt x="2081" y="10777"/>
                    <a:pt x="2256" y="10752"/>
                  </a:cubicBezTo>
                  <a:cubicBezTo>
                    <a:pt x="2582" y="10677"/>
                    <a:pt x="2983" y="10577"/>
                    <a:pt x="3309" y="10276"/>
                  </a:cubicBezTo>
                  <a:lnTo>
                    <a:pt x="3434" y="10176"/>
                  </a:lnTo>
                  <a:cubicBezTo>
                    <a:pt x="3484" y="10126"/>
                    <a:pt x="3459" y="10151"/>
                    <a:pt x="3534" y="10076"/>
                  </a:cubicBezTo>
                  <a:lnTo>
                    <a:pt x="3559" y="10025"/>
                  </a:lnTo>
                  <a:cubicBezTo>
                    <a:pt x="3609" y="9925"/>
                    <a:pt x="3685" y="9875"/>
                    <a:pt x="3710" y="9725"/>
                  </a:cubicBezTo>
                  <a:cubicBezTo>
                    <a:pt x="3760" y="9574"/>
                    <a:pt x="3785" y="9424"/>
                    <a:pt x="3785" y="9299"/>
                  </a:cubicBezTo>
                  <a:cubicBezTo>
                    <a:pt x="3785" y="9173"/>
                    <a:pt x="3735" y="9048"/>
                    <a:pt x="3710" y="8948"/>
                  </a:cubicBezTo>
                  <a:cubicBezTo>
                    <a:pt x="3685" y="8873"/>
                    <a:pt x="3685" y="8847"/>
                    <a:pt x="3634" y="8747"/>
                  </a:cubicBezTo>
                  <a:lnTo>
                    <a:pt x="3559" y="8597"/>
                  </a:lnTo>
                  <a:cubicBezTo>
                    <a:pt x="3509" y="8522"/>
                    <a:pt x="3459" y="8421"/>
                    <a:pt x="3359" y="8321"/>
                  </a:cubicBezTo>
                  <a:cubicBezTo>
                    <a:pt x="3183" y="8096"/>
                    <a:pt x="3033" y="7945"/>
                    <a:pt x="2883" y="7795"/>
                  </a:cubicBezTo>
                  <a:lnTo>
                    <a:pt x="2682" y="7594"/>
                  </a:lnTo>
                  <a:lnTo>
                    <a:pt x="2507" y="7319"/>
                  </a:lnTo>
                  <a:cubicBezTo>
                    <a:pt x="2381" y="7118"/>
                    <a:pt x="2231" y="6943"/>
                    <a:pt x="2131" y="6767"/>
                  </a:cubicBezTo>
                  <a:cubicBezTo>
                    <a:pt x="1930" y="6391"/>
                    <a:pt x="1705" y="6040"/>
                    <a:pt x="1554" y="5614"/>
                  </a:cubicBezTo>
                  <a:cubicBezTo>
                    <a:pt x="1479" y="5414"/>
                    <a:pt x="1404" y="5213"/>
                    <a:pt x="1329" y="5038"/>
                  </a:cubicBezTo>
                  <a:cubicBezTo>
                    <a:pt x="1254" y="4837"/>
                    <a:pt x="1203" y="4637"/>
                    <a:pt x="1128" y="4436"/>
                  </a:cubicBezTo>
                  <a:cubicBezTo>
                    <a:pt x="1003" y="4035"/>
                    <a:pt x="928" y="3659"/>
                    <a:pt x="827" y="3284"/>
                  </a:cubicBezTo>
                  <a:cubicBezTo>
                    <a:pt x="727" y="2908"/>
                    <a:pt x="702" y="2557"/>
                    <a:pt x="652" y="2231"/>
                  </a:cubicBezTo>
                  <a:cubicBezTo>
                    <a:pt x="577" y="1905"/>
                    <a:pt x="577" y="1604"/>
                    <a:pt x="552" y="1329"/>
                  </a:cubicBezTo>
                  <a:cubicBezTo>
                    <a:pt x="527" y="1203"/>
                    <a:pt x="527" y="1053"/>
                    <a:pt x="527" y="953"/>
                  </a:cubicBezTo>
                  <a:cubicBezTo>
                    <a:pt x="527" y="827"/>
                    <a:pt x="527" y="727"/>
                    <a:pt x="527" y="627"/>
                  </a:cubicBezTo>
                  <a:cubicBezTo>
                    <a:pt x="552" y="226"/>
                    <a:pt x="552" y="0"/>
                    <a:pt x="552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2"/>
            <p:cNvSpPr/>
            <p:nvPr/>
          </p:nvSpPr>
          <p:spPr>
            <a:xfrm rot="-427541" flipH="1">
              <a:off x="6462163" y="3325639"/>
              <a:ext cx="80832" cy="43928"/>
            </a:xfrm>
            <a:custGeom>
              <a:avLst/>
              <a:gdLst/>
              <a:ahLst/>
              <a:cxnLst/>
              <a:rect l="l" t="t" r="r" b="b"/>
              <a:pathLst>
                <a:path w="3027" h="1645" extrusionOk="0">
                  <a:moveTo>
                    <a:pt x="2322" y="1"/>
                  </a:moveTo>
                  <a:cubicBezTo>
                    <a:pt x="1852" y="1"/>
                    <a:pt x="1242" y="309"/>
                    <a:pt x="997" y="456"/>
                  </a:cubicBezTo>
                  <a:cubicBezTo>
                    <a:pt x="721" y="606"/>
                    <a:pt x="270" y="857"/>
                    <a:pt x="145" y="1183"/>
                  </a:cubicBezTo>
                  <a:cubicBezTo>
                    <a:pt x="0" y="1537"/>
                    <a:pt x="158" y="1644"/>
                    <a:pt x="388" y="1644"/>
                  </a:cubicBezTo>
                  <a:cubicBezTo>
                    <a:pt x="597" y="1644"/>
                    <a:pt x="867" y="1555"/>
                    <a:pt x="1022" y="1484"/>
                  </a:cubicBezTo>
                  <a:cubicBezTo>
                    <a:pt x="1072" y="1459"/>
                    <a:pt x="1222" y="1409"/>
                    <a:pt x="1373" y="1358"/>
                  </a:cubicBezTo>
                  <a:cubicBezTo>
                    <a:pt x="1974" y="1133"/>
                    <a:pt x="3027" y="732"/>
                    <a:pt x="2876" y="331"/>
                  </a:cubicBezTo>
                  <a:cubicBezTo>
                    <a:pt x="2781" y="88"/>
                    <a:pt x="2571" y="1"/>
                    <a:pt x="2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2"/>
            <p:cNvSpPr/>
            <p:nvPr/>
          </p:nvSpPr>
          <p:spPr>
            <a:xfrm rot="-427541" flipH="1">
              <a:off x="6140218" y="3365884"/>
              <a:ext cx="80859" cy="43928"/>
            </a:xfrm>
            <a:custGeom>
              <a:avLst/>
              <a:gdLst/>
              <a:ahLst/>
              <a:cxnLst/>
              <a:rect l="l" t="t" r="r" b="b"/>
              <a:pathLst>
                <a:path w="3028" h="1645" extrusionOk="0">
                  <a:moveTo>
                    <a:pt x="706" y="1"/>
                  </a:moveTo>
                  <a:cubicBezTo>
                    <a:pt x="457" y="1"/>
                    <a:pt x="247" y="88"/>
                    <a:pt x="151" y="331"/>
                  </a:cubicBezTo>
                  <a:cubicBezTo>
                    <a:pt x="1" y="732"/>
                    <a:pt x="1028" y="1133"/>
                    <a:pt x="1655" y="1358"/>
                  </a:cubicBezTo>
                  <a:cubicBezTo>
                    <a:pt x="1805" y="1409"/>
                    <a:pt x="1956" y="1459"/>
                    <a:pt x="2006" y="1484"/>
                  </a:cubicBezTo>
                  <a:cubicBezTo>
                    <a:pt x="2161" y="1555"/>
                    <a:pt x="2430" y="1644"/>
                    <a:pt x="2640" y="1644"/>
                  </a:cubicBezTo>
                  <a:cubicBezTo>
                    <a:pt x="2869" y="1644"/>
                    <a:pt x="3027" y="1537"/>
                    <a:pt x="2883" y="1183"/>
                  </a:cubicBezTo>
                  <a:cubicBezTo>
                    <a:pt x="2758" y="857"/>
                    <a:pt x="2306" y="606"/>
                    <a:pt x="2031" y="456"/>
                  </a:cubicBezTo>
                  <a:cubicBezTo>
                    <a:pt x="1785" y="309"/>
                    <a:pt x="1176" y="1"/>
                    <a:pt x="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2"/>
            <p:cNvSpPr/>
            <p:nvPr/>
          </p:nvSpPr>
          <p:spPr>
            <a:xfrm rot="-427541" flipH="1">
              <a:off x="6287267" y="3873445"/>
              <a:ext cx="214858" cy="48227"/>
            </a:xfrm>
            <a:custGeom>
              <a:avLst/>
              <a:gdLst/>
              <a:ahLst/>
              <a:cxnLst/>
              <a:rect l="l" t="t" r="r" b="b"/>
              <a:pathLst>
                <a:path w="8046" h="1806" extrusionOk="0">
                  <a:moveTo>
                    <a:pt x="4058" y="1"/>
                  </a:moveTo>
                  <a:cubicBezTo>
                    <a:pt x="2655" y="1"/>
                    <a:pt x="1251" y="383"/>
                    <a:pt x="0" y="1154"/>
                  </a:cubicBezTo>
                  <a:cubicBezTo>
                    <a:pt x="1053" y="1530"/>
                    <a:pt x="2331" y="1805"/>
                    <a:pt x="3885" y="1805"/>
                  </a:cubicBezTo>
                  <a:cubicBezTo>
                    <a:pt x="5614" y="1805"/>
                    <a:pt x="6968" y="1530"/>
                    <a:pt x="8046" y="1103"/>
                  </a:cubicBezTo>
                  <a:cubicBezTo>
                    <a:pt x="6815" y="370"/>
                    <a:pt x="5437" y="1"/>
                    <a:pt x="4058" y="1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2"/>
            <p:cNvSpPr/>
            <p:nvPr/>
          </p:nvSpPr>
          <p:spPr>
            <a:xfrm rot="-427541" flipH="1">
              <a:off x="6185547" y="3826439"/>
              <a:ext cx="416979" cy="77654"/>
            </a:xfrm>
            <a:custGeom>
              <a:avLst/>
              <a:gdLst/>
              <a:ahLst/>
              <a:cxnLst/>
              <a:rect l="l" t="t" r="r" b="b"/>
              <a:pathLst>
                <a:path w="15615" h="2908" extrusionOk="0">
                  <a:moveTo>
                    <a:pt x="15615" y="0"/>
                  </a:moveTo>
                  <a:lnTo>
                    <a:pt x="15615" y="0"/>
                  </a:lnTo>
                  <a:cubicBezTo>
                    <a:pt x="12365" y="944"/>
                    <a:pt x="9547" y="1259"/>
                    <a:pt x="7234" y="1259"/>
                  </a:cubicBezTo>
                  <a:cubicBezTo>
                    <a:pt x="2607" y="1259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053" y="1880"/>
                    <a:pt x="3910" y="2908"/>
                  </a:cubicBezTo>
                  <a:cubicBezTo>
                    <a:pt x="5161" y="2137"/>
                    <a:pt x="6565" y="1755"/>
                    <a:pt x="7968" y="1755"/>
                  </a:cubicBezTo>
                  <a:cubicBezTo>
                    <a:pt x="9347" y="1755"/>
                    <a:pt x="10725" y="2124"/>
                    <a:pt x="11956" y="2857"/>
                  </a:cubicBezTo>
                  <a:cubicBezTo>
                    <a:pt x="14687" y="1830"/>
                    <a:pt x="15615" y="0"/>
                    <a:pt x="15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2"/>
            <p:cNvSpPr/>
            <p:nvPr/>
          </p:nvSpPr>
          <p:spPr>
            <a:xfrm rot="-427541" flipH="1">
              <a:off x="6489076" y="3550422"/>
              <a:ext cx="124520" cy="65691"/>
            </a:xfrm>
            <a:custGeom>
              <a:avLst/>
              <a:gdLst/>
              <a:ahLst/>
              <a:cxnLst/>
              <a:rect l="l" t="t" r="r" b="b"/>
              <a:pathLst>
                <a:path w="4663" h="2460" extrusionOk="0">
                  <a:moveTo>
                    <a:pt x="3033" y="0"/>
                  </a:moveTo>
                  <a:cubicBezTo>
                    <a:pt x="2306" y="0"/>
                    <a:pt x="1579" y="176"/>
                    <a:pt x="1053" y="527"/>
                  </a:cubicBezTo>
                  <a:cubicBezTo>
                    <a:pt x="452" y="903"/>
                    <a:pt x="101" y="1454"/>
                    <a:pt x="25" y="2106"/>
                  </a:cubicBezTo>
                  <a:cubicBezTo>
                    <a:pt x="0" y="2281"/>
                    <a:pt x="126" y="2432"/>
                    <a:pt x="301" y="2457"/>
                  </a:cubicBezTo>
                  <a:cubicBezTo>
                    <a:pt x="316" y="2458"/>
                    <a:pt x="330" y="2459"/>
                    <a:pt x="345" y="2459"/>
                  </a:cubicBezTo>
                  <a:cubicBezTo>
                    <a:pt x="523" y="2459"/>
                    <a:pt x="652" y="2318"/>
                    <a:pt x="652" y="2156"/>
                  </a:cubicBezTo>
                  <a:cubicBezTo>
                    <a:pt x="702" y="1705"/>
                    <a:pt x="953" y="1329"/>
                    <a:pt x="1379" y="1053"/>
                  </a:cubicBezTo>
                  <a:cubicBezTo>
                    <a:pt x="1821" y="763"/>
                    <a:pt x="2412" y="613"/>
                    <a:pt x="3027" y="613"/>
                  </a:cubicBezTo>
                  <a:cubicBezTo>
                    <a:pt x="3423" y="613"/>
                    <a:pt x="3828" y="675"/>
                    <a:pt x="4211" y="802"/>
                  </a:cubicBezTo>
                  <a:cubicBezTo>
                    <a:pt x="4242" y="813"/>
                    <a:pt x="4274" y="818"/>
                    <a:pt x="4308" y="818"/>
                  </a:cubicBezTo>
                  <a:cubicBezTo>
                    <a:pt x="4437" y="818"/>
                    <a:pt x="4572" y="742"/>
                    <a:pt x="4612" y="602"/>
                  </a:cubicBezTo>
                  <a:cubicBezTo>
                    <a:pt x="4662" y="452"/>
                    <a:pt x="4562" y="276"/>
                    <a:pt x="4411" y="201"/>
                  </a:cubicBezTo>
                  <a:cubicBezTo>
                    <a:pt x="3960" y="76"/>
                    <a:pt x="3509" y="0"/>
                    <a:pt x="3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"/>
            <p:cNvSpPr/>
            <p:nvPr/>
          </p:nvSpPr>
          <p:spPr>
            <a:xfrm rot="-427541" flipH="1">
              <a:off x="6110559" y="3597743"/>
              <a:ext cx="124493" cy="65691"/>
            </a:xfrm>
            <a:custGeom>
              <a:avLst/>
              <a:gdLst/>
              <a:ahLst/>
              <a:cxnLst/>
              <a:rect l="l" t="t" r="r" b="b"/>
              <a:pathLst>
                <a:path w="4662" h="2460" extrusionOk="0">
                  <a:moveTo>
                    <a:pt x="1629" y="0"/>
                  </a:moveTo>
                  <a:cubicBezTo>
                    <a:pt x="1178" y="0"/>
                    <a:pt x="702" y="51"/>
                    <a:pt x="251" y="201"/>
                  </a:cubicBezTo>
                  <a:cubicBezTo>
                    <a:pt x="100" y="276"/>
                    <a:pt x="0" y="452"/>
                    <a:pt x="50" y="602"/>
                  </a:cubicBezTo>
                  <a:cubicBezTo>
                    <a:pt x="110" y="742"/>
                    <a:pt x="233" y="818"/>
                    <a:pt x="357" y="818"/>
                  </a:cubicBezTo>
                  <a:cubicBezTo>
                    <a:pt x="389" y="818"/>
                    <a:pt x="421" y="813"/>
                    <a:pt x="451" y="802"/>
                  </a:cubicBezTo>
                  <a:cubicBezTo>
                    <a:pt x="834" y="675"/>
                    <a:pt x="1239" y="613"/>
                    <a:pt x="1635" y="613"/>
                  </a:cubicBezTo>
                  <a:cubicBezTo>
                    <a:pt x="2250" y="613"/>
                    <a:pt x="2841" y="763"/>
                    <a:pt x="3283" y="1053"/>
                  </a:cubicBezTo>
                  <a:cubicBezTo>
                    <a:pt x="3709" y="1329"/>
                    <a:pt x="3960" y="1705"/>
                    <a:pt x="4010" y="2156"/>
                  </a:cubicBezTo>
                  <a:cubicBezTo>
                    <a:pt x="4033" y="2318"/>
                    <a:pt x="4143" y="2459"/>
                    <a:pt x="4318" y="2459"/>
                  </a:cubicBezTo>
                  <a:cubicBezTo>
                    <a:pt x="4332" y="2459"/>
                    <a:pt x="4346" y="2458"/>
                    <a:pt x="4361" y="2457"/>
                  </a:cubicBezTo>
                  <a:cubicBezTo>
                    <a:pt x="4537" y="2432"/>
                    <a:pt x="4662" y="2281"/>
                    <a:pt x="4637" y="2106"/>
                  </a:cubicBezTo>
                  <a:cubicBezTo>
                    <a:pt x="4562" y="1429"/>
                    <a:pt x="4211" y="903"/>
                    <a:pt x="3634" y="527"/>
                  </a:cubicBezTo>
                  <a:cubicBezTo>
                    <a:pt x="3083" y="176"/>
                    <a:pt x="2356" y="0"/>
                    <a:pt x="1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/>
            <p:nvPr/>
          </p:nvSpPr>
          <p:spPr>
            <a:xfrm>
              <a:off x="6278533" y="3572249"/>
              <a:ext cx="185186" cy="39782"/>
            </a:xfrm>
            <a:custGeom>
              <a:avLst/>
              <a:gdLst/>
              <a:ahLst/>
              <a:cxnLst/>
              <a:rect l="l" t="t" r="r" b="b"/>
              <a:pathLst>
                <a:path w="3184" h="684" extrusionOk="0">
                  <a:moveTo>
                    <a:pt x="1737" y="0"/>
                  </a:moveTo>
                  <a:cubicBezTo>
                    <a:pt x="1252" y="0"/>
                    <a:pt x="692" y="108"/>
                    <a:pt x="151" y="458"/>
                  </a:cubicBezTo>
                  <a:cubicBezTo>
                    <a:pt x="101" y="483"/>
                    <a:pt x="76" y="483"/>
                    <a:pt x="51" y="508"/>
                  </a:cubicBezTo>
                  <a:cubicBezTo>
                    <a:pt x="1" y="533"/>
                    <a:pt x="1" y="608"/>
                    <a:pt x="26" y="658"/>
                  </a:cubicBezTo>
                  <a:cubicBezTo>
                    <a:pt x="51" y="683"/>
                    <a:pt x="76" y="683"/>
                    <a:pt x="126" y="683"/>
                  </a:cubicBezTo>
                  <a:lnTo>
                    <a:pt x="176" y="683"/>
                  </a:lnTo>
                  <a:cubicBezTo>
                    <a:pt x="176" y="658"/>
                    <a:pt x="176" y="658"/>
                    <a:pt x="176" y="658"/>
                  </a:cubicBezTo>
                  <a:cubicBezTo>
                    <a:pt x="704" y="301"/>
                    <a:pt x="1251" y="194"/>
                    <a:pt x="1722" y="194"/>
                  </a:cubicBezTo>
                  <a:cubicBezTo>
                    <a:pt x="2011" y="194"/>
                    <a:pt x="2272" y="235"/>
                    <a:pt x="2482" y="282"/>
                  </a:cubicBezTo>
                  <a:cubicBezTo>
                    <a:pt x="2532" y="307"/>
                    <a:pt x="2582" y="307"/>
                    <a:pt x="2632" y="332"/>
                  </a:cubicBezTo>
                  <a:cubicBezTo>
                    <a:pt x="2783" y="383"/>
                    <a:pt x="2908" y="408"/>
                    <a:pt x="2983" y="458"/>
                  </a:cubicBezTo>
                  <a:cubicBezTo>
                    <a:pt x="3008" y="458"/>
                    <a:pt x="3033" y="483"/>
                    <a:pt x="3033" y="483"/>
                  </a:cubicBezTo>
                  <a:cubicBezTo>
                    <a:pt x="3047" y="489"/>
                    <a:pt x="3060" y="493"/>
                    <a:pt x="3073" y="493"/>
                  </a:cubicBezTo>
                  <a:cubicBezTo>
                    <a:pt x="3108" y="493"/>
                    <a:pt x="3140" y="469"/>
                    <a:pt x="3159" y="433"/>
                  </a:cubicBezTo>
                  <a:cubicBezTo>
                    <a:pt x="3184" y="383"/>
                    <a:pt x="3159" y="307"/>
                    <a:pt x="3108" y="282"/>
                  </a:cubicBezTo>
                  <a:cubicBezTo>
                    <a:pt x="3108" y="282"/>
                    <a:pt x="3058" y="282"/>
                    <a:pt x="2983" y="232"/>
                  </a:cubicBezTo>
                  <a:cubicBezTo>
                    <a:pt x="2908" y="207"/>
                    <a:pt x="2783" y="157"/>
                    <a:pt x="2632" y="132"/>
                  </a:cubicBezTo>
                  <a:cubicBezTo>
                    <a:pt x="2582" y="107"/>
                    <a:pt x="2532" y="107"/>
                    <a:pt x="2482" y="82"/>
                  </a:cubicBezTo>
                  <a:cubicBezTo>
                    <a:pt x="2271" y="36"/>
                    <a:pt x="2017" y="0"/>
                    <a:pt x="1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"/>
            <p:cNvSpPr/>
            <p:nvPr/>
          </p:nvSpPr>
          <p:spPr>
            <a:xfrm>
              <a:off x="6450571" y="3393290"/>
              <a:ext cx="437316" cy="433885"/>
            </a:xfrm>
            <a:custGeom>
              <a:avLst/>
              <a:gdLst/>
              <a:ahLst/>
              <a:cxnLst/>
              <a:rect l="l" t="t" r="r" b="b"/>
              <a:pathLst>
                <a:path w="7519" h="7460" extrusionOk="0">
                  <a:moveTo>
                    <a:pt x="3720" y="191"/>
                  </a:moveTo>
                  <a:cubicBezTo>
                    <a:pt x="3906" y="191"/>
                    <a:pt x="4083" y="209"/>
                    <a:pt x="4261" y="226"/>
                  </a:cubicBezTo>
                  <a:cubicBezTo>
                    <a:pt x="4887" y="327"/>
                    <a:pt x="5439" y="577"/>
                    <a:pt x="5915" y="953"/>
                  </a:cubicBezTo>
                  <a:cubicBezTo>
                    <a:pt x="6667" y="1555"/>
                    <a:pt x="7193" y="2457"/>
                    <a:pt x="7268" y="3485"/>
                  </a:cubicBezTo>
                  <a:cubicBezTo>
                    <a:pt x="7318" y="4337"/>
                    <a:pt x="7068" y="5139"/>
                    <a:pt x="6592" y="5790"/>
                  </a:cubicBezTo>
                  <a:cubicBezTo>
                    <a:pt x="6015" y="6617"/>
                    <a:pt x="5063" y="7169"/>
                    <a:pt x="3985" y="7244"/>
                  </a:cubicBezTo>
                  <a:cubicBezTo>
                    <a:pt x="3886" y="7254"/>
                    <a:pt x="3787" y="7259"/>
                    <a:pt x="3690" y="7259"/>
                  </a:cubicBezTo>
                  <a:cubicBezTo>
                    <a:pt x="3322" y="7259"/>
                    <a:pt x="2969" y="7188"/>
                    <a:pt x="2632" y="7069"/>
                  </a:cubicBezTo>
                  <a:cubicBezTo>
                    <a:pt x="1303" y="6642"/>
                    <a:pt x="326" y="5439"/>
                    <a:pt x="226" y="3986"/>
                  </a:cubicBezTo>
                  <a:cubicBezTo>
                    <a:pt x="75" y="2031"/>
                    <a:pt x="1554" y="352"/>
                    <a:pt x="3484" y="201"/>
                  </a:cubicBezTo>
                  <a:cubicBezTo>
                    <a:pt x="3564" y="194"/>
                    <a:pt x="3643" y="191"/>
                    <a:pt x="3720" y="191"/>
                  </a:cubicBezTo>
                  <a:close/>
                  <a:moveTo>
                    <a:pt x="3484" y="1"/>
                  </a:moveTo>
                  <a:cubicBezTo>
                    <a:pt x="1654" y="126"/>
                    <a:pt x="226" y="1555"/>
                    <a:pt x="25" y="3309"/>
                  </a:cubicBezTo>
                  <a:cubicBezTo>
                    <a:pt x="100" y="3359"/>
                    <a:pt x="150" y="3359"/>
                    <a:pt x="150" y="3359"/>
                  </a:cubicBezTo>
                  <a:cubicBezTo>
                    <a:pt x="201" y="3384"/>
                    <a:pt x="226" y="3460"/>
                    <a:pt x="201" y="3510"/>
                  </a:cubicBezTo>
                  <a:cubicBezTo>
                    <a:pt x="182" y="3546"/>
                    <a:pt x="150" y="3570"/>
                    <a:pt x="115" y="3570"/>
                  </a:cubicBezTo>
                  <a:cubicBezTo>
                    <a:pt x="102" y="3570"/>
                    <a:pt x="89" y="3566"/>
                    <a:pt x="75" y="3560"/>
                  </a:cubicBezTo>
                  <a:cubicBezTo>
                    <a:pt x="75" y="3560"/>
                    <a:pt x="50" y="3535"/>
                    <a:pt x="25" y="3535"/>
                  </a:cubicBezTo>
                  <a:cubicBezTo>
                    <a:pt x="0" y="3685"/>
                    <a:pt x="0" y="3835"/>
                    <a:pt x="25" y="3986"/>
                  </a:cubicBezTo>
                  <a:cubicBezTo>
                    <a:pt x="125" y="5540"/>
                    <a:pt x="1153" y="6793"/>
                    <a:pt x="2531" y="7269"/>
                  </a:cubicBezTo>
                  <a:cubicBezTo>
                    <a:pt x="2908" y="7388"/>
                    <a:pt x="3285" y="7460"/>
                    <a:pt x="3687" y="7460"/>
                  </a:cubicBezTo>
                  <a:cubicBezTo>
                    <a:pt x="3793" y="7460"/>
                    <a:pt x="3900" y="7455"/>
                    <a:pt x="4010" y="7445"/>
                  </a:cubicBezTo>
                  <a:cubicBezTo>
                    <a:pt x="5163" y="7369"/>
                    <a:pt x="6165" y="6768"/>
                    <a:pt x="6792" y="5891"/>
                  </a:cubicBezTo>
                  <a:cubicBezTo>
                    <a:pt x="7268" y="5214"/>
                    <a:pt x="7519" y="4362"/>
                    <a:pt x="7469" y="3460"/>
                  </a:cubicBezTo>
                  <a:cubicBezTo>
                    <a:pt x="7394" y="2482"/>
                    <a:pt x="6942" y="1630"/>
                    <a:pt x="6266" y="1003"/>
                  </a:cubicBezTo>
                  <a:cubicBezTo>
                    <a:pt x="5664" y="427"/>
                    <a:pt x="4837" y="51"/>
                    <a:pt x="3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"/>
            <p:cNvSpPr/>
            <p:nvPr/>
          </p:nvSpPr>
          <p:spPr>
            <a:xfrm>
              <a:off x="7040675" y="3648500"/>
              <a:ext cx="131700" cy="144300"/>
            </a:xfrm>
            <a:prstGeom prst="ellipse">
              <a:avLst/>
            </a:pr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2"/>
            <p:cNvSpPr/>
            <p:nvPr/>
          </p:nvSpPr>
          <p:spPr>
            <a:xfrm>
              <a:off x="5836725" y="3648500"/>
              <a:ext cx="88500" cy="144300"/>
            </a:xfrm>
            <a:prstGeom prst="ellipse">
              <a:avLst/>
            </a:pr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13"/>
          <p:cNvGrpSpPr/>
          <p:nvPr/>
        </p:nvGrpSpPr>
        <p:grpSpPr>
          <a:xfrm flipH="1">
            <a:off x="854916" y="657062"/>
            <a:ext cx="7434170" cy="3829367"/>
            <a:chOff x="2525709" y="702500"/>
            <a:chExt cx="6977820" cy="3594300"/>
          </a:xfrm>
        </p:grpSpPr>
        <p:sp>
          <p:nvSpPr>
            <p:cNvPr id="783" name="Google Shape;783;p13"/>
            <p:cNvSpPr/>
            <p:nvPr/>
          </p:nvSpPr>
          <p:spPr>
            <a:xfrm>
              <a:off x="2894775" y="702500"/>
              <a:ext cx="6176400" cy="3594300"/>
            </a:xfrm>
            <a:prstGeom prst="wedgeEllipseCallout">
              <a:avLst>
                <a:gd name="adj1" fmla="val -50767"/>
                <a:gd name="adj2" fmla="val 3212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4" name="Google Shape;784;p13"/>
            <p:cNvGrpSpPr/>
            <p:nvPr/>
          </p:nvGrpSpPr>
          <p:grpSpPr>
            <a:xfrm>
              <a:off x="2525709" y="1566717"/>
              <a:ext cx="6977820" cy="1515123"/>
              <a:chOff x="2982914" y="2627468"/>
              <a:chExt cx="4018093" cy="872465"/>
            </a:xfrm>
          </p:grpSpPr>
          <p:sp>
            <p:nvSpPr>
              <p:cNvPr id="785" name="Google Shape;785;p13"/>
              <p:cNvSpPr/>
              <p:nvPr/>
            </p:nvSpPr>
            <p:spPr>
              <a:xfrm rot="1462114">
                <a:off x="3043221" y="2633549"/>
                <a:ext cx="97124" cy="313296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3"/>
              <p:cNvSpPr/>
              <p:nvPr/>
            </p:nvSpPr>
            <p:spPr>
              <a:xfrm rot="3714923">
                <a:off x="6730072" y="3272933"/>
                <a:ext cx="213711" cy="18048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3"/>
              <p:cNvSpPr/>
              <p:nvPr/>
            </p:nvSpPr>
            <p:spPr>
              <a:xfrm rot="1462114">
                <a:off x="3141403" y="2691588"/>
                <a:ext cx="44500" cy="2017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 rot="3714923">
                <a:off x="6892587" y="3306135"/>
                <a:ext cx="101555" cy="76479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9" name="Google Shape;789;p13"/>
          <p:cNvSpPr txBox="1">
            <a:spLocks noGrp="1"/>
          </p:cNvSpPr>
          <p:nvPr>
            <p:ph type="title"/>
          </p:nvPr>
        </p:nvSpPr>
        <p:spPr>
          <a:xfrm>
            <a:off x="1775550" y="1538650"/>
            <a:ext cx="5592900" cy="1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" sz="4000"/>
              <a:t>Estrategias</a:t>
            </a:r>
            <a:br>
              <a:rPr lang="en" sz="4000"/>
            </a:br>
            <a:r>
              <a:rPr lang="en" sz="4000"/>
              <a:t>didácticas </a:t>
            </a:r>
            <a:endParaRPr sz="4000"/>
          </a:p>
        </p:txBody>
      </p:sp>
      <p:sp>
        <p:nvSpPr>
          <p:cNvPr id="790" name="Google Shape;790;p13"/>
          <p:cNvSpPr txBox="1">
            <a:spLocks noGrp="1"/>
          </p:cNvSpPr>
          <p:nvPr>
            <p:ph type="subTitle" idx="1"/>
          </p:nvPr>
        </p:nvSpPr>
        <p:spPr>
          <a:xfrm>
            <a:off x="1775550" y="3107750"/>
            <a:ext cx="5592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400"/>
              <a:t>¿Qué podemos hacer?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Pragmática </a:t>
            </a:r>
            <a:endParaRPr/>
          </a:p>
        </p:txBody>
      </p:sp>
      <p:sp>
        <p:nvSpPr>
          <p:cNvPr id="796" name="Google Shape;796;p14"/>
          <p:cNvSpPr txBox="1">
            <a:spLocks noGrp="1"/>
          </p:cNvSpPr>
          <p:nvPr>
            <p:ph type="subTitle" idx="6"/>
          </p:nvPr>
        </p:nvSpPr>
        <p:spPr>
          <a:xfrm>
            <a:off x="1009725" y="3938700"/>
            <a:ext cx="3282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Hacer descripciones ayudados de ilustraciones. </a:t>
            </a:r>
            <a:endParaRPr/>
          </a:p>
        </p:txBody>
      </p:sp>
      <p:sp>
        <p:nvSpPr>
          <p:cNvPr id="797" name="Google Shape;797;p14"/>
          <p:cNvSpPr txBox="1">
            <a:spLocks noGrp="1"/>
          </p:cNvSpPr>
          <p:nvPr>
            <p:ph type="title" idx="2"/>
          </p:nvPr>
        </p:nvSpPr>
        <p:spPr>
          <a:xfrm>
            <a:off x="1009725" y="1204800"/>
            <a:ext cx="3282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Requerimentos </a:t>
            </a:r>
            <a:endParaRPr/>
          </a:p>
        </p:txBody>
      </p:sp>
      <p:sp>
        <p:nvSpPr>
          <p:cNvPr id="798" name="Google Shape;798;p14"/>
          <p:cNvSpPr txBox="1">
            <a:spLocks noGrp="1"/>
          </p:cNvSpPr>
          <p:nvPr>
            <p:ph type="title" idx="3"/>
          </p:nvPr>
        </p:nvSpPr>
        <p:spPr>
          <a:xfrm>
            <a:off x="4852267" y="1304825"/>
            <a:ext cx="3282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Declaraciones </a:t>
            </a:r>
            <a:endParaRPr/>
          </a:p>
        </p:txBody>
      </p:sp>
      <p:sp>
        <p:nvSpPr>
          <p:cNvPr id="799" name="Google Shape;799;p14"/>
          <p:cNvSpPr txBox="1">
            <a:spLocks noGrp="1"/>
          </p:cNvSpPr>
          <p:nvPr>
            <p:ph type="subTitle" idx="4"/>
          </p:nvPr>
        </p:nvSpPr>
        <p:spPr>
          <a:xfrm>
            <a:off x="4852267" y="1956362"/>
            <a:ext cx="3282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Actividades de enseñar y decir; discusiones sobre vacaciones, mascotas, etc., que facilitan los comentarios y las opiniones de los niños y niñas.</a:t>
            </a:r>
            <a:endParaRPr/>
          </a:p>
        </p:txBody>
      </p:sp>
      <p:sp>
        <p:nvSpPr>
          <p:cNvPr id="800" name="Google Shape;800;p14"/>
          <p:cNvSpPr txBox="1">
            <a:spLocks noGrp="1"/>
          </p:cNvSpPr>
          <p:nvPr>
            <p:ph type="title" idx="5"/>
          </p:nvPr>
        </p:nvSpPr>
        <p:spPr>
          <a:xfrm>
            <a:off x="1009725" y="3411000"/>
            <a:ext cx="3282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Estructura narrativa</a:t>
            </a:r>
            <a:endParaRPr/>
          </a:p>
        </p:txBody>
      </p:sp>
      <p:sp>
        <p:nvSpPr>
          <p:cNvPr id="801" name="Google Shape;801;p14"/>
          <p:cNvSpPr txBox="1">
            <a:spLocks noGrp="1"/>
          </p:cNvSpPr>
          <p:nvPr>
            <p:ph type="title" idx="7"/>
          </p:nvPr>
        </p:nvSpPr>
        <p:spPr>
          <a:xfrm>
            <a:off x="4852267" y="2914700"/>
            <a:ext cx="3282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Role playing </a:t>
            </a:r>
            <a:endParaRPr/>
          </a:p>
        </p:txBody>
      </p:sp>
      <p:pic>
        <p:nvPicPr>
          <p:cNvPr id="802" name="Google Shape;8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860" y="1832525"/>
            <a:ext cx="1538315" cy="13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1461" y="3440464"/>
            <a:ext cx="1992941" cy="996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Semántica</a:t>
            </a:r>
            <a:endParaRPr/>
          </a:p>
        </p:txBody>
      </p:sp>
      <p:sp>
        <p:nvSpPr>
          <p:cNvPr id="809" name="Google Shape;809;p15"/>
          <p:cNvSpPr txBox="1">
            <a:spLocks noGrp="1"/>
          </p:cNvSpPr>
          <p:nvPr>
            <p:ph type="title" idx="2"/>
          </p:nvPr>
        </p:nvSpPr>
        <p:spPr>
          <a:xfrm>
            <a:off x="1090164" y="1449900"/>
            <a:ext cx="2067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Vocabulario</a:t>
            </a:r>
            <a:endParaRPr/>
          </a:p>
        </p:txBody>
      </p:sp>
      <p:sp>
        <p:nvSpPr>
          <p:cNvPr id="810" name="Google Shape;810;p15"/>
          <p:cNvSpPr txBox="1">
            <a:spLocks noGrp="1"/>
          </p:cNvSpPr>
          <p:nvPr>
            <p:ph type="title" idx="7"/>
          </p:nvPr>
        </p:nvSpPr>
        <p:spPr>
          <a:xfrm>
            <a:off x="1560066" y="2250335"/>
            <a:ext cx="3592004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Categorización de palabras</a:t>
            </a:r>
            <a:endParaRPr/>
          </a:p>
        </p:txBody>
      </p:sp>
      <p:sp>
        <p:nvSpPr>
          <p:cNvPr id="811" name="Google Shape;811;p15"/>
          <p:cNvSpPr/>
          <p:nvPr/>
        </p:nvSpPr>
        <p:spPr>
          <a:xfrm>
            <a:off x="551127" y="1034991"/>
            <a:ext cx="867900" cy="5046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5"/>
          <p:cNvSpPr/>
          <p:nvPr/>
        </p:nvSpPr>
        <p:spPr>
          <a:xfrm flipH="1">
            <a:off x="561212" y="1745735"/>
            <a:ext cx="867900" cy="5046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5"/>
          <p:cNvSpPr/>
          <p:nvPr/>
        </p:nvSpPr>
        <p:spPr>
          <a:xfrm>
            <a:off x="600504" y="2624880"/>
            <a:ext cx="867900" cy="5046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4" name="Google Shape;814;p15"/>
          <p:cNvGrpSpPr/>
          <p:nvPr/>
        </p:nvGrpSpPr>
        <p:grpSpPr>
          <a:xfrm>
            <a:off x="722167" y="1101496"/>
            <a:ext cx="424589" cy="371589"/>
            <a:chOff x="3333375" y="3416175"/>
            <a:chExt cx="378725" cy="331450"/>
          </a:xfrm>
        </p:grpSpPr>
        <p:sp>
          <p:nvSpPr>
            <p:cNvPr id="815" name="Google Shape;815;p15"/>
            <p:cNvSpPr/>
            <p:nvPr/>
          </p:nvSpPr>
          <p:spPr>
            <a:xfrm>
              <a:off x="3391350" y="3671325"/>
              <a:ext cx="51775" cy="38400"/>
            </a:xfrm>
            <a:custGeom>
              <a:avLst/>
              <a:gdLst/>
              <a:ahLst/>
              <a:cxnLst/>
              <a:rect l="l" t="t" r="r" b="b"/>
              <a:pathLst>
                <a:path w="2071" h="1536" extrusionOk="0">
                  <a:moveTo>
                    <a:pt x="1660" y="1"/>
                  </a:moveTo>
                  <a:lnTo>
                    <a:pt x="465" y="90"/>
                  </a:lnTo>
                  <a:lnTo>
                    <a:pt x="1" y="911"/>
                  </a:lnTo>
                  <a:cubicBezTo>
                    <a:pt x="1" y="1393"/>
                    <a:pt x="625" y="1535"/>
                    <a:pt x="982" y="1535"/>
                  </a:cubicBezTo>
                  <a:cubicBezTo>
                    <a:pt x="1339" y="1535"/>
                    <a:pt x="2070" y="1357"/>
                    <a:pt x="1999" y="911"/>
                  </a:cubicBezTo>
                  <a:lnTo>
                    <a:pt x="1963" y="608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rgbClr val="EDC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3383325" y="3694075"/>
              <a:ext cx="67375" cy="53550"/>
            </a:xfrm>
            <a:custGeom>
              <a:avLst/>
              <a:gdLst/>
              <a:ahLst/>
              <a:cxnLst/>
              <a:rect l="l" t="t" r="r" b="b"/>
              <a:pathLst>
                <a:path w="2695" h="2142" extrusionOk="0">
                  <a:moveTo>
                    <a:pt x="322" y="1"/>
                  </a:moveTo>
                  <a:lnTo>
                    <a:pt x="143" y="37"/>
                  </a:lnTo>
                  <a:lnTo>
                    <a:pt x="1" y="1357"/>
                  </a:lnTo>
                  <a:lnTo>
                    <a:pt x="143" y="2142"/>
                  </a:lnTo>
                  <a:lnTo>
                    <a:pt x="2498" y="2142"/>
                  </a:lnTo>
                  <a:lnTo>
                    <a:pt x="2695" y="1071"/>
                  </a:lnTo>
                  <a:lnTo>
                    <a:pt x="2498" y="37"/>
                  </a:lnTo>
                  <a:lnTo>
                    <a:pt x="2320" y="1"/>
                  </a:lnTo>
                  <a:cubicBezTo>
                    <a:pt x="2035" y="242"/>
                    <a:pt x="1678" y="362"/>
                    <a:pt x="1321" y="362"/>
                  </a:cubicBezTo>
                  <a:cubicBezTo>
                    <a:pt x="964" y="362"/>
                    <a:pt x="607" y="242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3337375" y="3699000"/>
              <a:ext cx="49550" cy="48625"/>
            </a:xfrm>
            <a:custGeom>
              <a:avLst/>
              <a:gdLst/>
              <a:ahLst/>
              <a:cxnLst/>
              <a:rect l="l" t="t" r="r" b="b"/>
              <a:pathLst>
                <a:path w="1982" h="1945" extrusionOk="0">
                  <a:moveTo>
                    <a:pt x="1910" y="0"/>
                  </a:moveTo>
                  <a:lnTo>
                    <a:pt x="875" y="250"/>
                  </a:lnTo>
                  <a:cubicBezTo>
                    <a:pt x="447" y="375"/>
                    <a:pt x="268" y="589"/>
                    <a:pt x="179" y="1017"/>
                  </a:cubicBezTo>
                  <a:lnTo>
                    <a:pt x="108" y="1499"/>
                  </a:lnTo>
                  <a:cubicBezTo>
                    <a:pt x="72" y="1677"/>
                    <a:pt x="1" y="1802"/>
                    <a:pt x="197" y="1802"/>
                  </a:cubicBezTo>
                  <a:lnTo>
                    <a:pt x="251" y="1945"/>
                  </a:lnTo>
                  <a:lnTo>
                    <a:pt x="1981" y="1945"/>
                  </a:lnTo>
                  <a:lnTo>
                    <a:pt x="1981" y="286"/>
                  </a:lnTo>
                  <a:lnTo>
                    <a:pt x="19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3383325" y="3694075"/>
              <a:ext cx="17425" cy="12075"/>
            </a:xfrm>
            <a:custGeom>
              <a:avLst/>
              <a:gdLst/>
              <a:ahLst/>
              <a:cxnLst/>
              <a:rect l="l" t="t" r="r" b="b"/>
              <a:pathLst>
                <a:path w="697" h="483" extrusionOk="0">
                  <a:moveTo>
                    <a:pt x="322" y="1"/>
                  </a:moveTo>
                  <a:lnTo>
                    <a:pt x="143" y="37"/>
                  </a:lnTo>
                  <a:lnTo>
                    <a:pt x="1" y="286"/>
                  </a:lnTo>
                  <a:lnTo>
                    <a:pt x="143" y="483"/>
                  </a:lnTo>
                  <a:cubicBezTo>
                    <a:pt x="322" y="411"/>
                    <a:pt x="607" y="411"/>
                    <a:pt x="696" y="233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3333375" y="3694975"/>
              <a:ext cx="53550" cy="52650"/>
            </a:xfrm>
            <a:custGeom>
              <a:avLst/>
              <a:gdLst/>
              <a:ahLst/>
              <a:cxnLst/>
              <a:rect l="l" t="t" r="r" b="b"/>
              <a:pathLst>
                <a:path w="2142" h="2106" extrusionOk="0">
                  <a:moveTo>
                    <a:pt x="2141" y="1"/>
                  </a:moveTo>
                  <a:lnTo>
                    <a:pt x="928" y="340"/>
                  </a:lnTo>
                  <a:cubicBezTo>
                    <a:pt x="518" y="482"/>
                    <a:pt x="196" y="839"/>
                    <a:pt x="107" y="1267"/>
                  </a:cubicBezTo>
                  <a:lnTo>
                    <a:pt x="36" y="1749"/>
                  </a:lnTo>
                  <a:cubicBezTo>
                    <a:pt x="0" y="1928"/>
                    <a:pt x="143" y="2106"/>
                    <a:pt x="339" y="2106"/>
                  </a:cubicBezTo>
                  <a:lnTo>
                    <a:pt x="411" y="2106"/>
                  </a:lnTo>
                  <a:lnTo>
                    <a:pt x="535" y="1339"/>
                  </a:lnTo>
                  <a:cubicBezTo>
                    <a:pt x="589" y="1071"/>
                    <a:pt x="785" y="839"/>
                    <a:pt x="1053" y="750"/>
                  </a:cubicBezTo>
                  <a:lnTo>
                    <a:pt x="2141" y="447"/>
                  </a:lnTo>
                  <a:lnTo>
                    <a:pt x="2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445775" y="3694975"/>
              <a:ext cx="53550" cy="52650"/>
            </a:xfrm>
            <a:custGeom>
              <a:avLst/>
              <a:gdLst/>
              <a:ahLst/>
              <a:cxnLst/>
              <a:rect l="l" t="t" r="r" b="b"/>
              <a:pathLst>
                <a:path w="2142" h="2106" extrusionOk="0">
                  <a:moveTo>
                    <a:pt x="0" y="1"/>
                  </a:moveTo>
                  <a:lnTo>
                    <a:pt x="0" y="2106"/>
                  </a:lnTo>
                  <a:lnTo>
                    <a:pt x="1820" y="2106"/>
                  </a:lnTo>
                  <a:cubicBezTo>
                    <a:pt x="1999" y="2106"/>
                    <a:pt x="2142" y="1928"/>
                    <a:pt x="2106" y="1749"/>
                  </a:cubicBezTo>
                  <a:lnTo>
                    <a:pt x="2035" y="1267"/>
                  </a:lnTo>
                  <a:cubicBezTo>
                    <a:pt x="1945" y="839"/>
                    <a:pt x="1642" y="482"/>
                    <a:pt x="1214" y="3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3540775" y="3416175"/>
              <a:ext cx="91475" cy="93350"/>
            </a:xfrm>
            <a:custGeom>
              <a:avLst/>
              <a:gdLst/>
              <a:ahLst/>
              <a:cxnLst/>
              <a:rect l="l" t="t" r="r" b="b"/>
              <a:pathLst>
                <a:path w="3659" h="3734" extrusionOk="0">
                  <a:moveTo>
                    <a:pt x="197" y="1"/>
                  </a:moveTo>
                  <a:cubicBezTo>
                    <a:pt x="1" y="1"/>
                    <a:pt x="1" y="411"/>
                    <a:pt x="1" y="608"/>
                  </a:cubicBezTo>
                  <a:lnTo>
                    <a:pt x="37" y="2624"/>
                  </a:lnTo>
                  <a:cubicBezTo>
                    <a:pt x="37" y="2820"/>
                    <a:pt x="197" y="2981"/>
                    <a:pt x="394" y="2981"/>
                  </a:cubicBezTo>
                  <a:lnTo>
                    <a:pt x="1518" y="3016"/>
                  </a:lnTo>
                  <a:cubicBezTo>
                    <a:pt x="1571" y="3016"/>
                    <a:pt x="1625" y="3034"/>
                    <a:pt x="1660" y="3052"/>
                  </a:cubicBezTo>
                  <a:lnTo>
                    <a:pt x="2428" y="3712"/>
                  </a:lnTo>
                  <a:cubicBezTo>
                    <a:pt x="2447" y="3727"/>
                    <a:pt x="2468" y="3733"/>
                    <a:pt x="2490" y="3733"/>
                  </a:cubicBezTo>
                  <a:cubicBezTo>
                    <a:pt x="2549" y="3733"/>
                    <a:pt x="2606" y="3683"/>
                    <a:pt x="2606" y="3605"/>
                  </a:cubicBezTo>
                  <a:lnTo>
                    <a:pt x="2660" y="3302"/>
                  </a:lnTo>
                  <a:cubicBezTo>
                    <a:pt x="2660" y="3159"/>
                    <a:pt x="2767" y="3052"/>
                    <a:pt x="2891" y="3052"/>
                  </a:cubicBezTo>
                  <a:lnTo>
                    <a:pt x="3266" y="3052"/>
                  </a:lnTo>
                  <a:cubicBezTo>
                    <a:pt x="3462" y="3052"/>
                    <a:pt x="3659" y="3016"/>
                    <a:pt x="3659" y="2820"/>
                  </a:cubicBezTo>
                  <a:lnTo>
                    <a:pt x="3659" y="358"/>
                  </a:lnTo>
                  <a:cubicBezTo>
                    <a:pt x="3659" y="161"/>
                    <a:pt x="3498" y="1"/>
                    <a:pt x="3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3536775" y="3416175"/>
              <a:ext cx="95475" cy="98250"/>
            </a:xfrm>
            <a:custGeom>
              <a:avLst/>
              <a:gdLst/>
              <a:ahLst/>
              <a:cxnLst/>
              <a:rect l="l" t="t" r="r" b="b"/>
              <a:pathLst>
                <a:path w="3819" h="3930" extrusionOk="0">
                  <a:moveTo>
                    <a:pt x="357" y="1"/>
                  </a:moveTo>
                  <a:cubicBezTo>
                    <a:pt x="161" y="1"/>
                    <a:pt x="0" y="161"/>
                    <a:pt x="0" y="358"/>
                  </a:cubicBezTo>
                  <a:lnTo>
                    <a:pt x="0" y="2820"/>
                  </a:lnTo>
                  <a:cubicBezTo>
                    <a:pt x="0" y="3016"/>
                    <a:pt x="161" y="3177"/>
                    <a:pt x="357" y="3177"/>
                  </a:cubicBezTo>
                  <a:lnTo>
                    <a:pt x="1642" y="3177"/>
                  </a:lnTo>
                  <a:cubicBezTo>
                    <a:pt x="1695" y="3177"/>
                    <a:pt x="1749" y="3195"/>
                    <a:pt x="1785" y="3213"/>
                  </a:cubicBezTo>
                  <a:lnTo>
                    <a:pt x="2748" y="3908"/>
                  </a:lnTo>
                  <a:cubicBezTo>
                    <a:pt x="2768" y="3923"/>
                    <a:pt x="2791" y="3930"/>
                    <a:pt x="2816" y="3930"/>
                  </a:cubicBezTo>
                  <a:cubicBezTo>
                    <a:pt x="2879" y="3930"/>
                    <a:pt x="2944" y="3884"/>
                    <a:pt x="2944" y="3819"/>
                  </a:cubicBezTo>
                  <a:lnTo>
                    <a:pt x="2944" y="3409"/>
                  </a:lnTo>
                  <a:cubicBezTo>
                    <a:pt x="2944" y="3284"/>
                    <a:pt x="3051" y="3177"/>
                    <a:pt x="3176" y="3177"/>
                  </a:cubicBezTo>
                  <a:lnTo>
                    <a:pt x="3462" y="3177"/>
                  </a:lnTo>
                  <a:cubicBezTo>
                    <a:pt x="3658" y="3177"/>
                    <a:pt x="3819" y="3016"/>
                    <a:pt x="3819" y="2820"/>
                  </a:cubicBezTo>
                  <a:lnTo>
                    <a:pt x="3819" y="2767"/>
                  </a:lnTo>
                  <a:lnTo>
                    <a:pt x="3176" y="2767"/>
                  </a:lnTo>
                  <a:cubicBezTo>
                    <a:pt x="2909" y="2767"/>
                    <a:pt x="2677" y="2945"/>
                    <a:pt x="2588" y="3177"/>
                  </a:cubicBezTo>
                  <a:cubicBezTo>
                    <a:pt x="2576" y="3211"/>
                    <a:pt x="2542" y="3231"/>
                    <a:pt x="2510" y="3231"/>
                  </a:cubicBezTo>
                  <a:cubicBezTo>
                    <a:pt x="2492" y="3231"/>
                    <a:pt x="2475" y="3225"/>
                    <a:pt x="2463" y="3213"/>
                  </a:cubicBezTo>
                  <a:lnTo>
                    <a:pt x="2017" y="2891"/>
                  </a:lnTo>
                  <a:cubicBezTo>
                    <a:pt x="1910" y="2820"/>
                    <a:pt x="1785" y="2767"/>
                    <a:pt x="1642" y="2767"/>
                  </a:cubicBezTo>
                  <a:lnTo>
                    <a:pt x="500" y="2767"/>
                  </a:lnTo>
                  <a:cubicBezTo>
                    <a:pt x="446" y="2767"/>
                    <a:pt x="411" y="2731"/>
                    <a:pt x="411" y="2677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3412325" y="3416175"/>
              <a:ext cx="92350" cy="93350"/>
            </a:xfrm>
            <a:custGeom>
              <a:avLst/>
              <a:gdLst/>
              <a:ahLst/>
              <a:cxnLst/>
              <a:rect l="l" t="t" r="r" b="b"/>
              <a:pathLst>
                <a:path w="3694" h="3734" extrusionOk="0">
                  <a:moveTo>
                    <a:pt x="375" y="1"/>
                  </a:moveTo>
                  <a:lnTo>
                    <a:pt x="268" y="126"/>
                  </a:lnTo>
                  <a:cubicBezTo>
                    <a:pt x="72" y="126"/>
                    <a:pt x="0" y="340"/>
                    <a:pt x="0" y="536"/>
                  </a:cubicBezTo>
                  <a:lnTo>
                    <a:pt x="36" y="2731"/>
                  </a:lnTo>
                  <a:cubicBezTo>
                    <a:pt x="36" y="2927"/>
                    <a:pt x="197" y="3088"/>
                    <a:pt x="393" y="3088"/>
                  </a:cubicBezTo>
                  <a:lnTo>
                    <a:pt x="678" y="3088"/>
                  </a:lnTo>
                  <a:cubicBezTo>
                    <a:pt x="821" y="3088"/>
                    <a:pt x="928" y="3195"/>
                    <a:pt x="928" y="3320"/>
                  </a:cubicBezTo>
                  <a:lnTo>
                    <a:pt x="839" y="3623"/>
                  </a:lnTo>
                  <a:cubicBezTo>
                    <a:pt x="839" y="3688"/>
                    <a:pt x="895" y="3734"/>
                    <a:pt x="953" y="3734"/>
                  </a:cubicBezTo>
                  <a:cubicBezTo>
                    <a:pt x="975" y="3734"/>
                    <a:pt x="998" y="3727"/>
                    <a:pt x="1017" y="3712"/>
                  </a:cubicBezTo>
                  <a:lnTo>
                    <a:pt x="1909" y="3106"/>
                  </a:lnTo>
                  <a:cubicBezTo>
                    <a:pt x="1945" y="3070"/>
                    <a:pt x="1999" y="3052"/>
                    <a:pt x="2052" y="3052"/>
                  </a:cubicBezTo>
                  <a:lnTo>
                    <a:pt x="3123" y="3070"/>
                  </a:lnTo>
                  <a:cubicBezTo>
                    <a:pt x="3319" y="3070"/>
                    <a:pt x="3551" y="3034"/>
                    <a:pt x="3551" y="2838"/>
                  </a:cubicBezTo>
                  <a:lnTo>
                    <a:pt x="3694" y="2695"/>
                  </a:lnTo>
                  <a:lnTo>
                    <a:pt x="3694" y="358"/>
                  </a:lnTo>
                  <a:cubicBezTo>
                    <a:pt x="3694" y="161"/>
                    <a:pt x="3533" y="1"/>
                    <a:pt x="3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3409650" y="3416175"/>
              <a:ext cx="95025" cy="98250"/>
            </a:xfrm>
            <a:custGeom>
              <a:avLst/>
              <a:gdLst/>
              <a:ahLst/>
              <a:cxnLst/>
              <a:rect l="l" t="t" r="r" b="b"/>
              <a:pathLst>
                <a:path w="3801" h="3930" extrusionOk="0">
                  <a:moveTo>
                    <a:pt x="357" y="1"/>
                  </a:moveTo>
                  <a:cubicBezTo>
                    <a:pt x="161" y="1"/>
                    <a:pt x="0" y="161"/>
                    <a:pt x="0" y="358"/>
                  </a:cubicBezTo>
                  <a:lnTo>
                    <a:pt x="0" y="2820"/>
                  </a:lnTo>
                  <a:cubicBezTo>
                    <a:pt x="0" y="3016"/>
                    <a:pt x="161" y="3177"/>
                    <a:pt x="357" y="3177"/>
                  </a:cubicBezTo>
                  <a:lnTo>
                    <a:pt x="643" y="3177"/>
                  </a:lnTo>
                  <a:cubicBezTo>
                    <a:pt x="785" y="3177"/>
                    <a:pt x="892" y="3284"/>
                    <a:pt x="892" y="3409"/>
                  </a:cubicBezTo>
                  <a:lnTo>
                    <a:pt x="892" y="3819"/>
                  </a:lnTo>
                  <a:cubicBezTo>
                    <a:pt x="892" y="3884"/>
                    <a:pt x="949" y="3930"/>
                    <a:pt x="1007" y="3930"/>
                  </a:cubicBezTo>
                  <a:cubicBezTo>
                    <a:pt x="1029" y="3930"/>
                    <a:pt x="1051" y="3923"/>
                    <a:pt x="1071" y="3908"/>
                  </a:cubicBezTo>
                  <a:lnTo>
                    <a:pt x="2034" y="3213"/>
                  </a:lnTo>
                  <a:cubicBezTo>
                    <a:pt x="2070" y="3195"/>
                    <a:pt x="2124" y="3177"/>
                    <a:pt x="2177" y="3177"/>
                  </a:cubicBezTo>
                  <a:lnTo>
                    <a:pt x="3444" y="3177"/>
                  </a:lnTo>
                  <a:cubicBezTo>
                    <a:pt x="3640" y="3177"/>
                    <a:pt x="3801" y="3016"/>
                    <a:pt x="3801" y="2820"/>
                  </a:cubicBezTo>
                  <a:lnTo>
                    <a:pt x="3801" y="2695"/>
                  </a:lnTo>
                  <a:lnTo>
                    <a:pt x="2177" y="2695"/>
                  </a:lnTo>
                  <a:cubicBezTo>
                    <a:pt x="2016" y="2695"/>
                    <a:pt x="1874" y="2749"/>
                    <a:pt x="1749" y="2838"/>
                  </a:cubicBezTo>
                  <a:lnTo>
                    <a:pt x="1374" y="3106"/>
                  </a:lnTo>
                  <a:cubicBezTo>
                    <a:pt x="1361" y="3112"/>
                    <a:pt x="1348" y="3116"/>
                    <a:pt x="1336" y="3116"/>
                  </a:cubicBezTo>
                  <a:cubicBezTo>
                    <a:pt x="1315" y="3116"/>
                    <a:pt x="1296" y="3104"/>
                    <a:pt x="1285" y="3070"/>
                  </a:cubicBezTo>
                  <a:cubicBezTo>
                    <a:pt x="1160" y="2856"/>
                    <a:pt x="928" y="2695"/>
                    <a:pt x="643" y="2695"/>
                  </a:cubicBezTo>
                  <a:lnTo>
                    <a:pt x="536" y="2695"/>
                  </a:lnTo>
                  <a:cubicBezTo>
                    <a:pt x="500" y="2695"/>
                    <a:pt x="482" y="2677"/>
                    <a:pt x="482" y="2642"/>
                  </a:cubicBezTo>
                  <a:lnTo>
                    <a:pt x="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3549250" y="3536825"/>
              <a:ext cx="162850" cy="172900"/>
            </a:xfrm>
            <a:custGeom>
              <a:avLst/>
              <a:gdLst/>
              <a:ahLst/>
              <a:cxnLst/>
              <a:rect l="l" t="t" r="r" b="b"/>
              <a:pathLst>
                <a:path w="6514" h="6916" extrusionOk="0">
                  <a:moveTo>
                    <a:pt x="3428" y="0"/>
                  </a:moveTo>
                  <a:cubicBezTo>
                    <a:pt x="3309" y="0"/>
                    <a:pt x="3181" y="46"/>
                    <a:pt x="3052" y="46"/>
                  </a:cubicBezTo>
                  <a:cubicBezTo>
                    <a:pt x="2570" y="46"/>
                    <a:pt x="2213" y="207"/>
                    <a:pt x="1892" y="510"/>
                  </a:cubicBezTo>
                  <a:cubicBezTo>
                    <a:pt x="1874" y="510"/>
                    <a:pt x="1857" y="528"/>
                    <a:pt x="1839" y="528"/>
                  </a:cubicBezTo>
                  <a:cubicBezTo>
                    <a:pt x="1829" y="527"/>
                    <a:pt x="1819" y="527"/>
                    <a:pt x="1809" y="527"/>
                  </a:cubicBezTo>
                  <a:cubicBezTo>
                    <a:pt x="1056" y="527"/>
                    <a:pt x="485" y="1198"/>
                    <a:pt x="625" y="1937"/>
                  </a:cubicBezTo>
                  <a:cubicBezTo>
                    <a:pt x="625" y="1955"/>
                    <a:pt x="625" y="1991"/>
                    <a:pt x="608" y="1991"/>
                  </a:cubicBezTo>
                  <a:cubicBezTo>
                    <a:pt x="322" y="2294"/>
                    <a:pt x="162" y="2687"/>
                    <a:pt x="162" y="3168"/>
                  </a:cubicBezTo>
                  <a:cubicBezTo>
                    <a:pt x="162" y="3490"/>
                    <a:pt x="233" y="3793"/>
                    <a:pt x="376" y="4043"/>
                  </a:cubicBezTo>
                  <a:cubicBezTo>
                    <a:pt x="394" y="4078"/>
                    <a:pt x="394" y="4114"/>
                    <a:pt x="376" y="4132"/>
                  </a:cubicBezTo>
                  <a:cubicBezTo>
                    <a:pt x="55" y="4453"/>
                    <a:pt x="1" y="4917"/>
                    <a:pt x="1" y="5434"/>
                  </a:cubicBezTo>
                  <a:cubicBezTo>
                    <a:pt x="1" y="5863"/>
                    <a:pt x="340" y="6630"/>
                    <a:pt x="625" y="6915"/>
                  </a:cubicBezTo>
                  <a:lnTo>
                    <a:pt x="5746" y="6844"/>
                  </a:lnTo>
                  <a:cubicBezTo>
                    <a:pt x="6299" y="6273"/>
                    <a:pt x="6514" y="5095"/>
                    <a:pt x="6157" y="4471"/>
                  </a:cubicBezTo>
                  <a:cubicBezTo>
                    <a:pt x="6085" y="4346"/>
                    <a:pt x="5996" y="4221"/>
                    <a:pt x="5907" y="4114"/>
                  </a:cubicBezTo>
                  <a:cubicBezTo>
                    <a:pt x="5889" y="4096"/>
                    <a:pt x="5871" y="4061"/>
                    <a:pt x="5889" y="4043"/>
                  </a:cubicBezTo>
                  <a:cubicBezTo>
                    <a:pt x="6032" y="3793"/>
                    <a:pt x="6121" y="3490"/>
                    <a:pt x="6121" y="3168"/>
                  </a:cubicBezTo>
                  <a:cubicBezTo>
                    <a:pt x="6121" y="2687"/>
                    <a:pt x="5943" y="2258"/>
                    <a:pt x="5657" y="1955"/>
                  </a:cubicBezTo>
                  <a:cubicBezTo>
                    <a:pt x="5639" y="1937"/>
                    <a:pt x="5639" y="1919"/>
                    <a:pt x="5639" y="1902"/>
                  </a:cubicBezTo>
                  <a:cubicBezTo>
                    <a:pt x="5639" y="1830"/>
                    <a:pt x="5657" y="1759"/>
                    <a:pt x="5657" y="1687"/>
                  </a:cubicBezTo>
                  <a:cubicBezTo>
                    <a:pt x="5657" y="1009"/>
                    <a:pt x="5086" y="456"/>
                    <a:pt x="4372" y="456"/>
                  </a:cubicBezTo>
                  <a:cubicBezTo>
                    <a:pt x="4355" y="456"/>
                    <a:pt x="4337" y="456"/>
                    <a:pt x="4319" y="438"/>
                  </a:cubicBezTo>
                  <a:cubicBezTo>
                    <a:pt x="4105" y="242"/>
                    <a:pt x="3819" y="82"/>
                    <a:pt x="3516" y="10"/>
                  </a:cubicBezTo>
                  <a:cubicBezTo>
                    <a:pt x="3487" y="3"/>
                    <a:pt x="3458" y="0"/>
                    <a:pt x="3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3543025" y="3535725"/>
              <a:ext cx="97700" cy="171325"/>
            </a:xfrm>
            <a:custGeom>
              <a:avLst/>
              <a:gdLst/>
              <a:ahLst/>
              <a:cxnLst/>
              <a:rect l="l" t="t" r="r" b="b"/>
              <a:pathLst>
                <a:path w="3908" h="6853" extrusionOk="0">
                  <a:moveTo>
                    <a:pt x="3319" y="1"/>
                  </a:moveTo>
                  <a:cubicBezTo>
                    <a:pt x="2837" y="1"/>
                    <a:pt x="2391" y="179"/>
                    <a:pt x="2070" y="482"/>
                  </a:cubicBezTo>
                  <a:cubicBezTo>
                    <a:pt x="2070" y="500"/>
                    <a:pt x="2052" y="500"/>
                    <a:pt x="2034" y="500"/>
                  </a:cubicBezTo>
                  <a:cubicBezTo>
                    <a:pt x="2025" y="500"/>
                    <a:pt x="2015" y="500"/>
                    <a:pt x="2005" y="500"/>
                  </a:cubicBezTo>
                  <a:cubicBezTo>
                    <a:pt x="1234" y="500"/>
                    <a:pt x="626" y="1205"/>
                    <a:pt x="767" y="1946"/>
                  </a:cubicBezTo>
                  <a:cubicBezTo>
                    <a:pt x="767" y="1963"/>
                    <a:pt x="767" y="1981"/>
                    <a:pt x="750" y="1999"/>
                  </a:cubicBezTo>
                  <a:cubicBezTo>
                    <a:pt x="464" y="2302"/>
                    <a:pt x="286" y="2731"/>
                    <a:pt x="286" y="3212"/>
                  </a:cubicBezTo>
                  <a:cubicBezTo>
                    <a:pt x="286" y="3534"/>
                    <a:pt x="375" y="3837"/>
                    <a:pt x="500" y="4087"/>
                  </a:cubicBezTo>
                  <a:cubicBezTo>
                    <a:pt x="518" y="4105"/>
                    <a:pt x="518" y="4140"/>
                    <a:pt x="500" y="4158"/>
                  </a:cubicBezTo>
                  <a:cubicBezTo>
                    <a:pt x="179" y="4479"/>
                    <a:pt x="0" y="4943"/>
                    <a:pt x="0" y="5443"/>
                  </a:cubicBezTo>
                  <a:cubicBezTo>
                    <a:pt x="0" y="5889"/>
                    <a:pt x="321" y="6567"/>
                    <a:pt x="625" y="6852"/>
                  </a:cubicBezTo>
                  <a:lnTo>
                    <a:pt x="1053" y="6852"/>
                  </a:lnTo>
                  <a:cubicBezTo>
                    <a:pt x="785" y="6531"/>
                    <a:pt x="518" y="5942"/>
                    <a:pt x="518" y="5532"/>
                  </a:cubicBezTo>
                  <a:cubicBezTo>
                    <a:pt x="518" y="5032"/>
                    <a:pt x="696" y="4586"/>
                    <a:pt x="1017" y="4247"/>
                  </a:cubicBezTo>
                  <a:cubicBezTo>
                    <a:pt x="1035" y="4229"/>
                    <a:pt x="1035" y="4212"/>
                    <a:pt x="1017" y="4176"/>
                  </a:cubicBezTo>
                  <a:cubicBezTo>
                    <a:pt x="874" y="3926"/>
                    <a:pt x="803" y="3623"/>
                    <a:pt x="803" y="3302"/>
                  </a:cubicBezTo>
                  <a:cubicBezTo>
                    <a:pt x="803" y="2820"/>
                    <a:pt x="982" y="2392"/>
                    <a:pt x="1267" y="2088"/>
                  </a:cubicBezTo>
                  <a:cubicBezTo>
                    <a:pt x="1285" y="2070"/>
                    <a:pt x="1285" y="2053"/>
                    <a:pt x="1285" y="2035"/>
                  </a:cubicBezTo>
                  <a:cubicBezTo>
                    <a:pt x="1144" y="1295"/>
                    <a:pt x="1751" y="589"/>
                    <a:pt x="2523" y="589"/>
                  </a:cubicBezTo>
                  <a:cubicBezTo>
                    <a:pt x="2532" y="589"/>
                    <a:pt x="2542" y="589"/>
                    <a:pt x="2552" y="590"/>
                  </a:cubicBezTo>
                  <a:cubicBezTo>
                    <a:pt x="2570" y="590"/>
                    <a:pt x="2587" y="590"/>
                    <a:pt x="2587" y="572"/>
                  </a:cubicBezTo>
                  <a:cubicBezTo>
                    <a:pt x="2909" y="286"/>
                    <a:pt x="3355" y="90"/>
                    <a:pt x="3836" y="90"/>
                  </a:cubicBezTo>
                  <a:lnTo>
                    <a:pt x="3908" y="90"/>
                  </a:lnTo>
                  <a:cubicBezTo>
                    <a:pt x="3729" y="36"/>
                    <a:pt x="3533" y="1"/>
                    <a:pt x="3319" y="1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3346300" y="3611550"/>
              <a:ext cx="140100" cy="28575"/>
            </a:xfrm>
            <a:custGeom>
              <a:avLst/>
              <a:gdLst/>
              <a:ahLst/>
              <a:cxnLst/>
              <a:rect l="l" t="t" r="r" b="b"/>
              <a:pathLst>
                <a:path w="5604" h="1143" extrusionOk="0">
                  <a:moveTo>
                    <a:pt x="500" y="1"/>
                  </a:moveTo>
                  <a:cubicBezTo>
                    <a:pt x="215" y="1"/>
                    <a:pt x="1" y="215"/>
                    <a:pt x="1" y="483"/>
                  </a:cubicBezTo>
                  <a:cubicBezTo>
                    <a:pt x="1" y="857"/>
                    <a:pt x="304" y="1143"/>
                    <a:pt x="679" y="1143"/>
                  </a:cubicBezTo>
                  <a:lnTo>
                    <a:pt x="4925" y="1143"/>
                  </a:lnTo>
                  <a:cubicBezTo>
                    <a:pt x="5300" y="1143"/>
                    <a:pt x="5603" y="857"/>
                    <a:pt x="5603" y="483"/>
                  </a:cubicBezTo>
                  <a:cubicBezTo>
                    <a:pt x="5603" y="215"/>
                    <a:pt x="5389" y="1"/>
                    <a:pt x="5121" y="1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3391350" y="3670000"/>
              <a:ext cx="49100" cy="29900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108" y="0"/>
                  </a:moveTo>
                  <a:lnTo>
                    <a:pt x="36" y="661"/>
                  </a:lnTo>
                  <a:lnTo>
                    <a:pt x="1" y="964"/>
                  </a:lnTo>
                  <a:cubicBezTo>
                    <a:pt x="108" y="1053"/>
                    <a:pt x="233" y="1124"/>
                    <a:pt x="375" y="1196"/>
                  </a:cubicBezTo>
                  <a:cubicBezTo>
                    <a:pt x="393" y="1160"/>
                    <a:pt x="411" y="1124"/>
                    <a:pt x="411" y="1089"/>
                  </a:cubicBezTo>
                  <a:lnTo>
                    <a:pt x="429" y="964"/>
                  </a:lnTo>
                  <a:cubicBezTo>
                    <a:pt x="429" y="920"/>
                    <a:pt x="465" y="888"/>
                    <a:pt x="508" y="888"/>
                  </a:cubicBezTo>
                  <a:cubicBezTo>
                    <a:pt x="517" y="888"/>
                    <a:pt x="526" y="889"/>
                    <a:pt x="536" y="892"/>
                  </a:cubicBezTo>
                  <a:cubicBezTo>
                    <a:pt x="697" y="946"/>
                    <a:pt x="839" y="964"/>
                    <a:pt x="1000" y="964"/>
                  </a:cubicBezTo>
                  <a:cubicBezTo>
                    <a:pt x="1321" y="964"/>
                    <a:pt x="1660" y="857"/>
                    <a:pt x="1963" y="661"/>
                  </a:cubicBezTo>
                  <a:lnTo>
                    <a:pt x="1892" y="18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3365925" y="3556700"/>
              <a:ext cx="100850" cy="126700"/>
            </a:xfrm>
            <a:custGeom>
              <a:avLst/>
              <a:gdLst/>
              <a:ahLst/>
              <a:cxnLst/>
              <a:rect l="l" t="t" r="r" b="b"/>
              <a:pathLst>
                <a:path w="4034" h="5068" extrusionOk="0">
                  <a:moveTo>
                    <a:pt x="1999" y="0"/>
                  </a:moveTo>
                  <a:cubicBezTo>
                    <a:pt x="1999" y="0"/>
                    <a:pt x="643" y="214"/>
                    <a:pt x="304" y="839"/>
                  </a:cubicBezTo>
                  <a:cubicBezTo>
                    <a:pt x="108" y="1231"/>
                    <a:pt x="1" y="1713"/>
                    <a:pt x="1" y="2266"/>
                  </a:cubicBezTo>
                  <a:cubicBezTo>
                    <a:pt x="1" y="3123"/>
                    <a:pt x="18" y="3480"/>
                    <a:pt x="358" y="3961"/>
                  </a:cubicBezTo>
                  <a:cubicBezTo>
                    <a:pt x="839" y="4622"/>
                    <a:pt x="1446" y="5068"/>
                    <a:pt x="2017" y="5068"/>
                  </a:cubicBezTo>
                  <a:cubicBezTo>
                    <a:pt x="2588" y="5068"/>
                    <a:pt x="3194" y="4622"/>
                    <a:pt x="3676" y="3961"/>
                  </a:cubicBezTo>
                  <a:cubicBezTo>
                    <a:pt x="4015" y="3480"/>
                    <a:pt x="4033" y="3123"/>
                    <a:pt x="4033" y="2266"/>
                  </a:cubicBezTo>
                  <a:cubicBezTo>
                    <a:pt x="4033" y="1713"/>
                    <a:pt x="3926" y="1231"/>
                    <a:pt x="3730" y="839"/>
                  </a:cubicBezTo>
                  <a:cubicBezTo>
                    <a:pt x="3391" y="214"/>
                    <a:pt x="1999" y="0"/>
                    <a:pt x="1999" y="0"/>
                  </a:cubicBezTo>
                  <a:close/>
                </a:path>
              </a:pathLst>
            </a:custGeom>
            <a:solidFill>
              <a:srgbClr val="EDC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3371725" y="3552675"/>
              <a:ext cx="89250" cy="28575"/>
            </a:xfrm>
            <a:custGeom>
              <a:avLst/>
              <a:gdLst/>
              <a:ahLst/>
              <a:cxnLst/>
              <a:rect l="l" t="t" r="r" b="b"/>
              <a:pathLst>
                <a:path w="3570" h="1143" extrusionOk="0">
                  <a:moveTo>
                    <a:pt x="1785" y="1"/>
                  </a:moveTo>
                  <a:cubicBezTo>
                    <a:pt x="946" y="1"/>
                    <a:pt x="322" y="429"/>
                    <a:pt x="1" y="1143"/>
                  </a:cubicBezTo>
                  <a:cubicBezTo>
                    <a:pt x="429" y="732"/>
                    <a:pt x="1018" y="482"/>
                    <a:pt x="1785" y="482"/>
                  </a:cubicBezTo>
                  <a:cubicBezTo>
                    <a:pt x="2552" y="482"/>
                    <a:pt x="3141" y="732"/>
                    <a:pt x="3569" y="1143"/>
                  </a:cubicBezTo>
                  <a:cubicBezTo>
                    <a:pt x="3248" y="429"/>
                    <a:pt x="2641" y="1"/>
                    <a:pt x="1785" y="1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431500" y="3603525"/>
              <a:ext cx="11175" cy="19225"/>
            </a:xfrm>
            <a:custGeom>
              <a:avLst/>
              <a:gdLst/>
              <a:ahLst/>
              <a:cxnLst/>
              <a:rect l="l" t="t" r="r" b="b"/>
              <a:pathLst>
                <a:path w="447" h="769" extrusionOk="0">
                  <a:moveTo>
                    <a:pt x="232" y="1"/>
                  </a:moveTo>
                  <a:cubicBezTo>
                    <a:pt x="90" y="1"/>
                    <a:pt x="1" y="108"/>
                    <a:pt x="1" y="233"/>
                  </a:cubicBezTo>
                  <a:lnTo>
                    <a:pt x="1" y="536"/>
                  </a:lnTo>
                  <a:cubicBezTo>
                    <a:pt x="1" y="661"/>
                    <a:pt x="90" y="768"/>
                    <a:pt x="232" y="768"/>
                  </a:cubicBezTo>
                  <a:cubicBezTo>
                    <a:pt x="357" y="768"/>
                    <a:pt x="447" y="661"/>
                    <a:pt x="447" y="536"/>
                  </a:cubicBezTo>
                  <a:lnTo>
                    <a:pt x="447" y="233"/>
                  </a:lnTo>
                  <a:cubicBezTo>
                    <a:pt x="447" y="108"/>
                    <a:pt x="357" y="1"/>
                    <a:pt x="232" y="1"/>
                  </a:cubicBezTo>
                  <a:close/>
                </a:path>
              </a:pathLst>
            </a:custGeom>
            <a:solidFill>
              <a:srgbClr val="BB7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3390025" y="3603525"/>
              <a:ext cx="11175" cy="19225"/>
            </a:xfrm>
            <a:custGeom>
              <a:avLst/>
              <a:gdLst/>
              <a:ahLst/>
              <a:cxnLst/>
              <a:rect l="l" t="t" r="r" b="b"/>
              <a:pathLst>
                <a:path w="447" h="769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lnTo>
                    <a:pt x="0" y="536"/>
                  </a:lnTo>
                  <a:cubicBezTo>
                    <a:pt x="0" y="661"/>
                    <a:pt x="107" y="768"/>
                    <a:pt x="232" y="768"/>
                  </a:cubicBezTo>
                  <a:cubicBezTo>
                    <a:pt x="357" y="768"/>
                    <a:pt x="446" y="661"/>
                    <a:pt x="446" y="536"/>
                  </a:cubicBezTo>
                  <a:lnTo>
                    <a:pt x="446" y="233"/>
                  </a:lnTo>
                  <a:cubicBezTo>
                    <a:pt x="446" y="108"/>
                    <a:pt x="357" y="1"/>
                    <a:pt x="232" y="1"/>
                  </a:cubicBezTo>
                  <a:close/>
                </a:path>
              </a:pathLst>
            </a:custGeom>
            <a:solidFill>
              <a:srgbClr val="BB7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3545700" y="3699425"/>
              <a:ext cx="162825" cy="48200"/>
            </a:xfrm>
            <a:custGeom>
              <a:avLst/>
              <a:gdLst/>
              <a:ahLst/>
              <a:cxnLst/>
              <a:rect l="l" t="t" r="r" b="b"/>
              <a:pathLst>
                <a:path w="6513" h="1928" extrusionOk="0">
                  <a:moveTo>
                    <a:pt x="4996" y="1"/>
                  </a:moveTo>
                  <a:cubicBezTo>
                    <a:pt x="4996" y="19"/>
                    <a:pt x="4996" y="19"/>
                    <a:pt x="4996" y="19"/>
                  </a:cubicBezTo>
                  <a:cubicBezTo>
                    <a:pt x="4996" y="19"/>
                    <a:pt x="3997" y="376"/>
                    <a:pt x="3515" y="447"/>
                  </a:cubicBezTo>
                  <a:cubicBezTo>
                    <a:pt x="3209" y="507"/>
                    <a:pt x="2939" y="570"/>
                    <a:pt x="2681" y="570"/>
                  </a:cubicBezTo>
                  <a:cubicBezTo>
                    <a:pt x="2397" y="570"/>
                    <a:pt x="2127" y="494"/>
                    <a:pt x="1838" y="251"/>
                  </a:cubicBezTo>
                  <a:cubicBezTo>
                    <a:pt x="1802" y="220"/>
                    <a:pt x="1758" y="211"/>
                    <a:pt x="1712" y="211"/>
                  </a:cubicBezTo>
                  <a:cubicBezTo>
                    <a:pt x="1655" y="211"/>
                    <a:pt x="1593" y="224"/>
                    <a:pt x="1536" y="224"/>
                  </a:cubicBezTo>
                  <a:cubicBezTo>
                    <a:pt x="1481" y="224"/>
                    <a:pt x="1430" y="212"/>
                    <a:pt x="1392" y="162"/>
                  </a:cubicBezTo>
                  <a:cubicBezTo>
                    <a:pt x="1392" y="162"/>
                    <a:pt x="1392" y="162"/>
                    <a:pt x="1374" y="144"/>
                  </a:cubicBezTo>
                  <a:lnTo>
                    <a:pt x="946" y="304"/>
                  </a:lnTo>
                  <a:cubicBezTo>
                    <a:pt x="518" y="447"/>
                    <a:pt x="268" y="554"/>
                    <a:pt x="197" y="1000"/>
                  </a:cubicBezTo>
                  <a:lnTo>
                    <a:pt x="107" y="1464"/>
                  </a:lnTo>
                  <a:cubicBezTo>
                    <a:pt x="72" y="1660"/>
                    <a:pt x="0" y="1714"/>
                    <a:pt x="179" y="1714"/>
                  </a:cubicBezTo>
                  <a:lnTo>
                    <a:pt x="339" y="1928"/>
                  </a:lnTo>
                  <a:lnTo>
                    <a:pt x="6174" y="1928"/>
                  </a:lnTo>
                  <a:cubicBezTo>
                    <a:pt x="6370" y="1928"/>
                    <a:pt x="6513" y="1750"/>
                    <a:pt x="6477" y="1571"/>
                  </a:cubicBezTo>
                  <a:lnTo>
                    <a:pt x="6388" y="1089"/>
                  </a:lnTo>
                  <a:cubicBezTo>
                    <a:pt x="6317" y="661"/>
                    <a:pt x="5995" y="304"/>
                    <a:pt x="5585" y="162"/>
                  </a:cubicBezTo>
                  <a:lnTo>
                    <a:pt x="49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3580475" y="3665975"/>
              <a:ext cx="90150" cy="56675"/>
            </a:xfrm>
            <a:custGeom>
              <a:avLst/>
              <a:gdLst/>
              <a:ahLst/>
              <a:cxnLst/>
              <a:rect l="l" t="t" r="r" b="b"/>
              <a:pathLst>
                <a:path w="3606" h="2267" extrusionOk="0">
                  <a:moveTo>
                    <a:pt x="1143" y="1"/>
                  </a:moveTo>
                  <a:lnTo>
                    <a:pt x="1018" y="1161"/>
                  </a:lnTo>
                  <a:cubicBezTo>
                    <a:pt x="1018" y="1232"/>
                    <a:pt x="982" y="1268"/>
                    <a:pt x="911" y="1285"/>
                  </a:cubicBezTo>
                  <a:lnTo>
                    <a:pt x="1" y="1339"/>
                  </a:lnTo>
                  <a:cubicBezTo>
                    <a:pt x="1" y="1357"/>
                    <a:pt x="1" y="1357"/>
                    <a:pt x="1" y="1357"/>
                  </a:cubicBezTo>
                  <a:cubicBezTo>
                    <a:pt x="447" y="1963"/>
                    <a:pt x="1125" y="2267"/>
                    <a:pt x="1803" y="2267"/>
                  </a:cubicBezTo>
                  <a:cubicBezTo>
                    <a:pt x="2481" y="2267"/>
                    <a:pt x="3159" y="1963"/>
                    <a:pt x="3605" y="1357"/>
                  </a:cubicBezTo>
                  <a:cubicBezTo>
                    <a:pt x="3605" y="1357"/>
                    <a:pt x="3605" y="1357"/>
                    <a:pt x="3605" y="1339"/>
                  </a:cubicBezTo>
                  <a:lnTo>
                    <a:pt x="2891" y="1143"/>
                  </a:lnTo>
                  <a:cubicBezTo>
                    <a:pt x="2838" y="1125"/>
                    <a:pt x="2784" y="1071"/>
                    <a:pt x="2784" y="1000"/>
                  </a:cubicBezTo>
                  <a:lnTo>
                    <a:pt x="2767" y="893"/>
                  </a:lnTo>
                  <a:lnTo>
                    <a:pt x="2124" y="161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BB7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3542575" y="3699425"/>
              <a:ext cx="48650" cy="48200"/>
            </a:xfrm>
            <a:custGeom>
              <a:avLst/>
              <a:gdLst/>
              <a:ahLst/>
              <a:cxnLst/>
              <a:rect l="l" t="t" r="r" b="b"/>
              <a:pathLst>
                <a:path w="1946" h="1928" extrusionOk="0">
                  <a:moveTo>
                    <a:pt x="1517" y="1"/>
                  </a:moveTo>
                  <a:lnTo>
                    <a:pt x="928" y="162"/>
                  </a:lnTo>
                  <a:cubicBezTo>
                    <a:pt x="500" y="304"/>
                    <a:pt x="197" y="661"/>
                    <a:pt x="107" y="1089"/>
                  </a:cubicBezTo>
                  <a:lnTo>
                    <a:pt x="36" y="1571"/>
                  </a:lnTo>
                  <a:cubicBezTo>
                    <a:pt x="0" y="1750"/>
                    <a:pt x="143" y="1928"/>
                    <a:pt x="322" y="1928"/>
                  </a:cubicBezTo>
                  <a:lnTo>
                    <a:pt x="464" y="1928"/>
                  </a:lnTo>
                  <a:lnTo>
                    <a:pt x="589" y="1179"/>
                  </a:lnTo>
                  <a:cubicBezTo>
                    <a:pt x="643" y="911"/>
                    <a:pt x="821" y="715"/>
                    <a:pt x="1071" y="643"/>
                  </a:cubicBezTo>
                  <a:lnTo>
                    <a:pt x="1874" y="411"/>
                  </a:lnTo>
                  <a:lnTo>
                    <a:pt x="1945" y="126"/>
                  </a:lnTo>
                  <a:cubicBezTo>
                    <a:pt x="1945" y="126"/>
                    <a:pt x="1517" y="19"/>
                    <a:pt x="1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3580475" y="3659300"/>
              <a:ext cx="69175" cy="50425"/>
            </a:xfrm>
            <a:custGeom>
              <a:avLst/>
              <a:gdLst/>
              <a:ahLst/>
              <a:cxnLst/>
              <a:rect l="l" t="t" r="r" b="b"/>
              <a:pathLst>
                <a:path w="2767" h="2017" extrusionOk="0">
                  <a:moveTo>
                    <a:pt x="2624" y="0"/>
                  </a:moveTo>
                  <a:lnTo>
                    <a:pt x="929" y="125"/>
                  </a:lnTo>
                  <a:lnTo>
                    <a:pt x="804" y="1285"/>
                  </a:lnTo>
                  <a:cubicBezTo>
                    <a:pt x="804" y="1338"/>
                    <a:pt x="750" y="1392"/>
                    <a:pt x="697" y="1410"/>
                  </a:cubicBezTo>
                  <a:lnTo>
                    <a:pt x="1" y="1606"/>
                  </a:lnTo>
                  <a:cubicBezTo>
                    <a:pt x="1" y="1624"/>
                    <a:pt x="1" y="1624"/>
                    <a:pt x="1" y="1624"/>
                  </a:cubicBezTo>
                  <a:cubicBezTo>
                    <a:pt x="108" y="1767"/>
                    <a:pt x="233" y="1909"/>
                    <a:pt x="358" y="2016"/>
                  </a:cubicBezTo>
                  <a:lnTo>
                    <a:pt x="822" y="1874"/>
                  </a:lnTo>
                  <a:cubicBezTo>
                    <a:pt x="1036" y="1820"/>
                    <a:pt x="1196" y="1659"/>
                    <a:pt x="1268" y="1463"/>
                  </a:cubicBezTo>
                  <a:cubicBezTo>
                    <a:pt x="1286" y="1410"/>
                    <a:pt x="1321" y="1392"/>
                    <a:pt x="1375" y="1392"/>
                  </a:cubicBezTo>
                  <a:cubicBezTo>
                    <a:pt x="1518" y="1428"/>
                    <a:pt x="1660" y="1445"/>
                    <a:pt x="1803" y="1445"/>
                  </a:cubicBezTo>
                  <a:cubicBezTo>
                    <a:pt x="2124" y="1445"/>
                    <a:pt x="2445" y="1356"/>
                    <a:pt x="2767" y="1160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A66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3575125" y="3578825"/>
              <a:ext cx="100850" cy="104575"/>
            </a:xfrm>
            <a:custGeom>
              <a:avLst/>
              <a:gdLst/>
              <a:ahLst/>
              <a:cxnLst/>
              <a:rect l="l" t="t" r="r" b="b"/>
              <a:pathLst>
                <a:path w="4034" h="4183" extrusionOk="0">
                  <a:moveTo>
                    <a:pt x="2384" y="0"/>
                  </a:moveTo>
                  <a:cubicBezTo>
                    <a:pt x="2360" y="0"/>
                    <a:pt x="2336" y="9"/>
                    <a:pt x="2320" y="25"/>
                  </a:cubicBezTo>
                  <a:cubicBezTo>
                    <a:pt x="1709" y="705"/>
                    <a:pt x="676" y="721"/>
                    <a:pt x="302" y="721"/>
                  </a:cubicBezTo>
                  <a:cubicBezTo>
                    <a:pt x="283" y="721"/>
                    <a:pt x="266" y="721"/>
                    <a:pt x="251" y="721"/>
                  </a:cubicBezTo>
                  <a:cubicBezTo>
                    <a:pt x="197" y="721"/>
                    <a:pt x="161" y="757"/>
                    <a:pt x="161" y="793"/>
                  </a:cubicBezTo>
                  <a:cubicBezTo>
                    <a:pt x="144" y="900"/>
                    <a:pt x="19" y="1007"/>
                    <a:pt x="19" y="1007"/>
                  </a:cubicBezTo>
                  <a:cubicBezTo>
                    <a:pt x="1" y="1132"/>
                    <a:pt x="1" y="1256"/>
                    <a:pt x="1" y="1381"/>
                  </a:cubicBezTo>
                  <a:cubicBezTo>
                    <a:pt x="1" y="2238"/>
                    <a:pt x="19" y="2595"/>
                    <a:pt x="358" y="3076"/>
                  </a:cubicBezTo>
                  <a:cubicBezTo>
                    <a:pt x="839" y="3737"/>
                    <a:pt x="1446" y="4183"/>
                    <a:pt x="2017" y="4183"/>
                  </a:cubicBezTo>
                  <a:cubicBezTo>
                    <a:pt x="2588" y="4183"/>
                    <a:pt x="3177" y="3737"/>
                    <a:pt x="3659" y="3076"/>
                  </a:cubicBezTo>
                  <a:cubicBezTo>
                    <a:pt x="4015" y="2595"/>
                    <a:pt x="4033" y="2238"/>
                    <a:pt x="4033" y="1381"/>
                  </a:cubicBezTo>
                  <a:cubicBezTo>
                    <a:pt x="4033" y="1256"/>
                    <a:pt x="4033" y="1132"/>
                    <a:pt x="4015" y="1007"/>
                  </a:cubicBezTo>
                  <a:cubicBezTo>
                    <a:pt x="4015" y="1007"/>
                    <a:pt x="3891" y="882"/>
                    <a:pt x="3873" y="775"/>
                  </a:cubicBezTo>
                  <a:cubicBezTo>
                    <a:pt x="3855" y="739"/>
                    <a:pt x="3837" y="703"/>
                    <a:pt x="3801" y="703"/>
                  </a:cubicBezTo>
                  <a:cubicBezTo>
                    <a:pt x="3587" y="650"/>
                    <a:pt x="2802" y="454"/>
                    <a:pt x="2463" y="43"/>
                  </a:cubicBezTo>
                  <a:cubicBezTo>
                    <a:pt x="2443" y="14"/>
                    <a:pt x="2413" y="0"/>
                    <a:pt x="2384" y="0"/>
                  </a:cubicBezTo>
                  <a:close/>
                </a:path>
              </a:pathLst>
            </a:custGeom>
            <a:solidFill>
              <a:srgbClr val="BB7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3575575" y="3574750"/>
              <a:ext cx="99950" cy="29250"/>
            </a:xfrm>
            <a:custGeom>
              <a:avLst/>
              <a:gdLst/>
              <a:ahLst/>
              <a:cxnLst/>
              <a:rect l="l" t="t" r="r" b="b"/>
              <a:pathLst>
                <a:path w="3998" h="1170" extrusionOk="0">
                  <a:moveTo>
                    <a:pt x="2407" y="1"/>
                  </a:moveTo>
                  <a:cubicBezTo>
                    <a:pt x="2383" y="1"/>
                    <a:pt x="2356" y="10"/>
                    <a:pt x="2338" y="28"/>
                  </a:cubicBezTo>
                  <a:cubicBezTo>
                    <a:pt x="1696" y="741"/>
                    <a:pt x="447" y="795"/>
                    <a:pt x="126" y="795"/>
                  </a:cubicBezTo>
                  <a:cubicBezTo>
                    <a:pt x="90" y="795"/>
                    <a:pt x="54" y="813"/>
                    <a:pt x="36" y="866"/>
                  </a:cubicBezTo>
                  <a:cubicBezTo>
                    <a:pt x="19" y="956"/>
                    <a:pt x="1" y="1063"/>
                    <a:pt x="1" y="1170"/>
                  </a:cubicBezTo>
                  <a:cubicBezTo>
                    <a:pt x="197" y="1152"/>
                    <a:pt x="358" y="1152"/>
                    <a:pt x="358" y="1152"/>
                  </a:cubicBezTo>
                  <a:cubicBezTo>
                    <a:pt x="839" y="1116"/>
                    <a:pt x="1714" y="991"/>
                    <a:pt x="2338" y="509"/>
                  </a:cubicBezTo>
                  <a:cubicBezTo>
                    <a:pt x="2356" y="501"/>
                    <a:pt x="2378" y="496"/>
                    <a:pt x="2398" y="496"/>
                  </a:cubicBezTo>
                  <a:cubicBezTo>
                    <a:pt x="2418" y="496"/>
                    <a:pt x="2436" y="501"/>
                    <a:pt x="2445" y="509"/>
                  </a:cubicBezTo>
                  <a:cubicBezTo>
                    <a:pt x="2820" y="795"/>
                    <a:pt x="3302" y="973"/>
                    <a:pt x="3623" y="1080"/>
                  </a:cubicBezTo>
                  <a:cubicBezTo>
                    <a:pt x="3623" y="1080"/>
                    <a:pt x="3783" y="1116"/>
                    <a:pt x="3997" y="1170"/>
                  </a:cubicBezTo>
                  <a:cubicBezTo>
                    <a:pt x="3980" y="1063"/>
                    <a:pt x="3962" y="938"/>
                    <a:pt x="3944" y="848"/>
                  </a:cubicBezTo>
                  <a:cubicBezTo>
                    <a:pt x="3944" y="813"/>
                    <a:pt x="3926" y="777"/>
                    <a:pt x="3890" y="777"/>
                  </a:cubicBezTo>
                  <a:cubicBezTo>
                    <a:pt x="3658" y="706"/>
                    <a:pt x="2820" y="456"/>
                    <a:pt x="2463" y="28"/>
                  </a:cubicBezTo>
                  <a:cubicBezTo>
                    <a:pt x="2454" y="10"/>
                    <a:pt x="2432" y="1"/>
                    <a:pt x="2407" y="1"/>
                  </a:cubicBezTo>
                  <a:close/>
                </a:path>
              </a:pathLst>
            </a:custGeom>
            <a:solidFill>
              <a:srgbClr val="A66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3640700" y="3603525"/>
              <a:ext cx="11175" cy="19225"/>
            </a:xfrm>
            <a:custGeom>
              <a:avLst/>
              <a:gdLst/>
              <a:ahLst/>
              <a:cxnLst/>
              <a:rect l="l" t="t" r="r" b="b"/>
              <a:pathLst>
                <a:path w="447" h="769" extrusionOk="0">
                  <a:moveTo>
                    <a:pt x="215" y="1"/>
                  </a:moveTo>
                  <a:cubicBezTo>
                    <a:pt x="90" y="1"/>
                    <a:pt x="1" y="108"/>
                    <a:pt x="1" y="233"/>
                  </a:cubicBezTo>
                  <a:lnTo>
                    <a:pt x="1" y="536"/>
                  </a:lnTo>
                  <a:cubicBezTo>
                    <a:pt x="1" y="661"/>
                    <a:pt x="90" y="768"/>
                    <a:pt x="215" y="768"/>
                  </a:cubicBezTo>
                  <a:cubicBezTo>
                    <a:pt x="340" y="768"/>
                    <a:pt x="447" y="661"/>
                    <a:pt x="447" y="536"/>
                  </a:cubicBezTo>
                  <a:lnTo>
                    <a:pt x="447" y="233"/>
                  </a:lnTo>
                  <a:cubicBezTo>
                    <a:pt x="447" y="108"/>
                    <a:pt x="340" y="1"/>
                    <a:pt x="215" y="1"/>
                  </a:cubicBezTo>
                  <a:close/>
                </a:path>
              </a:pathLst>
            </a:custGeom>
            <a:solidFill>
              <a:srgbClr val="A66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3599225" y="3603525"/>
              <a:ext cx="11175" cy="19225"/>
            </a:xfrm>
            <a:custGeom>
              <a:avLst/>
              <a:gdLst/>
              <a:ahLst/>
              <a:cxnLst/>
              <a:rect l="l" t="t" r="r" b="b"/>
              <a:pathLst>
                <a:path w="447" h="769" extrusionOk="0">
                  <a:moveTo>
                    <a:pt x="214" y="1"/>
                  </a:moveTo>
                  <a:cubicBezTo>
                    <a:pt x="90" y="1"/>
                    <a:pt x="0" y="108"/>
                    <a:pt x="0" y="233"/>
                  </a:cubicBezTo>
                  <a:lnTo>
                    <a:pt x="0" y="536"/>
                  </a:lnTo>
                  <a:cubicBezTo>
                    <a:pt x="0" y="661"/>
                    <a:pt x="90" y="768"/>
                    <a:pt x="214" y="768"/>
                  </a:cubicBezTo>
                  <a:cubicBezTo>
                    <a:pt x="339" y="768"/>
                    <a:pt x="446" y="661"/>
                    <a:pt x="446" y="536"/>
                  </a:cubicBezTo>
                  <a:lnTo>
                    <a:pt x="446" y="233"/>
                  </a:lnTo>
                  <a:cubicBezTo>
                    <a:pt x="446" y="108"/>
                    <a:pt x="339" y="1"/>
                    <a:pt x="214" y="1"/>
                  </a:cubicBezTo>
                  <a:close/>
                </a:path>
              </a:pathLst>
            </a:custGeom>
            <a:solidFill>
              <a:srgbClr val="A66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3559075" y="3427775"/>
              <a:ext cx="50875" cy="54000"/>
            </a:xfrm>
            <a:custGeom>
              <a:avLst/>
              <a:gdLst/>
              <a:ahLst/>
              <a:cxnLst/>
              <a:rect l="l" t="t" r="r" b="b"/>
              <a:pathLst>
                <a:path w="2035" h="2160" extrusionOk="0">
                  <a:moveTo>
                    <a:pt x="1142" y="786"/>
                  </a:moveTo>
                  <a:cubicBezTo>
                    <a:pt x="1107" y="893"/>
                    <a:pt x="1071" y="982"/>
                    <a:pt x="1018" y="1054"/>
                  </a:cubicBezTo>
                  <a:cubicBezTo>
                    <a:pt x="964" y="982"/>
                    <a:pt x="928" y="893"/>
                    <a:pt x="893" y="786"/>
                  </a:cubicBezTo>
                  <a:close/>
                  <a:moveTo>
                    <a:pt x="1018" y="1"/>
                  </a:moveTo>
                  <a:cubicBezTo>
                    <a:pt x="893" y="1"/>
                    <a:pt x="803" y="90"/>
                    <a:pt x="803" y="215"/>
                  </a:cubicBezTo>
                  <a:lnTo>
                    <a:pt x="803" y="340"/>
                  </a:lnTo>
                  <a:lnTo>
                    <a:pt x="232" y="340"/>
                  </a:lnTo>
                  <a:cubicBezTo>
                    <a:pt x="108" y="340"/>
                    <a:pt x="1" y="447"/>
                    <a:pt x="1" y="572"/>
                  </a:cubicBezTo>
                  <a:cubicBezTo>
                    <a:pt x="1" y="697"/>
                    <a:pt x="108" y="786"/>
                    <a:pt x="232" y="786"/>
                  </a:cubicBezTo>
                  <a:lnTo>
                    <a:pt x="411" y="786"/>
                  </a:lnTo>
                  <a:cubicBezTo>
                    <a:pt x="482" y="1018"/>
                    <a:pt x="571" y="1232"/>
                    <a:pt x="714" y="1410"/>
                  </a:cubicBezTo>
                  <a:cubicBezTo>
                    <a:pt x="607" y="1500"/>
                    <a:pt x="482" y="1589"/>
                    <a:pt x="357" y="1642"/>
                  </a:cubicBezTo>
                  <a:lnTo>
                    <a:pt x="179" y="1714"/>
                  </a:lnTo>
                  <a:cubicBezTo>
                    <a:pt x="72" y="1767"/>
                    <a:pt x="18" y="1910"/>
                    <a:pt x="72" y="2017"/>
                  </a:cubicBezTo>
                  <a:cubicBezTo>
                    <a:pt x="108" y="2106"/>
                    <a:pt x="179" y="2160"/>
                    <a:pt x="268" y="2160"/>
                  </a:cubicBezTo>
                  <a:cubicBezTo>
                    <a:pt x="304" y="2160"/>
                    <a:pt x="340" y="2142"/>
                    <a:pt x="357" y="2142"/>
                  </a:cubicBezTo>
                  <a:lnTo>
                    <a:pt x="536" y="2053"/>
                  </a:lnTo>
                  <a:cubicBezTo>
                    <a:pt x="714" y="1981"/>
                    <a:pt x="875" y="1874"/>
                    <a:pt x="1018" y="1749"/>
                  </a:cubicBezTo>
                  <a:cubicBezTo>
                    <a:pt x="1160" y="1874"/>
                    <a:pt x="1321" y="1981"/>
                    <a:pt x="1499" y="2053"/>
                  </a:cubicBezTo>
                  <a:lnTo>
                    <a:pt x="1678" y="2142"/>
                  </a:lnTo>
                  <a:cubicBezTo>
                    <a:pt x="1713" y="2142"/>
                    <a:pt x="1731" y="2160"/>
                    <a:pt x="1767" y="2160"/>
                  </a:cubicBezTo>
                  <a:cubicBezTo>
                    <a:pt x="1856" y="2160"/>
                    <a:pt x="1945" y="2106"/>
                    <a:pt x="1981" y="2017"/>
                  </a:cubicBezTo>
                  <a:cubicBezTo>
                    <a:pt x="2035" y="1910"/>
                    <a:pt x="1981" y="1767"/>
                    <a:pt x="1856" y="1714"/>
                  </a:cubicBezTo>
                  <a:lnTo>
                    <a:pt x="1678" y="1642"/>
                  </a:lnTo>
                  <a:cubicBezTo>
                    <a:pt x="1553" y="1589"/>
                    <a:pt x="1428" y="1500"/>
                    <a:pt x="1321" y="1410"/>
                  </a:cubicBezTo>
                  <a:cubicBezTo>
                    <a:pt x="1464" y="1232"/>
                    <a:pt x="1571" y="1018"/>
                    <a:pt x="1624" y="786"/>
                  </a:cubicBezTo>
                  <a:lnTo>
                    <a:pt x="1820" y="786"/>
                  </a:lnTo>
                  <a:cubicBezTo>
                    <a:pt x="1945" y="786"/>
                    <a:pt x="2035" y="697"/>
                    <a:pt x="2035" y="572"/>
                  </a:cubicBezTo>
                  <a:cubicBezTo>
                    <a:pt x="2035" y="447"/>
                    <a:pt x="1945" y="340"/>
                    <a:pt x="1820" y="340"/>
                  </a:cubicBezTo>
                  <a:lnTo>
                    <a:pt x="1250" y="340"/>
                  </a:lnTo>
                  <a:lnTo>
                    <a:pt x="1250" y="215"/>
                  </a:lnTo>
                  <a:cubicBezTo>
                    <a:pt x="1250" y="90"/>
                    <a:pt x="1142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3433725" y="3427325"/>
              <a:ext cx="46875" cy="54475"/>
            </a:xfrm>
            <a:custGeom>
              <a:avLst/>
              <a:gdLst/>
              <a:ahLst/>
              <a:cxnLst/>
              <a:rect l="l" t="t" r="r" b="b"/>
              <a:pathLst>
                <a:path w="1875" h="2179" extrusionOk="0">
                  <a:moveTo>
                    <a:pt x="946" y="804"/>
                  </a:moveTo>
                  <a:lnTo>
                    <a:pt x="1125" y="1303"/>
                  </a:lnTo>
                  <a:lnTo>
                    <a:pt x="750" y="1303"/>
                  </a:lnTo>
                  <a:lnTo>
                    <a:pt x="946" y="804"/>
                  </a:lnTo>
                  <a:close/>
                  <a:moveTo>
                    <a:pt x="929" y="1"/>
                  </a:moveTo>
                  <a:cubicBezTo>
                    <a:pt x="821" y="1"/>
                    <a:pt x="732" y="72"/>
                    <a:pt x="697" y="179"/>
                  </a:cubicBezTo>
                  <a:lnTo>
                    <a:pt x="54" y="1874"/>
                  </a:lnTo>
                  <a:cubicBezTo>
                    <a:pt x="1" y="1981"/>
                    <a:pt x="72" y="2124"/>
                    <a:pt x="179" y="2160"/>
                  </a:cubicBezTo>
                  <a:cubicBezTo>
                    <a:pt x="215" y="2178"/>
                    <a:pt x="233" y="2178"/>
                    <a:pt x="268" y="2178"/>
                  </a:cubicBezTo>
                  <a:cubicBezTo>
                    <a:pt x="358" y="2178"/>
                    <a:pt x="447" y="2124"/>
                    <a:pt x="482" y="2035"/>
                  </a:cubicBezTo>
                  <a:lnTo>
                    <a:pt x="572" y="1750"/>
                  </a:lnTo>
                  <a:lnTo>
                    <a:pt x="1303" y="1750"/>
                  </a:lnTo>
                  <a:lnTo>
                    <a:pt x="1410" y="2035"/>
                  </a:lnTo>
                  <a:cubicBezTo>
                    <a:pt x="1438" y="2117"/>
                    <a:pt x="1528" y="2178"/>
                    <a:pt x="1617" y="2178"/>
                  </a:cubicBezTo>
                  <a:cubicBezTo>
                    <a:pt x="1644" y="2178"/>
                    <a:pt x="1671" y="2172"/>
                    <a:pt x="1696" y="2160"/>
                  </a:cubicBezTo>
                  <a:cubicBezTo>
                    <a:pt x="1821" y="2124"/>
                    <a:pt x="1874" y="1981"/>
                    <a:pt x="1839" y="1874"/>
                  </a:cubicBezTo>
                  <a:lnTo>
                    <a:pt x="1178" y="179"/>
                  </a:lnTo>
                  <a:cubicBezTo>
                    <a:pt x="1143" y="72"/>
                    <a:pt x="1053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3398050" y="3641725"/>
              <a:ext cx="36600" cy="15350"/>
            </a:xfrm>
            <a:custGeom>
              <a:avLst/>
              <a:gdLst/>
              <a:ahLst/>
              <a:cxnLst/>
              <a:rect l="l" t="t" r="r" b="b"/>
              <a:pathLst>
                <a:path w="1464" h="614" extrusionOk="0">
                  <a:moveTo>
                    <a:pt x="259" y="0"/>
                  </a:moveTo>
                  <a:cubicBezTo>
                    <a:pt x="214" y="0"/>
                    <a:pt x="168" y="14"/>
                    <a:pt x="125" y="43"/>
                  </a:cubicBezTo>
                  <a:cubicBezTo>
                    <a:pt x="36" y="114"/>
                    <a:pt x="0" y="257"/>
                    <a:pt x="72" y="364"/>
                  </a:cubicBezTo>
                  <a:cubicBezTo>
                    <a:pt x="161" y="471"/>
                    <a:pt x="375" y="614"/>
                    <a:pt x="732" y="614"/>
                  </a:cubicBezTo>
                  <a:cubicBezTo>
                    <a:pt x="1089" y="614"/>
                    <a:pt x="1303" y="471"/>
                    <a:pt x="1392" y="364"/>
                  </a:cubicBezTo>
                  <a:cubicBezTo>
                    <a:pt x="1463" y="257"/>
                    <a:pt x="1428" y="114"/>
                    <a:pt x="1339" y="43"/>
                  </a:cubicBezTo>
                  <a:cubicBezTo>
                    <a:pt x="1296" y="14"/>
                    <a:pt x="1250" y="0"/>
                    <a:pt x="1205" y="0"/>
                  </a:cubicBezTo>
                  <a:cubicBezTo>
                    <a:pt x="1137" y="0"/>
                    <a:pt x="1071" y="32"/>
                    <a:pt x="1017" y="96"/>
                  </a:cubicBezTo>
                  <a:cubicBezTo>
                    <a:pt x="1017" y="96"/>
                    <a:pt x="928" y="150"/>
                    <a:pt x="732" y="150"/>
                  </a:cubicBezTo>
                  <a:cubicBezTo>
                    <a:pt x="536" y="150"/>
                    <a:pt x="446" y="96"/>
                    <a:pt x="446" y="96"/>
                  </a:cubicBezTo>
                  <a:cubicBezTo>
                    <a:pt x="393" y="32"/>
                    <a:pt x="326" y="0"/>
                    <a:pt x="259" y="0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3609025" y="3641725"/>
              <a:ext cx="36175" cy="15350"/>
            </a:xfrm>
            <a:custGeom>
              <a:avLst/>
              <a:gdLst/>
              <a:ahLst/>
              <a:cxnLst/>
              <a:rect l="l" t="t" r="r" b="b"/>
              <a:pathLst>
                <a:path w="1447" h="614" extrusionOk="0">
                  <a:moveTo>
                    <a:pt x="251" y="0"/>
                  </a:moveTo>
                  <a:cubicBezTo>
                    <a:pt x="206" y="0"/>
                    <a:pt x="161" y="14"/>
                    <a:pt x="126" y="43"/>
                  </a:cubicBezTo>
                  <a:cubicBezTo>
                    <a:pt x="19" y="114"/>
                    <a:pt x="1" y="257"/>
                    <a:pt x="72" y="364"/>
                  </a:cubicBezTo>
                  <a:cubicBezTo>
                    <a:pt x="144" y="471"/>
                    <a:pt x="376" y="614"/>
                    <a:pt x="715" y="614"/>
                  </a:cubicBezTo>
                  <a:cubicBezTo>
                    <a:pt x="1071" y="614"/>
                    <a:pt x="1286" y="471"/>
                    <a:pt x="1375" y="364"/>
                  </a:cubicBezTo>
                  <a:cubicBezTo>
                    <a:pt x="1446" y="257"/>
                    <a:pt x="1428" y="114"/>
                    <a:pt x="1321" y="43"/>
                  </a:cubicBezTo>
                  <a:cubicBezTo>
                    <a:pt x="1278" y="14"/>
                    <a:pt x="1233" y="0"/>
                    <a:pt x="1189" y="0"/>
                  </a:cubicBezTo>
                  <a:cubicBezTo>
                    <a:pt x="1123" y="0"/>
                    <a:pt x="1061" y="32"/>
                    <a:pt x="1018" y="96"/>
                  </a:cubicBezTo>
                  <a:cubicBezTo>
                    <a:pt x="1000" y="96"/>
                    <a:pt x="911" y="150"/>
                    <a:pt x="715" y="150"/>
                  </a:cubicBezTo>
                  <a:cubicBezTo>
                    <a:pt x="536" y="150"/>
                    <a:pt x="447" y="96"/>
                    <a:pt x="429" y="96"/>
                  </a:cubicBezTo>
                  <a:cubicBezTo>
                    <a:pt x="386" y="32"/>
                    <a:pt x="318" y="0"/>
                    <a:pt x="251" y="0"/>
                  </a:cubicBezTo>
                  <a:close/>
                </a:path>
              </a:pathLst>
            </a:custGeom>
            <a:solidFill>
              <a:srgbClr val="A66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15"/>
          <p:cNvGrpSpPr/>
          <p:nvPr/>
        </p:nvGrpSpPr>
        <p:grpSpPr>
          <a:xfrm>
            <a:off x="869198" y="2687545"/>
            <a:ext cx="376075" cy="373800"/>
            <a:chOff x="3334250" y="3934950"/>
            <a:chExt cx="376075" cy="373800"/>
          </a:xfrm>
        </p:grpSpPr>
        <p:sp>
          <p:nvSpPr>
            <p:cNvPr id="846" name="Google Shape;846;p15"/>
            <p:cNvSpPr/>
            <p:nvPr/>
          </p:nvSpPr>
          <p:spPr>
            <a:xfrm>
              <a:off x="3597425" y="4194125"/>
              <a:ext cx="112900" cy="103825"/>
            </a:xfrm>
            <a:custGeom>
              <a:avLst/>
              <a:gdLst/>
              <a:ahLst/>
              <a:cxnLst/>
              <a:rect l="l" t="t" r="r" b="b"/>
              <a:pathLst>
                <a:path w="4516" h="4153" extrusionOk="0">
                  <a:moveTo>
                    <a:pt x="1214" y="0"/>
                  </a:moveTo>
                  <a:lnTo>
                    <a:pt x="269" y="339"/>
                  </a:lnTo>
                  <a:lnTo>
                    <a:pt x="1" y="1017"/>
                  </a:lnTo>
                  <a:lnTo>
                    <a:pt x="1964" y="3301"/>
                  </a:lnTo>
                  <a:cubicBezTo>
                    <a:pt x="2106" y="3462"/>
                    <a:pt x="2249" y="3605"/>
                    <a:pt x="2392" y="3730"/>
                  </a:cubicBezTo>
                  <a:cubicBezTo>
                    <a:pt x="2693" y="4009"/>
                    <a:pt x="3071" y="4152"/>
                    <a:pt x="3449" y="4152"/>
                  </a:cubicBezTo>
                  <a:cubicBezTo>
                    <a:pt x="3699" y="4152"/>
                    <a:pt x="3949" y="4089"/>
                    <a:pt x="4176" y="3961"/>
                  </a:cubicBezTo>
                  <a:cubicBezTo>
                    <a:pt x="4248" y="3926"/>
                    <a:pt x="4301" y="3890"/>
                    <a:pt x="4301" y="3872"/>
                  </a:cubicBezTo>
                  <a:cubicBezTo>
                    <a:pt x="4515" y="3391"/>
                    <a:pt x="4426" y="2820"/>
                    <a:pt x="3998" y="2445"/>
                  </a:cubicBezTo>
                  <a:lnTo>
                    <a:pt x="1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3555050" y="4146850"/>
              <a:ext cx="46875" cy="48625"/>
            </a:xfrm>
            <a:custGeom>
              <a:avLst/>
              <a:gdLst/>
              <a:ahLst/>
              <a:cxnLst/>
              <a:rect l="l" t="t" r="r" b="b"/>
              <a:pathLst>
                <a:path w="1875" h="1945" extrusionOk="0">
                  <a:moveTo>
                    <a:pt x="518" y="0"/>
                  </a:moveTo>
                  <a:lnTo>
                    <a:pt x="1" y="678"/>
                  </a:lnTo>
                  <a:lnTo>
                    <a:pt x="804" y="1945"/>
                  </a:lnTo>
                  <a:lnTo>
                    <a:pt x="1500" y="1838"/>
                  </a:lnTo>
                  <a:lnTo>
                    <a:pt x="1874" y="85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3591650" y="4213750"/>
              <a:ext cx="113325" cy="95000"/>
            </a:xfrm>
            <a:custGeom>
              <a:avLst/>
              <a:gdLst/>
              <a:ahLst/>
              <a:cxnLst/>
              <a:rect l="l" t="t" r="r" b="b"/>
              <a:pathLst>
                <a:path w="4533" h="3800" extrusionOk="0">
                  <a:moveTo>
                    <a:pt x="678" y="1"/>
                  </a:moveTo>
                  <a:lnTo>
                    <a:pt x="0" y="18"/>
                  </a:lnTo>
                  <a:lnTo>
                    <a:pt x="71" y="589"/>
                  </a:lnTo>
                  <a:lnTo>
                    <a:pt x="2498" y="3391"/>
                  </a:lnTo>
                  <a:cubicBezTo>
                    <a:pt x="2749" y="3661"/>
                    <a:pt x="3088" y="3799"/>
                    <a:pt x="3426" y="3799"/>
                  </a:cubicBezTo>
                  <a:cubicBezTo>
                    <a:pt x="3735" y="3799"/>
                    <a:pt x="4043" y="3683"/>
                    <a:pt x="4282" y="3444"/>
                  </a:cubicBezTo>
                  <a:cubicBezTo>
                    <a:pt x="4389" y="3337"/>
                    <a:pt x="4479" y="3212"/>
                    <a:pt x="4532" y="3087"/>
                  </a:cubicBezTo>
                  <a:lnTo>
                    <a:pt x="4532" y="3087"/>
                  </a:lnTo>
                  <a:cubicBezTo>
                    <a:pt x="4376" y="3159"/>
                    <a:pt x="4206" y="3195"/>
                    <a:pt x="4034" y="3195"/>
                  </a:cubicBezTo>
                  <a:cubicBezTo>
                    <a:pt x="3696" y="3195"/>
                    <a:pt x="3353" y="3056"/>
                    <a:pt x="3105" y="2784"/>
                  </a:cubicBezTo>
                  <a:lnTo>
                    <a:pt x="6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3569775" y="4165125"/>
              <a:ext cx="62475" cy="62925"/>
            </a:xfrm>
            <a:custGeom>
              <a:avLst/>
              <a:gdLst/>
              <a:ahLst/>
              <a:cxnLst/>
              <a:rect l="l" t="t" r="r" b="b"/>
              <a:pathLst>
                <a:path w="2499" h="2517" extrusionOk="0">
                  <a:moveTo>
                    <a:pt x="1587" y="1"/>
                  </a:moveTo>
                  <a:cubicBezTo>
                    <a:pt x="1486" y="1"/>
                    <a:pt x="1384" y="36"/>
                    <a:pt x="1303" y="108"/>
                  </a:cubicBezTo>
                  <a:lnTo>
                    <a:pt x="411" y="1000"/>
                  </a:lnTo>
                  <a:lnTo>
                    <a:pt x="1" y="1571"/>
                  </a:lnTo>
                  <a:lnTo>
                    <a:pt x="786" y="2516"/>
                  </a:lnTo>
                  <a:lnTo>
                    <a:pt x="1357" y="2124"/>
                  </a:lnTo>
                  <a:lnTo>
                    <a:pt x="2338" y="1143"/>
                  </a:lnTo>
                  <a:cubicBezTo>
                    <a:pt x="2499" y="982"/>
                    <a:pt x="2499" y="750"/>
                    <a:pt x="2338" y="589"/>
                  </a:cubicBezTo>
                  <a:lnTo>
                    <a:pt x="1856" y="108"/>
                  </a:lnTo>
                  <a:cubicBezTo>
                    <a:pt x="1785" y="36"/>
                    <a:pt x="1687" y="1"/>
                    <a:pt x="1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3547475" y="4146850"/>
              <a:ext cx="36600" cy="56675"/>
            </a:xfrm>
            <a:custGeom>
              <a:avLst/>
              <a:gdLst/>
              <a:ahLst/>
              <a:cxnLst/>
              <a:rect l="l" t="t" r="r" b="b"/>
              <a:pathLst>
                <a:path w="1464" h="2267" extrusionOk="0">
                  <a:moveTo>
                    <a:pt x="821" y="0"/>
                  </a:moveTo>
                  <a:lnTo>
                    <a:pt x="429" y="410"/>
                  </a:lnTo>
                  <a:lnTo>
                    <a:pt x="1" y="981"/>
                  </a:lnTo>
                  <a:lnTo>
                    <a:pt x="804" y="2230"/>
                  </a:lnTo>
                  <a:lnTo>
                    <a:pt x="1374" y="2266"/>
                  </a:lnTo>
                  <a:lnTo>
                    <a:pt x="1464" y="1570"/>
                  </a:lnTo>
                  <a:lnTo>
                    <a:pt x="1018" y="1071"/>
                  </a:lnTo>
                  <a:cubicBezTo>
                    <a:pt x="964" y="1017"/>
                    <a:pt x="964" y="928"/>
                    <a:pt x="1018" y="874"/>
                  </a:cubicBezTo>
                  <a:cubicBezTo>
                    <a:pt x="1160" y="714"/>
                    <a:pt x="1303" y="553"/>
                    <a:pt x="1428" y="393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3335600" y="3934950"/>
              <a:ext cx="262300" cy="262325"/>
            </a:xfrm>
            <a:custGeom>
              <a:avLst/>
              <a:gdLst/>
              <a:ahLst/>
              <a:cxnLst/>
              <a:rect l="l" t="t" r="r" b="b"/>
              <a:pathLst>
                <a:path w="10492" h="10493" extrusionOk="0">
                  <a:moveTo>
                    <a:pt x="5210" y="1"/>
                  </a:moveTo>
                  <a:cubicBezTo>
                    <a:pt x="3801" y="1"/>
                    <a:pt x="2516" y="554"/>
                    <a:pt x="1571" y="1464"/>
                  </a:cubicBezTo>
                  <a:cubicBezTo>
                    <a:pt x="571" y="2427"/>
                    <a:pt x="0" y="3784"/>
                    <a:pt x="0" y="5282"/>
                  </a:cubicBezTo>
                  <a:cubicBezTo>
                    <a:pt x="0" y="8191"/>
                    <a:pt x="2302" y="10492"/>
                    <a:pt x="5210" y="10492"/>
                  </a:cubicBezTo>
                  <a:cubicBezTo>
                    <a:pt x="6602" y="10492"/>
                    <a:pt x="7869" y="10011"/>
                    <a:pt x="8815" y="9136"/>
                  </a:cubicBezTo>
                  <a:cubicBezTo>
                    <a:pt x="9849" y="8173"/>
                    <a:pt x="10492" y="6799"/>
                    <a:pt x="10492" y="5282"/>
                  </a:cubicBezTo>
                  <a:cubicBezTo>
                    <a:pt x="10492" y="2356"/>
                    <a:pt x="8137" y="1"/>
                    <a:pt x="5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3334250" y="3967975"/>
              <a:ext cx="225750" cy="230625"/>
            </a:xfrm>
            <a:custGeom>
              <a:avLst/>
              <a:gdLst/>
              <a:ahLst/>
              <a:cxnLst/>
              <a:rect l="l" t="t" r="r" b="b"/>
              <a:pathLst>
                <a:path w="9030" h="9225" extrusionOk="0">
                  <a:moveTo>
                    <a:pt x="1785" y="0"/>
                  </a:moveTo>
                  <a:lnTo>
                    <a:pt x="1785" y="0"/>
                  </a:lnTo>
                  <a:cubicBezTo>
                    <a:pt x="679" y="964"/>
                    <a:pt x="1" y="2373"/>
                    <a:pt x="1" y="3961"/>
                  </a:cubicBezTo>
                  <a:cubicBezTo>
                    <a:pt x="1" y="6870"/>
                    <a:pt x="2356" y="9225"/>
                    <a:pt x="5264" y="9225"/>
                  </a:cubicBezTo>
                  <a:cubicBezTo>
                    <a:pt x="6852" y="9225"/>
                    <a:pt x="8101" y="8654"/>
                    <a:pt x="9029" y="7655"/>
                  </a:cubicBezTo>
                  <a:lnTo>
                    <a:pt x="9029" y="7655"/>
                  </a:lnTo>
                  <a:cubicBezTo>
                    <a:pt x="8101" y="8475"/>
                    <a:pt x="7084" y="8761"/>
                    <a:pt x="5746" y="8761"/>
                  </a:cubicBezTo>
                  <a:cubicBezTo>
                    <a:pt x="2820" y="8761"/>
                    <a:pt x="465" y="6406"/>
                    <a:pt x="465" y="3480"/>
                  </a:cubicBezTo>
                  <a:cubicBezTo>
                    <a:pt x="465" y="2141"/>
                    <a:pt x="964" y="928"/>
                    <a:pt x="1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3365925" y="3964400"/>
              <a:ext cx="202550" cy="202100"/>
            </a:xfrm>
            <a:custGeom>
              <a:avLst/>
              <a:gdLst/>
              <a:ahLst/>
              <a:cxnLst/>
              <a:rect l="l" t="t" r="r" b="b"/>
              <a:pathLst>
                <a:path w="8102" h="8084" extrusionOk="0">
                  <a:moveTo>
                    <a:pt x="3997" y="0"/>
                  </a:moveTo>
                  <a:cubicBezTo>
                    <a:pt x="3105" y="0"/>
                    <a:pt x="2285" y="286"/>
                    <a:pt x="1624" y="768"/>
                  </a:cubicBezTo>
                  <a:cubicBezTo>
                    <a:pt x="1499" y="857"/>
                    <a:pt x="1375" y="946"/>
                    <a:pt x="1267" y="1053"/>
                  </a:cubicBezTo>
                  <a:cubicBezTo>
                    <a:pt x="429" y="1803"/>
                    <a:pt x="1" y="2927"/>
                    <a:pt x="1" y="4122"/>
                  </a:cubicBezTo>
                  <a:cubicBezTo>
                    <a:pt x="1" y="6388"/>
                    <a:pt x="1731" y="8083"/>
                    <a:pt x="3997" y="8083"/>
                  </a:cubicBezTo>
                  <a:cubicBezTo>
                    <a:pt x="4961" y="8083"/>
                    <a:pt x="5853" y="7851"/>
                    <a:pt x="6567" y="7298"/>
                  </a:cubicBezTo>
                  <a:cubicBezTo>
                    <a:pt x="6852" y="7066"/>
                    <a:pt x="7120" y="6781"/>
                    <a:pt x="7334" y="6477"/>
                  </a:cubicBezTo>
                  <a:cubicBezTo>
                    <a:pt x="7816" y="5817"/>
                    <a:pt x="8101" y="4996"/>
                    <a:pt x="8101" y="4104"/>
                  </a:cubicBezTo>
                  <a:cubicBezTo>
                    <a:pt x="8101" y="1838"/>
                    <a:pt x="6263" y="0"/>
                    <a:pt x="3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3363700" y="3988925"/>
              <a:ext cx="169525" cy="180250"/>
            </a:xfrm>
            <a:custGeom>
              <a:avLst/>
              <a:gdLst/>
              <a:ahLst/>
              <a:cxnLst/>
              <a:rect l="l" t="t" r="r" b="b"/>
              <a:pathLst>
                <a:path w="6781" h="7210" extrusionOk="0">
                  <a:moveTo>
                    <a:pt x="1446" y="1"/>
                  </a:moveTo>
                  <a:cubicBezTo>
                    <a:pt x="571" y="750"/>
                    <a:pt x="0" y="1874"/>
                    <a:pt x="0" y="3123"/>
                  </a:cubicBezTo>
                  <a:cubicBezTo>
                    <a:pt x="0" y="5371"/>
                    <a:pt x="1838" y="7209"/>
                    <a:pt x="4086" y="7209"/>
                  </a:cubicBezTo>
                  <a:cubicBezTo>
                    <a:pt x="5103" y="7209"/>
                    <a:pt x="6049" y="6835"/>
                    <a:pt x="6781" y="6210"/>
                  </a:cubicBezTo>
                  <a:lnTo>
                    <a:pt x="6781" y="6210"/>
                  </a:lnTo>
                  <a:cubicBezTo>
                    <a:pt x="6192" y="6531"/>
                    <a:pt x="5514" y="6710"/>
                    <a:pt x="4782" y="6710"/>
                  </a:cubicBezTo>
                  <a:cubicBezTo>
                    <a:pt x="2481" y="6710"/>
                    <a:pt x="589" y="4836"/>
                    <a:pt x="589" y="2517"/>
                  </a:cubicBezTo>
                  <a:cubicBezTo>
                    <a:pt x="589" y="1571"/>
                    <a:pt x="910" y="697"/>
                    <a:pt x="1446" y="1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3610825" y="4211975"/>
              <a:ext cx="45525" cy="45525"/>
            </a:xfrm>
            <a:custGeom>
              <a:avLst/>
              <a:gdLst/>
              <a:ahLst/>
              <a:cxnLst/>
              <a:rect l="l" t="t" r="r" b="b"/>
              <a:pathLst>
                <a:path w="1821" h="1821" extrusionOk="0">
                  <a:moveTo>
                    <a:pt x="1481" y="0"/>
                  </a:moveTo>
                  <a:lnTo>
                    <a:pt x="0" y="1481"/>
                  </a:lnTo>
                  <a:lnTo>
                    <a:pt x="304" y="1820"/>
                  </a:lnTo>
                  <a:lnTo>
                    <a:pt x="1820" y="303"/>
                  </a:lnTo>
                  <a:lnTo>
                    <a:pt x="1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3610825" y="4233825"/>
              <a:ext cx="22775" cy="23675"/>
            </a:xfrm>
            <a:custGeom>
              <a:avLst/>
              <a:gdLst/>
              <a:ahLst/>
              <a:cxnLst/>
              <a:rect l="l" t="t" r="r" b="b"/>
              <a:pathLst>
                <a:path w="911" h="947" extrusionOk="0">
                  <a:moveTo>
                    <a:pt x="607" y="0"/>
                  </a:moveTo>
                  <a:lnTo>
                    <a:pt x="0" y="607"/>
                  </a:lnTo>
                  <a:lnTo>
                    <a:pt x="304" y="946"/>
                  </a:lnTo>
                  <a:lnTo>
                    <a:pt x="910" y="339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3439075" y="4049150"/>
              <a:ext cx="57575" cy="85225"/>
            </a:xfrm>
            <a:custGeom>
              <a:avLst/>
              <a:gdLst/>
              <a:ahLst/>
              <a:cxnLst/>
              <a:rect l="l" t="t" r="r" b="b"/>
              <a:pathLst>
                <a:path w="2303" h="3409" extrusionOk="0">
                  <a:moveTo>
                    <a:pt x="340" y="1"/>
                  </a:moveTo>
                  <a:cubicBezTo>
                    <a:pt x="90" y="1"/>
                    <a:pt x="1" y="179"/>
                    <a:pt x="19" y="429"/>
                  </a:cubicBezTo>
                  <a:cubicBezTo>
                    <a:pt x="19" y="679"/>
                    <a:pt x="197" y="839"/>
                    <a:pt x="447" y="839"/>
                  </a:cubicBezTo>
                  <a:lnTo>
                    <a:pt x="643" y="839"/>
                  </a:lnTo>
                  <a:cubicBezTo>
                    <a:pt x="661" y="839"/>
                    <a:pt x="679" y="857"/>
                    <a:pt x="679" y="875"/>
                  </a:cubicBezTo>
                  <a:lnTo>
                    <a:pt x="625" y="2623"/>
                  </a:lnTo>
                  <a:cubicBezTo>
                    <a:pt x="625" y="2632"/>
                    <a:pt x="616" y="2632"/>
                    <a:pt x="607" y="2632"/>
                  </a:cubicBezTo>
                  <a:cubicBezTo>
                    <a:pt x="599" y="2632"/>
                    <a:pt x="590" y="2632"/>
                    <a:pt x="590" y="2641"/>
                  </a:cubicBezTo>
                  <a:lnTo>
                    <a:pt x="358" y="2641"/>
                  </a:lnTo>
                  <a:cubicBezTo>
                    <a:pt x="322" y="2641"/>
                    <a:pt x="304" y="2659"/>
                    <a:pt x="286" y="2659"/>
                  </a:cubicBezTo>
                  <a:cubicBezTo>
                    <a:pt x="72" y="2695"/>
                    <a:pt x="37" y="2855"/>
                    <a:pt x="19" y="3070"/>
                  </a:cubicBezTo>
                  <a:cubicBezTo>
                    <a:pt x="1" y="3337"/>
                    <a:pt x="126" y="3409"/>
                    <a:pt x="376" y="3409"/>
                  </a:cubicBezTo>
                  <a:cubicBezTo>
                    <a:pt x="768" y="3409"/>
                    <a:pt x="1250" y="3391"/>
                    <a:pt x="1642" y="3391"/>
                  </a:cubicBezTo>
                  <a:cubicBezTo>
                    <a:pt x="1874" y="3391"/>
                    <a:pt x="2267" y="3373"/>
                    <a:pt x="2285" y="3159"/>
                  </a:cubicBezTo>
                  <a:cubicBezTo>
                    <a:pt x="2303" y="3141"/>
                    <a:pt x="2303" y="3105"/>
                    <a:pt x="2303" y="3087"/>
                  </a:cubicBezTo>
                  <a:cubicBezTo>
                    <a:pt x="2285" y="2838"/>
                    <a:pt x="2071" y="2641"/>
                    <a:pt x="1839" y="2641"/>
                  </a:cubicBezTo>
                  <a:lnTo>
                    <a:pt x="1642" y="2641"/>
                  </a:lnTo>
                  <a:cubicBezTo>
                    <a:pt x="1625" y="2641"/>
                    <a:pt x="1607" y="2641"/>
                    <a:pt x="1607" y="2623"/>
                  </a:cubicBezTo>
                  <a:lnTo>
                    <a:pt x="1607" y="447"/>
                  </a:lnTo>
                  <a:cubicBezTo>
                    <a:pt x="1607" y="197"/>
                    <a:pt x="1410" y="1"/>
                    <a:pt x="1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3435950" y="4115625"/>
              <a:ext cx="60250" cy="22325"/>
            </a:xfrm>
            <a:custGeom>
              <a:avLst/>
              <a:gdLst/>
              <a:ahLst/>
              <a:cxnLst/>
              <a:rect l="l" t="t" r="r" b="b"/>
              <a:pathLst>
                <a:path w="2410" h="893" extrusionOk="0">
                  <a:moveTo>
                    <a:pt x="411" y="0"/>
                  </a:moveTo>
                  <a:cubicBezTo>
                    <a:pt x="197" y="36"/>
                    <a:pt x="19" y="196"/>
                    <a:pt x="19" y="428"/>
                  </a:cubicBezTo>
                  <a:cubicBezTo>
                    <a:pt x="1" y="678"/>
                    <a:pt x="215" y="892"/>
                    <a:pt x="465" y="892"/>
                  </a:cubicBezTo>
                  <a:lnTo>
                    <a:pt x="1964" y="892"/>
                  </a:lnTo>
                  <a:cubicBezTo>
                    <a:pt x="2196" y="892"/>
                    <a:pt x="2392" y="714"/>
                    <a:pt x="2410" y="500"/>
                  </a:cubicBezTo>
                  <a:lnTo>
                    <a:pt x="857" y="500"/>
                  </a:lnTo>
                  <a:cubicBezTo>
                    <a:pt x="590" y="500"/>
                    <a:pt x="393" y="286"/>
                    <a:pt x="411" y="36"/>
                  </a:cubicBezTo>
                  <a:cubicBezTo>
                    <a:pt x="411" y="18"/>
                    <a:pt x="411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3435950" y="4049150"/>
              <a:ext cx="27700" cy="66050"/>
            </a:xfrm>
            <a:custGeom>
              <a:avLst/>
              <a:gdLst/>
              <a:ahLst/>
              <a:cxnLst/>
              <a:rect l="l" t="t" r="r" b="b"/>
              <a:pathLst>
                <a:path w="1108" h="2642" extrusionOk="0">
                  <a:moveTo>
                    <a:pt x="429" y="1"/>
                  </a:moveTo>
                  <a:cubicBezTo>
                    <a:pt x="197" y="18"/>
                    <a:pt x="1" y="233"/>
                    <a:pt x="19" y="482"/>
                  </a:cubicBezTo>
                  <a:cubicBezTo>
                    <a:pt x="19" y="714"/>
                    <a:pt x="233" y="911"/>
                    <a:pt x="483" y="911"/>
                  </a:cubicBezTo>
                  <a:lnTo>
                    <a:pt x="679" y="911"/>
                  </a:lnTo>
                  <a:cubicBezTo>
                    <a:pt x="697" y="911"/>
                    <a:pt x="715" y="911"/>
                    <a:pt x="715" y="928"/>
                  </a:cubicBezTo>
                  <a:lnTo>
                    <a:pt x="715" y="2374"/>
                  </a:lnTo>
                  <a:lnTo>
                    <a:pt x="715" y="2623"/>
                  </a:lnTo>
                  <a:cubicBezTo>
                    <a:pt x="715" y="2641"/>
                    <a:pt x="697" y="2641"/>
                    <a:pt x="679" y="2641"/>
                  </a:cubicBezTo>
                  <a:lnTo>
                    <a:pt x="1036" y="2641"/>
                  </a:lnTo>
                  <a:cubicBezTo>
                    <a:pt x="1072" y="2641"/>
                    <a:pt x="1107" y="2623"/>
                    <a:pt x="1107" y="2588"/>
                  </a:cubicBezTo>
                  <a:lnTo>
                    <a:pt x="1107" y="2320"/>
                  </a:lnTo>
                  <a:lnTo>
                    <a:pt x="1107" y="964"/>
                  </a:lnTo>
                  <a:lnTo>
                    <a:pt x="1107" y="625"/>
                  </a:lnTo>
                  <a:cubicBezTo>
                    <a:pt x="1107" y="625"/>
                    <a:pt x="1089" y="607"/>
                    <a:pt x="1072" y="607"/>
                  </a:cubicBezTo>
                  <a:lnTo>
                    <a:pt x="875" y="607"/>
                  </a:lnTo>
                  <a:cubicBezTo>
                    <a:pt x="625" y="607"/>
                    <a:pt x="411" y="411"/>
                    <a:pt x="411" y="179"/>
                  </a:cubicBezTo>
                  <a:cubicBezTo>
                    <a:pt x="393" y="108"/>
                    <a:pt x="411" y="54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3466300" y="4049150"/>
              <a:ext cx="2700" cy="25"/>
            </a:xfrm>
            <a:custGeom>
              <a:avLst/>
              <a:gdLst/>
              <a:ahLst/>
              <a:cxnLst/>
              <a:rect l="l" t="t" r="r" b="b"/>
              <a:pathLst>
                <a:path w="108" h="1" extrusionOk="0">
                  <a:moveTo>
                    <a:pt x="107" y="1"/>
                  </a:moveTo>
                  <a:cubicBezTo>
                    <a:pt x="72" y="1"/>
                    <a:pt x="36" y="1"/>
                    <a:pt x="0" y="1"/>
                  </a:cubicBezTo>
                  <a:cubicBezTo>
                    <a:pt x="36" y="1"/>
                    <a:pt x="72" y="1"/>
                    <a:pt x="72" y="1"/>
                  </a:cubicBezTo>
                  <a:cubicBezTo>
                    <a:pt x="89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rgbClr val="95D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3457375" y="4049150"/>
              <a:ext cx="8950" cy="25"/>
            </a:xfrm>
            <a:custGeom>
              <a:avLst/>
              <a:gdLst/>
              <a:ahLst/>
              <a:cxnLst/>
              <a:rect l="l" t="t" r="r" b="b"/>
              <a:pathLst>
                <a:path w="358" h="1" extrusionOk="0">
                  <a:moveTo>
                    <a:pt x="357" y="1"/>
                  </a:moveTo>
                  <a:cubicBezTo>
                    <a:pt x="268" y="1"/>
                    <a:pt x="125" y="1"/>
                    <a:pt x="0" y="1"/>
                  </a:cubicBezTo>
                  <a:cubicBezTo>
                    <a:pt x="18" y="1"/>
                    <a:pt x="179" y="1"/>
                    <a:pt x="357" y="1"/>
                  </a:cubicBezTo>
                  <a:close/>
                </a:path>
              </a:pathLst>
            </a:custGeom>
            <a:solidFill>
              <a:srgbClr val="95D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3451575" y="3996525"/>
              <a:ext cx="30800" cy="29450"/>
            </a:xfrm>
            <a:custGeom>
              <a:avLst/>
              <a:gdLst/>
              <a:ahLst/>
              <a:cxnLst/>
              <a:rect l="l" t="t" r="r" b="b"/>
              <a:pathLst>
                <a:path w="1232" h="1178" extrusionOk="0">
                  <a:moveTo>
                    <a:pt x="589" y="0"/>
                  </a:moveTo>
                  <a:cubicBezTo>
                    <a:pt x="536" y="0"/>
                    <a:pt x="464" y="0"/>
                    <a:pt x="411" y="18"/>
                  </a:cubicBezTo>
                  <a:cubicBezTo>
                    <a:pt x="143" y="107"/>
                    <a:pt x="0" y="339"/>
                    <a:pt x="0" y="642"/>
                  </a:cubicBezTo>
                  <a:cubicBezTo>
                    <a:pt x="0" y="999"/>
                    <a:pt x="232" y="1178"/>
                    <a:pt x="607" y="1178"/>
                  </a:cubicBezTo>
                  <a:cubicBezTo>
                    <a:pt x="857" y="1178"/>
                    <a:pt x="1089" y="1142"/>
                    <a:pt x="1178" y="910"/>
                  </a:cubicBezTo>
                  <a:cubicBezTo>
                    <a:pt x="1214" y="839"/>
                    <a:pt x="1232" y="732"/>
                    <a:pt x="1232" y="642"/>
                  </a:cubicBezTo>
                  <a:cubicBezTo>
                    <a:pt x="1232" y="286"/>
                    <a:pt x="946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3450225" y="3996950"/>
              <a:ext cx="31250" cy="31700"/>
            </a:xfrm>
            <a:custGeom>
              <a:avLst/>
              <a:gdLst/>
              <a:ahLst/>
              <a:cxnLst/>
              <a:rect l="l" t="t" r="r" b="b"/>
              <a:pathLst>
                <a:path w="1250" h="1268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7" y="90"/>
                    <a:pt x="1" y="340"/>
                    <a:pt x="1" y="625"/>
                  </a:cubicBezTo>
                  <a:cubicBezTo>
                    <a:pt x="1" y="982"/>
                    <a:pt x="286" y="1268"/>
                    <a:pt x="643" y="1268"/>
                  </a:cubicBezTo>
                  <a:cubicBezTo>
                    <a:pt x="929" y="1268"/>
                    <a:pt x="1161" y="1107"/>
                    <a:pt x="1250" y="857"/>
                  </a:cubicBezTo>
                  <a:lnTo>
                    <a:pt x="1250" y="857"/>
                  </a:lnTo>
                  <a:cubicBezTo>
                    <a:pt x="1196" y="875"/>
                    <a:pt x="1125" y="875"/>
                    <a:pt x="1071" y="875"/>
                  </a:cubicBezTo>
                  <a:cubicBezTo>
                    <a:pt x="715" y="875"/>
                    <a:pt x="411" y="590"/>
                    <a:pt x="411" y="233"/>
                  </a:cubicBezTo>
                  <a:cubicBezTo>
                    <a:pt x="411" y="162"/>
                    <a:pt x="429" y="72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3563100" y="4186100"/>
              <a:ext cx="45525" cy="45975"/>
            </a:xfrm>
            <a:custGeom>
              <a:avLst/>
              <a:gdLst/>
              <a:ahLst/>
              <a:cxnLst/>
              <a:rect l="l" t="t" r="r" b="b"/>
              <a:pathLst>
                <a:path w="1821" h="1839" extrusionOk="0">
                  <a:moveTo>
                    <a:pt x="839" y="0"/>
                  </a:moveTo>
                  <a:lnTo>
                    <a:pt x="161" y="696"/>
                  </a:lnTo>
                  <a:cubicBezTo>
                    <a:pt x="0" y="839"/>
                    <a:pt x="0" y="1089"/>
                    <a:pt x="161" y="1249"/>
                  </a:cubicBezTo>
                  <a:lnTo>
                    <a:pt x="642" y="1731"/>
                  </a:lnTo>
                  <a:cubicBezTo>
                    <a:pt x="714" y="1802"/>
                    <a:pt x="812" y="1838"/>
                    <a:pt x="912" y="1838"/>
                  </a:cubicBezTo>
                  <a:cubicBezTo>
                    <a:pt x="1013" y="1838"/>
                    <a:pt x="1115" y="1802"/>
                    <a:pt x="1196" y="1731"/>
                  </a:cubicBezTo>
                  <a:lnTo>
                    <a:pt x="1820" y="1107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15"/>
          <p:cNvGrpSpPr/>
          <p:nvPr/>
        </p:nvGrpSpPr>
        <p:grpSpPr>
          <a:xfrm>
            <a:off x="851973" y="1829700"/>
            <a:ext cx="295300" cy="373850"/>
            <a:chOff x="1074050" y="2234100"/>
            <a:chExt cx="295300" cy="373850"/>
          </a:xfrm>
        </p:grpSpPr>
        <p:sp>
          <p:nvSpPr>
            <p:cNvPr id="866" name="Google Shape;866;p15"/>
            <p:cNvSpPr/>
            <p:nvPr/>
          </p:nvSpPr>
          <p:spPr>
            <a:xfrm>
              <a:off x="1121325" y="2390225"/>
              <a:ext cx="205225" cy="46425"/>
            </a:xfrm>
            <a:custGeom>
              <a:avLst/>
              <a:gdLst/>
              <a:ahLst/>
              <a:cxnLst/>
              <a:rect l="l" t="t" r="r" b="b"/>
              <a:pathLst>
                <a:path w="8209" h="1857" extrusionOk="0">
                  <a:moveTo>
                    <a:pt x="536" y="1"/>
                  </a:moveTo>
                  <a:cubicBezTo>
                    <a:pt x="232" y="1"/>
                    <a:pt x="0" y="251"/>
                    <a:pt x="0" y="536"/>
                  </a:cubicBezTo>
                  <a:cubicBezTo>
                    <a:pt x="0" y="1268"/>
                    <a:pt x="589" y="1856"/>
                    <a:pt x="1321" y="1856"/>
                  </a:cubicBezTo>
                  <a:lnTo>
                    <a:pt x="6888" y="1856"/>
                  </a:lnTo>
                  <a:cubicBezTo>
                    <a:pt x="7601" y="1856"/>
                    <a:pt x="8208" y="1268"/>
                    <a:pt x="8208" y="536"/>
                  </a:cubicBezTo>
                  <a:cubicBezTo>
                    <a:pt x="8208" y="251"/>
                    <a:pt x="7958" y="1"/>
                    <a:pt x="7655" y="1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194025" y="2234100"/>
              <a:ext cx="64700" cy="41525"/>
            </a:xfrm>
            <a:custGeom>
              <a:avLst/>
              <a:gdLst/>
              <a:ahLst/>
              <a:cxnLst/>
              <a:rect l="l" t="t" r="r" b="b"/>
              <a:pathLst>
                <a:path w="2588" h="1661" extrusionOk="0">
                  <a:moveTo>
                    <a:pt x="1196" y="1"/>
                  </a:moveTo>
                  <a:lnTo>
                    <a:pt x="375" y="465"/>
                  </a:lnTo>
                  <a:cubicBezTo>
                    <a:pt x="375" y="465"/>
                    <a:pt x="1" y="1571"/>
                    <a:pt x="19" y="1660"/>
                  </a:cubicBezTo>
                  <a:lnTo>
                    <a:pt x="2392" y="1660"/>
                  </a:lnTo>
                  <a:cubicBezTo>
                    <a:pt x="2410" y="1571"/>
                    <a:pt x="2285" y="1482"/>
                    <a:pt x="2285" y="1393"/>
                  </a:cubicBezTo>
                  <a:cubicBezTo>
                    <a:pt x="2285" y="1303"/>
                    <a:pt x="2588" y="1232"/>
                    <a:pt x="2570" y="1143"/>
                  </a:cubicBezTo>
                  <a:cubicBezTo>
                    <a:pt x="2445" y="501"/>
                    <a:pt x="1874" y="1"/>
                    <a:pt x="1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188675" y="2234100"/>
              <a:ext cx="70050" cy="41525"/>
            </a:xfrm>
            <a:custGeom>
              <a:avLst/>
              <a:gdLst/>
              <a:ahLst/>
              <a:cxnLst/>
              <a:rect l="l" t="t" r="r" b="b"/>
              <a:pathLst>
                <a:path w="2802" h="1661" extrusionOk="0">
                  <a:moveTo>
                    <a:pt x="1410" y="1"/>
                  </a:moveTo>
                  <a:cubicBezTo>
                    <a:pt x="732" y="1"/>
                    <a:pt x="179" y="483"/>
                    <a:pt x="36" y="1107"/>
                  </a:cubicBezTo>
                  <a:cubicBezTo>
                    <a:pt x="19" y="1214"/>
                    <a:pt x="1" y="1303"/>
                    <a:pt x="1" y="1411"/>
                  </a:cubicBezTo>
                  <a:cubicBezTo>
                    <a:pt x="1" y="1500"/>
                    <a:pt x="19" y="1571"/>
                    <a:pt x="19" y="1660"/>
                  </a:cubicBezTo>
                  <a:lnTo>
                    <a:pt x="2784" y="1660"/>
                  </a:lnTo>
                  <a:cubicBezTo>
                    <a:pt x="2802" y="1571"/>
                    <a:pt x="2802" y="1500"/>
                    <a:pt x="2802" y="1411"/>
                  </a:cubicBezTo>
                  <a:cubicBezTo>
                    <a:pt x="2802" y="1303"/>
                    <a:pt x="2784" y="1196"/>
                    <a:pt x="2766" y="1107"/>
                  </a:cubicBezTo>
                  <a:cubicBezTo>
                    <a:pt x="2338" y="964"/>
                    <a:pt x="1874" y="875"/>
                    <a:pt x="1410" y="875"/>
                  </a:cubicBezTo>
                  <a:cubicBezTo>
                    <a:pt x="1196" y="875"/>
                    <a:pt x="982" y="893"/>
                    <a:pt x="786" y="929"/>
                  </a:cubicBezTo>
                  <a:cubicBezTo>
                    <a:pt x="714" y="929"/>
                    <a:pt x="661" y="857"/>
                    <a:pt x="679" y="804"/>
                  </a:cubicBezTo>
                  <a:cubicBezTo>
                    <a:pt x="875" y="411"/>
                    <a:pt x="1232" y="126"/>
                    <a:pt x="1678" y="37"/>
                  </a:cubicBezTo>
                  <a:cubicBezTo>
                    <a:pt x="1589" y="19"/>
                    <a:pt x="1499" y="1"/>
                    <a:pt x="1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137375" y="2268900"/>
              <a:ext cx="178450" cy="184250"/>
            </a:xfrm>
            <a:custGeom>
              <a:avLst/>
              <a:gdLst/>
              <a:ahLst/>
              <a:cxnLst/>
              <a:rect l="l" t="t" r="r" b="b"/>
              <a:pathLst>
                <a:path w="7138" h="7370" extrusionOk="0">
                  <a:moveTo>
                    <a:pt x="3462" y="1"/>
                  </a:moveTo>
                  <a:cubicBezTo>
                    <a:pt x="3159" y="1"/>
                    <a:pt x="2873" y="36"/>
                    <a:pt x="2588" y="108"/>
                  </a:cubicBezTo>
                  <a:cubicBezTo>
                    <a:pt x="1660" y="322"/>
                    <a:pt x="1107" y="982"/>
                    <a:pt x="607" y="1767"/>
                  </a:cubicBezTo>
                  <a:cubicBezTo>
                    <a:pt x="233" y="2338"/>
                    <a:pt x="1" y="2945"/>
                    <a:pt x="1" y="3676"/>
                  </a:cubicBezTo>
                  <a:cubicBezTo>
                    <a:pt x="1" y="5728"/>
                    <a:pt x="1428" y="7370"/>
                    <a:pt x="3462" y="7370"/>
                  </a:cubicBezTo>
                  <a:cubicBezTo>
                    <a:pt x="5496" y="7370"/>
                    <a:pt x="7138" y="5728"/>
                    <a:pt x="7138" y="3676"/>
                  </a:cubicBezTo>
                  <a:cubicBezTo>
                    <a:pt x="7138" y="1642"/>
                    <a:pt x="5496" y="1"/>
                    <a:pt x="3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1131575" y="2270700"/>
              <a:ext cx="101725" cy="182450"/>
            </a:xfrm>
            <a:custGeom>
              <a:avLst/>
              <a:gdLst/>
              <a:ahLst/>
              <a:cxnLst/>
              <a:rect l="l" t="t" r="r" b="b"/>
              <a:pathLst>
                <a:path w="4069" h="7298" extrusionOk="0">
                  <a:moveTo>
                    <a:pt x="2909" y="0"/>
                  </a:moveTo>
                  <a:lnTo>
                    <a:pt x="2909" y="0"/>
                  </a:lnTo>
                  <a:cubicBezTo>
                    <a:pt x="1250" y="357"/>
                    <a:pt x="1" y="1838"/>
                    <a:pt x="1" y="3604"/>
                  </a:cubicBezTo>
                  <a:cubicBezTo>
                    <a:pt x="1" y="5638"/>
                    <a:pt x="1660" y="7298"/>
                    <a:pt x="3694" y="7298"/>
                  </a:cubicBezTo>
                  <a:cubicBezTo>
                    <a:pt x="3819" y="7298"/>
                    <a:pt x="3944" y="7298"/>
                    <a:pt x="4069" y="7280"/>
                  </a:cubicBezTo>
                  <a:cubicBezTo>
                    <a:pt x="2213" y="7084"/>
                    <a:pt x="750" y="5460"/>
                    <a:pt x="750" y="3479"/>
                  </a:cubicBezTo>
                  <a:cubicBezTo>
                    <a:pt x="750" y="1945"/>
                    <a:pt x="1642" y="607"/>
                    <a:pt x="2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1149425" y="2355875"/>
              <a:ext cx="149000" cy="143225"/>
            </a:xfrm>
            <a:custGeom>
              <a:avLst/>
              <a:gdLst/>
              <a:ahLst/>
              <a:cxnLst/>
              <a:rect l="l" t="t" r="r" b="b"/>
              <a:pathLst>
                <a:path w="5960" h="5729" extrusionOk="0">
                  <a:moveTo>
                    <a:pt x="1142" y="1"/>
                  </a:moveTo>
                  <a:cubicBezTo>
                    <a:pt x="714" y="1"/>
                    <a:pt x="197" y="179"/>
                    <a:pt x="108" y="590"/>
                  </a:cubicBezTo>
                  <a:cubicBezTo>
                    <a:pt x="90" y="625"/>
                    <a:pt x="90" y="679"/>
                    <a:pt x="72" y="715"/>
                  </a:cubicBezTo>
                  <a:cubicBezTo>
                    <a:pt x="1" y="1571"/>
                    <a:pt x="1" y="2588"/>
                    <a:pt x="215" y="3213"/>
                  </a:cubicBezTo>
                  <a:cubicBezTo>
                    <a:pt x="322" y="3516"/>
                    <a:pt x="447" y="3801"/>
                    <a:pt x="589" y="4069"/>
                  </a:cubicBezTo>
                  <a:cubicBezTo>
                    <a:pt x="1142" y="5068"/>
                    <a:pt x="2552" y="5728"/>
                    <a:pt x="2962" y="5728"/>
                  </a:cubicBezTo>
                  <a:lnTo>
                    <a:pt x="2980" y="5728"/>
                  </a:lnTo>
                  <a:cubicBezTo>
                    <a:pt x="3408" y="5728"/>
                    <a:pt x="4800" y="5068"/>
                    <a:pt x="5353" y="4069"/>
                  </a:cubicBezTo>
                  <a:cubicBezTo>
                    <a:pt x="5496" y="3801"/>
                    <a:pt x="5621" y="3516"/>
                    <a:pt x="5728" y="3213"/>
                  </a:cubicBezTo>
                  <a:cubicBezTo>
                    <a:pt x="5960" y="2588"/>
                    <a:pt x="5942" y="1571"/>
                    <a:pt x="5871" y="715"/>
                  </a:cubicBezTo>
                  <a:cubicBezTo>
                    <a:pt x="5871" y="697"/>
                    <a:pt x="5871" y="697"/>
                    <a:pt x="5871" y="679"/>
                  </a:cubicBezTo>
                  <a:cubicBezTo>
                    <a:pt x="5799" y="233"/>
                    <a:pt x="5246" y="19"/>
                    <a:pt x="4800" y="19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EDC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1151650" y="2353200"/>
              <a:ext cx="144550" cy="19650"/>
            </a:xfrm>
            <a:custGeom>
              <a:avLst/>
              <a:gdLst/>
              <a:ahLst/>
              <a:cxnLst/>
              <a:rect l="l" t="t" r="r" b="b"/>
              <a:pathLst>
                <a:path w="5782" h="786" extrusionOk="0">
                  <a:moveTo>
                    <a:pt x="893" y="1"/>
                  </a:moveTo>
                  <a:cubicBezTo>
                    <a:pt x="429" y="1"/>
                    <a:pt x="54" y="340"/>
                    <a:pt x="1" y="786"/>
                  </a:cubicBezTo>
                  <a:cubicBezTo>
                    <a:pt x="179" y="608"/>
                    <a:pt x="429" y="501"/>
                    <a:pt x="714" y="501"/>
                  </a:cubicBezTo>
                  <a:lnTo>
                    <a:pt x="5068" y="501"/>
                  </a:lnTo>
                  <a:cubicBezTo>
                    <a:pt x="5336" y="501"/>
                    <a:pt x="5585" y="608"/>
                    <a:pt x="5782" y="786"/>
                  </a:cubicBezTo>
                  <a:cubicBezTo>
                    <a:pt x="5710" y="340"/>
                    <a:pt x="5336" y="1"/>
                    <a:pt x="4872" y="1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1248900" y="2398275"/>
              <a:ext cx="11175" cy="21425"/>
            </a:xfrm>
            <a:custGeom>
              <a:avLst/>
              <a:gdLst/>
              <a:ahLst/>
              <a:cxnLst/>
              <a:rect l="l" t="t" r="r" b="b"/>
              <a:pathLst>
                <a:path w="447" h="857" extrusionOk="0">
                  <a:moveTo>
                    <a:pt x="215" y="0"/>
                  </a:moveTo>
                  <a:cubicBezTo>
                    <a:pt x="90" y="0"/>
                    <a:pt x="0" y="107"/>
                    <a:pt x="0" y="232"/>
                  </a:cubicBezTo>
                  <a:lnTo>
                    <a:pt x="0" y="625"/>
                  </a:lnTo>
                  <a:cubicBezTo>
                    <a:pt x="0" y="749"/>
                    <a:pt x="90" y="856"/>
                    <a:pt x="215" y="856"/>
                  </a:cubicBezTo>
                  <a:cubicBezTo>
                    <a:pt x="339" y="856"/>
                    <a:pt x="447" y="749"/>
                    <a:pt x="447" y="625"/>
                  </a:cubicBezTo>
                  <a:lnTo>
                    <a:pt x="447" y="232"/>
                  </a:lnTo>
                  <a:cubicBezTo>
                    <a:pt x="447" y="107"/>
                    <a:pt x="339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1187350" y="2398275"/>
              <a:ext cx="11625" cy="21425"/>
            </a:xfrm>
            <a:custGeom>
              <a:avLst/>
              <a:gdLst/>
              <a:ahLst/>
              <a:cxnLst/>
              <a:rect l="l" t="t" r="r" b="b"/>
              <a:pathLst>
                <a:path w="465" h="857" extrusionOk="0">
                  <a:moveTo>
                    <a:pt x="232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625"/>
                  </a:lnTo>
                  <a:cubicBezTo>
                    <a:pt x="0" y="749"/>
                    <a:pt x="107" y="856"/>
                    <a:pt x="232" y="856"/>
                  </a:cubicBezTo>
                  <a:cubicBezTo>
                    <a:pt x="357" y="856"/>
                    <a:pt x="464" y="749"/>
                    <a:pt x="464" y="625"/>
                  </a:cubicBezTo>
                  <a:lnTo>
                    <a:pt x="464" y="232"/>
                  </a:ln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1208300" y="2436025"/>
              <a:ext cx="31700" cy="13550"/>
            </a:xfrm>
            <a:custGeom>
              <a:avLst/>
              <a:gdLst/>
              <a:ahLst/>
              <a:cxnLst/>
              <a:rect l="l" t="t" r="r" b="b"/>
              <a:pathLst>
                <a:path w="1268" h="542" extrusionOk="0">
                  <a:moveTo>
                    <a:pt x="255" y="0"/>
                  </a:moveTo>
                  <a:cubicBezTo>
                    <a:pt x="173" y="0"/>
                    <a:pt x="92" y="44"/>
                    <a:pt x="54" y="132"/>
                  </a:cubicBezTo>
                  <a:cubicBezTo>
                    <a:pt x="1" y="239"/>
                    <a:pt x="36" y="363"/>
                    <a:pt x="161" y="435"/>
                  </a:cubicBezTo>
                  <a:cubicBezTo>
                    <a:pt x="304" y="506"/>
                    <a:pt x="465" y="542"/>
                    <a:pt x="625" y="542"/>
                  </a:cubicBezTo>
                  <a:cubicBezTo>
                    <a:pt x="804" y="542"/>
                    <a:pt x="964" y="506"/>
                    <a:pt x="1107" y="435"/>
                  </a:cubicBezTo>
                  <a:cubicBezTo>
                    <a:pt x="1214" y="363"/>
                    <a:pt x="1268" y="239"/>
                    <a:pt x="1214" y="132"/>
                  </a:cubicBezTo>
                  <a:cubicBezTo>
                    <a:pt x="1177" y="44"/>
                    <a:pt x="1095" y="0"/>
                    <a:pt x="1013" y="0"/>
                  </a:cubicBezTo>
                  <a:cubicBezTo>
                    <a:pt x="978" y="0"/>
                    <a:pt x="943" y="8"/>
                    <a:pt x="911" y="24"/>
                  </a:cubicBezTo>
                  <a:cubicBezTo>
                    <a:pt x="822" y="69"/>
                    <a:pt x="728" y="91"/>
                    <a:pt x="634" y="91"/>
                  </a:cubicBezTo>
                  <a:cubicBezTo>
                    <a:pt x="541" y="91"/>
                    <a:pt x="447" y="69"/>
                    <a:pt x="358" y="24"/>
                  </a:cubicBezTo>
                  <a:cubicBezTo>
                    <a:pt x="325" y="8"/>
                    <a:pt x="290" y="0"/>
                    <a:pt x="255" y="0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1173950" y="2376325"/>
              <a:ext cx="38400" cy="15725"/>
            </a:xfrm>
            <a:custGeom>
              <a:avLst/>
              <a:gdLst/>
              <a:ahLst/>
              <a:cxnLst/>
              <a:rect l="l" t="t" r="r" b="b"/>
              <a:pathLst>
                <a:path w="1536" h="629" extrusionOk="0">
                  <a:moveTo>
                    <a:pt x="871" y="1"/>
                  </a:moveTo>
                  <a:cubicBezTo>
                    <a:pt x="614" y="1"/>
                    <a:pt x="362" y="76"/>
                    <a:pt x="144" y="218"/>
                  </a:cubicBezTo>
                  <a:cubicBezTo>
                    <a:pt x="37" y="289"/>
                    <a:pt x="1" y="414"/>
                    <a:pt x="72" y="521"/>
                  </a:cubicBezTo>
                  <a:cubicBezTo>
                    <a:pt x="108" y="593"/>
                    <a:pt x="179" y="628"/>
                    <a:pt x="251" y="628"/>
                  </a:cubicBezTo>
                  <a:cubicBezTo>
                    <a:pt x="304" y="628"/>
                    <a:pt x="340" y="610"/>
                    <a:pt x="376" y="593"/>
                  </a:cubicBezTo>
                  <a:cubicBezTo>
                    <a:pt x="521" y="499"/>
                    <a:pt x="685" y="454"/>
                    <a:pt x="850" y="454"/>
                  </a:cubicBezTo>
                  <a:cubicBezTo>
                    <a:pt x="967" y="454"/>
                    <a:pt x="1085" y="477"/>
                    <a:pt x="1196" y="521"/>
                  </a:cubicBezTo>
                  <a:cubicBezTo>
                    <a:pt x="1219" y="529"/>
                    <a:pt x="1243" y="532"/>
                    <a:pt x="1267" y="532"/>
                  </a:cubicBezTo>
                  <a:cubicBezTo>
                    <a:pt x="1358" y="532"/>
                    <a:pt x="1454" y="481"/>
                    <a:pt x="1482" y="396"/>
                  </a:cubicBezTo>
                  <a:cubicBezTo>
                    <a:pt x="1535" y="271"/>
                    <a:pt x="1482" y="146"/>
                    <a:pt x="1357" y="93"/>
                  </a:cubicBezTo>
                  <a:cubicBezTo>
                    <a:pt x="1198" y="31"/>
                    <a:pt x="1034" y="1"/>
                    <a:pt x="871" y="1"/>
                  </a:cubicBezTo>
                  <a:close/>
                </a:path>
              </a:pathLst>
            </a:custGeom>
            <a:solidFill>
              <a:srgbClr val="FAB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1235075" y="2376325"/>
              <a:ext cx="38375" cy="15725"/>
            </a:xfrm>
            <a:custGeom>
              <a:avLst/>
              <a:gdLst/>
              <a:ahLst/>
              <a:cxnLst/>
              <a:rect l="l" t="t" r="r" b="b"/>
              <a:pathLst>
                <a:path w="1535" h="629" extrusionOk="0">
                  <a:moveTo>
                    <a:pt x="666" y="1"/>
                  </a:moveTo>
                  <a:cubicBezTo>
                    <a:pt x="502" y="1"/>
                    <a:pt x="338" y="31"/>
                    <a:pt x="179" y="93"/>
                  </a:cubicBezTo>
                  <a:cubicBezTo>
                    <a:pt x="72" y="146"/>
                    <a:pt x="0" y="271"/>
                    <a:pt x="54" y="396"/>
                  </a:cubicBezTo>
                  <a:cubicBezTo>
                    <a:pt x="82" y="481"/>
                    <a:pt x="177" y="532"/>
                    <a:pt x="269" y="532"/>
                  </a:cubicBezTo>
                  <a:cubicBezTo>
                    <a:pt x="293" y="532"/>
                    <a:pt x="317" y="529"/>
                    <a:pt x="339" y="521"/>
                  </a:cubicBezTo>
                  <a:cubicBezTo>
                    <a:pt x="458" y="477"/>
                    <a:pt x="580" y="454"/>
                    <a:pt x="699" y="454"/>
                  </a:cubicBezTo>
                  <a:cubicBezTo>
                    <a:pt x="865" y="454"/>
                    <a:pt x="1025" y="499"/>
                    <a:pt x="1160" y="593"/>
                  </a:cubicBezTo>
                  <a:cubicBezTo>
                    <a:pt x="1196" y="610"/>
                    <a:pt x="1231" y="628"/>
                    <a:pt x="1285" y="628"/>
                  </a:cubicBezTo>
                  <a:cubicBezTo>
                    <a:pt x="1356" y="628"/>
                    <a:pt x="1428" y="593"/>
                    <a:pt x="1463" y="521"/>
                  </a:cubicBezTo>
                  <a:cubicBezTo>
                    <a:pt x="1535" y="414"/>
                    <a:pt x="1499" y="289"/>
                    <a:pt x="1410" y="218"/>
                  </a:cubicBezTo>
                  <a:cubicBezTo>
                    <a:pt x="1180" y="76"/>
                    <a:pt x="924" y="1"/>
                    <a:pt x="666" y="1"/>
                  </a:cubicBezTo>
                  <a:close/>
                </a:path>
              </a:pathLst>
            </a:custGeom>
            <a:solidFill>
              <a:srgbClr val="FAB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1077600" y="2464725"/>
              <a:ext cx="291750" cy="139650"/>
            </a:xfrm>
            <a:custGeom>
              <a:avLst/>
              <a:gdLst/>
              <a:ahLst/>
              <a:cxnLst/>
              <a:rect l="l" t="t" r="r" b="b"/>
              <a:pathLst>
                <a:path w="11670" h="5586" extrusionOk="0">
                  <a:moveTo>
                    <a:pt x="429" y="1"/>
                  </a:moveTo>
                  <a:lnTo>
                    <a:pt x="304" y="143"/>
                  </a:lnTo>
                  <a:cubicBezTo>
                    <a:pt x="126" y="143"/>
                    <a:pt x="1" y="286"/>
                    <a:pt x="19" y="464"/>
                  </a:cubicBezTo>
                  <a:lnTo>
                    <a:pt x="590" y="5282"/>
                  </a:lnTo>
                  <a:cubicBezTo>
                    <a:pt x="608" y="5443"/>
                    <a:pt x="732" y="5550"/>
                    <a:pt x="893" y="5550"/>
                  </a:cubicBezTo>
                  <a:lnTo>
                    <a:pt x="10582" y="5585"/>
                  </a:lnTo>
                  <a:cubicBezTo>
                    <a:pt x="10724" y="5585"/>
                    <a:pt x="10867" y="5460"/>
                    <a:pt x="10885" y="5318"/>
                  </a:cubicBezTo>
                  <a:lnTo>
                    <a:pt x="11135" y="5157"/>
                  </a:lnTo>
                  <a:lnTo>
                    <a:pt x="11652" y="340"/>
                  </a:lnTo>
                  <a:cubicBezTo>
                    <a:pt x="11670" y="161"/>
                    <a:pt x="11527" y="1"/>
                    <a:pt x="11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1074050" y="2464725"/>
              <a:ext cx="281925" cy="143225"/>
            </a:xfrm>
            <a:custGeom>
              <a:avLst/>
              <a:gdLst/>
              <a:ahLst/>
              <a:cxnLst/>
              <a:rect l="l" t="t" r="r" b="b"/>
              <a:pathLst>
                <a:path w="11277" h="5729" extrusionOk="0">
                  <a:moveTo>
                    <a:pt x="321" y="1"/>
                  </a:moveTo>
                  <a:cubicBezTo>
                    <a:pt x="143" y="1"/>
                    <a:pt x="0" y="161"/>
                    <a:pt x="18" y="340"/>
                  </a:cubicBezTo>
                  <a:lnTo>
                    <a:pt x="553" y="5460"/>
                  </a:lnTo>
                  <a:cubicBezTo>
                    <a:pt x="571" y="5621"/>
                    <a:pt x="696" y="5728"/>
                    <a:pt x="857" y="5728"/>
                  </a:cubicBezTo>
                  <a:lnTo>
                    <a:pt x="10956" y="5728"/>
                  </a:lnTo>
                  <a:cubicBezTo>
                    <a:pt x="11098" y="5728"/>
                    <a:pt x="11223" y="5621"/>
                    <a:pt x="11241" y="5460"/>
                  </a:cubicBezTo>
                  <a:lnTo>
                    <a:pt x="11277" y="5157"/>
                  </a:lnTo>
                  <a:lnTo>
                    <a:pt x="1267" y="5157"/>
                  </a:lnTo>
                  <a:cubicBezTo>
                    <a:pt x="1178" y="5157"/>
                    <a:pt x="1089" y="5086"/>
                    <a:pt x="1089" y="4997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1141400" y="2491925"/>
              <a:ext cx="94600" cy="88800"/>
            </a:xfrm>
            <a:custGeom>
              <a:avLst/>
              <a:gdLst/>
              <a:ahLst/>
              <a:cxnLst/>
              <a:rect l="l" t="t" r="r" b="b"/>
              <a:pathLst>
                <a:path w="3784" h="3552" extrusionOk="0">
                  <a:moveTo>
                    <a:pt x="304" y="1"/>
                  </a:moveTo>
                  <a:cubicBezTo>
                    <a:pt x="179" y="19"/>
                    <a:pt x="18" y="90"/>
                    <a:pt x="0" y="304"/>
                  </a:cubicBezTo>
                  <a:lnTo>
                    <a:pt x="0" y="3248"/>
                  </a:lnTo>
                  <a:cubicBezTo>
                    <a:pt x="0" y="3427"/>
                    <a:pt x="143" y="3552"/>
                    <a:pt x="304" y="3552"/>
                  </a:cubicBezTo>
                  <a:lnTo>
                    <a:pt x="3212" y="3552"/>
                  </a:lnTo>
                  <a:lnTo>
                    <a:pt x="3783" y="1946"/>
                  </a:lnTo>
                  <a:lnTo>
                    <a:pt x="3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1221700" y="2491925"/>
              <a:ext cx="79850" cy="88800"/>
            </a:xfrm>
            <a:custGeom>
              <a:avLst/>
              <a:gdLst/>
              <a:ahLst/>
              <a:cxnLst/>
              <a:rect l="l" t="t" r="r" b="b"/>
              <a:pathLst>
                <a:path w="3194" h="3552" extrusionOk="0">
                  <a:moveTo>
                    <a:pt x="0" y="1"/>
                  </a:moveTo>
                  <a:lnTo>
                    <a:pt x="0" y="19"/>
                  </a:lnTo>
                  <a:lnTo>
                    <a:pt x="0" y="3552"/>
                  </a:lnTo>
                  <a:lnTo>
                    <a:pt x="2891" y="3552"/>
                  </a:lnTo>
                  <a:cubicBezTo>
                    <a:pt x="3051" y="3552"/>
                    <a:pt x="3176" y="3462"/>
                    <a:pt x="3194" y="3248"/>
                  </a:cubicBezTo>
                  <a:lnTo>
                    <a:pt x="3194" y="304"/>
                  </a:lnTo>
                  <a:cubicBezTo>
                    <a:pt x="3194" y="144"/>
                    <a:pt x="3069" y="1"/>
                    <a:pt x="2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1235525" y="2506200"/>
              <a:ext cx="51325" cy="60275"/>
            </a:xfrm>
            <a:custGeom>
              <a:avLst/>
              <a:gdLst/>
              <a:ahLst/>
              <a:cxnLst/>
              <a:rect l="l" t="t" r="r" b="b"/>
              <a:pathLst>
                <a:path w="2053" h="2411" extrusionOk="0">
                  <a:moveTo>
                    <a:pt x="1017" y="786"/>
                  </a:moveTo>
                  <a:lnTo>
                    <a:pt x="1285" y="1482"/>
                  </a:lnTo>
                  <a:lnTo>
                    <a:pt x="767" y="1482"/>
                  </a:lnTo>
                  <a:lnTo>
                    <a:pt x="1017" y="786"/>
                  </a:lnTo>
                  <a:close/>
                  <a:moveTo>
                    <a:pt x="1017" y="1"/>
                  </a:moveTo>
                  <a:cubicBezTo>
                    <a:pt x="910" y="1"/>
                    <a:pt x="803" y="72"/>
                    <a:pt x="767" y="179"/>
                  </a:cubicBezTo>
                  <a:lnTo>
                    <a:pt x="36" y="2106"/>
                  </a:lnTo>
                  <a:cubicBezTo>
                    <a:pt x="0" y="2213"/>
                    <a:pt x="54" y="2356"/>
                    <a:pt x="179" y="2392"/>
                  </a:cubicBezTo>
                  <a:cubicBezTo>
                    <a:pt x="196" y="2410"/>
                    <a:pt x="232" y="2410"/>
                    <a:pt x="250" y="2410"/>
                  </a:cubicBezTo>
                  <a:cubicBezTo>
                    <a:pt x="339" y="2410"/>
                    <a:pt x="428" y="2356"/>
                    <a:pt x="464" y="2267"/>
                  </a:cubicBezTo>
                  <a:lnTo>
                    <a:pt x="589" y="1928"/>
                  </a:lnTo>
                  <a:lnTo>
                    <a:pt x="1463" y="1928"/>
                  </a:lnTo>
                  <a:lnTo>
                    <a:pt x="1588" y="2267"/>
                  </a:lnTo>
                  <a:cubicBezTo>
                    <a:pt x="1615" y="2349"/>
                    <a:pt x="1695" y="2410"/>
                    <a:pt x="1787" y="2410"/>
                  </a:cubicBezTo>
                  <a:cubicBezTo>
                    <a:pt x="1815" y="2410"/>
                    <a:pt x="1844" y="2404"/>
                    <a:pt x="1874" y="2392"/>
                  </a:cubicBezTo>
                  <a:cubicBezTo>
                    <a:pt x="1999" y="2356"/>
                    <a:pt x="2052" y="2213"/>
                    <a:pt x="1999" y="2106"/>
                  </a:cubicBezTo>
                  <a:lnTo>
                    <a:pt x="1267" y="179"/>
                  </a:lnTo>
                  <a:cubicBezTo>
                    <a:pt x="1231" y="72"/>
                    <a:pt x="1124" y="1"/>
                    <a:pt x="1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1153450" y="2506650"/>
              <a:ext cx="56225" cy="59800"/>
            </a:xfrm>
            <a:custGeom>
              <a:avLst/>
              <a:gdLst/>
              <a:ahLst/>
              <a:cxnLst/>
              <a:rect l="l" t="t" r="r" b="b"/>
              <a:pathLst>
                <a:path w="2249" h="2392" extrusionOk="0">
                  <a:moveTo>
                    <a:pt x="1303" y="839"/>
                  </a:moveTo>
                  <a:cubicBezTo>
                    <a:pt x="1267" y="982"/>
                    <a:pt x="1196" y="1107"/>
                    <a:pt x="1124" y="1232"/>
                  </a:cubicBezTo>
                  <a:cubicBezTo>
                    <a:pt x="1035" y="1107"/>
                    <a:pt x="981" y="982"/>
                    <a:pt x="928" y="839"/>
                  </a:cubicBezTo>
                  <a:close/>
                  <a:moveTo>
                    <a:pt x="1124" y="1"/>
                  </a:moveTo>
                  <a:cubicBezTo>
                    <a:pt x="999" y="1"/>
                    <a:pt x="892" y="90"/>
                    <a:pt x="892" y="215"/>
                  </a:cubicBezTo>
                  <a:lnTo>
                    <a:pt x="892" y="393"/>
                  </a:lnTo>
                  <a:lnTo>
                    <a:pt x="214" y="393"/>
                  </a:lnTo>
                  <a:cubicBezTo>
                    <a:pt x="89" y="393"/>
                    <a:pt x="0" y="483"/>
                    <a:pt x="0" y="607"/>
                  </a:cubicBezTo>
                  <a:cubicBezTo>
                    <a:pt x="0" y="732"/>
                    <a:pt x="89" y="839"/>
                    <a:pt x="214" y="839"/>
                  </a:cubicBezTo>
                  <a:lnTo>
                    <a:pt x="464" y="839"/>
                  </a:lnTo>
                  <a:cubicBezTo>
                    <a:pt x="535" y="1107"/>
                    <a:pt x="642" y="1375"/>
                    <a:pt x="821" y="1589"/>
                  </a:cubicBezTo>
                  <a:cubicBezTo>
                    <a:pt x="678" y="1696"/>
                    <a:pt x="535" y="1803"/>
                    <a:pt x="375" y="1874"/>
                  </a:cubicBezTo>
                  <a:lnTo>
                    <a:pt x="179" y="1963"/>
                  </a:lnTo>
                  <a:cubicBezTo>
                    <a:pt x="54" y="2017"/>
                    <a:pt x="18" y="2142"/>
                    <a:pt x="54" y="2249"/>
                  </a:cubicBezTo>
                  <a:cubicBezTo>
                    <a:pt x="89" y="2338"/>
                    <a:pt x="179" y="2392"/>
                    <a:pt x="268" y="2392"/>
                  </a:cubicBezTo>
                  <a:cubicBezTo>
                    <a:pt x="303" y="2392"/>
                    <a:pt x="321" y="2392"/>
                    <a:pt x="357" y="2374"/>
                  </a:cubicBezTo>
                  <a:lnTo>
                    <a:pt x="553" y="2285"/>
                  </a:lnTo>
                  <a:cubicBezTo>
                    <a:pt x="767" y="2195"/>
                    <a:pt x="946" y="2071"/>
                    <a:pt x="1124" y="1928"/>
                  </a:cubicBezTo>
                  <a:cubicBezTo>
                    <a:pt x="1285" y="2071"/>
                    <a:pt x="1463" y="2195"/>
                    <a:pt x="1677" y="2285"/>
                  </a:cubicBezTo>
                  <a:lnTo>
                    <a:pt x="1874" y="2374"/>
                  </a:lnTo>
                  <a:cubicBezTo>
                    <a:pt x="1909" y="2392"/>
                    <a:pt x="1945" y="2392"/>
                    <a:pt x="1963" y="2392"/>
                  </a:cubicBezTo>
                  <a:cubicBezTo>
                    <a:pt x="2052" y="2392"/>
                    <a:pt x="2141" y="2338"/>
                    <a:pt x="2177" y="2249"/>
                  </a:cubicBezTo>
                  <a:cubicBezTo>
                    <a:pt x="2230" y="2142"/>
                    <a:pt x="2177" y="2017"/>
                    <a:pt x="2052" y="1963"/>
                  </a:cubicBezTo>
                  <a:lnTo>
                    <a:pt x="1856" y="1874"/>
                  </a:lnTo>
                  <a:cubicBezTo>
                    <a:pt x="1695" y="1803"/>
                    <a:pt x="1552" y="1696"/>
                    <a:pt x="1428" y="1589"/>
                  </a:cubicBezTo>
                  <a:cubicBezTo>
                    <a:pt x="1588" y="1375"/>
                    <a:pt x="1713" y="1107"/>
                    <a:pt x="1784" y="839"/>
                  </a:cubicBezTo>
                  <a:lnTo>
                    <a:pt x="2016" y="839"/>
                  </a:lnTo>
                  <a:cubicBezTo>
                    <a:pt x="2141" y="839"/>
                    <a:pt x="2248" y="732"/>
                    <a:pt x="2248" y="607"/>
                  </a:cubicBezTo>
                  <a:cubicBezTo>
                    <a:pt x="2248" y="483"/>
                    <a:pt x="2141" y="393"/>
                    <a:pt x="2016" y="393"/>
                  </a:cubicBezTo>
                  <a:lnTo>
                    <a:pt x="1338" y="393"/>
                  </a:lnTo>
                  <a:lnTo>
                    <a:pt x="1338" y="215"/>
                  </a:lnTo>
                  <a:cubicBezTo>
                    <a:pt x="1338" y="90"/>
                    <a:pt x="1249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1141400" y="2491925"/>
              <a:ext cx="83875" cy="88800"/>
            </a:xfrm>
            <a:custGeom>
              <a:avLst/>
              <a:gdLst/>
              <a:ahLst/>
              <a:cxnLst/>
              <a:rect l="l" t="t" r="r" b="b"/>
              <a:pathLst>
                <a:path w="3355" h="3552" extrusionOk="0">
                  <a:moveTo>
                    <a:pt x="304" y="1"/>
                  </a:moveTo>
                  <a:cubicBezTo>
                    <a:pt x="179" y="19"/>
                    <a:pt x="18" y="90"/>
                    <a:pt x="0" y="304"/>
                  </a:cubicBezTo>
                  <a:lnTo>
                    <a:pt x="0" y="3248"/>
                  </a:lnTo>
                  <a:cubicBezTo>
                    <a:pt x="0" y="3427"/>
                    <a:pt x="143" y="3552"/>
                    <a:pt x="304" y="3552"/>
                  </a:cubicBezTo>
                  <a:lnTo>
                    <a:pt x="3212" y="3552"/>
                  </a:lnTo>
                  <a:lnTo>
                    <a:pt x="3355" y="3159"/>
                  </a:lnTo>
                  <a:lnTo>
                    <a:pt x="696" y="3159"/>
                  </a:lnTo>
                  <a:cubicBezTo>
                    <a:pt x="536" y="3159"/>
                    <a:pt x="393" y="3034"/>
                    <a:pt x="393" y="2856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1221700" y="2570900"/>
              <a:ext cx="79850" cy="9825"/>
            </a:xfrm>
            <a:custGeom>
              <a:avLst/>
              <a:gdLst/>
              <a:ahLst/>
              <a:cxnLst/>
              <a:rect l="l" t="t" r="r" b="b"/>
              <a:pathLst>
                <a:path w="3194" h="393" extrusionOk="0">
                  <a:moveTo>
                    <a:pt x="0" y="0"/>
                  </a:moveTo>
                  <a:lnTo>
                    <a:pt x="0" y="393"/>
                  </a:lnTo>
                  <a:lnTo>
                    <a:pt x="2891" y="393"/>
                  </a:lnTo>
                  <a:cubicBezTo>
                    <a:pt x="3051" y="393"/>
                    <a:pt x="3176" y="303"/>
                    <a:pt x="3194" y="89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86" name="Google Shape;8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659" y="523363"/>
            <a:ext cx="1584205" cy="224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3292" y="603880"/>
            <a:ext cx="1384188" cy="195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748" y="3269910"/>
            <a:ext cx="2461437" cy="204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1751" y="2956120"/>
            <a:ext cx="3107816" cy="175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5"/>
          <p:cNvPicPr preferRelativeResize="0"/>
          <p:nvPr/>
        </p:nvPicPr>
        <p:blipFill rotWithShape="1">
          <a:blip r:embed="rId7">
            <a:alphaModFix/>
          </a:blip>
          <a:srcRect l="19391" t="19772" r="19129" b="13988"/>
          <a:stretch/>
        </p:blipFill>
        <p:spPr>
          <a:xfrm>
            <a:off x="3815274" y="3269910"/>
            <a:ext cx="2119571" cy="142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 Fonología </a:t>
            </a:r>
            <a:endParaRPr/>
          </a:p>
        </p:txBody>
      </p:sp>
      <p:sp>
        <p:nvSpPr>
          <p:cNvPr id="896" name="Google Shape;896;p16"/>
          <p:cNvSpPr txBox="1">
            <a:spLocks noGrp="1"/>
          </p:cNvSpPr>
          <p:nvPr>
            <p:ph type="subTitle" idx="1"/>
          </p:nvPr>
        </p:nvSpPr>
        <p:spPr>
          <a:xfrm>
            <a:off x="1554593" y="848348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Uso de estímulos dibujados en cartas, y, más concretamente, los </a:t>
            </a:r>
            <a:r>
              <a:rPr lang="en" i="1"/>
              <a:t>pares mínimos.</a:t>
            </a:r>
            <a:endParaRPr i="1"/>
          </a:p>
        </p:txBody>
      </p:sp>
      <p:sp>
        <p:nvSpPr>
          <p:cNvPr id="897" name="Google Shape;897;p16"/>
          <p:cNvSpPr txBox="1">
            <a:spLocks noGrp="1"/>
          </p:cNvSpPr>
          <p:nvPr>
            <p:ph type="subTitle" idx="4"/>
          </p:nvPr>
        </p:nvSpPr>
        <p:spPr>
          <a:xfrm>
            <a:off x="5657465" y="1183400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Actividades de conciencia fonológica que ayuden a tomar conciencia del sistema de sonidos del habla y, como consecuencia, se estimulen las habilidades para la lectura inicial. </a:t>
            </a:r>
            <a:endParaRPr/>
          </a:p>
        </p:txBody>
      </p:sp>
      <p:sp>
        <p:nvSpPr>
          <p:cNvPr id="898" name="Google Shape;898;p16"/>
          <p:cNvSpPr txBox="1">
            <a:spLocks noGrp="1"/>
          </p:cNvSpPr>
          <p:nvPr>
            <p:ph type="subTitle" idx="8"/>
          </p:nvPr>
        </p:nvSpPr>
        <p:spPr>
          <a:xfrm>
            <a:off x="2137651" y="2943638"/>
            <a:ext cx="207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Actividades de producción (tanto juegos de imitación como otros más naturales) que ayuden a pronunciar nuevos sonidos (lotería de sonidos).</a:t>
            </a:r>
            <a:endParaRPr/>
          </a:p>
        </p:txBody>
      </p:sp>
      <p:sp>
        <p:nvSpPr>
          <p:cNvPr id="899" name="Google Shape;899;p16"/>
          <p:cNvSpPr/>
          <p:nvPr/>
        </p:nvSpPr>
        <p:spPr>
          <a:xfrm>
            <a:off x="913544" y="1589575"/>
            <a:ext cx="867900" cy="5046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6"/>
          <p:cNvSpPr/>
          <p:nvPr/>
        </p:nvSpPr>
        <p:spPr>
          <a:xfrm flipH="1">
            <a:off x="913544" y="2719050"/>
            <a:ext cx="867900" cy="5046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6"/>
          <p:cNvSpPr/>
          <p:nvPr/>
        </p:nvSpPr>
        <p:spPr>
          <a:xfrm>
            <a:off x="913544" y="3848525"/>
            <a:ext cx="867900" cy="5046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6"/>
          <p:cNvSpPr/>
          <p:nvPr/>
        </p:nvSpPr>
        <p:spPr>
          <a:xfrm flipH="1">
            <a:off x="4589715" y="1355326"/>
            <a:ext cx="867900" cy="5046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6"/>
          <p:cNvSpPr/>
          <p:nvPr/>
        </p:nvSpPr>
        <p:spPr>
          <a:xfrm>
            <a:off x="4929994" y="2719050"/>
            <a:ext cx="867900" cy="5046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6"/>
          <p:cNvSpPr/>
          <p:nvPr/>
        </p:nvSpPr>
        <p:spPr>
          <a:xfrm flipH="1">
            <a:off x="4929994" y="3848525"/>
            <a:ext cx="867900" cy="5046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6"/>
          <p:cNvGrpSpPr/>
          <p:nvPr/>
        </p:nvGrpSpPr>
        <p:grpSpPr>
          <a:xfrm>
            <a:off x="5189431" y="3926115"/>
            <a:ext cx="348834" cy="349713"/>
            <a:chOff x="2202150" y="3951025"/>
            <a:chExt cx="372925" cy="373825"/>
          </a:xfrm>
        </p:grpSpPr>
        <p:sp>
          <p:nvSpPr>
            <p:cNvPr id="906" name="Google Shape;906;p16"/>
            <p:cNvSpPr/>
            <p:nvPr/>
          </p:nvSpPr>
          <p:spPr>
            <a:xfrm>
              <a:off x="2244975" y="3992500"/>
              <a:ext cx="242675" cy="329675"/>
            </a:xfrm>
            <a:custGeom>
              <a:avLst/>
              <a:gdLst/>
              <a:ahLst/>
              <a:cxnLst/>
              <a:rect l="l" t="t" r="r" b="b"/>
              <a:pathLst>
                <a:path w="9707" h="13187" extrusionOk="0">
                  <a:moveTo>
                    <a:pt x="428" y="1"/>
                  </a:moveTo>
                  <a:lnTo>
                    <a:pt x="18" y="340"/>
                  </a:lnTo>
                  <a:lnTo>
                    <a:pt x="0" y="13097"/>
                  </a:lnTo>
                  <a:lnTo>
                    <a:pt x="9064" y="13186"/>
                  </a:lnTo>
                  <a:cubicBezTo>
                    <a:pt x="9403" y="13186"/>
                    <a:pt x="9706" y="13026"/>
                    <a:pt x="9706" y="12687"/>
                  </a:cubicBezTo>
                  <a:lnTo>
                    <a:pt x="9706" y="607"/>
                  </a:lnTo>
                  <a:cubicBezTo>
                    <a:pt x="9706" y="268"/>
                    <a:pt x="9439" y="1"/>
                    <a:pt x="9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2221325" y="3992500"/>
              <a:ext cx="266325" cy="332350"/>
            </a:xfrm>
            <a:custGeom>
              <a:avLst/>
              <a:gdLst/>
              <a:ahLst/>
              <a:cxnLst/>
              <a:rect l="l" t="t" r="r" b="b"/>
              <a:pathLst>
                <a:path w="10653" h="13294" extrusionOk="0">
                  <a:moveTo>
                    <a:pt x="768" y="1"/>
                  </a:moveTo>
                  <a:lnTo>
                    <a:pt x="0" y="6977"/>
                  </a:lnTo>
                  <a:lnTo>
                    <a:pt x="768" y="13293"/>
                  </a:lnTo>
                  <a:lnTo>
                    <a:pt x="10064" y="13293"/>
                  </a:lnTo>
                  <a:cubicBezTo>
                    <a:pt x="10385" y="13293"/>
                    <a:pt x="10652" y="13026"/>
                    <a:pt x="10652" y="12687"/>
                  </a:cubicBezTo>
                  <a:lnTo>
                    <a:pt x="1642" y="12687"/>
                  </a:lnTo>
                  <a:cubicBezTo>
                    <a:pt x="1499" y="12687"/>
                    <a:pt x="1374" y="12562"/>
                    <a:pt x="1374" y="12419"/>
                  </a:cubicBezTo>
                  <a:lnTo>
                    <a:pt x="1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2203925" y="3992500"/>
              <a:ext cx="36600" cy="329675"/>
            </a:xfrm>
            <a:custGeom>
              <a:avLst/>
              <a:gdLst/>
              <a:ahLst/>
              <a:cxnLst/>
              <a:rect l="l" t="t" r="r" b="b"/>
              <a:pathLst>
                <a:path w="1464" h="13187" extrusionOk="0">
                  <a:moveTo>
                    <a:pt x="536" y="1"/>
                  </a:moveTo>
                  <a:cubicBezTo>
                    <a:pt x="197" y="1"/>
                    <a:pt x="1" y="340"/>
                    <a:pt x="1" y="679"/>
                  </a:cubicBezTo>
                  <a:lnTo>
                    <a:pt x="108" y="12544"/>
                  </a:lnTo>
                  <a:cubicBezTo>
                    <a:pt x="108" y="12865"/>
                    <a:pt x="375" y="13151"/>
                    <a:pt x="714" y="13151"/>
                  </a:cubicBezTo>
                  <a:lnTo>
                    <a:pt x="1446" y="13186"/>
                  </a:lnTo>
                  <a:lnTo>
                    <a:pt x="1446" y="13186"/>
                  </a:lnTo>
                  <a:lnTo>
                    <a:pt x="1339" y="12919"/>
                  </a:lnTo>
                  <a:lnTo>
                    <a:pt x="1464" y="12687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2299375" y="4190550"/>
              <a:ext cx="48650" cy="11625"/>
            </a:xfrm>
            <a:custGeom>
              <a:avLst/>
              <a:gdLst/>
              <a:ahLst/>
              <a:cxnLst/>
              <a:rect l="l" t="t" r="r" b="b"/>
              <a:pathLst>
                <a:path w="1946" h="465" extrusionOk="0">
                  <a:moveTo>
                    <a:pt x="215" y="1"/>
                  </a:moveTo>
                  <a:cubicBezTo>
                    <a:pt x="90" y="1"/>
                    <a:pt x="1" y="108"/>
                    <a:pt x="1" y="233"/>
                  </a:cubicBezTo>
                  <a:cubicBezTo>
                    <a:pt x="1" y="358"/>
                    <a:pt x="90" y="465"/>
                    <a:pt x="215" y="465"/>
                  </a:cubicBezTo>
                  <a:lnTo>
                    <a:pt x="1714" y="465"/>
                  </a:lnTo>
                  <a:cubicBezTo>
                    <a:pt x="1839" y="465"/>
                    <a:pt x="1946" y="358"/>
                    <a:pt x="1946" y="233"/>
                  </a:cubicBezTo>
                  <a:cubicBezTo>
                    <a:pt x="1946" y="108"/>
                    <a:pt x="1839" y="19"/>
                    <a:pt x="1714" y="19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2276200" y="4216875"/>
              <a:ext cx="71825" cy="11625"/>
            </a:xfrm>
            <a:custGeom>
              <a:avLst/>
              <a:gdLst/>
              <a:ahLst/>
              <a:cxnLst/>
              <a:rect l="l" t="t" r="r" b="b"/>
              <a:pathLst>
                <a:path w="2873" h="465" extrusionOk="0">
                  <a:moveTo>
                    <a:pt x="214" y="0"/>
                  </a:moveTo>
                  <a:cubicBezTo>
                    <a:pt x="89" y="0"/>
                    <a:pt x="0" y="107"/>
                    <a:pt x="0" y="232"/>
                  </a:cubicBezTo>
                  <a:cubicBezTo>
                    <a:pt x="0" y="357"/>
                    <a:pt x="89" y="446"/>
                    <a:pt x="214" y="446"/>
                  </a:cubicBezTo>
                  <a:lnTo>
                    <a:pt x="2641" y="464"/>
                  </a:lnTo>
                  <a:cubicBezTo>
                    <a:pt x="2766" y="464"/>
                    <a:pt x="2873" y="357"/>
                    <a:pt x="2873" y="250"/>
                  </a:cubicBezTo>
                  <a:cubicBezTo>
                    <a:pt x="2873" y="125"/>
                    <a:pt x="2766" y="18"/>
                    <a:pt x="2641" y="18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2202150" y="3992500"/>
              <a:ext cx="38375" cy="332350"/>
            </a:xfrm>
            <a:custGeom>
              <a:avLst/>
              <a:gdLst/>
              <a:ahLst/>
              <a:cxnLst/>
              <a:rect l="l" t="t" r="r" b="b"/>
              <a:pathLst>
                <a:path w="1535" h="13294" extrusionOk="0">
                  <a:moveTo>
                    <a:pt x="607" y="1"/>
                  </a:moveTo>
                  <a:cubicBezTo>
                    <a:pt x="268" y="1"/>
                    <a:pt x="0" y="268"/>
                    <a:pt x="0" y="607"/>
                  </a:cubicBezTo>
                  <a:lnTo>
                    <a:pt x="0" y="12687"/>
                  </a:lnTo>
                  <a:cubicBezTo>
                    <a:pt x="0" y="13026"/>
                    <a:pt x="268" y="13293"/>
                    <a:pt x="607" y="13293"/>
                  </a:cubicBezTo>
                  <a:lnTo>
                    <a:pt x="1535" y="13293"/>
                  </a:lnTo>
                  <a:lnTo>
                    <a:pt x="1535" y="12687"/>
                  </a:lnTo>
                  <a:lnTo>
                    <a:pt x="821" y="12687"/>
                  </a:lnTo>
                  <a:cubicBezTo>
                    <a:pt x="696" y="12687"/>
                    <a:pt x="607" y="12597"/>
                    <a:pt x="607" y="12473"/>
                  </a:cubicBezTo>
                  <a:lnTo>
                    <a:pt x="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2287775" y="3978225"/>
              <a:ext cx="57575" cy="95000"/>
            </a:xfrm>
            <a:custGeom>
              <a:avLst/>
              <a:gdLst/>
              <a:ahLst/>
              <a:cxnLst/>
              <a:rect l="l" t="t" r="r" b="b"/>
              <a:pathLst>
                <a:path w="2303" h="3800" extrusionOk="0">
                  <a:moveTo>
                    <a:pt x="840" y="1"/>
                  </a:moveTo>
                  <a:lnTo>
                    <a:pt x="483" y="54"/>
                  </a:lnTo>
                  <a:cubicBezTo>
                    <a:pt x="144" y="54"/>
                    <a:pt x="54" y="393"/>
                    <a:pt x="54" y="732"/>
                  </a:cubicBezTo>
                  <a:lnTo>
                    <a:pt x="1" y="3426"/>
                  </a:lnTo>
                  <a:cubicBezTo>
                    <a:pt x="1" y="3511"/>
                    <a:pt x="68" y="3585"/>
                    <a:pt x="150" y="3585"/>
                  </a:cubicBezTo>
                  <a:cubicBezTo>
                    <a:pt x="171" y="3585"/>
                    <a:pt x="193" y="3580"/>
                    <a:pt x="215" y="3569"/>
                  </a:cubicBezTo>
                  <a:lnTo>
                    <a:pt x="411" y="3640"/>
                  </a:lnTo>
                  <a:lnTo>
                    <a:pt x="1036" y="3319"/>
                  </a:lnTo>
                  <a:cubicBezTo>
                    <a:pt x="1054" y="3310"/>
                    <a:pt x="1076" y="3306"/>
                    <a:pt x="1098" y="3306"/>
                  </a:cubicBezTo>
                  <a:cubicBezTo>
                    <a:pt x="1121" y="3306"/>
                    <a:pt x="1143" y="3310"/>
                    <a:pt x="1161" y="3319"/>
                  </a:cubicBezTo>
                  <a:lnTo>
                    <a:pt x="2089" y="3783"/>
                  </a:lnTo>
                  <a:cubicBezTo>
                    <a:pt x="2111" y="3794"/>
                    <a:pt x="2133" y="3799"/>
                    <a:pt x="2154" y="3799"/>
                  </a:cubicBezTo>
                  <a:cubicBezTo>
                    <a:pt x="2235" y="3799"/>
                    <a:pt x="2303" y="3725"/>
                    <a:pt x="2303" y="3640"/>
                  </a:cubicBezTo>
                  <a:lnTo>
                    <a:pt x="2303" y="607"/>
                  </a:lnTo>
                  <a:cubicBezTo>
                    <a:pt x="2303" y="268"/>
                    <a:pt x="2035" y="1"/>
                    <a:pt x="1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2285100" y="3978225"/>
              <a:ext cx="28125" cy="95050"/>
            </a:xfrm>
            <a:custGeom>
              <a:avLst/>
              <a:gdLst/>
              <a:ahLst/>
              <a:cxnLst/>
              <a:rect l="l" t="t" r="r" b="b"/>
              <a:pathLst>
                <a:path w="1125" h="3802" extrusionOk="0">
                  <a:moveTo>
                    <a:pt x="608" y="1"/>
                  </a:moveTo>
                  <a:cubicBezTo>
                    <a:pt x="269" y="1"/>
                    <a:pt x="1" y="268"/>
                    <a:pt x="1" y="607"/>
                  </a:cubicBezTo>
                  <a:lnTo>
                    <a:pt x="1" y="3640"/>
                  </a:lnTo>
                  <a:cubicBezTo>
                    <a:pt x="1" y="3737"/>
                    <a:pt x="75" y="3801"/>
                    <a:pt x="150" y="3801"/>
                  </a:cubicBezTo>
                  <a:cubicBezTo>
                    <a:pt x="172" y="3801"/>
                    <a:pt x="195" y="3796"/>
                    <a:pt x="215" y="3783"/>
                  </a:cubicBezTo>
                  <a:lnTo>
                    <a:pt x="518" y="3640"/>
                  </a:lnTo>
                  <a:lnTo>
                    <a:pt x="518" y="607"/>
                  </a:lnTo>
                  <a:cubicBezTo>
                    <a:pt x="518" y="268"/>
                    <a:pt x="786" y="1"/>
                    <a:pt x="1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2273950" y="4147725"/>
              <a:ext cx="179350" cy="22775"/>
            </a:xfrm>
            <a:custGeom>
              <a:avLst/>
              <a:gdLst/>
              <a:ahLst/>
              <a:cxnLst/>
              <a:rect l="l" t="t" r="r" b="b"/>
              <a:pathLst>
                <a:path w="7174" h="911" extrusionOk="0">
                  <a:moveTo>
                    <a:pt x="304" y="1"/>
                  </a:moveTo>
                  <a:cubicBezTo>
                    <a:pt x="126" y="1"/>
                    <a:pt x="1" y="144"/>
                    <a:pt x="1" y="304"/>
                  </a:cubicBezTo>
                  <a:lnTo>
                    <a:pt x="1" y="607"/>
                  </a:lnTo>
                  <a:cubicBezTo>
                    <a:pt x="1" y="768"/>
                    <a:pt x="126" y="911"/>
                    <a:pt x="304" y="911"/>
                  </a:cubicBezTo>
                  <a:lnTo>
                    <a:pt x="6870" y="911"/>
                  </a:lnTo>
                  <a:cubicBezTo>
                    <a:pt x="7031" y="911"/>
                    <a:pt x="7174" y="768"/>
                    <a:pt x="7174" y="607"/>
                  </a:cubicBezTo>
                  <a:lnTo>
                    <a:pt x="7174" y="304"/>
                  </a:lnTo>
                  <a:cubicBezTo>
                    <a:pt x="7174" y="144"/>
                    <a:pt x="7031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2327050" y="4299400"/>
              <a:ext cx="73175" cy="11175"/>
            </a:xfrm>
            <a:custGeom>
              <a:avLst/>
              <a:gdLst/>
              <a:ahLst/>
              <a:cxnLst/>
              <a:rect l="l" t="t" r="r" b="b"/>
              <a:pathLst>
                <a:path w="2927" h="447" extrusionOk="0">
                  <a:moveTo>
                    <a:pt x="214" y="0"/>
                  </a:moveTo>
                  <a:cubicBezTo>
                    <a:pt x="89" y="0"/>
                    <a:pt x="0" y="90"/>
                    <a:pt x="0" y="214"/>
                  </a:cubicBezTo>
                  <a:cubicBezTo>
                    <a:pt x="0" y="339"/>
                    <a:pt x="89" y="446"/>
                    <a:pt x="214" y="446"/>
                  </a:cubicBezTo>
                  <a:lnTo>
                    <a:pt x="2694" y="446"/>
                  </a:lnTo>
                  <a:cubicBezTo>
                    <a:pt x="2819" y="446"/>
                    <a:pt x="2926" y="339"/>
                    <a:pt x="2926" y="214"/>
                  </a:cubicBezTo>
                  <a:cubicBezTo>
                    <a:pt x="2926" y="90"/>
                    <a:pt x="2819" y="0"/>
                    <a:pt x="2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2332850" y="3951025"/>
              <a:ext cx="242225" cy="328775"/>
            </a:xfrm>
            <a:custGeom>
              <a:avLst/>
              <a:gdLst/>
              <a:ahLst/>
              <a:cxnLst/>
              <a:rect l="l" t="t" r="r" b="b"/>
              <a:pathLst>
                <a:path w="9689" h="13151" extrusionOk="0">
                  <a:moveTo>
                    <a:pt x="410" y="0"/>
                  </a:moveTo>
                  <a:cubicBezTo>
                    <a:pt x="71" y="0"/>
                    <a:pt x="54" y="464"/>
                    <a:pt x="54" y="785"/>
                  </a:cubicBezTo>
                  <a:lnTo>
                    <a:pt x="0" y="12544"/>
                  </a:lnTo>
                  <a:cubicBezTo>
                    <a:pt x="0" y="12883"/>
                    <a:pt x="268" y="13150"/>
                    <a:pt x="607" y="13150"/>
                  </a:cubicBezTo>
                  <a:lnTo>
                    <a:pt x="8886" y="13150"/>
                  </a:lnTo>
                  <a:cubicBezTo>
                    <a:pt x="9207" y="13150"/>
                    <a:pt x="9689" y="13025"/>
                    <a:pt x="9689" y="12686"/>
                  </a:cubicBezTo>
                  <a:lnTo>
                    <a:pt x="9689" y="607"/>
                  </a:lnTo>
                  <a:cubicBezTo>
                    <a:pt x="9689" y="268"/>
                    <a:pt x="9421" y="0"/>
                    <a:pt x="9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2327925" y="3951025"/>
              <a:ext cx="247150" cy="332325"/>
            </a:xfrm>
            <a:custGeom>
              <a:avLst/>
              <a:gdLst/>
              <a:ahLst/>
              <a:cxnLst/>
              <a:rect l="l" t="t" r="r" b="b"/>
              <a:pathLst>
                <a:path w="9886" h="13293" extrusionOk="0">
                  <a:moveTo>
                    <a:pt x="607" y="0"/>
                  </a:moveTo>
                  <a:cubicBezTo>
                    <a:pt x="268" y="0"/>
                    <a:pt x="1" y="268"/>
                    <a:pt x="1" y="607"/>
                  </a:cubicBezTo>
                  <a:lnTo>
                    <a:pt x="1" y="12686"/>
                  </a:lnTo>
                  <a:cubicBezTo>
                    <a:pt x="1" y="13025"/>
                    <a:pt x="268" y="13293"/>
                    <a:pt x="607" y="13293"/>
                  </a:cubicBezTo>
                  <a:lnTo>
                    <a:pt x="9297" y="13293"/>
                  </a:lnTo>
                  <a:cubicBezTo>
                    <a:pt x="9618" y="13293"/>
                    <a:pt x="9886" y="13025"/>
                    <a:pt x="9886" y="12686"/>
                  </a:cubicBezTo>
                  <a:lnTo>
                    <a:pt x="911" y="12686"/>
                  </a:lnTo>
                  <a:cubicBezTo>
                    <a:pt x="750" y="12686"/>
                    <a:pt x="607" y="12561"/>
                    <a:pt x="607" y="12383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2371650" y="3976000"/>
              <a:ext cx="161950" cy="20550"/>
            </a:xfrm>
            <a:custGeom>
              <a:avLst/>
              <a:gdLst/>
              <a:ahLst/>
              <a:cxnLst/>
              <a:rect l="l" t="t" r="r" b="b"/>
              <a:pathLst>
                <a:path w="6478" h="822" extrusionOk="0">
                  <a:moveTo>
                    <a:pt x="375" y="0"/>
                  </a:moveTo>
                  <a:lnTo>
                    <a:pt x="286" y="36"/>
                  </a:lnTo>
                  <a:cubicBezTo>
                    <a:pt x="125" y="36"/>
                    <a:pt x="0" y="179"/>
                    <a:pt x="0" y="339"/>
                  </a:cubicBezTo>
                  <a:lnTo>
                    <a:pt x="72" y="518"/>
                  </a:lnTo>
                  <a:cubicBezTo>
                    <a:pt x="72" y="678"/>
                    <a:pt x="214" y="821"/>
                    <a:pt x="375" y="821"/>
                  </a:cubicBezTo>
                  <a:lnTo>
                    <a:pt x="6067" y="803"/>
                  </a:lnTo>
                  <a:cubicBezTo>
                    <a:pt x="6227" y="803"/>
                    <a:pt x="6281" y="750"/>
                    <a:pt x="6281" y="571"/>
                  </a:cubicBezTo>
                  <a:lnTo>
                    <a:pt x="6477" y="446"/>
                  </a:lnTo>
                  <a:lnTo>
                    <a:pt x="6477" y="304"/>
                  </a:lnTo>
                  <a:cubicBezTo>
                    <a:pt x="6477" y="125"/>
                    <a:pt x="6352" y="0"/>
                    <a:pt x="6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2369425" y="3976000"/>
              <a:ext cx="164175" cy="22775"/>
            </a:xfrm>
            <a:custGeom>
              <a:avLst/>
              <a:gdLst/>
              <a:ahLst/>
              <a:cxnLst/>
              <a:rect l="l" t="t" r="r" b="b"/>
              <a:pathLst>
                <a:path w="6567" h="911" extrusionOk="0">
                  <a:moveTo>
                    <a:pt x="303" y="0"/>
                  </a:moveTo>
                  <a:cubicBezTo>
                    <a:pt x="143" y="0"/>
                    <a:pt x="0" y="125"/>
                    <a:pt x="0" y="304"/>
                  </a:cubicBezTo>
                  <a:lnTo>
                    <a:pt x="0" y="607"/>
                  </a:lnTo>
                  <a:cubicBezTo>
                    <a:pt x="0" y="768"/>
                    <a:pt x="143" y="910"/>
                    <a:pt x="303" y="910"/>
                  </a:cubicBezTo>
                  <a:lnTo>
                    <a:pt x="6281" y="910"/>
                  </a:lnTo>
                  <a:cubicBezTo>
                    <a:pt x="6441" y="910"/>
                    <a:pt x="6566" y="768"/>
                    <a:pt x="6566" y="607"/>
                  </a:cubicBezTo>
                  <a:lnTo>
                    <a:pt x="6566" y="446"/>
                  </a:lnTo>
                  <a:lnTo>
                    <a:pt x="643" y="446"/>
                  </a:lnTo>
                  <a:cubicBezTo>
                    <a:pt x="535" y="446"/>
                    <a:pt x="464" y="375"/>
                    <a:pt x="464" y="268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2409575" y="4019275"/>
              <a:ext cx="83425" cy="11175"/>
            </a:xfrm>
            <a:custGeom>
              <a:avLst/>
              <a:gdLst/>
              <a:ahLst/>
              <a:cxnLst/>
              <a:rect l="l" t="t" r="r" b="b"/>
              <a:pathLst>
                <a:path w="3337" h="447" extrusionOk="0">
                  <a:moveTo>
                    <a:pt x="214" y="0"/>
                  </a:moveTo>
                  <a:cubicBezTo>
                    <a:pt x="89" y="0"/>
                    <a:pt x="0" y="107"/>
                    <a:pt x="0" y="232"/>
                  </a:cubicBezTo>
                  <a:cubicBezTo>
                    <a:pt x="0" y="357"/>
                    <a:pt x="89" y="446"/>
                    <a:pt x="214" y="446"/>
                  </a:cubicBezTo>
                  <a:lnTo>
                    <a:pt x="3122" y="446"/>
                  </a:lnTo>
                  <a:cubicBezTo>
                    <a:pt x="3247" y="446"/>
                    <a:pt x="3337" y="357"/>
                    <a:pt x="3337" y="232"/>
                  </a:cubicBezTo>
                  <a:cubicBezTo>
                    <a:pt x="3337" y="107"/>
                    <a:pt x="3247" y="0"/>
                    <a:pt x="3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2361400" y="4040675"/>
              <a:ext cx="51300" cy="11175"/>
            </a:xfrm>
            <a:custGeom>
              <a:avLst/>
              <a:gdLst/>
              <a:ahLst/>
              <a:cxnLst/>
              <a:rect l="l" t="t" r="r" b="b"/>
              <a:pathLst>
                <a:path w="2052" h="447" extrusionOk="0">
                  <a:moveTo>
                    <a:pt x="214" y="1"/>
                  </a:moveTo>
                  <a:cubicBezTo>
                    <a:pt x="89" y="1"/>
                    <a:pt x="0" y="108"/>
                    <a:pt x="0" y="233"/>
                  </a:cubicBezTo>
                  <a:cubicBezTo>
                    <a:pt x="0" y="357"/>
                    <a:pt x="89" y="447"/>
                    <a:pt x="214" y="447"/>
                  </a:cubicBezTo>
                  <a:lnTo>
                    <a:pt x="1820" y="447"/>
                  </a:lnTo>
                  <a:cubicBezTo>
                    <a:pt x="1945" y="447"/>
                    <a:pt x="2052" y="357"/>
                    <a:pt x="2052" y="233"/>
                  </a:cubicBezTo>
                  <a:cubicBezTo>
                    <a:pt x="2052" y="108"/>
                    <a:pt x="1945" y="1"/>
                    <a:pt x="1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2361400" y="4062100"/>
              <a:ext cx="76300" cy="11175"/>
            </a:xfrm>
            <a:custGeom>
              <a:avLst/>
              <a:gdLst/>
              <a:ahLst/>
              <a:cxnLst/>
              <a:rect l="l" t="t" r="r" b="b"/>
              <a:pathLst>
                <a:path w="3052" h="447" extrusionOk="0">
                  <a:moveTo>
                    <a:pt x="214" y="0"/>
                  </a:moveTo>
                  <a:cubicBezTo>
                    <a:pt x="89" y="0"/>
                    <a:pt x="0" y="107"/>
                    <a:pt x="0" y="232"/>
                  </a:cubicBezTo>
                  <a:cubicBezTo>
                    <a:pt x="0" y="357"/>
                    <a:pt x="89" y="446"/>
                    <a:pt x="214" y="446"/>
                  </a:cubicBezTo>
                  <a:lnTo>
                    <a:pt x="2819" y="446"/>
                  </a:lnTo>
                  <a:cubicBezTo>
                    <a:pt x="2944" y="446"/>
                    <a:pt x="3051" y="357"/>
                    <a:pt x="3051" y="232"/>
                  </a:cubicBezTo>
                  <a:cubicBezTo>
                    <a:pt x="3051" y="107"/>
                    <a:pt x="2944" y="0"/>
                    <a:pt x="2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2376100" y="4083500"/>
              <a:ext cx="165975" cy="11175"/>
            </a:xfrm>
            <a:custGeom>
              <a:avLst/>
              <a:gdLst/>
              <a:ahLst/>
              <a:cxnLst/>
              <a:rect l="l" t="t" r="r" b="b"/>
              <a:pathLst>
                <a:path w="6639" h="447" extrusionOk="0">
                  <a:moveTo>
                    <a:pt x="233" y="0"/>
                  </a:moveTo>
                  <a:cubicBezTo>
                    <a:pt x="108" y="0"/>
                    <a:pt x="1" y="108"/>
                    <a:pt x="1" y="232"/>
                  </a:cubicBezTo>
                  <a:cubicBezTo>
                    <a:pt x="1" y="357"/>
                    <a:pt x="108" y="447"/>
                    <a:pt x="233" y="447"/>
                  </a:cubicBezTo>
                  <a:lnTo>
                    <a:pt x="6406" y="447"/>
                  </a:lnTo>
                  <a:cubicBezTo>
                    <a:pt x="6531" y="447"/>
                    <a:pt x="6638" y="357"/>
                    <a:pt x="6638" y="232"/>
                  </a:cubicBezTo>
                  <a:cubicBezTo>
                    <a:pt x="6638" y="108"/>
                    <a:pt x="6531" y="0"/>
                    <a:pt x="6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2361400" y="4104900"/>
              <a:ext cx="80750" cy="11175"/>
            </a:xfrm>
            <a:custGeom>
              <a:avLst/>
              <a:gdLst/>
              <a:ahLst/>
              <a:cxnLst/>
              <a:rect l="l" t="t" r="r" b="b"/>
              <a:pathLst>
                <a:path w="3230" h="447" extrusionOk="0">
                  <a:moveTo>
                    <a:pt x="214" y="1"/>
                  </a:moveTo>
                  <a:cubicBezTo>
                    <a:pt x="89" y="1"/>
                    <a:pt x="0" y="108"/>
                    <a:pt x="0" y="233"/>
                  </a:cubicBezTo>
                  <a:cubicBezTo>
                    <a:pt x="0" y="358"/>
                    <a:pt x="89" y="447"/>
                    <a:pt x="214" y="447"/>
                  </a:cubicBezTo>
                  <a:lnTo>
                    <a:pt x="3015" y="447"/>
                  </a:lnTo>
                  <a:cubicBezTo>
                    <a:pt x="3140" y="447"/>
                    <a:pt x="3230" y="358"/>
                    <a:pt x="3230" y="233"/>
                  </a:cubicBezTo>
                  <a:cubicBezTo>
                    <a:pt x="3230" y="108"/>
                    <a:pt x="3140" y="1"/>
                    <a:pt x="3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2458175" y="4104900"/>
              <a:ext cx="83900" cy="11175"/>
            </a:xfrm>
            <a:custGeom>
              <a:avLst/>
              <a:gdLst/>
              <a:ahLst/>
              <a:cxnLst/>
              <a:rect l="l" t="t" r="r" b="b"/>
              <a:pathLst>
                <a:path w="3356" h="447" extrusionOk="0">
                  <a:moveTo>
                    <a:pt x="215" y="1"/>
                  </a:moveTo>
                  <a:cubicBezTo>
                    <a:pt x="90" y="1"/>
                    <a:pt x="1" y="108"/>
                    <a:pt x="1" y="233"/>
                  </a:cubicBezTo>
                  <a:cubicBezTo>
                    <a:pt x="1" y="358"/>
                    <a:pt x="90" y="447"/>
                    <a:pt x="215" y="447"/>
                  </a:cubicBezTo>
                  <a:lnTo>
                    <a:pt x="3123" y="447"/>
                  </a:lnTo>
                  <a:cubicBezTo>
                    <a:pt x="3248" y="447"/>
                    <a:pt x="3355" y="358"/>
                    <a:pt x="3355" y="233"/>
                  </a:cubicBezTo>
                  <a:cubicBezTo>
                    <a:pt x="3355" y="108"/>
                    <a:pt x="3248" y="1"/>
                    <a:pt x="3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2361400" y="4126325"/>
              <a:ext cx="96375" cy="11175"/>
            </a:xfrm>
            <a:custGeom>
              <a:avLst/>
              <a:gdLst/>
              <a:ahLst/>
              <a:cxnLst/>
              <a:rect l="l" t="t" r="r" b="b"/>
              <a:pathLst>
                <a:path w="3855" h="447" extrusionOk="0">
                  <a:moveTo>
                    <a:pt x="214" y="0"/>
                  </a:moveTo>
                  <a:cubicBezTo>
                    <a:pt x="89" y="0"/>
                    <a:pt x="0" y="107"/>
                    <a:pt x="0" y="232"/>
                  </a:cubicBezTo>
                  <a:cubicBezTo>
                    <a:pt x="0" y="357"/>
                    <a:pt x="89" y="446"/>
                    <a:pt x="214" y="446"/>
                  </a:cubicBezTo>
                  <a:lnTo>
                    <a:pt x="3622" y="446"/>
                  </a:lnTo>
                  <a:cubicBezTo>
                    <a:pt x="3747" y="446"/>
                    <a:pt x="3854" y="357"/>
                    <a:pt x="3854" y="232"/>
                  </a:cubicBezTo>
                  <a:cubicBezTo>
                    <a:pt x="3854" y="107"/>
                    <a:pt x="3747" y="0"/>
                    <a:pt x="3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2376100" y="4147725"/>
              <a:ext cx="165975" cy="11175"/>
            </a:xfrm>
            <a:custGeom>
              <a:avLst/>
              <a:gdLst/>
              <a:ahLst/>
              <a:cxnLst/>
              <a:rect l="l" t="t" r="r" b="b"/>
              <a:pathLst>
                <a:path w="6639" h="447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cubicBezTo>
                    <a:pt x="1" y="358"/>
                    <a:pt x="108" y="447"/>
                    <a:pt x="233" y="447"/>
                  </a:cubicBezTo>
                  <a:lnTo>
                    <a:pt x="6406" y="447"/>
                  </a:lnTo>
                  <a:cubicBezTo>
                    <a:pt x="6531" y="447"/>
                    <a:pt x="6638" y="358"/>
                    <a:pt x="6638" y="233"/>
                  </a:cubicBezTo>
                  <a:cubicBezTo>
                    <a:pt x="6638" y="108"/>
                    <a:pt x="6531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2361400" y="4169150"/>
              <a:ext cx="180675" cy="11175"/>
            </a:xfrm>
            <a:custGeom>
              <a:avLst/>
              <a:gdLst/>
              <a:ahLst/>
              <a:cxnLst/>
              <a:rect l="l" t="t" r="r" b="b"/>
              <a:pathLst>
                <a:path w="7227" h="447" extrusionOk="0">
                  <a:moveTo>
                    <a:pt x="214" y="0"/>
                  </a:moveTo>
                  <a:cubicBezTo>
                    <a:pt x="89" y="0"/>
                    <a:pt x="0" y="89"/>
                    <a:pt x="0" y="214"/>
                  </a:cubicBezTo>
                  <a:cubicBezTo>
                    <a:pt x="0" y="339"/>
                    <a:pt x="89" y="446"/>
                    <a:pt x="214" y="446"/>
                  </a:cubicBezTo>
                  <a:lnTo>
                    <a:pt x="6994" y="446"/>
                  </a:lnTo>
                  <a:cubicBezTo>
                    <a:pt x="7119" y="446"/>
                    <a:pt x="7226" y="339"/>
                    <a:pt x="7226" y="214"/>
                  </a:cubicBezTo>
                  <a:cubicBezTo>
                    <a:pt x="7226" y="89"/>
                    <a:pt x="7119" y="0"/>
                    <a:pt x="6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2361400" y="4190550"/>
              <a:ext cx="111975" cy="11175"/>
            </a:xfrm>
            <a:custGeom>
              <a:avLst/>
              <a:gdLst/>
              <a:ahLst/>
              <a:cxnLst/>
              <a:rect l="l" t="t" r="r" b="b"/>
              <a:pathLst>
                <a:path w="4479" h="447" extrusionOk="0">
                  <a:moveTo>
                    <a:pt x="214" y="1"/>
                  </a:moveTo>
                  <a:cubicBezTo>
                    <a:pt x="89" y="1"/>
                    <a:pt x="0" y="90"/>
                    <a:pt x="0" y="215"/>
                  </a:cubicBezTo>
                  <a:cubicBezTo>
                    <a:pt x="0" y="340"/>
                    <a:pt x="89" y="447"/>
                    <a:pt x="214" y="447"/>
                  </a:cubicBezTo>
                  <a:lnTo>
                    <a:pt x="4264" y="447"/>
                  </a:lnTo>
                  <a:cubicBezTo>
                    <a:pt x="4389" y="447"/>
                    <a:pt x="4479" y="340"/>
                    <a:pt x="4479" y="215"/>
                  </a:cubicBezTo>
                  <a:cubicBezTo>
                    <a:pt x="4479" y="90"/>
                    <a:pt x="4389" y="1"/>
                    <a:pt x="4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2488525" y="4190550"/>
              <a:ext cx="53550" cy="11175"/>
            </a:xfrm>
            <a:custGeom>
              <a:avLst/>
              <a:gdLst/>
              <a:ahLst/>
              <a:cxnLst/>
              <a:rect l="l" t="t" r="r" b="b"/>
              <a:pathLst>
                <a:path w="2142" h="447" extrusionOk="0">
                  <a:moveTo>
                    <a:pt x="232" y="1"/>
                  </a:moveTo>
                  <a:cubicBezTo>
                    <a:pt x="107" y="1"/>
                    <a:pt x="0" y="90"/>
                    <a:pt x="0" y="215"/>
                  </a:cubicBezTo>
                  <a:cubicBezTo>
                    <a:pt x="0" y="340"/>
                    <a:pt x="107" y="447"/>
                    <a:pt x="232" y="447"/>
                  </a:cubicBezTo>
                  <a:lnTo>
                    <a:pt x="1909" y="447"/>
                  </a:lnTo>
                  <a:cubicBezTo>
                    <a:pt x="2034" y="447"/>
                    <a:pt x="2141" y="340"/>
                    <a:pt x="2141" y="215"/>
                  </a:cubicBezTo>
                  <a:cubicBezTo>
                    <a:pt x="2141" y="90"/>
                    <a:pt x="2034" y="1"/>
                    <a:pt x="1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2361400" y="4211975"/>
              <a:ext cx="180675" cy="11175"/>
            </a:xfrm>
            <a:custGeom>
              <a:avLst/>
              <a:gdLst/>
              <a:ahLst/>
              <a:cxnLst/>
              <a:rect l="l" t="t" r="r" b="b"/>
              <a:pathLst>
                <a:path w="7227" h="447" extrusionOk="0">
                  <a:moveTo>
                    <a:pt x="214" y="0"/>
                  </a:moveTo>
                  <a:cubicBezTo>
                    <a:pt x="89" y="0"/>
                    <a:pt x="0" y="89"/>
                    <a:pt x="0" y="214"/>
                  </a:cubicBezTo>
                  <a:cubicBezTo>
                    <a:pt x="0" y="339"/>
                    <a:pt x="89" y="446"/>
                    <a:pt x="214" y="446"/>
                  </a:cubicBezTo>
                  <a:lnTo>
                    <a:pt x="6994" y="446"/>
                  </a:lnTo>
                  <a:cubicBezTo>
                    <a:pt x="7119" y="446"/>
                    <a:pt x="7226" y="339"/>
                    <a:pt x="7226" y="214"/>
                  </a:cubicBezTo>
                  <a:cubicBezTo>
                    <a:pt x="7226" y="89"/>
                    <a:pt x="7119" y="0"/>
                    <a:pt x="6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2531350" y="4237850"/>
              <a:ext cx="23650" cy="22750"/>
            </a:xfrm>
            <a:custGeom>
              <a:avLst/>
              <a:gdLst/>
              <a:ahLst/>
              <a:cxnLst/>
              <a:rect l="l" t="t" r="r" b="b"/>
              <a:pathLst>
                <a:path w="946" h="910" extrusionOk="0">
                  <a:moveTo>
                    <a:pt x="428" y="0"/>
                  </a:moveTo>
                  <a:cubicBezTo>
                    <a:pt x="375" y="0"/>
                    <a:pt x="339" y="0"/>
                    <a:pt x="303" y="18"/>
                  </a:cubicBezTo>
                  <a:cubicBezTo>
                    <a:pt x="71" y="71"/>
                    <a:pt x="0" y="303"/>
                    <a:pt x="0" y="535"/>
                  </a:cubicBezTo>
                  <a:cubicBezTo>
                    <a:pt x="0" y="821"/>
                    <a:pt x="161" y="910"/>
                    <a:pt x="446" y="910"/>
                  </a:cubicBezTo>
                  <a:cubicBezTo>
                    <a:pt x="696" y="910"/>
                    <a:pt x="874" y="856"/>
                    <a:pt x="928" y="607"/>
                  </a:cubicBezTo>
                  <a:cubicBezTo>
                    <a:pt x="946" y="589"/>
                    <a:pt x="946" y="553"/>
                    <a:pt x="946" y="517"/>
                  </a:cubicBezTo>
                  <a:cubicBezTo>
                    <a:pt x="946" y="232"/>
                    <a:pt x="714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2529100" y="4238275"/>
              <a:ext cx="25450" cy="25025"/>
            </a:xfrm>
            <a:custGeom>
              <a:avLst/>
              <a:gdLst/>
              <a:ahLst/>
              <a:cxnLst/>
              <a:rect l="l" t="t" r="r" b="b"/>
              <a:pathLst>
                <a:path w="1018" h="1001" extrusionOk="0">
                  <a:moveTo>
                    <a:pt x="393" y="1"/>
                  </a:moveTo>
                  <a:cubicBezTo>
                    <a:pt x="161" y="54"/>
                    <a:pt x="1" y="251"/>
                    <a:pt x="1" y="500"/>
                  </a:cubicBezTo>
                  <a:cubicBezTo>
                    <a:pt x="1" y="768"/>
                    <a:pt x="233" y="1000"/>
                    <a:pt x="518" y="1000"/>
                  </a:cubicBezTo>
                  <a:cubicBezTo>
                    <a:pt x="750" y="1000"/>
                    <a:pt x="947" y="839"/>
                    <a:pt x="1018" y="625"/>
                  </a:cubicBezTo>
                  <a:lnTo>
                    <a:pt x="1018" y="625"/>
                  </a:lnTo>
                  <a:cubicBezTo>
                    <a:pt x="964" y="643"/>
                    <a:pt x="929" y="643"/>
                    <a:pt x="875" y="643"/>
                  </a:cubicBezTo>
                  <a:cubicBezTo>
                    <a:pt x="590" y="643"/>
                    <a:pt x="376" y="411"/>
                    <a:pt x="376" y="126"/>
                  </a:cubicBezTo>
                  <a:cubicBezTo>
                    <a:pt x="376" y="90"/>
                    <a:pt x="376" y="37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2443025" y="4244525"/>
              <a:ext cx="66925" cy="11175"/>
            </a:xfrm>
            <a:custGeom>
              <a:avLst/>
              <a:gdLst/>
              <a:ahLst/>
              <a:cxnLst/>
              <a:rect l="l" t="t" r="r" b="b"/>
              <a:pathLst>
                <a:path w="2677" h="447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cubicBezTo>
                    <a:pt x="0" y="358"/>
                    <a:pt x="107" y="447"/>
                    <a:pt x="232" y="447"/>
                  </a:cubicBezTo>
                  <a:lnTo>
                    <a:pt x="2462" y="447"/>
                  </a:lnTo>
                  <a:cubicBezTo>
                    <a:pt x="2587" y="447"/>
                    <a:pt x="2677" y="358"/>
                    <a:pt x="2677" y="233"/>
                  </a:cubicBezTo>
                  <a:cubicBezTo>
                    <a:pt x="2677" y="108"/>
                    <a:pt x="2587" y="1"/>
                    <a:pt x="2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5" name="Google Shape;935;p16"/>
          <p:cNvGrpSpPr/>
          <p:nvPr/>
        </p:nvGrpSpPr>
        <p:grpSpPr>
          <a:xfrm>
            <a:off x="1160600" y="3913913"/>
            <a:ext cx="373825" cy="373825"/>
            <a:chOff x="1638325" y="3944775"/>
            <a:chExt cx="373825" cy="373825"/>
          </a:xfrm>
        </p:grpSpPr>
        <p:sp>
          <p:nvSpPr>
            <p:cNvPr id="936" name="Google Shape;936;p16"/>
            <p:cNvSpPr/>
            <p:nvPr/>
          </p:nvSpPr>
          <p:spPr>
            <a:xfrm>
              <a:off x="1644125" y="4246325"/>
              <a:ext cx="173075" cy="66925"/>
            </a:xfrm>
            <a:custGeom>
              <a:avLst/>
              <a:gdLst/>
              <a:ahLst/>
              <a:cxnLst/>
              <a:rect l="l" t="t" r="r" b="b"/>
              <a:pathLst>
                <a:path w="6923" h="2677" extrusionOk="0">
                  <a:moveTo>
                    <a:pt x="874" y="0"/>
                  </a:moveTo>
                  <a:cubicBezTo>
                    <a:pt x="393" y="0"/>
                    <a:pt x="0" y="393"/>
                    <a:pt x="0" y="892"/>
                  </a:cubicBezTo>
                  <a:lnTo>
                    <a:pt x="0" y="1784"/>
                  </a:lnTo>
                  <a:cubicBezTo>
                    <a:pt x="0" y="2266"/>
                    <a:pt x="393" y="2676"/>
                    <a:pt x="874" y="2676"/>
                  </a:cubicBezTo>
                  <a:lnTo>
                    <a:pt x="6923" y="2676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1644125" y="4247200"/>
              <a:ext cx="173075" cy="66050"/>
            </a:xfrm>
            <a:custGeom>
              <a:avLst/>
              <a:gdLst/>
              <a:ahLst/>
              <a:cxnLst/>
              <a:rect l="l" t="t" r="r" b="b"/>
              <a:pathLst>
                <a:path w="6923" h="2642" extrusionOk="0">
                  <a:moveTo>
                    <a:pt x="625" y="1"/>
                  </a:moveTo>
                  <a:lnTo>
                    <a:pt x="625" y="1"/>
                  </a:lnTo>
                  <a:cubicBezTo>
                    <a:pt x="250" y="126"/>
                    <a:pt x="0" y="465"/>
                    <a:pt x="0" y="857"/>
                  </a:cubicBezTo>
                  <a:lnTo>
                    <a:pt x="0" y="1749"/>
                  </a:lnTo>
                  <a:cubicBezTo>
                    <a:pt x="0" y="2231"/>
                    <a:pt x="393" y="2641"/>
                    <a:pt x="874" y="2641"/>
                  </a:cubicBezTo>
                  <a:lnTo>
                    <a:pt x="6923" y="2641"/>
                  </a:lnTo>
                  <a:lnTo>
                    <a:pt x="6923" y="2035"/>
                  </a:lnTo>
                  <a:lnTo>
                    <a:pt x="1178" y="2035"/>
                  </a:lnTo>
                  <a:cubicBezTo>
                    <a:pt x="856" y="2035"/>
                    <a:pt x="589" y="1785"/>
                    <a:pt x="589" y="1446"/>
                  </a:cubicBezTo>
                  <a:lnTo>
                    <a:pt x="589" y="268"/>
                  </a:lnTo>
                  <a:cubicBezTo>
                    <a:pt x="589" y="179"/>
                    <a:pt x="607" y="90"/>
                    <a:pt x="625" y="1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1638325" y="4233375"/>
              <a:ext cx="184675" cy="85225"/>
            </a:xfrm>
            <a:custGeom>
              <a:avLst/>
              <a:gdLst/>
              <a:ahLst/>
              <a:cxnLst/>
              <a:rect l="l" t="t" r="r" b="b"/>
              <a:pathLst>
                <a:path w="7387" h="3409" extrusionOk="0">
                  <a:moveTo>
                    <a:pt x="6941" y="750"/>
                  </a:moveTo>
                  <a:lnTo>
                    <a:pt x="6941" y="2962"/>
                  </a:lnTo>
                  <a:lnTo>
                    <a:pt x="1106" y="2962"/>
                  </a:lnTo>
                  <a:cubicBezTo>
                    <a:pt x="749" y="2962"/>
                    <a:pt x="446" y="2659"/>
                    <a:pt x="446" y="2302"/>
                  </a:cubicBezTo>
                  <a:lnTo>
                    <a:pt x="446" y="1410"/>
                  </a:lnTo>
                  <a:cubicBezTo>
                    <a:pt x="446" y="1035"/>
                    <a:pt x="749" y="750"/>
                    <a:pt x="1106" y="750"/>
                  </a:cubicBezTo>
                  <a:close/>
                  <a:moveTo>
                    <a:pt x="3015" y="1"/>
                  </a:moveTo>
                  <a:lnTo>
                    <a:pt x="1106" y="304"/>
                  </a:lnTo>
                  <a:cubicBezTo>
                    <a:pt x="500" y="304"/>
                    <a:pt x="0" y="804"/>
                    <a:pt x="0" y="1410"/>
                  </a:cubicBezTo>
                  <a:lnTo>
                    <a:pt x="0" y="2302"/>
                  </a:lnTo>
                  <a:cubicBezTo>
                    <a:pt x="0" y="2909"/>
                    <a:pt x="500" y="3409"/>
                    <a:pt x="1106" y="3409"/>
                  </a:cubicBezTo>
                  <a:lnTo>
                    <a:pt x="5763" y="3409"/>
                  </a:lnTo>
                  <a:lnTo>
                    <a:pt x="6227" y="3266"/>
                  </a:lnTo>
                  <a:lnTo>
                    <a:pt x="7155" y="3409"/>
                  </a:lnTo>
                  <a:cubicBezTo>
                    <a:pt x="7280" y="3409"/>
                    <a:pt x="7387" y="3319"/>
                    <a:pt x="7387" y="3194"/>
                  </a:cubicBezTo>
                  <a:lnTo>
                    <a:pt x="7387" y="518"/>
                  </a:lnTo>
                  <a:cubicBezTo>
                    <a:pt x="7387" y="393"/>
                    <a:pt x="7280" y="304"/>
                    <a:pt x="7155" y="304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1638325" y="4240950"/>
              <a:ext cx="184675" cy="77650"/>
            </a:xfrm>
            <a:custGeom>
              <a:avLst/>
              <a:gdLst/>
              <a:ahLst/>
              <a:cxnLst/>
              <a:rect l="l" t="t" r="r" b="b"/>
              <a:pathLst>
                <a:path w="7387" h="3106" extrusionOk="0">
                  <a:moveTo>
                    <a:pt x="981" y="1"/>
                  </a:moveTo>
                  <a:lnTo>
                    <a:pt x="981" y="1"/>
                  </a:lnTo>
                  <a:cubicBezTo>
                    <a:pt x="428" y="72"/>
                    <a:pt x="0" y="536"/>
                    <a:pt x="0" y="1107"/>
                  </a:cubicBezTo>
                  <a:lnTo>
                    <a:pt x="0" y="1999"/>
                  </a:lnTo>
                  <a:cubicBezTo>
                    <a:pt x="0" y="2606"/>
                    <a:pt x="500" y="3106"/>
                    <a:pt x="1106" y="3106"/>
                  </a:cubicBezTo>
                  <a:lnTo>
                    <a:pt x="5728" y="3106"/>
                  </a:lnTo>
                  <a:lnTo>
                    <a:pt x="7012" y="2767"/>
                  </a:lnTo>
                  <a:cubicBezTo>
                    <a:pt x="7112" y="2767"/>
                    <a:pt x="7292" y="2926"/>
                    <a:pt x="7360" y="2926"/>
                  </a:cubicBezTo>
                  <a:cubicBezTo>
                    <a:pt x="7377" y="2926"/>
                    <a:pt x="7387" y="2916"/>
                    <a:pt x="7387" y="2891"/>
                  </a:cubicBezTo>
                  <a:lnTo>
                    <a:pt x="7387" y="2285"/>
                  </a:lnTo>
                  <a:lnTo>
                    <a:pt x="6941" y="2285"/>
                  </a:lnTo>
                  <a:lnTo>
                    <a:pt x="6941" y="2659"/>
                  </a:lnTo>
                  <a:lnTo>
                    <a:pt x="1106" y="2659"/>
                  </a:lnTo>
                  <a:cubicBezTo>
                    <a:pt x="749" y="2659"/>
                    <a:pt x="446" y="2356"/>
                    <a:pt x="446" y="1999"/>
                  </a:cubicBezTo>
                  <a:lnTo>
                    <a:pt x="446" y="1107"/>
                  </a:lnTo>
                  <a:cubicBezTo>
                    <a:pt x="446" y="840"/>
                    <a:pt x="589" y="625"/>
                    <a:pt x="821" y="518"/>
                  </a:cubicBezTo>
                  <a:cubicBezTo>
                    <a:pt x="821" y="322"/>
                    <a:pt x="874" y="144"/>
                    <a:pt x="981" y="1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1644125" y="4168700"/>
              <a:ext cx="173075" cy="66475"/>
            </a:xfrm>
            <a:custGeom>
              <a:avLst/>
              <a:gdLst/>
              <a:ahLst/>
              <a:cxnLst/>
              <a:rect l="l" t="t" r="r" b="b"/>
              <a:pathLst>
                <a:path w="6923" h="2659" extrusionOk="0">
                  <a:moveTo>
                    <a:pt x="874" y="0"/>
                  </a:moveTo>
                  <a:cubicBezTo>
                    <a:pt x="393" y="0"/>
                    <a:pt x="0" y="393"/>
                    <a:pt x="0" y="893"/>
                  </a:cubicBezTo>
                  <a:lnTo>
                    <a:pt x="0" y="1767"/>
                  </a:lnTo>
                  <a:cubicBezTo>
                    <a:pt x="0" y="2266"/>
                    <a:pt x="393" y="2659"/>
                    <a:pt x="874" y="2659"/>
                  </a:cubicBezTo>
                  <a:lnTo>
                    <a:pt x="6923" y="2659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1644125" y="4169600"/>
              <a:ext cx="173075" cy="65575"/>
            </a:xfrm>
            <a:custGeom>
              <a:avLst/>
              <a:gdLst/>
              <a:ahLst/>
              <a:cxnLst/>
              <a:rect l="l" t="t" r="r" b="b"/>
              <a:pathLst>
                <a:path w="6923" h="2623" extrusionOk="0">
                  <a:moveTo>
                    <a:pt x="625" y="0"/>
                  </a:moveTo>
                  <a:lnTo>
                    <a:pt x="625" y="0"/>
                  </a:lnTo>
                  <a:cubicBezTo>
                    <a:pt x="250" y="107"/>
                    <a:pt x="0" y="446"/>
                    <a:pt x="0" y="857"/>
                  </a:cubicBezTo>
                  <a:lnTo>
                    <a:pt x="0" y="1731"/>
                  </a:lnTo>
                  <a:cubicBezTo>
                    <a:pt x="0" y="2230"/>
                    <a:pt x="393" y="2623"/>
                    <a:pt x="874" y="2623"/>
                  </a:cubicBezTo>
                  <a:lnTo>
                    <a:pt x="6923" y="2623"/>
                  </a:lnTo>
                  <a:lnTo>
                    <a:pt x="6923" y="2034"/>
                  </a:lnTo>
                  <a:lnTo>
                    <a:pt x="1178" y="2034"/>
                  </a:lnTo>
                  <a:cubicBezTo>
                    <a:pt x="856" y="2034"/>
                    <a:pt x="589" y="1767"/>
                    <a:pt x="589" y="1445"/>
                  </a:cubicBezTo>
                  <a:lnTo>
                    <a:pt x="589" y="250"/>
                  </a:lnTo>
                  <a:cubicBezTo>
                    <a:pt x="589" y="161"/>
                    <a:pt x="607" y="89"/>
                    <a:pt x="625" y="0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1638325" y="4152650"/>
              <a:ext cx="184675" cy="88325"/>
            </a:xfrm>
            <a:custGeom>
              <a:avLst/>
              <a:gdLst/>
              <a:ahLst/>
              <a:cxnLst/>
              <a:rect l="l" t="t" r="r" b="b"/>
              <a:pathLst>
                <a:path w="7387" h="3533" extrusionOk="0">
                  <a:moveTo>
                    <a:pt x="6941" y="857"/>
                  </a:moveTo>
                  <a:lnTo>
                    <a:pt x="6941" y="3087"/>
                  </a:lnTo>
                  <a:lnTo>
                    <a:pt x="1106" y="3087"/>
                  </a:lnTo>
                  <a:cubicBezTo>
                    <a:pt x="749" y="3087"/>
                    <a:pt x="446" y="2784"/>
                    <a:pt x="446" y="2409"/>
                  </a:cubicBezTo>
                  <a:lnTo>
                    <a:pt x="446" y="1535"/>
                  </a:lnTo>
                  <a:cubicBezTo>
                    <a:pt x="446" y="1160"/>
                    <a:pt x="749" y="857"/>
                    <a:pt x="1106" y="857"/>
                  </a:cubicBezTo>
                  <a:close/>
                  <a:moveTo>
                    <a:pt x="4033" y="0"/>
                  </a:moveTo>
                  <a:lnTo>
                    <a:pt x="1106" y="410"/>
                  </a:lnTo>
                  <a:cubicBezTo>
                    <a:pt x="500" y="410"/>
                    <a:pt x="0" y="910"/>
                    <a:pt x="0" y="1535"/>
                  </a:cubicBezTo>
                  <a:lnTo>
                    <a:pt x="0" y="2409"/>
                  </a:lnTo>
                  <a:cubicBezTo>
                    <a:pt x="0" y="3033"/>
                    <a:pt x="500" y="3533"/>
                    <a:pt x="1106" y="3533"/>
                  </a:cubicBezTo>
                  <a:lnTo>
                    <a:pt x="7155" y="3533"/>
                  </a:lnTo>
                  <a:cubicBezTo>
                    <a:pt x="7280" y="3533"/>
                    <a:pt x="7387" y="3426"/>
                    <a:pt x="7387" y="3301"/>
                  </a:cubicBezTo>
                  <a:lnTo>
                    <a:pt x="7387" y="642"/>
                  </a:lnTo>
                  <a:cubicBezTo>
                    <a:pt x="7387" y="518"/>
                    <a:pt x="7280" y="410"/>
                    <a:pt x="7155" y="410"/>
                  </a:cubicBezTo>
                  <a:lnTo>
                    <a:pt x="40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1638325" y="4163350"/>
              <a:ext cx="184675" cy="77625"/>
            </a:xfrm>
            <a:custGeom>
              <a:avLst/>
              <a:gdLst/>
              <a:ahLst/>
              <a:cxnLst/>
              <a:rect l="l" t="t" r="r" b="b"/>
              <a:pathLst>
                <a:path w="7387" h="3105" extrusionOk="0">
                  <a:moveTo>
                    <a:pt x="981" y="0"/>
                  </a:moveTo>
                  <a:lnTo>
                    <a:pt x="981" y="0"/>
                  </a:lnTo>
                  <a:cubicBezTo>
                    <a:pt x="428" y="72"/>
                    <a:pt x="0" y="536"/>
                    <a:pt x="0" y="1107"/>
                  </a:cubicBezTo>
                  <a:lnTo>
                    <a:pt x="0" y="1981"/>
                  </a:lnTo>
                  <a:cubicBezTo>
                    <a:pt x="0" y="2605"/>
                    <a:pt x="500" y="3105"/>
                    <a:pt x="1106" y="3105"/>
                  </a:cubicBezTo>
                  <a:lnTo>
                    <a:pt x="7155" y="3105"/>
                  </a:lnTo>
                  <a:cubicBezTo>
                    <a:pt x="7280" y="3105"/>
                    <a:pt x="7387" y="2998"/>
                    <a:pt x="7387" y="2873"/>
                  </a:cubicBezTo>
                  <a:lnTo>
                    <a:pt x="7387" y="2284"/>
                  </a:lnTo>
                  <a:lnTo>
                    <a:pt x="6941" y="2284"/>
                  </a:lnTo>
                  <a:lnTo>
                    <a:pt x="6941" y="2659"/>
                  </a:lnTo>
                  <a:lnTo>
                    <a:pt x="1106" y="2659"/>
                  </a:lnTo>
                  <a:cubicBezTo>
                    <a:pt x="749" y="2659"/>
                    <a:pt x="446" y="2356"/>
                    <a:pt x="446" y="1981"/>
                  </a:cubicBezTo>
                  <a:lnTo>
                    <a:pt x="446" y="1107"/>
                  </a:lnTo>
                  <a:cubicBezTo>
                    <a:pt x="446" y="839"/>
                    <a:pt x="589" y="607"/>
                    <a:pt x="821" y="500"/>
                  </a:cubicBezTo>
                  <a:cubicBezTo>
                    <a:pt x="821" y="321"/>
                    <a:pt x="874" y="143"/>
                    <a:pt x="981" y="0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1644125" y="4090625"/>
              <a:ext cx="173075" cy="66950"/>
            </a:xfrm>
            <a:custGeom>
              <a:avLst/>
              <a:gdLst/>
              <a:ahLst/>
              <a:cxnLst/>
              <a:rect l="l" t="t" r="r" b="b"/>
              <a:pathLst>
                <a:path w="6923" h="2678" extrusionOk="0">
                  <a:moveTo>
                    <a:pt x="874" y="1"/>
                  </a:moveTo>
                  <a:cubicBezTo>
                    <a:pt x="393" y="1"/>
                    <a:pt x="0" y="411"/>
                    <a:pt x="0" y="893"/>
                  </a:cubicBezTo>
                  <a:lnTo>
                    <a:pt x="0" y="1785"/>
                  </a:lnTo>
                  <a:cubicBezTo>
                    <a:pt x="0" y="2285"/>
                    <a:pt x="393" y="2677"/>
                    <a:pt x="874" y="2677"/>
                  </a:cubicBezTo>
                  <a:lnTo>
                    <a:pt x="6923" y="2677"/>
                  </a:lnTo>
                  <a:lnTo>
                    <a:pt x="69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1644125" y="4091975"/>
              <a:ext cx="173075" cy="65600"/>
            </a:xfrm>
            <a:custGeom>
              <a:avLst/>
              <a:gdLst/>
              <a:ahLst/>
              <a:cxnLst/>
              <a:rect l="l" t="t" r="r" b="b"/>
              <a:pathLst>
                <a:path w="6923" h="2624" extrusionOk="0">
                  <a:moveTo>
                    <a:pt x="625" y="0"/>
                  </a:moveTo>
                  <a:lnTo>
                    <a:pt x="625" y="0"/>
                  </a:lnTo>
                  <a:cubicBezTo>
                    <a:pt x="250" y="108"/>
                    <a:pt x="0" y="447"/>
                    <a:pt x="0" y="839"/>
                  </a:cubicBezTo>
                  <a:lnTo>
                    <a:pt x="0" y="1731"/>
                  </a:lnTo>
                  <a:cubicBezTo>
                    <a:pt x="0" y="2231"/>
                    <a:pt x="393" y="2623"/>
                    <a:pt x="874" y="2623"/>
                  </a:cubicBezTo>
                  <a:lnTo>
                    <a:pt x="6923" y="2623"/>
                  </a:lnTo>
                  <a:lnTo>
                    <a:pt x="6923" y="2035"/>
                  </a:lnTo>
                  <a:lnTo>
                    <a:pt x="1178" y="2035"/>
                  </a:lnTo>
                  <a:cubicBezTo>
                    <a:pt x="856" y="2035"/>
                    <a:pt x="589" y="1767"/>
                    <a:pt x="589" y="1428"/>
                  </a:cubicBezTo>
                  <a:lnTo>
                    <a:pt x="589" y="250"/>
                  </a:lnTo>
                  <a:cubicBezTo>
                    <a:pt x="589" y="161"/>
                    <a:pt x="607" y="72"/>
                    <a:pt x="625" y="0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1638325" y="4085275"/>
              <a:ext cx="184675" cy="77650"/>
            </a:xfrm>
            <a:custGeom>
              <a:avLst/>
              <a:gdLst/>
              <a:ahLst/>
              <a:cxnLst/>
              <a:rect l="l" t="t" r="r" b="b"/>
              <a:pathLst>
                <a:path w="7387" h="3106" extrusionOk="0">
                  <a:moveTo>
                    <a:pt x="6941" y="447"/>
                  </a:moveTo>
                  <a:lnTo>
                    <a:pt x="6941" y="2659"/>
                  </a:lnTo>
                  <a:lnTo>
                    <a:pt x="1106" y="2659"/>
                  </a:lnTo>
                  <a:cubicBezTo>
                    <a:pt x="749" y="2659"/>
                    <a:pt x="446" y="2374"/>
                    <a:pt x="446" y="1999"/>
                  </a:cubicBezTo>
                  <a:lnTo>
                    <a:pt x="446" y="1107"/>
                  </a:lnTo>
                  <a:cubicBezTo>
                    <a:pt x="446" y="750"/>
                    <a:pt x="749" y="447"/>
                    <a:pt x="1106" y="447"/>
                  </a:cubicBezTo>
                  <a:close/>
                  <a:moveTo>
                    <a:pt x="1106" y="1"/>
                  </a:moveTo>
                  <a:cubicBezTo>
                    <a:pt x="500" y="1"/>
                    <a:pt x="0" y="500"/>
                    <a:pt x="0" y="1107"/>
                  </a:cubicBezTo>
                  <a:lnTo>
                    <a:pt x="0" y="1999"/>
                  </a:lnTo>
                  <a:cubicBezTo>
                    <a:pt x="0" y="2606"/>
                    <a:pt x="500" y="3105"/>
                    <a:pt x="1106" y="3105"/>
                  </a:cubicBezTo>
                  <a:lnTo>
                    <a:pt x="7155" y="3105"/>
                  </a:lnTo>
                  <a:cubicBezTo>
                    <a:pt x="7280" y="3105"/>
                    <a:pt x="7387" y="3016"/>
                    <a:pt x="7387" y="2891"/>
                  </a:cubicBezTo>
                  <a:lnTo>
                    <a:pt x="7387" y="215"/>
                  </a:lnTo>
                  <a:cubicBezTo>
                    <a:pt x="7387" y="108"/>
                    <a:pt x="7280" y="1"/>
                    <a:pt x="7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1638325" y="4085275"/>
              <a:ext cx="184675" cy="77650"/>
            </a:xfrm>
            <a:custGeom>
              <a:avLst/>
              <a:gdLst/>
              <a:ahLst/>
              <a:cxnLst/>
              <a:rect l="l" t="t" r="r" b="b"/>
              <a:pathLst>
                <a:path w="7387" h="3106" extrusionOk="0">
                  <a:moveTo>
                    <a:pt x="981" y="1"/>
                  </a:moveTo>
                  <a:lnTo>
                    <a:pt x="981" y="1"/>
                  </a:lnTo>
                  <a:cubicBezTo>
                    <a:pt x="428" y="72"/>
                    <a:pt x="0" y="536"/>
                    <a:pt x="0" y="1107"/>
                  </a:cubicBezTo>
                  <a:lnTo>
                    <a:pt x="0" y="1999"/>
                  </a:lnTo>
                  <a:cubicBezTo>
                    <a:pt x="0" y="2606"/>
                    <a:pt x="500" y="3105"/>
                    <a:pt x="1106" y="3105"/>
                  </a:cubicBezTo>
                  <a:lnTo>
                    <a:pt x="7155" y="3105"/>
                  </a:lnTo>
                  <a:cubicBezTo>
                    <a:pt x="7280" y="3105"/>
                    <a:pt x="7387" y="3016"/>
                    <a:pt x="7387" y="2891"/>
                  </a:cubicBezTo>
                  <a:lnTo>
                    <a:pt x="7387" y="2303"/>
                  </a:lnTo>
                  <a:lnTo>
                    <a:pt x="6941" y="2303"/>
                  </a:lnTo>
                  <a:lnTo>
                    <a:pt x="6941" y="2659"/>
                  </a:lnTo>
                  <a:lnTo>
                    <a:pt x="1106" y="2659"/>
                  </a:lnTo>
                  <a:cubicBezTo>
                    <a:pt x="749" y="2659"/>
                    <a:pt x="446" y="2374"/>
                    <a:pt x="446" y="1999"/>
                  </a:cubicBezTo>
                  <a:lnTo>
                    <a:pt x="446" y="1107"/>
                  </a:lnTo>
                  <a:cubicBezTo>
                    <a:pt x="446" y="857"/>
                    <a:pt x="589" y="625"/>
                    <a:pt x="821" y="518"/>
                  </a:cubicBezTo>
                  <a:cubicBezTo>
                    <a:pt x="821" y="322"/>
                    <a:pt x="874" y="144"/>
                    <a:pt x="981" y="1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1817175" y="3944775"/>
              <a:ext cx="194975" cy="369800"/>
            </a:xfrm>
            <a:custGeom>
              <a:avLst/>
              <a:gdLst/>
              <a:ahLst/>
              <a:cxnLst/>
              <a:rect l="l" t="t" r="r" b="b"/>
              <a:pathLst>
                <a:path w="7799" h="14792" extrusionOk="0">
                  <a:moveTo>
                    <a:pt x="590" y="0"/>
                  </a:moveTo>
                  <a:lnTo>
                    <a:pt x="126" y="268"/>
                  </a:lnTo>
                  <a:lnTo>
                    <a:pt x="1" y="14738"/>
                  </a:lnTo>
                  <a:lnTo>
                    <a:pt x="6960" y="14792"/>
                  </a:lnTo>
                  <a:cubicBezTo>
                    <a:pt x="7281" y="14792"/>
                    <a:pt x="7798" y="14685"/>
                    <a:pt x="7798" y="14364"/>
                  </a:cubicBezTo>
                  <a:lnTo>
                    <a:pt x="7798" y="13525"/>
                  </a:lnTo>
                  <a:lnTo>
                    <a:pt x="7316" y="11652"/>
                  </a:lnTo>
                  <a:lnTo>
                    <a:pt x="7798" y="9725"/>
                  </a:lnTo>
                  <a:lnTo>
                    <a:pt x="7798" y="589"/>
                  </a:lnTo>
                  <a:cubicBezTo>
                    <a:pt x="7798" y="268"/>
                    <a:pt x="7531" y="0"/>
                    <a:pt x="7209" y="0"/>
                  </a:cubicBezTo>
                  <a:lnTo>
                    <a:pt x="6406" y="0"/>
                  </a:lnTo>
                  <a:lnTo>
                    <a:pt x="5265" y="322"/>
                  </a:lnTo>
                  <a:lnTo>
                    <a:pt x="4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1808275" y="3944775"/>
              <a:ext cx="203875" cy="373825"/>
            </a:xfrm>
            <a:custGeom>
              <a:avLst/>
              <a:gdLst/>
              <a:ahLst/>
              <a:cxnLst/>
              <a:rect l="l" t="t" r="r" b="b"/>
              <a:pathLst>
                <a:path w="8155" h="14953" extrusionOk="0">
                  <a:moveTo>
                    <a:pt x="357" y="0"/>
                  </a:moveTo>
                  <a:lnTo>
                    <a:pt x="0" y="4782"/>
                  </a:lnTo>
                  <a:lnTo>
                    <a:pt x="357" y="14953"/>
                  </a:lnTo>
                  <a:lnTo>
                    <a:pt x="7565" y="14953"/>
                  </a:lnTo>
                  <a:cubicBezTo>
                    <a:pt x="7887" y="14953"/>
                    <a:pt x="8154" y="14685"/>
                    <a:pt x="8154" y="14364"/>
                  </a:cubicBezTo>
                  <a:lnTo>
                    <a:pt x="1303" y="14364"/>
                  </a:lnTo>
                  <a:cubicBezTo>
                    <a:pt x="1106" y="14364"/>
                    <a:pt x="946" y="14203"/>
                    <a:pt x="946" y="14007"/>
                  </a:cubicBezTo>
                  <a:lnTo>
                    <a:pt x="9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1933600" y="3944775"/>
              <a:ext cx="43750" cy="107825"/>
            </a:xfrm>
            <a:custGeom>
              <a:avLst/>
              <a:gdLst/>
              <a:ahLst/>
              <a:cxnLst/>
              <a:rect l="l" t="t" r="r" b="b"/>
              <a:pathLst>
                <a:path w="1750" h="4313" extrusionOk="0">
                  <a:moveTo>
                    <a:pt x="411" y="0"/>
                  </a:moveTo>
                  <a:lnTo>
                    <a:pt x="72" y="286"/>
                  </a:lnTo>
                  <a:lnTo>
                    <a:pt x="1" y="3176"/>
                  </a:lnTo>
                  <a:cubicBezTo>
                    <a:pt x="1" y="3194"/>
                    <a:pt x="19" y="3230"/>
                    <a:pt x="54" y="3248"/>
                  </a:cubicBezTo>
                  <a:lnTo>
                    <a:pt x="411" y="3747"/>
                  </a:lnTo>
                  <a:lnTo>
                    <a:pt x="1625" y="4300"/>
                  </a:lnTo>
                  <a:cubicBezTo>
                    <a:pt x="1637" y="4309"/>
                    <a:pt x="1650" y="4312"/>
                    <a:pt x="1662" y="4312"/>
                  </a:cubicBezTo>
                  <a:cubicBezTo>
                    <a:pt x="1707" y="4312"/>
                    <a:pt x="1749" y="4271"/>
                    <a:pt x="1749" y="4229"/>
                  </a:cubicBez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1929150" y="3944775"/>
              <a:ext cx="14750" cy="93700"/>
            </a:xfrm>
            <a:custGeom>
              <a:avLst/>
              <a:gdLst/>
              <a:ahLst/>
              <a:cxnLst/>
              <a:rect l="l" t="t" r="r" b="b"/>
              <a:pathLst>
                <a:path w="590" h="3748" extrusionOk="0">
                  <a:moveTo>
                    <a:pt x="0" y="0"/>
                  </a:moveTo>
                  <a:lnTo>
                    <a:pt x="0" y="3408"/>
                  </a:lnTo>
                  <a:cubicBezTo>
                    <a:pt x="0" y="3444"/>
                    <a:pt x="18" y="3480"/>
                    <a:pt x="54" y="3498"/>
                  </a:cubicBezTo>
                  <a:lnTo>
                    <a:pt x="589" y="3747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1980900" y="4207050"/>
              <a:ext cx="31250" cy="33925"/>
            </a:xfrm>
            <a:custGeom>
              <a:avLst/>
              <a:gdLst/>
              <a:ahLst/>
              <a:cxnLst/>
              <a:rect l="l" t="t" r="r" b="b"/>
              <a:pathLst>
                <a:path w="1250" h="1357" extrusionOk="0">
                  <a:moveTo>
                    <a:pt x="625" y="1"/>
                  </a:moveTo>
                  <a:lnTo>
                    <a:pt x="0" y="179"/>
                  </a:lnTo>
                  <a:lnTo>
                    <a:pt x="214" y="679"/>
                  </a:lnTo>
                  <a:lnTo>
                    <a:pt x="0" y="1125"/>
                  </a:lnTo>
                  <a:lnTo>
                    <a:pt x="625" y="1357"/>
                  </a:lnTo>
                  <a:lnTo>
                    <a:pt x="1249" y="1125"/>
                  </a:lnTo>
                  <a:lnTo>
                    <a:pt x="1249" y="17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1980900" y="4252550"/>
              <a:ext cx="31250" cy="27700"/>
            </a:xfrm>
            <a:custGeom>
              <a:avLst/>
              <a:gdLst/>
              <a:ahLst/>
              <a:cxnLst/>
              <a:rect l="l" t="t" r="r" b="b"/>
              <a:pathLst>
                <a:path w="1250" h="1108" extrusionOk="0">
                  <a:moveTo>
                    <a:pt x="714" y="1"/>
                  </a:moveTo>
                  <a:lnTo>
                    <a:pt x="0" y="251"/>
                  </a:lnTo>
                  <a:lnTo>
                    <a:pt x="143" y="964"/>
                  </a:lnTo>
                  <a:cubicBezTo>
                    <a:pt x="143" y="1036"/>
                    <a:pt x="196" y="1089"/>
                    <a:pt x="250" y="1089"/>
                  </a:cubicBezTo>
                  <a:lnTo>
                    <a:pt x="1160" y="1107"/>
                  </a:lnTo>
                  <a:lnTo>
                    <a:pt x="1249" y="697"/>
                  </a:lnTo>
                  <a:lnTo>
                    <a:pt x="1249" y="251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1980900" y="4235150"/>
              <a:ext cx="31250" cy="23675"/>
            </a:xfrm>
            <a:custGeom>
              <a:avLst/>
              <a:gdLst/>
              <a:ahLst/>
              <a:cxnLst/>
              <a:rect l="l" t="t" r="r" b="b"/>
              <a:pathLst>
                <a:path w="1250" h="947" extrusionOk="0">
                  <a:moveTo>
                    <a:pt x="0" y="1"/>
                  </a:moveTo>
                  <a:lnTo>
                    <a:pt x="107" y="483"/>
                  </a:lnTo>
                  <a:lnTo>
                    <a:pt x="0" y="947"/>
                  </a:lnTo>
                  <a:lnTo>
                    <a:pt x="1249" y="947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1872950" y="4075475"/>
              <a:ext cx="83425" cy="11175"/>
            </a:xfrm>
            <a:custGeom>
              <a:avLst/>
              <a:gdLst/>
              <a:ahLst/>
              <a:cxnLst/>
              <a:rect l="l" t="t" r="r" b="b"/>
              <a:pathLst>
                <a:path w="3337" h="447" extrusionOk="0">
                  <a:moveTo>
                    <a:pt x="214" y="0"/>
                  </a:moveTo>
                  <a:cubicBezTo>
                    <a:pt x="90" y="0"/>
                    <a:pt x="0" y="107"/>
                    <a:pt x="0" y="232"/>
                  </a:cubicBezTo>
                  <a:cubicBezTo>
                    <a:pt x="0" y="357"/>
                    <a:pt x="90" y="446"/>
                    <a:pt x="214" y="446"/>
                  </a:cubicBezTo>
                  <a:lnTo>
                    <a:pt x="3123" y="446"/>
                  </a:lnTo>
                  <a:cubicBezTo>
                    <a:pt x="3248" y="446"/>
                    <a:pt x="3337" y="357"/>
                    <a:pt x="3337" y="232"/>
                  </a:cubicBezTo>
                  <a:cubicBezTo>
                    <a:pt x="3337" y="107"/>
                    <a:pt x="3248" y="0"/>
                    <a:pt x="3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1872950" y="4101800"/>
              <a:ext cx="83425" cy="10725"/>
            </a:xfrm>
            <a:custGeom>
              <a:avLst/>
              <a:gdLst/>
              <a:ahLst/>
              <a:cxnLst/>
              <a:rect l="l" t="t" r="r" b="b"/>
              <a:pathLst>
                <a:path w="3337" h="429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cubicBezTo>
                    <a:pt x="0" y="339"/>
                    <a:pt x="90" y="428"/>
                    <a:pt x="214" y="428"/>
                  </a:cubicBezTo>
                  <a:lnTo>
                    <a:pt x="3123" y="428"/>
                  </a:lnTo>
                  <a:cubicBezTo>
                    <a:pt x="3248" y="428"/>
                    <a:pt x="3337" y="339"/>
                    <a:pt x="3337" y="214"/>
                  </a:cubicBezTo>
                  <a:cubicBezTo>
                    <a:pt x="3337" y="89"/>
                    <a:pt x="3248" y="0"/>
                    <a:pt x="3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1872950" y="4127650"/>
              <a:ext cx="83425" cy="11175"/>
            </a:xfrm>
            <a:custGeom>
              <a:avLst/>
              <a:gdLst/>
              <a:ahLst/>
              <a:cxnLst/>
              <a:rect l="l" t="t" r="r" b="b"/>
              <a:pathLst>
                <a:path w="3337" h="447" extrusionOk="0">
                  <a:moveTo>
                    <a:pt x="214" y="1"/>
                  </a:moveTo>
                  <a:cubicBezTo>
                    <a:pt x="90" y="1"/>
                    <a:pt x="0" y="90"/>
                    <a:pt x="0" y="215"/>
                  </a:cubicBezTo>
                  <a:cubicBezTo>
                    <a:pt x="0" y="340"/>
                    <a:pt x="90" y="447"/>
                    <a:pt x="214" y="447"/>
                  </a:cubicBezTo>
                  <a:lnTo>
                    <a:pt x="3123" y="447"/>
                  </a:lnTo>
                  <a:cubicBezTo>
                    <a:pt x="3248" y="447"/>
                    <a:pt x="3337" y="340"/>
                    <a:pt x="3337" y="215"/>
                  </a:cubicBezTo>
                  <a:cubicBezTo>
                    <a:pt x="3337" y="90"/>
                    <a:pt x="3248" y="1"/>
                    <a:pt x="3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1895700" y="4158875"/>
              <a:ext cx="41500" cy="43300"/>
            </a:xfrm>
            <a:custGeom>
              <a:avLst/>
              <a:gdLst/>
              <a:ahLst/>
              <a:cxnLst/>
              <a:rect l="l" t="t" r="r" b="b"/>
              <a:pathLst>
                <a:path w="1660" h="1732" extrusionOk="0">
                  <a:moveTo>
                    <a:pt x="393" y="1"/>
                  </a:moveTo>
                  <a:lnTo>
                    <a:pt x="286" y="233"/>
                  </a:lnTo>
                  <a:cubicBezTo>
                    <a:pt x="125" y="233"/>
                    <a:pt x="0" y="376"/>
                    <a:pt x="0" y="536"/>
                  </a:cubicBezTo>
                  <a:lnTo>
                    <a:pt x="0" y="1428"/>
                  </a:lnTo>
                  <a:cubicBezTo>
                    <a:pt x="0" y="1589"/>
                    <a:pt x="125" y="1732"/>
                    <a:pt x="286" y="1732"/>
                  </a:cubicBezTo>
                  <a:lnTo>
                    <a:pt x="1285" y="1732"/>
                  </a:lnTo>
                  <a:cubicBezTo>
                    <a:pt x="1446" y="1732"/>
                    <a:pt x="1570" y="1589"/>
                    <a:pt x="1570" y="1428"/>
                  </a:cubicBezTo>
                  <a:lnTo>
                    <a:pt x="1660" y="1286"/>
                  </a:lnTo>
                  <a:lnTo>
                    <a:pt x="1660" y="304"/>
                  </a:lnTo>
                  <a:cubicBezTo>
                    <a:pt x="1660" y="144"/>
                    <a:pt x="1535" y="1"/>
                    <a:pt x="1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1893025" y="4158875"/>
              <a:ext cx="44175" cy="44650"/>
            </a:xfrm>
            <a:custGeom>
              <a:avLst/>
              <a:gdLst/>
              <a:ahLst/>
              <a:cxnLst/>
              <a:rect l="l" t="t" r="r" b="b"/>
              <a:pathLst>
                <a:path w="1767" h="1786" extrusionOk="0">
                  <a:moveTo>
                    <a:pt x="286" y="1"/>
                  </a:moveTo>
                  <a:cubicBezTo>
                    <a:pt x="125" y="1"/>
                    <a:pt x="0" y="144"/>
                    <a:pt x="0" y="304"/>
                  </a:cubicBezTo>
                  <a:lnTo>
                    <a:pt x="0" y="1482"/>
                  </a:lnTo>
                  <a:cubicBezTo>
                    <a:pt x="0" y="1642"/>
                    <a:pt x="125" y="1785"/>
                    <a:pt x="286" y="1785"/>
                  </a:cubicBezTo>
                  <a:lnTo>
                    <a:pt x="1481" y="1785"/>
                  </a:lnTo>
                  <a:cubicBezTo>
                    <a:pt x="1642" y="1785"/>
                    <a:pt x="1767" y="1642"/>
                    <a:pt x="1767" y="1482"/>
                  </a:cubicBezTo>
                  <a:lnTo>
                    <a:pt x="1767" y="1286"/>
                  </a:lnTo>
                  <a:lnTo>
                    <a:pt x="678" y="1286"/>
                  </a:lnTo>
                  <a:cubicBezTo>
                    <a:pt x="571" y="1286"/>
                    <a:pt x="500" y="1196"/>
                    <a:pt x="500" y="110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1770350" y="3944775"/>
              <a:ext cx="46850" cy="371150"/>
            </a:xfrm>
            <a:custGeom>
              <a:avLst/>
              <a:gdLst/>
              <a:ahLst/>
              <a:cxnLst/>
              <a:rect l="l" t="t" r="r" b="b"/>
              <a:pathLst>
                <a:path w="1874" h="14846" extrusionOk="0">
                  <a:moveTo>
                    <a:pt x="482" y="0"/>
                  </a:moveTo>
                  <a:cubicBezTo>
                    <a:pt x="161" y="0"/>
                    <a:pt x="250" y="446"/>
                    <a:pt x="250" y="768"/>
                  </a:cubicBezTo>
                  <a:lnTo>
                    <a:pt x="0" y="14257"/>
                  </a:lnTo>
                  <a:cubicBezTo>
                    <a:pt x="0" y="14578"/>
                    <a:pt x="268" y="14845"/>
                    <a:pt x="589" y="14845"/>
                  </a:cubicBezTo>
                  <a:lnTo>
                    <a:pt x="1517" y="14578"/>
                  </a:lnTo>
                  <a:lnTo>
                    <a:pt x="1874" y="14364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1767675" y="3944775"/>
              <a:ext cx="49525" cy="373825"/>
            </a:xfrm>
            <a:custGeom>
              <a:avLst/>
              <a:gdLst/>
              <a:ahLst/>
              <a:cxnLst/>
              <a:rect l="l" t="t" r="r" b="b"/>
              <a:pathLst>
                <a:path w="1981" h="14953" extrusionOk="0">
                  <a:moveTo>
                    <a:pt x="589" y="0"/>
                  </a:moveTo>
                  <a:cubicBezTo>
                    <a:pt x="268" y="0"/>
                    <a:pt x="0" y="268"/>
                    <a:pt x="0" y="589"/>
                  </a:cubicBezTo>
                  <a:lnTo>
                    <a:pt x="0" y="14364"/>
                  </a:lnTo>
                  <a:cubicBezTo>
                    <a:pt x="0" y="14685"/>
                    <a:pt x="268" y="14953"/>
                    <a:pt x="589" y="14953"/>
                  </a:cubicBezTo>
                  <a:lnTo>
                    <a:pt x="1981" y="14953"/>
                  </a:lnTo>
                  <a:lnTo>
                    <a:pt x="1981" y="14364"/>
                  </a:lnTo>
                  <a:lnTo>
                    <a:pt x="946" y="14364"/>
                  </a:lnTo>
                  <a:cubicBezTo>
                    <a:pt x="750" y="14364"/>
                    <a:pt x="589" y="14203"/>
                    <a:pt x="589" y="14007"/>
                  </a:cubicBezTo>
                  <a:lnTo>
                    <a:pt x="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1983575" y="4187875"/>
              <a:ext cx="28575" cy="23675"/>
            </a:xfrm>
            <a:custGeom>
              <a:avLst/>
              <a:gdLst/>
              <a:ahLst/>
              <a:cxnLst/>
              <a:rect l="l" t="t" r="r" b="b"/>
              <a:pathLst>
                <a:path w="1143" h="947" extrusionOk="0">
                  <a:moveTo>
                    <a:pt x="393" y="1"/>
                  </a:moveTo>
                  <a:lnTo>
                    <a:pt x="143" y="161"/>
                  </a:lnTo>
                  <a:cubicBezTo>
                    <a:pt x="89" y="161"/>
                    <a:pt x="36" y="215"/>
                    <a:pt x="36" y="268"/>
                  </a:cubicBezTo>
                  <a:lnTo>
                    <a:pt x="0" y="839"/>
                  </a:lnTo>
                  <a:lnTo>
                    <a:pt x="393" y="946"/>
                  </a:lnTo>
                  <a:lnTo>
                    <a:pt x="1142" y="946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1980900" y="4204825"/>
              <a:ext cx="12500" cy="34375"/>
            </a:xfrm>
            <a:custGeom>
              <a:avLst/>
              <a:gdLst/>
              <a:ahLst/>
              <a:cxnLst/>
              <a:rect l="l" t="t" r="r" b="b"/>
              <a:pathLst>
                <a:path w="500" h="1375" extrusionOk="0">
                  <a:moveTo>
                    <a:pt x="214" y="1"/>
                  </a:moveTo>
                  <a:lnTo>
                    <a:pt x="0" y="268"/>
                  </a:lnTo>
                  <a:lnTo>
                    <a:pt x="0" y="1214"/>
                  </a:lnTo>
                  <a:lnTo>
                    <a:pt x="214" y="1375"/>
                  </a:lnTo>
                  <a:lnTo>
                    <a:pt x="500" y="1214"/>
                  </a:lnTo>
                  <a:lnTo>
                    <a:pt x="500" y="268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1980900" y="4187875"/>
              <a:ext cx="12500" cy="23675"/>
            </a:xfrm>
            <a:custGeom>
              <a:avLst/>
              <a:gdLst/>
              <a:ahLst/>
              <a:cxnLst/>
              <a:rect l="l" t="t" r="r" b="b"/>
              <a:pathLst>
                <a:path w="500" h="947" extrusionOk="0">
                  <a:moveTo>
                    <a:pt x="125" y="1"/>
                  </a:moveTo>
                  <a:cubicBezTo>
                    <a:pt x="54" y="1"/>
                    <a:pt x="0" y="54"/>
                    <a:pt x="0" y="126"/>
                  </a:cubicBezTo>
                  <a:lnTo>
                    <a:pt x="0" y="946"/>
                  </a:lnTo>
                  <a:lnTo>
                    <a:pt x="500" y="946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1980900" y="4250775"/>
              <a:ext cx="31250" cy="32150"/>
            </a:xfrm>
            <a:custGeom>
              <a:avLst/>
              <a:gdLst/>
              <a:ahLst/>
              <a:cxnLst/>
              <a:rect l="l" t="t" r="r" b="b"/>
              <a:pathLst>
                <a:path w="1250" h="1286" extrusionOk="0">
                  <a:moveTo>
                    <a:pt x="250" y="0"/>
                  </a:moveTo>
                  <a:lnTo>
                    <a:pt x="0" y="322"/>
                  </a:lnTo>
                  <a:lnTo>
                    <a:pt x="0" y="1160"/>
                  </a:lnTo>
                  <a:cubicBezTo>
                    <a:pt x="0" y="1232"/>
                    <a:pt x="54" y="1285"/>
                    <a:pt x="125" y="1285"/>
                  </a:cubicBezTo>
                  <a:lnTo>
                    <a:pt x="1249" y="1285"/>
                  </a:lnTo>
                  <a:lnTo>
                    <a:pt x="1249" y="768"/>
                  </a:lnTo>
                  <a:lnTo>
                    <a:pt x="571" y="768"/>
                  </a:lnTo>
                  <a:cubicBezTo>
                    <a:pt x="536" y="768"/>
                    <a:pt x="500" y="750"/>
                    <a:pt x="500" y="714"/>
                  </a:cubicBezTo>
                  <a:lnTo>
                    <a:pt x="500" y="32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1980900" y="4235150"/>
              <a:ext cx="12500" cy="23675"/>
            </a:xfrm>
            <a:custGeom>
              <a:avLst/>
              <a:gdLst/>
              <a:ahLst/>
              <a:cxnLst/>
              <a:rect l="l" t="t" r="r" b="b"/>
              <a:pathLst>
                <a:path w="500" h="947" extrusionOk="0">
                  <a:moveTo>
                    <a:pt x="0" y="1"/>
                  </a:moveTo>
                  <a:lnTo>
                    <a:pt x="0" y="947"/>
                  </a:lnTo>
                  <a:lnTo>
                    <a:pt x="500" y="947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1667300" y="4118750"/>
              <a:ext cx="79875" cy="11175"/>
            </a:xfrm>
            <a:custGeom>
              <a:avLst/>
              <a:gdLst/>
              <a:ahLst/>
              <a:cxnLst/>
              <a:rect l="l" t="t" r="r" b="b"/>
              <a:pathLst>
                <a:path w="3195" h="447" extrusionOk="0">
                  <a:moveTo>
                    <a:pt x="215" y="0"/>
                  </a:moveTo>
                  <a:cubicBezTo>
                    <a:pt x="90" y="0"/>
                    <a:pt x="1" y="89"/>
                    <a:pt x="1" y="214"/>
                  </a:cubicBezTo>
                  <a:cubicBezTo>
                    <a:pt x="1" y="339"/>
                    <a:pt x="90" y="446"/>
                    <a:pt x="215" y="446"/>
                  </a:cubicBezTo>
                  <a:lnTo>
                    <a:pt x="2981" y="446"/>
                  </a:lnTo>
                  <a:cubicBezTo>
                    <a:pt x="3105" y="446"/>
                    <a:pt x="3195" y="339"/>
                    <a:pt x="3195" y="214"/>
                  </a:cubicBezTo>
                  <a:cubicBezTo>
                    <a:pt x="3195" y="89"/>
                    <a:pt x="3105" y="0"/>
                    <a:pt x="2981" y="0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1686050" y="4124100"/>
              <a:ext cx="44625" cy="72375"/>
            </a:xfrm>
            <a:custGeom>
              <a:avLst/>
              <a:gdLst/>
              <a:ahLst/>
              <a:cxnLst/>
              <a:rect l="l" t="t" r="r" b="b"/>
              <a:pathLst>
                <a:path w="1785" h="2895" extrusionOk="0">
                  <a:moveTo>
                    <a:pt x="482" y="0"/>
                  </a:moveTo>
                  <a:lnTo>
                    <a:pt x="179" y="179"/>
                  </a:lnTo>
                  <a:cubicBezTo>
                    <a:pt x="107" y="179"/>
                    <a:pt x="36" y="250"/>
                    <a:pt x="36" y="321"/>
                  </a:cubicBezTo>
                  <a:lnTo>
                    <a:pt x="0" y="2587"/>
                  </a:lnTo>
                  <a:cubicBezTo>
                    <a:pt x="0" y="2629"/>
                    <a:pt x="43" y="2670"/>
                    <a:pt x="96" y="2670"/>
                  </a:cubicBezTo>
                  <a:cubicBezTo>
                    <a:pt x="111" y="2670"/>
                    <a:pt x="127" y="2667"/>
                    <a:pt x="143" y="2659"/>
                  </a:cubicBezTo>
                  <a:lnTo>
                    <a:pt x="482" y="2587"/>
                  </a:lnTo>
                  <a:lnTo>
                    <a:pt x="785" y="2409"/>
                  </a:lnTo>
                  <a:cubicBezTo>
                    <a:pt x="803" y="2400"/>
                    <a:pt x="821" y="2396"/>
                    <a:pt x="837" y="2396"/>
                  </a:cubicBezTo>
                  <a:cubicBezTo>
                    <a:pt x="852" y="2396"/>
                    <a:pt x="866" y="2400"/>
                    <a:pt x="875" y="2409"/>
                  </a:cubicBezTo>
                  <a:lnTo>
                    <a:pt x="1642" y="2873"/>
                  </a:lnTo>
                  <a:cubicBezTo>
                    <a:pt x="1662" y="2888"/>
                    <a:pt x="1682" y="2895"/>
                    <a:pt x="1701" y="2895"/>
                  </a:cubicBezTo>
                  <a:cubicBezTo>
                    <a:pt x="1748" y="2895"/>
                    <a:pt x="1785" y="2853"/>
                    <a:pt x="1785" y="2801"/>
                  </a:cubicBezTo>
                  <a:lnTo>
                    <a:pt x="1785" y="143"/>
                  </a:lnTo>
                  <a:cubicBezTo>
                    <a:pt x="1785" y="72"/>
                    <a:pt x="1713" y="0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1683375" y="4124100"/>
              <a:ext cx="14725" cy="72375"/>
            </a:xfrm>
            <a:custGeom>
              <a:avLst/>
              <a:gdLst/>
              <a:ahLst/>
              <a:cxnLst/>
              <a:rect l="l" t="t" r="r" b="b"/>
              <a:pathLst>
                <a:path w="589" h="2895" extrusionOk="0">
                  <a:moveTo>
                    <a:pt x="143" y="0"/>
                  </a:moveTo>
                  <a:cubicBezTo>
                    <a:pt x="54" y="0"/>
                    <a:pt x="0" y="72"/>
                    <a:pt x="0" y="143"/>
                  </a:cubicBezTo>
                  <a:lnTo>
                    <a:pt x="0" y="2801"/>
                  </a:lnTo>
                  <a:cubicBezTo>
                    <a:pt x="0" y="2853"/>
                    <a:pt x="37" y="2895"/>
                    <a:pt x="77" y="2895"/>
                  </a:cubicBezTo>
                  <a:cubicBezTo>
                    <a:pt x="93" y="2895"/>
                    <a:pt x="110" y="2888"/>
                    <a:pt x="125" y="2873"/>
                  </a:cubicBezTo>
                  <a:lnTo>
                    <a:pt x="589" y="2587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16"/>
          <p:cNvGrpSpPr/>
          <p:nvPr/>
        </p:nvGrpSpPr>
        <p:grpSpPr>
          <a:xfrm>
            <a:off x="1206525" y="2784438"/>
            <a:ext cx="281950" cy="373825"/>
            <a:chOff x="3334250" y="1660475"/>
            <a:chExt cx="281950" cy="373825"/>
          </a:xfrm>
        </p:grpSpPr>
        <p:sp>
          <p:nvSpPr>
            <p:cNvPr id="971" name="Google Shape;971;p16"/>
            <p:cNvSpPr/>
            <p:nvPr/>
          </p:nvSpPr>
          <p:spPr>
            <a:xfrm>
              <a:off x="3339175" y="1660475"/>
              <a:ext cx="277025" cy="371600"/>
            </a:xfrm>
            <a:custGeom>
              <a:avLst/>
              <a:gdLst/>
              <a:ahLst/>
              <a:cxnLst/>
              <a:rect l="l" t="t" r="r" b="b"/>
              <a:pathLst>
                <a:path w="11081" h="14864" extrusionOk="0">
                  <a:moveTo>
                    <a:pt x="696" y="0"/>
                  </a:moveTo>
                  <a:cubicBezTo>
                    <a:pt x="571" y="0"/>
                    <a:pt x="446" y="36"/>
                    <a:pt x="339" y="72"/>
                  </a:cubicBezTo>
                  <a:cubicBezTo>
                    <a:pt x="18" y="214"/>
                    <a:pt x="0" y="1035"/>
                    <a:pt x="0" y="1410"/>
                  </a:cubicBezTo>
                  <a:lnTo>
                    <a:pt x="232" y="13828"/>
                  </a:lnTo>
                  <a:cubicBezTo>
                    <a:pt x="232" y="14328"/>
                    <a:pt x="625" y="14720"/>
                    <a:pt x="1124" y="14720"/>
                  </a:cubicBezTo>
                  <a:lnTo>
                    <a:pt x="9992" y="14863"/>
                  </a:lnTo>
                  <a:cubicBezTo>
                    <a:pt x="10367" y="14863"/>
                    <a:pt x="10902" y="14720"/>
                    <a:pt x="11027" y="14381"/>
                  </a:cubicBezTo>
                  <a:cubicBezTo>
                    <a:pt x="11063" y="14274"/>
                    <a:pt x="11080" y="14167"/>
                    <a:pt x="11080" y="14060"/>
                  </a:cubicBezTo>
                  <a:lnTo>
                    <a:pt x="11080" y="910"/>
                  </a:lnTo>
                  <a:cubicBezTo>
                    <a:pt x="11080" y="411"/>
                    <a:pt x="10688" y="0"/>
                    <a:pt x="10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3334250" y="1662250"/>
              <a:ext cx="280600" cy="372050"/>
            </a:xfrm>
            <a:custGeom>
              <a:avLst/>
              <a:gdLst/>
              <a:ahLst/>
              <a:cxnLst/>
              <a:rect l="l" t="t" r="r" b="b"/>
              <a:pathLst>
                <a:path w="11224" h="14882" extrusionOk="0">
                  <a:moveTo>
                    <a:pt x="572" y="1"/>
                  </a:moveTo>
                  <a:cubicBezTo>
                    <a:pt x="233" y="126"/>
                    <a:pt x="1" y="447"/>
                    <a:pt x="1" y="839"/>
                  </a:cubicBezTo>
                  <a:lnTo>
                    <a:pt x="1" y="13989"/>
                  </a:lnTo>
                  <a:cubicBezTo>
                    <a:pt x="1" y="14471"/>
                    <a:pt x="393" y="14881"/>
                    <a:pt x="893" y="14881"/>
                  </a:cubicBezTo>
                  <a:lnTo>
                    <a:pt x="10385" y="14881"/>
                  </a:lnTo>
                  <a:cubicBezTo>
                    <a:pt x="10760" y="14881"/>
                    <a:pt x="11099" y="14649"/>
                    <a:pt x="11224" y="14310"/>
                  </a:cubicBezTo>
                  <a:lnTo>
                    <a:pt x="893" y="14310"/>
                  </a:lnTo>
                  <a:cubicBezTo>
                    <a:pt x="715" y="14310"/>
                    <a:pt x="572" y="14168"/>
                    <a:pt x="572" y="13989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3367725" y="1690800"/>
              <a:ext cx="218575" cy="270800"/>
            </a:xfrm>
            <a:custGeom>
              <a:avLst/>
              <a:gdLst/>
              <a:ahLst/>
              <a:cxnLst/>
              <a:rect l="l" t="t" r="r" b="b"/>
              <a:pathLst>
                <a:path w="8743" h="10832" extrusionOk="0">
                  <a:moveTo>
                    <a:pt x="375" y="1"/>
                  </a:moveTo>
                  <a:lnTo>
                    <a:pt x="303" y="108"/>
                  </a:lnTo>
                  <a:cubicBezTo>
                    <a:pt x="125" y="108"/>
                    <a:pt x="0" y="250"/>
                    <a:pt x="0" y="411"/>
                  </a:cubicBezTo>
                  <a:lnTo>
                    <a:pt x="107" y="10528"/>
                  </a:lnTo>
                  <a:cubicBezTo>
                    <a:pt x="107" y="10688"/>
                    <a:pt x="232" y="10831"/>
                    <a:pt x="393" y="10831"/>
                  </a:cubicBezTo>
                  <a:lnTo>
                    <a:pt x="8261" y="10831"/>
                  </a:lnTo>
                  <a:cubicBezTo>
                    <a:pt x="8440" y="10831"/>
                    <a:pt x="8582" y="10778"/>
                    <a:pt x="8582" y="10617"/>
                  </a:cubicBezTo>
                  <a:lnTo>
                    <a:pt x="8743" y="10403"/>
                  </a:lnTo>
                  <a:lnTo>
                    <a:pt x="8743" y="304"/>
                  </a:lnTo>
                  <a:cubicBezTo>
                    <a:pt x="8743" y="126"/>
                    <a:pt x="8600" y="1"/>
                    <a:pt x="8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3364150" y="1690800"/>
              <a:ext cx="222150" cy="273025"/>
            </a:xfrm>
            <a:custGeom>
              <a:avLst/>
              <a:gdLst/>
              <a:ahLst/>
              <a:cxnLst/>
              <a:rect l="l" t="t" r="r" b="b"/>
              <a:pathLst>
                <a:path w="8886" h="10921" extrusionOk="0">
                  <a:moveTo>
                    <a:pt x="304" y="1"/>
                  </a:moveTo>
                  <a:cubicBezTo>
                    <a:pt x="143" y="1"/>
                    <a:pt x="0" y="126"/>
                    <a:pt x="0" y="304"/>
                  </a:cubicBezTo>
                  <a:lnTo>
                    <a:pt x="0" y="10617"/>
                  </a:lnTo>
                  <a:cubicBezTo>
                    <a:pt x="0" y="10778"/>
                    <a:pt x="143" y="10920"/>
                    <a:pt x="304" y="10920"/>
                  </a:cubicBezTo>
                  <a:lnTo>
                    <a:pt x="8583" y="10920"/>
                  </a:lnTo>
                  <a:cubicBezTo>
                    <a:pt x="8743" y="10920"/>
                    <a:pt x="8886" y="10778"/>
                    <a:pt x="8886" y="10617"/>
                  </a:cubicBezTo>
                  <a:lnTo>
                    <a:pt x="8886" y="10403"/>
                  </a:lnTo>
                  <a:lnTo>
                    <a:pt x="696" y="10403"/>
                  </a:lnTo>
                  <a:cubicBezTo>
                    <a:pt x="589" y="10403"/>
                    <a:pt x="518" y="10314"/>
                    <a:pt x="518" y="10224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3460050" y="1983875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0"/>
                  </a:moveTo>
                  <a:cubicBezTo>
                    <a:pt x="268" y="0"/>
                    <a:pt x="0" y="268"/>
                    <a:pt x="0" y="607"/>
                  </a:cubicBezTo>
                  <a:cubicBezTo>
                    <a:pt x="0" y="928"/>
                    <a:pt x="268" y="1214"/>
                    <a:pt x="607" y="1214"/>
                  </a:cubicBezTo>
                  <a:cubicBezTo>
                    <a:pt x="946" y="1214"/>
                    <a:pt x="1214" y="928"/>
                    <a:pt x="1214" y="607"/>
                  </a:cubicBezTo>
                  <a:cubicBezTo>
                    <a:pt x="1214" y="268"/>
                    <a:pt x="94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3518475" y="1993675"/>
              <a:ext cx="48200" cy="11175"/>
            </a:xfrm>
            <a:custGeom>
              <a:avLst/>
              <a:gdLst/>
              <a:ahLst/>
              <a:cxnLst/>
              <a:rect l="l" t="t" r="r" b="b"/>
              <a:pathLst>
                <a:path w="1928" h="447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cubicBezTo>
                    <a:pt x="1" y="358"/>
                    <a:pt x="108" y="447"/>
                    <a:pt x="233" y="447"/>
                  </a:cubicBezTo>
                  <a:lnTo>
                    <a:pt x="1714" y="447"/>
                  </a:lnTo>
                  <a:cubicBezTo>
                    <a:pt x="1839" y="447"/>
                    <a:pt x="1928" y="358"/>
                    <a:pt x="1928" y="233"/>
                  </a:cubicBezTo>
                  <a:cubicBezTo>
                    <a:pt x="1928" y="108"/>
                    <a:pt x="1839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3383775" y="1994125"/>
              <a:ext cx="48200" cy="11175"/>
            </a:xfrm>
            <a:custGeom>
              <a:avLst/>
              <a:gdLst/>
              <a:ahLst/>
              <a:cxnLst/>
              <a:rect l="l" t="t" r="r" b="b"/>
              <a:pathLst>
                <a:path w="1928" h="447" extrusionOk="0">
                  <a:moveTo>
                    <a:pt x="214" y="1"/>
                  </a:moveTo>
                  <a:cubicBezTo>
                    <a:pt x="90" y="1"/>
                    <a:pt x="0" y="108"/>
                    <a:pt x="0" y="233"/>
                  </a:cubicBezTo>
                  <a:cubicBezTo>
                    <a:pt x="0" y="357"/>
                    <a:pt x="90" y="447"/>
                    <a:pt x="214" y="447"/>
                  </a:cubicBezTo>
                  <a:lnTo>
                    <a:pt x="1695" y="447"/>
                  </a:lnTo>
                  <a:cubicBezTo>
                    <a:pt x="1820" y="447"/>
                    <a:pt x="1927" y="357"/>
                    <a:pt x="1927" y="233"/>
                  </a:cubicBezTo>
                  <a:cubicBezTo>
                    <a:pt x="1927" y="108"/>
                    <a:pt x="1820" y="1"/>
                    <a:pt x="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3413200" y="1717125"/>
              <a:ext cx="126725" cy="21425"/>
            </a:xfrm>
            <a:custGeom>
              <a:avLst/>
              <a:gdLst/>
              <a:ahLst/>
              <a:cxnLst/>
              <a:rect l="l" t="t" r="r" b="b"/>
              <a:pathLst>
                <a:path w="5069" h="857" extrusionOk="0">
                  <a:moveTo>
                    <a:pt x="340" y="0"/>
                  </a:moveTo>
                  <a:lnTo>
                    <a:pt x="286" y="90"/>
                  </a:lnTo>
                  <a:cubicBezTo>
                    <a:pt x="126" y="90"/>
                    <a:pt x="1" y="232"/>
                    <a:pt x="1" y="393"/>
                  </a:cubicBezTo>
                  <a:lnTo>
                    <a:pt x="90" y="553"/>
                  </a:lnTo>
                  <a:cubicBezTo>
                    <a:pt x="90" y="732"/>
                    <a:pt x="233" y="857"/>
                    <a:pt x="394" y="857"/>
                  </a:cubicBezTo>
                  <a:lnTo>
                    <a:pt x="4515" y="750"/>
                  </a:lnTo>
                  <a:cubicBezTo>
                    <a:pt x="4676" y="750"/>
                    <a:pt x="4979" y="750"/>
                    <a:pt x="4979" y="589"/>
                  </a:cubicBezTo>
                  <a:lnTo>
                    <a:pt x="5068" y="446"/>
                  </a:lnTo>
                  <a:lnTo>
                    <a:pt x="5068" y="304"/>
                  </a:lnTo>
                  <a:cubicBezTo>
                    <a:pt x="5068" y="125"/>
                    <a:pt x="4926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3410525" y="1717125"/>
              <a:ext cx="129400" cy="22325"/>
            </a:xfrm>
            <a:custGeom>
              <a:avLst/>
              <a:gdLst/>
              <a:ahLst/>
              <a:cxnLst/>
              <a:rect l="l" t="t" r="r" b="b"/>
              <a:pathLst>
                <a:path w="5176" h="893" extrusionOk="0">
                  <a:moveTo>
                    <a:pt x="304" y="0"/>
                  </a:moveTo>
                  <a:cubicBezTo>
                    <a:pt x="144" y="0"/>
                    <a:pt x="1" y="125"/>
                    <a:pt x="1" y="304"/>
                  </a:cubicBezTo>
                  <a:lnTo>
                    <a:pt x="1" y="589"/>
                  </a:lnTo>
                  <a:cubicBezTo>
                    <a:pt x="1" y="768"/>
                    <a:pt x="144" y="892"/>
                    <a:pt x="304" y="892"/>
                  </a:cubicBezTo>
                  <a:lnTo>
                    <a:pt x="4872" y="892"/>
                  </a:lnTo>
                  <a:cubicBezTo>
                    <a:pt x="5033" y="892"/>
                    <a:pt x="5175" y="768"/>
                    <a:pt x="5175" y="589"/>
                  </a:cubicBezTo>
                  <a:lnTo>
                    <a:pt x="5175" y="446"/>
                  </a:lnTo>
                  <a:lnTo>
                    <a:pt x="625" y="446"/>
                  </a:lnTo>
                  <a:cubicBezTo>
                    <a:pt x="536" y="446"/>
                    <a:pt x="447" y="357"/>
                    <a:pt x="447" y="26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3433275" y="1760400"/>
              <a:ext cx="83450" cy="11175"/>
            </a:xfrm>
            <a:custGeom>
              <a:avLst/>
              <a:gdLst/>
              <a:ahLst/>
              <a:cxnLst/>
              <a:rect l="l" t="t" r="r" b="b"/>
              <a:pathLst>
                <a:path w="3338" h="447" extrusionOk="0">
                  <a:moveTo>
                    <a:pt x="215" y="0"/>
                  </a:moveTo>
                  <a:cubicBezTo>
                    <a:pt x="90" y="0"/>
                    <a:pt x="1" y="89"/>
                    <a:pt x="1" y="214"/>
                  </a:cubicBezTo>
                  <a:cubicBezTo>
                    <a:pt x="1" y="339"/>
                    <a:pt x="90" y="446"/>
                    <a:pt x="215" y="446"/>
                  </a:cubicBezTo>
                  <a:lnTo>
                    <a:pt x="3106" y="446"/>
                  </a:lnTo>
                  <a:cubicBezTo>
                    <a:pt x="3230" y="446"/>
                    <a:pt x="3337" y="339"/>
                    <a:pt x="3337" y="214"/>
                  </a:cubicBezTo>
                  <a:cubicBezTo>
                    <a:pt x="3337" y="89"/>
                    <a:pt x="3230" y="0"/>
                    <a:pt x="3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3385100" y="1786700"/>
              <a:ext cx="68275" cy="11175"/>
            </a:xfrm>
            <a:custGeom>
              <a:avLst/>
              <a:gdLst/>
              <a:ahLst/>
              <a:cxnLst/>
              <a:rect l="l" t="t" r="r" b="b"/>
              <a:pathLst>
                <a:path w="2731" h="447" extrusionOk="0">
                  <a:moveTo>
                    <a:pt x="215" y="1"/>
                  </a:moveTo>
                  <a:cubicBezTo>
                    <a:pt x="90" y="1"/>
                    <a:pt x="1" y="90"/>
                    <a:pt x="1" y="215"/>
                  </a:cubicBezTo>
                  <a:cubicBezTo>
                    <a:pt x="1" y="340"/>
                    <a:pt x="90" y="447"/>
                    <a:pt x="215" y="447"/>
                  </a:cubicBezTo>
                  <a:lnTo>
                    <a:pt x="2499" y="447"/>
                  </a:lnTo>
                  <a:cubicBezTo>
                    <a:pt x="2624" y="447"/>
                    <a:pt x="2731" y="340"/>
                    <a:pt x="2731" y="215"/>
                  </a:cubicBezTo>
                  <a:cubicBezTo>
                    <a:pt x="2731" y="90"/>
                    <a:pt x="2624" y="1"/>
                    <a:pt x="2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3385100" y="1807225"/>
              <a:ext cx="53125" cy="11175"/>
            </a:xfrm>
            <a:custGeom>
              <a:avLst/>
              <a:gdLst/>
              <a:ahLst/>
              <a:cxnLst/>
              <a:rect l="l" t="t" r="r" b="b"/>
              <a:pathLst>
                <a:path w="2125" h="447" extrusionOk="0">
                  <a:moveTo>
                    <a:pt x="215" y="1"/>
                  </a:moveTo>
                  <a:cubicBezTo>
                    <a:pt x="90" y="1"/>
                    <a:pt x="1" y="108"/>
                    <a:pt x="1" y="232"/>
                  </a:cubicBezTo>
                  <a:cubicBezTo>
                    <a:pt x="1" y="357"/>
                    <a:pt x="90" y="447"/>
                    <a:pt x="215" y="447"/>
                  </a:cubicBezTo>
                  <a:lnTo>
                    <a:pt x="1910" y="447"/>
                  </a:lnTo>
                  <a:cubicBezTo>
                    <a:pt x="2035" y="447"/>
                    <a:pt x="2124" y="357"/>
                    <a:pt x="2124" y="232"/>
                  </a:cubicBezTo>
                  <a:cubicBezTo>
                    <a:pt x="2124" y="108"/>
                    <a:pt x="2035" y="1"/>
                    <a:pt x="1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3399825" y="1828200"/>
              <a:ext cx="165525" cy="11175"/>
            </a:xfrm>
            <a:custGeom>
              <a:avLst/>
              <a:gdLst/>
              <a:ahLst/>
              <a:cxnLst/>
              <a:rect l="l" t="t" r="r" b="b"/>
              <a:pathLst>
                <a:path w="6621" h="447" extrusionOk="0">
                  <a:moveTo>
                    <a:pt x="233" y="0"/>
                  </a:moveTo>
                  <a:cubicBezTo>
                    <a:pt x="108" y="0"/>
                    <a:pt x="1" y="89"/>
                    <a:pt x="1" y="214"/>
                  </a:cubicBezTo>
                  <a:cubicBezTo>
                    <a:pt x="1" y="339"/>
                    <a:pt x="108" y="446"/>
                    <a:pt x="233" y="446"/>
                  </a:cubicBezTo>
                  <a:lnTo>
                    <a:pt x="6406" y="446"/>
                  </a:lnTo>
                  <a:cubicBezTo>
                    <a:pt x="6531" y="446"/>
                    <a:pt x="6620" y="339"/>
                    <a:pt x="6620" y="214"/>
                  </a:cubicBezTo>
                  <a:cubicBezTo>
                    <a:pt x="6620" y="89"/>
                    <a:pt x="6531" y="0"/>
                    <a:pt x="6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3385100" y="1848700"/>
              <a:ext cx="80775" cy="11175"/>
            </a:xfrm>
            <a:custGeom>
              <a:avLst/>
              <a:gdLst/>
              <a:ahLst/>
              <a:cxnLst/>
              <a:rect l="l" t="t" r="r" b="b"/>
              <a:pathLst>
                <a:path w="3231" h="447" extrusionOk="0">
                  <a:moveTo>
                    <a:pt x="215" y="1"/>
                  </a:moveTo>
                  <a:cubicBezTo>
                    <a:pt x="90" y="1"/>
                    <a:pt x="1" y="108"/>
                    <a:pt x="1" y="233"/>
                  </a:cubicBezTo>
                  <a:cubicBezTo>
                    <a:pt x="1" y="358"/>
                    <a:pt x="90" y="447"/>
                    <a:pt x="215" y="447"/>
                  </a:cubicBezTo>
                  <a:lnTo>
                    <a:pt x="2998" y="447"/>
                  </a:lnTo>
                  <a:cubicBezTo>
                    <a:pt x="3123" y="447"/>
                    <a:pt x="3230" y="358"/>
                    <a:pt x="3230" y="233"/>
                  </a:cubicBezTo>
                  <a:cubicBezTo>
                    <a:pt x="3230" y="108"/>
                    <a:pt x="3123" y="1"/>
                    <a:pt x="2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3481450" y="1848700"/>
              <a:ext cx="83900" cy="11175"/>
            </a:xfrm>
            <a:custGeom>
              <a:avLst/>
              <a:gdLst/>
              <a:ahLst/>
              <a:cxnLst/>
              <a:rect l="l" t="t" r="r" b="b"/>
              <a:pathLst>
                <a:path w="3356" h="447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cubicBezTo>
                    <a:pt x="1" y="358"/>
                    <a:pt x="108" y="447"/>
                    <a:pt x="233" y="447"/>
                  </a:cubicBezTo>
                  <a:lnTo>
                    <a:pt x="3141" y="447"/>
                  </a:lnTo>
                  <a:cubicBezTo>
                    <a:pt x="3266" y="447"/>
                    <a:pt x="3355" y="358"/>
                    <a:pt x="3355" y="233"/>
                  </a:cubicBezTo>
                  <a:cubicBezTo>
                    <a:pt x="3355" y="108"/>
                    <a:pt x="3266" y="1"/>
                    <a:pt x="3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3385100" y="1869675"/>
              <a:ext cx="95950" cy="11175"/>
            </a:xfrm>
            <a:custGeom>
              <a:avLst/>
              <a:gdLst/>
              <a:ahLst/>
              <a:cxnLst/>
              <a:rect l="l" t="t" r="r" b="b"/>
              <a:pathLst>
                <a:path w="3838" h="447" extrusionOk="0">
                  <a:moveTo>
                    <a:pt x="215" y="1"/>
                  </a:moveTo>
                  <a:cubicBezTo>
                    <a:pt x="90" y="1"/>
                    <a:pt x="1" y="90"/>
                    <a:pt x="1" y="215"/>
                  </a:cubicBezTo>
                  <a:cubicBezTo>
                    <a:pt x="1" y="340"/>
                    <a:pt x="90" y="447"/>
                    <a:pt x="215" y="447"/>
                  </a:cubicBezTo>
                  <a:lnTo>
                    <a:pt x="3623" y="447"/>
                  </a:lnTo>
                  <a:cubicBezTo>
                    <a:pt x="3748" y="447"/>
                    <a:pt x="3837" y="340"/>
                    <a:pt x="3837" y="215"/>
                  </a:cubicBezTo>
                  <a:cubicBezTo>
                    <a:pt x="3837" y="90"/>
                    <a:pt x="3748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3399825" y="1890200"/>
              <a:ext cx="165525" cy="11175"/>
            </a:xfrm>
            <a:custGeom>
              <a:avLst/>
              <a:gdLst/>
              <a:ahLst/>
              <a:cxnLst/>
              <a:rect l="l" t="t" r="r" b="b"/>
              <a:pathLst>
                <a:path w="6621" h="447" extrusionOk="0">
                  <a:moveTo>
                    <a:pt x="233" y="0"/>
                  </a:moveTo>
                  <a:cubicBezTo>
                    <a:pt x="108" y="0"/>
                    <a:pt x="1" y="107"/>
                    <a:pt x="1" y="232"/>
                  </a:cubicBezTo>
                  <a:cubicBezTo>
                    <a:pt x="1" y="357"/>
                    <a:pt x="108" y="446"/>
                    <a:pt x="233" y="446"/>
                  </a:cubicBezTo>
                  <a:lnTo>
                    <a:pt x="6406" y="446"/>
                  </a:lnTo>
                  <a:cubicBezTo>
                    <a:pt x="6531" y="446"/>
                    <a:pt x="6620" y="357"/>
                    <a:pt x="6620" y="232"/>
                  </a:cubicBezTo>
                  <a:cubicBezTo>
                    <a:pt x="6620" y="107"/>
                    <a:pt x="6531" y="0"/>
                    <a:pt x="6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3385100" y="1911150"/>
              <a:ext cx="43300" cy="11175"/>
            </a:xfrm>
            <a:custGeom>
              <a:avLst/>
              <a:gdLst/>
              <a:ahLst/>
              <a:cxnLst/>
              <a:rect l="l" t="t" r="r" b="b"/>
              <a:pathLst>
                <a:path w="1732" h="447" extrusionOk="0">
                  <a:moveTo>
                    <a:pt x="215" y="1"/>
                  </a:moveTo>
                  <a:cubicBezTo>
                    <a:pt x="90" y="1"/>
                    <a:pt x="1" y="90"/>
                    <a:pt x="1" y="215"/>
                  </a:cubicBezTo>
                  <a:cubicBezTo>
                    <a:pt x="1" y="340"/>
                    <a:pt x="90" y="447"/>
                    <a:pt x="215" y="447"/>
                  </a:cubicBezTo>
                  <a:lnTo>
                    <a:pt x="1518" y="447"/>
                  </a:lnTo>
                  <a:cubicBezTo>
                    <a:pt x="1642" y="447"/>
                    <a:pt x="1732" y="340"/>
                    <a:pt x="1732" y="215"/>
                  </a:cubicBezTo>
                  <a:cubicBezTo>
                    <a:pt x="1732" y="90"/>
                    <a:pt x="1642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3444000" y="1911150"/>
              <a:ext cx="121350" cy="11175"/>
            </a:xfrm>
            <a:custGeom>
              <a:avLst/>
              <a:gdLst/>
              <a:ahLst/>
              <a:cxnLst/>
              <a:rect l="l" t="t" r="r" b="b"/>
              <a:pathLst>
                <a:path w="4854" h="447" extrusionOk="0">
                  <a:moveTo>
                    <a:pt x="232" y="1"/>
                  </a:moveTo>
                  <a:cubicBezTo>
                    <a:pt x="107" y="1"/>
                    <a:pt x="0" y="90"/>
                    <a:pt x="0" y="215"/>
                  </a:cubicBezTo>
                  <a:cubicBezTo>
                    <a:pt x="0" y="340"/>
                    <a:pt x="107" y="447"/>
                    <a:pt x="232" y="447"/>
                  </a:cubicBezTo>
                  <a:lnTo>
                    <a:pt x="4639" y="447"/>
                  </a:lnTo>
                  <a:cubicBezTo>
                    <a:pt x="4764" y="447"/>
                    <a:pt x="4853" y="340"/>
                    <a:pt x="4853" y="215"/>
                  </a:cubicBezTo>
                  <a:cubicBezTo>
                    <a:pt x="4853" y="90"/>
                    <a:pt x="4764" y="1"/>
                    <a:pt x="4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3385100" y="1931675"/>
              <a:ext cx="131625" cy="11175"/>
            </a:xfrm>
            <a:custGeom>
              <a:avLst/>
              <a:gdLst/>
              <a:ahLst/>
              <a:cxnLst/>
              <a:rect l="l" t="t" r="r" b="b"/>
              <a:pathLst>
                <a:path w="5265" h="447" extrusionOk="0">
                  <a:moveTo>
                    <a:pt x="215" y="1"/>
                  </a:moveTo>
                  <a:cubicBezTo>
                    <a:pt x="90" y="1"/>
                    <a:pt x="1" y="108"/>
                    <a:pt x="1" y="233"/>
                  </a:cubicBezTo>
                  <a:cubicBezTo>
                    <a:pt x="1" y="357"/>
                    <a:pt x="90" y="447"/>
                    <a:pt x="215" y="447"/>
                  </a:cubicBezTo>
                  <a:lnTo>
                    <a:pt x="5033" y="447"/>
                  </a:lnTo>
                  <a:cubicBezTo>
                    <a:pt x="5157" y="447"/>
                    <a:pt x="5264" y="357"/>
                    <a:pt x="5264" y="233"/>
                  </a:cubicBezTo>
                  <a:cubicBezTo>
                    <a:pt x="5264" y="108"/>
                    <a:pt x="5157" y="1"/>
                    <a:pt x="5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16"/>
          <p:cNvGrpSpPr/>
          <p:nvPr/>
        </p:nvGrpSpPr>
        <p:grpSpPr>
          <a:xfrm>
            <a:off x="4902238" y="1377700"/>
            <a:ext cx="305125" cy="373825"/>
            <a:chOff x="2202150" y="2813100"/>
            <a:chExt cx="305125" cy="373825"/>
          </a:xfrm>
        </p:grpSpPr>
        <p:sp>
          <p:nvSpPr>
            <p:cNvPr id="992" name="Google Shape;992;p16"/>
            <p:cNvSpPr/>
            <p:nvPr/>
          </p:nvSpPr>
          <p:spPr>
            <a:xfrm>
              <a:off x="2208825" y="2813100"/>
              <a:ext cx="271250" cy="370275"/>
            </a:xfrm>
            <a:custGeom>
              <a:avLst/>
              <a:gdLst/>
              <a:ahLst/>
              <a:cxnLst/>
              <a:rect l="l" t="t" r="r" b="b"/>
              <a:pathLst>
                <a:path w="10850" h="14811" extrusionOk="0">
                  <a:moveTo>
                    <a:pt x="340" y="1"/>
                  </a:moveTo>
                  <a:cubicBezTo>
                    <a:pt x="1" y="1"/>
                    <a:pt x="19" y="554"/>
                    <a:pt x="19" y="875"/>
                  </a:cubicBezTo>
                  <a:lnTo>
                    <a:pt x="37" y="14150"/>
                  </a:lnTo>
                  <a:cubicBezTo>
                    <a:pt x="37" y="14489"/>
                    <a:pt x="304" y="14757"/>
                    <a:pt x="643" y="14757"/>
                  </a:cubicBezTo>
                  <a:lnTo>
                    <a:pt x="9957" y="14810"/>
                  </a:lnTo>
                  <a:cubicBezTo>
                    <a:pt x="10278" y="14810"/>
                    <a:pt x="10849" y="14685"/>
                    <a:pt x="10849" y="14346"/>
                  </a:cubicBezTo>
                  <a:lnTo>
                    <a:pt x="10849" y="607"/>
                  </a:lnTo>
                  <a:cubicBezTo>
                    <a:pt x="10849" y="268"/>
                    <a:pt x="10582" y="1"/>
                    <a:pt x="102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2232925" y="2962975"/>
              <a:ext cx="58000" cy="11175"/>
            </a:xfrm>
            <a:custGeom>
              <a:avLst/>
              <a:gdLst/>
              <a:ahLst/>
              <a:cxnLst/>
              <a:rect l="l" t="t" r="r" b="b"/>
              <a:pathLst>
                <a:path w="2320" h="447" extrusionOk="0">
                  <a:moveTo>
                    <a:pt x="214" y="1"/>
                  </a:moveTo>
                  <a:cubicBezTo>
                    <a:pt x="90" y="1"/>
                    <a:pt x="0" y="90"/>
                    <a:pt x="0" y="215"/>
                  </a:cubicBezTo>
                  <a:cubicBezTo>
                    <a:pt x="0" y="340"/>
                    <a:pt x="90" y="447"/>
                    <a:pt x="214" y="447"/>
                  </a:cubicBezTo>
                  <a:lnTo>
                    <a:pt x="2106" y="447"/>
                  </a:lnTo>
                  <a:cubicBezTo>
                    <a:pt x="2231" y="447"/>
                    <a:pt x="2320" y="340"/>
                    <a:pt x="2320" y="215"/>
                  </a:cubicBezTo>
                  <a:cubicBezTo>
                    <a:pt x="2320" y="90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2232925" y="2987075"/>
              <a:ext cx="96825" cy="11175"/>
            </a:xfrm>
            <a:custGeom>
              <a:avLst/>
              <a:gdLst/>
              <a:ahLst/>
              <a:cxnLst/>
              <a:rect l="l" t="t" r="r" b="b"/>
              <a:pathLst>
                <a:path w="3873" h="447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cubicBezTo>
                    <a:pt x="0" y="339"/>
                    <a:pt x="90" y="446"/>
                    <a:pt x="214" y="446"/>
                  </a:cubicBezTo>
                  <a:lnTo>
                    <a:pt x="3658" y="446"/>
                  </a:lnTo>
                  <a:cubicBezTo>
                    <a:pt x="3783" y="446"/>
                    <a:pt x="3872" y="339"/>
                    <a:pt x="3872" y="214"/>
                  </a:cubicBezTo>
                  <a:cubicBezTo>
                    <a:pt x="3872" y="89"/>
                    <a:pt x="3783" y="0"/>
                    <a:pt x="3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2232925" y="3010700"/>
              <a:ext cx="114225" cy="11625"/>
            </a:xfrm>
            <a:custGeom>
              <a:avLst/>
              <a:gdLst/>
              <a:ahLst/>
              <a:cxnLst/>
              <a:rect l="l" t="t" r="r" b="b"/>
              <a:pathLst>
                <a:path w="4569" h="465" extrusionOk="0">
                  <a:moveTo>
                    <a:pt x="214" y="1"/>
                  </a:moveTo>
                  <a:cubicBezTo>
                    <a:pt x="90" y="1"/>
                    <a:pt x="0" y="108"/>
                    <a:pt x="0" y="233"/>
                  </a:cubicBezTo>
                  <a:cubicBezTo>
                    <a:pt x="0" y="358"/>
                    <a:pt x="90" y="465"/>
                    <a:pt x="214" y="465"/>
                  </a:cubicBezTo>
                  <a:lnTo>
                    <a:pt x="4354" y="465"/>
                  </a:lnTo>
                  <a:cubicBezTo>
                    <a:pt x="4479" y="465"/>
                    <a:pt x="4568" y="358"/>
                    <a:pt x="4568" y="233"/>
                  </a:cubicBezTo>
                  <a:cubicBezTo>
                    <a:pt x="4568" y="108"/>
                    <a:pt x="4479" y="1"/>
                    <a:pt x="4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2249875" y="3034800"/>
              <a:ext cx="65600" cy="11625"/>
            </a:xfrm>
            <a:custGeom>
              <a:avLst/>
              <a:gdLst/>
              <a:ahLst/>
              <a:cxnLst/>
              <a:rect l="l" t="t" r="r" b="b"/>
              <a:pathLst>
                <a:path w="2624" h="465" extrusionOk="0">
                  <a:moveTo>
                    <a:pt x="214" y="0"/>
                  </a:moveTo>
                  <a:cubicBezTo>
                    <a:pt x="90" y="0"/>
                    <a:pt x="0" y="108"/>
                    <a:pt x="0" y="232"/>
                  </a:cubicBezTo>
                  <a:cubicBezTo>
                    <a:pt x="0" y="357"/>
                    <a:pt x="90" y="464"/>
                    <a:pt x="214" y="464"/>
                  </a:cubicBezTo>
                  <a:lnTo>
                    <a:pt x="2391" y="464"/>
                  </a:lnTo>
                  <a:cubicBezTo>
                    <a:pt x="2516" y="464"/>
                    <a:pt x="2623" y="357"/>
                    <a:pt x="2623" y="232"/>
                  </a:cubicBezTo>
                  <a:cubicBezTo>
                    <a:pt x="2623" y="108"/>
                    <a:pt x="2516" y="0"/>
                    <a:pt x="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2232925" y="2938900"/>
              <a:ext cx="216800" cy="11175"/>
            </a:xfrm>
            <a:custGeom>
              <a:avLst/>
              <a:gdLst/>
              <a:ahLst/>
              <a:cxnLst/>
              <a:rect l="l" t="t" r="r" b="b"/>
              <a:pathLst>
                <a:path w="8672" h="447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cubicBezTo>
                    <a:pt x="0" y="339"/>
                    <a:pt x="90" y="446"/>
                    <a:pt x="214" y="446"/>
                  </a:cubicBezTo>
                  <a:lnTo>
                    <a:pt x="8440" y="446"/>
                  </a:lnTo>
                  <a:cubicBezTo>
                    <a:pt x="8565" y="446"/>
                    <a:pt x="8672" y="339"/>
                    <a:pt x="8672" y="214"/>
                  </a:cubicBezTo>
                  <a:cubicBezTo>
                    <a:pt x="8672" y="89"/>
                    <a:pt x="8565" y="0"/>
                    <a:pt x="8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2232925" y="2914800"/>
              <a:ext cx="216800" cy="11175"/>
            </a:xfrm>
            <a:custGeom>
              <a:avLst/>
              <a:gdLst/>
              <a:ahLst/>
              <a:cxnLst/>
              <a:rect l="l" t="t" r="r" b="b"/>
              <a:pathLst>
                <a:path w="8672" h="447" extrusionOk="0">
                  <a:moveTo>
                    <a:pt x="214" y="1"/>
                  </a:moveTo>
                  <a:cubicBezTo>
                    <a:pt x="90" y="1"/>
                    <a:pt x="0" y="90"/>
                    <a:pt x="0" y="215"/>
                  </a:cubicBezTo>
                  <a:cubicBezTo>
                    <a:pt x="0" y="340"/>
                    <a:pt x="90" y="447"/>
                    <a:pt x="214" y="447"/>
                  </a:cubicBezTo>
                  <a:lnTo>
                    <a:pt x="8440" y="447"/>
                  </a:lnTo>
                  <a:cubicBezTo>
                    <a:pt x="8565" y="447"/>
                    <a:pt x="8672" y="340"/>
                    <a:pt x="8672" y="215"/>
                  </a:cubicBezTo>
                  <a:cubicBezTo>
                    <a:pt x="8672" y="90"/>
                    <a:pt x="8565" y="1"/>
                    <a:pt x="8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2249875" y="2890725"/>
              <a:ext cx="199850" cy="11175"/>
            </a:xfrm>
            <a:custGeom>
              <a:avLst/>
              <a:gdLst/>
              <a:ahLst/>
              <a:cxnLst/>
              <a:rect l="l" t="t" r="r" b="b"/>
              <a:pathLst>
                <a:path w="7994" h="447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cubicBezTo>
                    <a:pt x="0" y="339"/>
                    <a:pt x="90" y="446"/>
                    <a:pt x="214" y="446"/>
                  </a:cubicBezTo>
                  <a:lnTo>
                    <a:pt x="7762" y="446"/>
                  </a:lnTo>
                  <a:cubicBezTo>
                    <a:pt x="7887" y="446"/>
                    <a:pt x="7994" y="339"/>
                    <a:pt x="7994" y="214"/>
                  </a:cubicBezTo>
                  <a:cubicBezTo>
                    <a:pt x="7994" y="89"/>
                    <a:pt x="7887" y="0"/>
                    <a:pt x="7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2232925" y="3082975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90" y="0"/>
                    <a:pt x="0" y="108"/>
                    <a:pt x="0" y="232"/>
                  </a:cubicBezTo>
                  <a:cubicBezTo>
                    <a:pt x="0" y="357"/>
                    <a:pt x="90" y="464"/>
                    <a:pt x="214" y="464"/>
                  </a:cubicBezTo>
                  <a:lnTo>
                    <a:pt x="7387" y="464"/>
                  </a:lnTo>
                  <a:cubicBezTo>
                    <a:pt x="7512" y="464"/>
                    <a:pt x="7619" y="357"/>
                    <a:pt x="7619" y="232"/>
                  </a:cubicBezTo>
                  <a:cubicBezTo>
                    <a:pt x="7619" y="108"/>
                    <a:pt x="7512" y="0"/>
                    <a:pt x="7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2232925" y="3107050"/>
              <a:ext cx="118225" cy="11625"/>
            </a:xfrm>
            <a:custGeom>
              <a:avLst/>
              <a:gdLst/>
              <a:ahLst/>
              <a:cxnLst/>
              <a:rect l="l" t="t" r="r" b="b"/>
              <a:pathLst>
                <a:path w="4729" h="465" extrusionOk="0">
                  <a:moveTo>
                    <a:pt x="214" y="1"/>
                  </a:moveTo>
                  <a:cubicBezTo>
                    <a:pt x="90" y="1"/>
                    <a:pt x="0" y="108"/>
                    <a:pt x="0" y="233"/>
                  </a:cubicBezTo>
                  <a:cubicBezTo>
                    <a:pt x="0" y="358"/>
                    <a:pt x="90" y="465"/>
                    <a:pt x="214" y="465"/>
                  </a:cubicBezTo>
                  <a:lnTo>
                    <a:pt x="4497" y="465"/>
                  </a:lnTo>
                  <a:cubicBezTo>
                    <a:pt x="4622" y="465"/>
                    <a:pt x="4729" y="358"/>
                    <a:pt x="4729" y="233"/>
                  </a:cubicBezTo>
                  <a:cubicBezTo>
                    <a:pt x="4729" y="108"/>
                    <a:pt x="4622" y="1"/>
                    <a:pt x="4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2304300" y="3144075"/>
              <a:ext cx="74075" cy="11175"/>
            </a:xfrm>
            <a:custGeom>
              <a:avLst/>
              <a:gdLst/>
              <a:ahLst/>
              <a:cxnLst/>
              <a:rect l="l" t="t" r="r" b="b"/>
              <a:pathLst>
                <a:path w="2963" h="447" extrusionOk="0">
                  <a:moveTo>
                    <a:pt x="214" y="1"/>
                  </a:moveTo>
                  <a:cubicBezTo>
                    <a:pt x="89" y="1"/>
                    <a:pt x="0" y="90"/>
                    <a:pt x="0" y="215"/>
                  </a:cubicBezTo>
                  <a:cubicBezTo>
                    <a:pt x="0" y="340"/>
                    <a:pt x="89" y="447"/>
                    <a:pt x="214" y="447"/>
                  </a:cubicBezTo>
                  <a:lnTo>
                    <a:pt x="2730" y="447"/>
                  </a:lnTo>
                  <a:cubicBezTo>
                    <a:pt x="2855" y="447"/>
                    <a:pt x="2962" y="340"/>
                    <a:pt x="2962" y="215"/>
                  </a:cubicBezTo>
                  <a:cubicBezTo>
                    <a:pt x="2962" y="90"/>
                    <a:pt x="2855" y="1"/>
                    <a:pt x="2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2232475" y="3059775"/>
              <a:ext cx="120025" cy="11175"/>
            </a:xfrm>
            <a:custGeom>
              <a:avLst/>
              <a:gdLst/>
              <a:ahLst/>
              <a:cxnLst/>
              <a:rect l="l" t="t" r="r" b="b"/>
              <a:pathLst>
                <a:path w="4801" h="447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cubicBezTo>
                    <a:pt x="0" y="357"/>
                    <a:pt x="108" y="447"/>
                    <a:pt x="232" y="447"/>
                  </a:cubicBezTo>
                  <a:lnTo>
                    <a:pt x="4568" y="447"/>
                  </a:lnTo>
                  <a:cubicBezTo>
                    <a:pt x="4693" y="447"/>
                    <a:pt x="4800" y="357"/>
                    <a:pt x="4800" y="233"/>
                  </a:cubicBezTo>
                  <a:cubicBezTo>
                    <a:pt x="4800" y="108"/>
                    <a:pt x="4693" y="1"/>
                    <a:pt x="4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2202150" y="2813100"/>
              <a:ext cx="277925" cy="373825"/>
            </a:xfrm>
            <a:custGeom>
              <a:avLst/>
              <a:gdLst/>
              <a:ahLst/>
              <a:cxnLst/>
              <a:rect l="l" t="t" r="r" b="b"/>
              <a:pathLst>
                <a:path w="11117" h="14953" extrusionOk="0">
                  <a:moveTo>
                    <a:pt x="607" y="1"/>
                  </a:moveTo>
                  <a:cubicBezTo>
                    <a:pt x="268" y="1"/>
                    <a:pt x="0" y="268"/>
                    <a:pt x="0" y="607"/>
                  </a:cubicBezTo>
                  <a:lnTo>
                    <a:pt x="0" y="14346"/>
                  </a:lnTo>
                  <a:cubicBezTo>
                    <a:pt x="0" y="14685"/>
                    <a:pt x="268" y="14953"/>
                    <a:pt x="607" y="14953"/>
                  </a:cubicBezTo>
                  <a:lnTo>
                    <a:pt x="10527" y="14953"/>
                  </a:lnTo>
                  <a:cubicBezTo>
                    <a:pt x="10849" y="14953"/>
                    <a:pt x="11116" y="14685"/>
                    <a:pt x="11116" y="14346"/>
                  </a:cubicBezTo>
                  <a:lnTo>
                    <a:pt x="964" y="14346"/>
                  </a:lnTo>
                  <a:cubicBezTo>
                    <a:pt x="767" y="14346"/>
                    <a:pt x="607" y="14186"/>
                    <a:pt x="607" y="13989"/>
                  </a:cubicBezTo>
                  <a:lnTo>
                    <a:pt x="6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2251200" y="2841200"/>
              <a:ext cx="182475" cy="23225"/>
            </a:xfrm>
            <a:custGeom>
              <a:avLst/>
              <a:gdLst/>
              <a:ahLst/>
              <a:cxnLst/>
              <a:rect l="l" t="t" r="r" b="b"/>
              <a:pathLst>
                <a:path w="7299" h="929" extrusionOk="0">
                  <a:moveTo>
                    <a:pt x="322" y="1"/>
                  </a:moveTo>
                  <a:lnTo>
                    <a:pt x="161" y="90"/>
                  </a:lnTo>
                  <a:cubicBezTo>
                    <a:pt x="1" y="90"/>
                    <a:pt x="19" y="233"/>
                    <a:pt x="19" y="411"/>
                  </a:cubicBezTo>
                  <a:lnTo>
                    <a:pt x="126" y="625"/>
                  </a:lnTo>
                  <a:cubicBezTo>
                    <a:pt x="126" y="786"/>
                    <a:pt x="269" y="929"/>
                    <a:pt x="429" y="929"/>
                  </a:cubicBezTo>
                  <a:lnTo>
                    <a:pt x="6852" y="875"/>
                  </a:lnTo>
                  <a:cubicBezTo>
                    <a:pt x="6882" y="875"/>
                    <a:pt x="6911" y="876"/>
                    <a:pt x="6941" y="876"/>
                  </a:cubicBezTo>
                  <a:cubicBezTo>
                    <a:pt x="7072" y="876"/>
                    <a:pt x="7191" y="864"/>
                    <a:pt x="7191" y="732"/>
                  </a:cubicBezTo>
                  <a:lnTo>
                    <a:pt x="7299" y="590"/>
                  </a:lnTo>
                  <a:lnTo>
                    <a:pt x="7299" y="304"/>
                  </a:lnTo>
                  <a:cubicBezTo>
                    <a:pt x="7299" y="126"/>
                    <a:pt x="7156" y="1"/>
                    <a:pt x="6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2248975" y="2841200"/>
              <a:ext cx="184700" cy="25450"/>
            </a:xfrm>
            <a:custGeom>
              <a:avLst/>
              <a:gdLst/>
              <a:ahLst/>
              <a:cxnLst/>
              <a:rect l="l" t="t" r="r" b="b"/>
              <a:pathLst>
                <a:path w="7388" h="1018" extrusionOk="0">
                  <a:moveTo>
                    <a:pt x="304" y="1"/>
                  </a:moveTo>
                  <a:cubicBezTo>
                    <a:pt x="126" y="1"/>
                    <a:pt x="1" y="126"/>
                    <a:pt x="1" y="304"/>
                  </a:cubicBezTo>
                  <a:lnTo>
                    <a:pt x="1" y="714"/>
                  </a:lnTo>
                  <a:cubicBezTo>
                    <a:pt x="1" y="875"/>
                    <a:pt x="126" y="1018"/>
                    <a:pt x="304" y="1018"/>
                  </a:cubicBezTo>
                  <a:lnTo>
                    <a:pt x="7084" y="1018"/>
                  </a:lnTo>
                  <a:cubicBezTo>
                    <a:pt x="7245" y="1018"/>
                    <a:pt x="7388" y="875"/>
                    <a:pt x="7388" y="714"/>
                  </a:cubicBezTo>
                  <a:lnTo>
                    <a:pt x="7388" y="590"/>
                  </a:lnTo>
                  <a:lnTo>
                    <a:pt x="625" y="590"/>
                  </a:lnTo>
                  <a:cubicBezTo>
                    <a:pt x="518" y="590"/>
                    <a:pt x="411" y="500"/>
                    <a:pt x="411" y="375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2423400" y="3056650"/>
              <a:ext cx="83875" cy="83100"/>
            </a:xfrm>
            <a:custGeom>
              <a:avLst/>
              <a:gdLst/>
              <a:ahLst/>
              <a:cxnLst/>
              <a:rect l="l" t="t" r="r" b="b"/>
              <a:pathLst>
                <a:path w="3355" h="3324" extrusionOk="0">
                  <a:moveTo>
                    <a:pt x="821" y="1"/>
                  </a:moveTo>
                  <a:lnTo>
                    <a:pt x="0" y="821"/>
                  </a:lnTo>
                  <a:lnTo>
                    <a:pt x="1856" y="2891"/>
                  </a:lnTo>
                  <a:cubicBezTo>
                    <a:pt x="2050" y="3113"/>
                    <a:pt x="2340" y="3324"/>
                    <a:pt x="2611" y="3324"/>
                  </a:cubicBezTo>
                  <a:cubicBezTo>
                    <a:pt x="2689" y="3324"/>
                    <a:pt x="2765" y="3306"/>
                    <a:pt x="2837" y="3266"/>
                  </a:cubicBezTo>
                  <a:cubicBezTo>
                    <a:pt x="2908" y="3230"/>
                    <a:pt x="2962" y="3177"/>
                    <a:pt x="3016" y="3123"/>
                  </a:cubicBezTo>
                  <a:cubicBezTo>
                    <a:pt x="3355" y="2784"/>
                    <a:pt x="3337" y="2249"/>
                    <a:pt x="2980" y="1946"/>
                  </a:cubicBezTo>
                  <a:lnTo>
                    <a:pt x="8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2391275" y="3031225"/>
              <a:ext cx="52225" cy="48200"/>
            </a:xfrm>
            <a:custGeom>
              <a:avLst/>
              <a:gdLst/>
              <a:ahLst/>
              <a:cxnLst/>
              <a:rect l="l" t="t" r="r" b="b"/>
              <a:pathLst>
                <a:path w="2089" h="1928" extrusionOk="0">
                  <a:moveTo>
                    <a:pt x="447" y="1"/>
                  </a:moveTo>
                  <a:lnTo>
                    <a:pt x="0" y="447"/>
                  </a:lnTo>
                  <a:lnTo>
                    <a:pt x="803" y="929"/>
                  </a:lnTo>
                  <a:lnTo>
                    <a:pt x="1196" y="1928"/>
                  </a:lnTo>
                  <a:lnTo>
                    <a:pt x="2088" y="1018"/>
                  </a:lnTo>
                  <a:lnTo>
                    <a:pt x="1339" y="411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2421150" y="3070475"/>
              <a:ext cx="73200" cy="70075"/>
            </a:xfrm>
            <a:custGeom>
              <a:avLst/>
              <a:gdLst/>
              <a:ahLst/>
              <a:cxnLst/>
              <a:rect l="l" t="t" r="r" b="b"/>
              <a:pathLst>
                <a:path w="2928" h="2803" extrusionOk="0">
                  <a:moveTo>
                    <a:pt x="358" y="1"/>
                  </a:moveTo>
                  <a:lnTo>
                    <a:pt x="1" y="358"/>
                  </a:lnTo>
                  <a:lnTo>
                    <a:pt x="1928" y="2535"/>
                  </a:lnTo>
                  <a:cubicBezTo>
                    <a:pt x="2089" y="2713"/>
                    <a:pt x="2320" y="2802"/>
                    <a:pt x="2535" y="2802"/>
                  </a:cubicBezTo>
                  <a:cubicBezTo>
                    <a:pt x="2677" y="2802"/>
                    <a:pt x="2802" y="2784"/>
                    <a:pt x="2927" y="2713"/>
                  </a:cubicBezTo>
                  <a:cubicBezTo>
                    <a:pt x="2802" y="2642"/>
                    <a:pt x="2677" y="2535"/>
                    <a:pt x="2570" y="2410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2391275" y="3026775"/>
              <a:ext cx="38825" cy="52650"/>
            </a:xfrm>
            <a:custGeom>
              <a:avLst/>
              <a:gdLst/>
              <a:ahLst/>
              <a:cxnLst/>
              <a:rect l="l" t="t" r="r" b="b"/>
              <a:pathLst>
                <a:path w="1553" h="2106" extrusionOk="0">
                  <a:moveTo>
                    <a:pt x="625" y="0"/>
                  </a:moveTo>
                  <a:lnTo>
                    <a:pt x="357" y="268"/>
                  </a:lnTo>
                  <a:lnTo>
                    <a:pt x="0" y="625"/>
                  </a:lnTo>
                  <a:lnTo>
                    <a:pt x="1196" y="2106"/>
                  </a:lnTo>
                  <a:lnTo>
                    <a:pt x="1553" y="1749"/>
                  </a:lnTo>
                  <a:lnTo>
                    <a:pt x="1017" y="1089"/>
                  </a:lnTo>
                  <a:cubicBezTo>
                    <a:pt x="982" y="1053"/>
                    <a:pt x="982" y="982"/>
                    <a:pt x="1017" y="946"/>
                  </a:cubicBezTo>
                  <a:cubicBezTo>
                    <a:pt x="1125" y="839"/>
                    <a:pt x="1232" y="714"/>
                    <a:pt x="1339" y="589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2270400" y="2906325"/>
              <a:ext cx="148550" cy="148575"/>
            </a:xfrm>
            <a:custGeom>
              <a:avLst/>
              <a:gdLst/>
              <a:ahLst/>
              <a:cxnLst/>
              <a:rect l="l" t="t" r="r" b="b"/>
              <a:pathLst>
                <a:path w="5942" h="5943" extrusionOk="0">
                  <a:moveTo>
                    <a:pt x="2980" y="1"/>
                  </a:moveTo>
                  <a:cubicBezTo>
                    <a:pt x="1338" y="1"/>
                    <a:pt x="0" y="1321"/>
                    <a:pt x="0" y="2963"/>
                  </a:cubicBezTo>
                  <a:cubicBezTo>
                    <a:pt x="0" y="4604"/>
                    <a:pt x="1338" y="5942"/>
                    <a:pt x="2980" y="5942"/>
                  </a:cubicBezTo>
                  <a:cubicBezTo>
                    <a:pt x="4621" y="5942"/>
                    <a:pt x="5942" y="4604"/>
                    <a:pt x="5942" y="2963"/>
                  </a:cubicBezTo>
                  <a:cubicBezTo>
                    <a:pt x="5942" y="1321"/>
                    <a:pt x="4621" y="1"/>
                    <a:pt x="2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2410000" y="3045625"/>
              <a:ext cx="45075" cy="42700"/>
            </a:xfrm>
            <a:custGeom>
              <a:avLst/>
              <a:gdLst/>
              <a:ahLst/>
              <a:cxnLst/>
              <a:rect l="l" t="t" r="r" b="b"/>
              <a:pathLst>
                <a:path w="1803" h="1708" extrusionOk="0">
                  <a:moveTo>
                    <a:pt x="1252" y="0"/>
                  </a:moveTo>
                  <a:cubicBezTo>
                    <a:pt x="1152" y="0"/>
                    <a:pt x="1054" y="40"/>
                    <a:pt x="982" y="121"/>
                  </a:cubicBezTo>
                  <a:lnTo>
                    <a:pt x="483" y="602"/>
                  </a:lnTo>
                  <a:lnTo>
                    <a:pt x="179" y="1048"/>
                  </a:lnTo>
                  <a:cubicBezTo>
                    <a:pt x="19" y="1191"/>
                    <a:pt x="1" y="1316"/>
                    <a:pt x="161" y="1477"/>
                  </a:cubicBezTo>
                  <a:lnTo>
                    <a:pt x="268" y="1602"/>
                  </a:lnTo>
                  <a:cubicBezTo>
                    <a:pt x="334" y="1675"/>
                    <a:pt x="410" y="1707"/>
                    <a:pt x="487" y="1707"/>
                  </a:cubicBezTo>
                  <a:cubicBezTo>
                    <a:pt x="579" y="1707"/>
                    <a:pt x="673" y="1661"/>
                    <a:pt x="750" y="1584"/>
                  </a:cubicBezTo>
                  <a:lnTo>
                    <a:pt x="1107" y="1334"/>
                  </a:lnTo>
                  <a:lnTo>
                    <a:pt x="1660" y="799"/>
                  </a:lnTo>
                  <a:cubicBezTo>
                    <a:pt x="1803" y="638"/>
                    <a:pt x="1803" y="388"/>
                    <a:pt x="1660" y="245"/>
                  </a:cubicBezTo>
                  <a:lnTo>
                    <a:pt x="1535" y="121"/>
                  </a:lnTo>
                  <a:cubicBezTo>
                    <a:pt x="1455" y="40"/>
                    <a:pt x="1352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2408675" y="3060675"/>
              <a:ext cx="29025" cy="29800"/>
            </a:xfrm>
            <a:custGeom>
              <a:avLst/>
              <a:gdLst/>
              <a:ahLst/>
              <a:cxnLst/>
              <a:rect l="l" t="t" r="r" b="b"/>
              <a:pathLst>
                <a:path w="1161" h="1192" extrusionOk="0">
                  <a:moveTo>
                    <a:pt x="536" y="0"/>
                  </a:moveTo>
                  <a:lnTo>
                    <a:pt x="143" y="393"/>
                  </a:lnTo>
                  <a:cubicBezTo>
                    <a:pt x="0" y="536"/>
                    <a:pt x="0" y="768"/>
                    <a:pt x="143" y="910"/>
                  </a:cubicBezTo>
                  <a:lnTo>
                    <a:pt x="321" y="1089"/>
                  </a:lnTo>
                  <a:cubicBezTo>
                    <a:pt x="388" y="1156"/>
                    <a:pt x="481" y="1192"/>
                    <a:pt x="574" y="1192"/>
                  </a:cubicBezTo>
                  <a:cubicBezTo>
                    <a:pt x="655" y="1192"/>
                    <a:pt x="737" y="1165"/>
                    <a:pt x="803" y="1107"/>
                  </a:cubicBezTo>
                  <a:cubicBezTo>
                    <a:pt x="803" y="1089"/>
                    <a:pt x="821" y="1089"/>
                    <a:pt x="821" y="1089"/>
                  </a:cubicBezTo>
                  <a:lnTo>
                    <a:pt x="1160" y="732"/>
                  </a:lnTo>
                  <a:lnTo>
                    <a:pt x="857" y="39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2262800" y="2892500"/>
              <a:ext cx="169975" cy="172200"/>
            </a:xfrm>
            <a:custGeom>
              <a:avLst/>
              <a:gdLst/>
              <a:ahLst/>
              <a:cxnLst/>
              <a:rect l="l" t="t" r="r" b="b"/>
              <a:pathLst>
                <a:path w="6799" h="6888" extrusionOk="0">
                  <a:moveTo>
                    <a:pt x="3284" y="804"/>
                  </a:moveTo>
                  <a:cubicBezTo>
                    <a:pt x="4783" y="804"/>
                    <a:pt x="5996" y="2017"/>
                    <a:pt x="5996" y="3516"/>
                  </a:cubicBezTo>
                  <a:cubicBezTo>
                    <a:pt x="5996" y="5032"/>
                    <a:pt x="4783" y="6246"/>
                    <a:pt x="3284" y="6246"/>
                  </a:cubicBezTo>
                  <a:cubicBezTo>
                    <a:pt x="1767" y="6246"/>
                    <a:pt x="554" y="5032"/>
                    <a:pt x="554" y="3516"/>
                  </a:cubicBezTo>
                  <a:cubicBezTo>
                    <a:pt x="554" y="2017"/>
                    <a:pt x="1767" y="804"/>
                    <a:pt x="3284" y="804"/>
                  </a:cubicBezTo>
                  <a:close/>
                  <a:moveTo>
                    <a:pt x="3284" y="1"/>
                  </a:moveTo>
                  <a:cubicBezTo>
                    <a:pt x="2285" y="1"/>
                    <a:pt x="1375" y="411"/>
                    <a:pt x="732" y="1089"/>
                  </a:cubicBezTo>
                  <a:cubicBezTo>
                    <a:pt x="126" y="1714"/>
                    <a:pt x="1" y="2570"/>
                    <a:pt x="1" y="3516"/>
                  </a:cubicBezTo>
                  <a:cubicBezTo>
                    <a:pt x="1" y="5460"/>
                    <a:pt x="1393" y="6888"/>
                    <a:pt x="3320" y="6888"/>
                  </a:cubicBezTo>
                  <a:cubicBezTo>
                    <a:pt x="4122" y="6888"/>
                    <a:pt x="4765" y="6763"/>
                    <a:pt x="5354" y="6299"/>
                  </a:cubicBezTo>
                  <a:cubicBezTo>
                    <a:pt x="5514" y="6192"/>
                    <a:pt x="5693" y="6085"/>
                    <a:pt x="5817" y="5942"/>
                  </a:cubicBezTo>
                  <a:cubicBezTo>
                    <a:pt x="6424" y="5318"/>
                    <a:pt x="6799" y="4461"/>
                    <a:pt x="6799" y="3516"/>
                  </a:cubicBezTo>
                  <a:cubicBezTo>
                    <a:pt x="6799" y="1571"/>
                    <a:pt x="5211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2256550" y="2911675"/>
              <a:ext cx="152150" cy="157050"/>
            </a:xfrm>
            <a:custGeom>
              <a:avLst/>
              <a:gdLst/>
              <a:ahLst/>
              <a:cxnLst/>
              <a:rect l="l" t="t" r="r" b="b"/>
              <a:pathLst>
                <a:path w="6086" h="6282" extrusionOk="0">
                  <a:moveTo>
                    <a:pt x="1321" y="1"/>
                  </a:moveTo>
                  <a:cubicBezTo>
                    <a:pt x="518" y="643"/>
                    <a:pt x="1" y="1642"/>
                    <a:pt x="1" y="2749"/>
                  </a:cubicBezTo>
                  <a:cubicBezTo>
                    <a:pt x="1" y="4693"/>
                    <a:pt x="1589" y="6281"/>
                    <a:pt x="3534" y="6281"/>
                  </a:cubicBezTo>
                  <a:cubicBezTo>
                    <a:pt x="4533" y="6281"/>
                    <a:pt x="5443" y="5853"/>
                    <a:pt x="6085" y="5175"/>
                  </a:cubicBezTo>
                  <a:lnTo>
                    <a:pt x="6085" y="5175"/>
                  </a:lnTo>
                  <a:cubicBezTo>
                    <a:pt x="5479" y="5657"/>
                    <a:pt x="4711" y="5942"/>
                    <a:pt x="3891" y="5942"/>
                  </a:cubicBezTo>
                  <a:cubicBezTo>
                    <a:pt x="1946" y="5942"/>
                    <a:pt x="358" y="4354"/>
                    <a:pt x="358" y="2427"/>
                  </a:cubicBezTo>
                  <a:cubicBezTo>
                    <a:pt x="358" y="1482"/>
                    <a:pt x="733" y="643"/>
                    <a:pt x="1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2298500" y="2952425"/>
              <a:ext cx="91900" cy="63825"/>
            </a:xfrm>
            <a:custGeom>
              <a:avLst/>
              <a:gdLst/>
              <a:ahLst/>
              <a:cxnLst/>
              <a:rect l="l" t="t" r="r" b="b"/>
              <a:pathLst>
                <a:path w="3676" h="2553" extrusionOk="0">
                  <a:moveTo>
                    <a:pt x="3342" y="1"/>
                  </a:moveTo>
                  <a:cubicBezTo>
                    <a:pt x="3149" y="1"/>
                    <a:pt x="2907" y="206"/>
                    <a:pt x="2766" y="334"/>
                  </a:cubicBezTo>
                  <a:lnTo>
                    <a:pt x="1892" y="1458"/>
                  </a:lnTo>
                  <a:cubicBezTo>
                    <a:pt x="1874" y="1475"/>
                    <a:pt x="1410" y="1493"/>
                    <a:pt x="1374" y="1493"/>
                  </a:cubicBezTo>
                  <a:cubicBezTo>
                    <a:pt x="1356" y="1493"/>
                    <a:pt x="1338" y="1493"/>
                    <a:pt x="1321" y="1475"/>
                  </a:cubicBezTo>
                  <a:lnTo>
                    <a:pt x="696" y="833"/>
                  </a:lnTo>
                  <a:cubicBezTo>
                    <a:pt x="602" y="748"/>
                    <a:pt x="478" y="703"/>
                    <a:pt x="356" y="703"/>
                  </a:cubicBezTo>
                  <a:cubicBezTo>
                    <a:pt x="246" y="703"/>
                    <a:pt x="138" y="739"/>
                    <a:pt x="54" y="815"/>
                  </a:cubicBezTo>
                  <a:cubicBezTo>
                    <a:pt x="54" y="815"/>
                    <a:pt x="0" y="1261"/>
                    <a:pt x="196" y="1440"/>
                  </a:cubicBezTo>
                  <a:lnTo>
                    <a:pt x="1053" y="2368"/>
                  </a:lnTo>
                  <a:cubicBezTo>
                    <a:pt x="1142" y="2457"/>
                    <a:pt x="1249" y="2493"/>
                    <a:pt x="1374" y="2493"/>
                  </a:cubicBezTo>
                  <a:cubicBezTo>
                    <a:pt x="1441" y="2493"/>
                    <a:pt x="1518" y="2553"/>
                    <a:pt x="1582" y="2553"/>
                  </a:cubicBezTo>
                  <a:cubicBezTo>
                    <a:pt x="1604" y="2553"/>
                    <a:pt x="1624" y="2546"/>
                    <a:pt x="1642" y="2528"/>
                  </a:cubicBezTo>
                  <a:cubicBezTo>
                    <a:pt x="1660" y="2528"/>
                    <a:pt x="1677" y="2510"/>
                    <a:pt x="1695" y="2493"/>
                  </a:cubicBezTo>
                  <a:lnTo>
                    <a:pt x="3480" y="708"/>
                  </a:lnTo>
                  <a:cubicBezTo>
                    <a:pt x="3676" y="512"/>
                    <a:pt x="3658" y="227"/>
                    <a:pt x="3480" y="48"/>
                  </a:cubicBezTo>
                  <a:cubicBezTo>
                    <a:pt x="3439" y="15"/>
                    <a:pt x="3392" y="1"/>
                    <a:pt x="3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2332400" y="2950825"/>
              <a:ext cx="53100" cy="45850"/>
            </a:xfrm>
            <a:custGeom>
              <a:avLst/>
              <a:gdLst/>
              <a:ahLst/>
              <a:cxnLst/>
              <a:rect l="l" t="t" r="r" b="b"/>
              <a:pathLst>
                <a:path w="2124" h="1834" extrusionOk="0">
                  <a:moveTo>
                    <a:pt x="1815" y="0"/>
                  </a:moveTo>
                  <a:cubicBezTo>
                    <a:pt x="1694" y="0"/>
                    <a:pt x="1575" y="45"/>
                    <a:pt x="1481" y="130"/>
                  </a:cubicBezTo>
                  <a:lnTo>
                    <a:pt x="89" y="1539"/>
                  </a:lnTo>
                  <a:cubicBezTo>
                    <a:pt x="72" y="1557"/>
                    <a:pt x="36" y="1557"/>
                    <a:pt x="0" y="1557"/>
                  </a:cubicBezTo>
                  <a:lnTo>
                    <a:pt x="268" y="1807"/>
                  </a:lnTo>
                  <a:cubicBezTo>
                    <a:pt x="286" y="1825"/>
                    <a:pt x="308" y="1834"/>
                    <a:pt x="330" y="1834"/>
                  </a:cubicBezTo>
                  <a:cubicBezTo>
                    <a:pt x="353" y="1834"/>
                    <a:pt x="375" y="1825"/>
                    <a:pt x="393" y="1807"/>
                  </a:cubicBezTo>
                  <a:lnTo>
                    <a:pt x="2052" y="166"/>
                  </a:lnTo>
                  <a:cubicBezTo>
                    <a:pt x="2070" y="148"/>
                    <a:pt x="2088" y="130"/>
                    <a:pt x="2124" y="112"/>
                  </a:cubicBezTo>
                  <a:cubicBezTo>
                    <a:pt x="2031" y="36"/>
                    <a:pt x="1922" y="0"/>
                    <a:pt x="18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2294925" y="2972350"/>
              <a:ext cx="44625" cy="45525"/>
            </a:xfrm>
            <a:custGeom>
              <a:avLst/>
              <a:gdLst/>
              <a:ahLst/>
              <a:cxnLst/>
              <a:rect l="l" t="t" r="r" b="b"/>
              <a:pathLst>
                <a:path w="1785" h="1821" extrusionOk="0">
                  <a:moveTo>
                    <a:pt x="232" y="0"/>
                  </a:moveTo>
                  <a:cubicBezTo>
                    <a:pt x="215" y="0"/>
                    <a:pt x="215" y="0"/>
                    <a:pt x="197" y="18"/>
                  </a:cubicBezTo>
                  <a:cubicBezTo>
                    <a:pt x="0" y="197"/>
                    <a:pt x="0" y="482"/>
                    <a:pt x="179" y="678"/>
                  </a:cubicBezTo>
                  <a:lnTo>
                    <a:pt x="1196" y="1696"/>
                  </a:lnTo>
                  <a:cubicBezTo>
                    <a:pt x="1285" y="1785"/>
                    <a:pt x="1410" y="1820"/>
                    <a:pt x="1517" y="1820"/>
                  </a:cubicBezTo>
                  <a:cubicBezTo>
                    <a:pt x="1624" y="1820"/>
                    <a:pt x="1713" y="1803"/>
                    <a:pt x="1785" y="1731"/>
                  </a:cubicBezTo>
                  <a:lnTo>
                    <a:pt x="357" y="322"/>
                  </a:lnTo>
                  <a:cubicBezTo>
                    <a:pt x="268" y="232"/>
                    <a:pt x="232" y="108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6"/>
          <p:cNvGrpSpPr/>
          <p:nvPr/>
        </p:nvGrpSpPr>
        <p:grpSpPr>
          <a:xfrm>
            <a:off x="1160588" y="1677925"/>
            <a:ext cx="373825" cy="327875"/>
            <a:chOff x="1638325" y="1660475"/>
            <a:chExt cx="373825" cy="327875"/>
          </a:xfrm>
        </p:grpSpPr>
        <p:sp>
          <p:nvSpPr>
            <p:cNvPr id="1020" name="Google Shape;1020;p16"/>
            <p:cNvSpPr/>
            <p:nvPr/>
          </p:nvSpPr>
          <p:spPr>
            <a:xfrm>
              <a:off x="1641425" y="1683225"/>
              <a:ext cx="370725" cy="251600"/>
            </a:xfrm>
            <a:custGeom>
              <a:avLst/>
              <a:gdLst/>
              <a:ahLst/>
              <a:cxnLst/>
              <a:rect l="l" t="t" r="r" b="b"/>
              <a:pathLst>
                <a:path w="14829" h="10064" extrusionOk="0">
                  <a:moveTo>
                    <a:pt x="394" y="0"/>
                  </a:moveTo>
                  <a:lnTo>
                    <a:pt x="162" y="161"/>
                  </a:lnTo>
                  <a:cubicBezTo>
                    <a:pt x="72" y="161"/>
                    <a:pt x="1" y="232"/>
                    <a:pt x="1" y="321"/>
                  </a:cubicBezTo>
                  <a:lnTo>
                    <a:pt x="55" y="9903"/>
                  </a:lnTo>
                  <a:cubicBezTo>
                    <a:pt x="55" y="9992"/>
                    <a:pt x="126" y="10064"/>
                    <a:pt x="197" y="10064"/>
                  </a:cubicBezTo>
                  <a:lnTo>
                    <a:pt x="14436" y="10064"/>
                  </a:lnTo>
                  <a:cubicBezTo>
                    <a:pt x="14525" y="10064"/>
                    <a:pt x="14596" y="9992"/>
                    <a:pt x="14596" y="9903"/>
                  </a:cubicBezTo>
                  <a:lnTo>
                    <a:pt x="14828" y="9707"/>
                  </a:lnTo>
                  <a:lnTo>
                    <a:pt x="14828" y="143"/>
                  </a:lnTo>
                  <a:cubicBezTo>
                    <a:pt x="14828" y="72"/>
                    <a:pt x="14757" y="0"/>
                    <a:pt x="14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1638325" y="1683225"/>
              <a:ext cx="373825" cy="255625"/>
            </a:xfrm>
            <a:custGeom>
              <a:avLst/>
              <a:gdLst/>
              <a:ahLst/>
              <a:cxnLst/>
              <a:rect l="l" t="t" r="r" b="b"/>
              <a:pathLst>
                <a:path w="14953" h="10225" extrusionOk="0">
                  <a:moveTo>
                    <a:pt x="161" y="0"/>
                  </a:moveTo>
                  <a:cubicBezTo>
                    <a:pt x="71" y="0"/>
                    <a:pt x="0" y="72"/>
                    <a:pt x="0" y="143"/>
                  </a:cubicBezTo>
                  <a:lnTo>
                    <a:pt x="0" y="10081"/>
                  </a:lnTo>
                  <a:cubicBezTo>
                    <a:pt x="0" y="10153"/>
                    <a:pt x="71" y="10224"/>
                    <a:pt x="161" y="10224"/>
                  </a:cubicBezTo>
                  <a:lnTo>
                    <a:pt x="14809" y="10224"/>
                  </a:lnTo>
                  <a:cubicBezTo>
                    <a:pt x="14881" y="10224"/>
                    <a:pt x="14952" y="10153"/>
                    <a:pt x="14952" y="10081"/>
                  </a:cubicBezTo>
                  <a:lnTo>
                    <a:pt x="14952" y="9707"/>
                  </a:lnTo>
                  <a:lnTo>
                    <a:pt x="660" y="9707"/>
                  </a:lnTo>
                  <a:cubicBezTo>
                    <a:pt x="589" y="9707"/>
                    <a:pt x="518" y="9653"/>
                    <a:pt x="518" y="9564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1808275" y="1916075"/>
              <a:ext cx="33925" cy="26325"/>
            </a:xfrm>
            <a:custGeom>
              <a:avLst/>
              <a:gdLst/>
              <a:ahLst/>
              <a:cxnLst/>
              <a:rect l="l" t="t" r="r" b="b"/>
              <a:pathLst>
                <a:path w="1357" h="1053" extrusionOk="0">
                  <a:moveTo>
                    <a:pt x="0" y="0"/>
                  </a:moveTo>
                  <a:lnTo>
                    <a:pt x="0" y="910"/>
                  </a:lnTo>
                  <a:cubicBezTo>
                    <a:pt x="0" y="999"/>
                    <a:pt x="71" y="1053"/>
                    <a:pt x="161" y="1053"/>
                  </a:cubicBezTo>
                  <a:lnTo>
                    <a:pt x="1213" y="1053"/>
                  </a:lnTo>
                  <a:cubicBezTo>
                    <a:pt x="1285" y="1053"/>
                    <a:pt x="1356" y="999"/>
                    <a:pt x="1356" y="910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1813175" y="1660475"/>
              <a:ext cx="176225" cy="252050"/>
            </a:xfrm>
            <a:custGeom>
              <a:avLst/>
              <a:gdLst/>
              <a:ahLst/>
              <a:cxnLst/>
              <a:rect l="l" t="t" r="r" b="b"/>
              <a:pathLst>
                <a:path w="7049" h="10082" extrusionOk="0">
                  <a:moveTo>
                    <a:pt x="1392" y="0"/>
                  </a:moveTo>
                  <a:cubicBezTo>
                    <a:pt x="1249" y="0"/>
                    <a:pt x="1107" y="36"/>
                    <a:pt x="1000" y="90"/>
                  </a:cubicBezTo>
                  <a:cubicBezTo>
                    <a:pt x="696" y="232"/>
                    <a:pt x="554" y="785"/>
                    <a:pt x="554" y="1142"/>
                  </a:cubicBezTo>
                  <a:lnTo>
                    <a:pt x="0" y="6245"/>
                  </a:lnTo>
                  <a:lnTo>
                    <a:pt x="482" y="10081"/>
                  </a:lnTo>
                  <a:lnTo>
                    <a:pt x="6638" y="10046"/>
                  </a:lnTo>
                  <a:cubicBezTo>
                    <a:pt x="6727" y="10046"/>
                    <a:pt x="6781" y="9992"/>
                    <a:pt x="6781" y="9903"/>
                  </a:cubicBezTo>
                  <a:lnTo>
                    <a:pt x="7048" y="9725"/>
                  </a:lnTo>
                  <a:lnTo>
                    <a:pt x="7048" y="161"/>
                  </a:lnTo>
                  <a:cubicBezTo>
                    <a:pt x="7048" y="72"/>
                    <a:pt x="6995" y="0"/>
                    <a:pt x="6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1813175" y="1662700"/>
              <a:ext cx="176225" cy="253400"/>
            </a:xfrm>
            <a:custGeom>
              <a:avLst/>
              <a:gdLst/>
              <a:ahLst/>
              <a:cxnLst/>
              <a:rect l="l" t="t" r="r" b="b"/>
              <a:pathLst>
                <a:path w="7049" h="10136" extrusionOk="0">
                  <a:moveTo>
                    <a:pt x="1000" y="1"/>
                  </a:moveTo>
                  <a:cubicBezTo>
                    <a:pt x="696" y="143"/>
                    <a:pt x="482" y="464"/>
                    <a:pt x="482" y="821"/>
                  </a:cubicBezTo>
                  <a:lnTo>
                    <a:pt x="0" y="5639"/>
                  </a:lnTo>
                  <a:lnTo>
                    <a:pt x="482" y="10135"/>
                  </a:lnTo>
                  <a:lnTo>
                    <a:pt x="6905" y="10135"/>
                  </a:lnTo>
                  <a:cubicBezTo>
                    <a:pt x="6995" y="10135"/>
                    <a:pt x="7048" y="10082"/>
                    <a:pt x="7048" y="9992"/>
                  </a:cubicBezTo>
                  <a:lnTo>
                    <a:pt x="7048" y="9636"/>
                  </a:lnTo>
                  <a:lnTo>
                    <a:pt x="1107" y="9636"/>
                  </a:lnTo>
                  <a:cubicBezTo>
                    <a:pt x="1053" y="9636"/>
                    <a:pt x="1000" y="9582"/>
                    <a:pt x="1000" y="9511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1662850" y="1660475"/>
              <a:ext cx="162400" cy="253375"/>
            </a:xfrm>
            <a:custGeom>
              <a:avLst/>
              <a:gdLst/>
              <a:ahLst/>
              <a:cxnLst/>
              <a:rect l="l" t="t" r="r" b="b"/>
              <a:pathLst>
                <a:path w="6496" h="10135" extrusionOk="0">
                  <a:moveTo>
                    <a:pt x="429" y="0"/>
                  </a:moveTo>
                  <a:lnTo>
                    <a:pt x="161" y="143"/>
                  </a:lnTo>
                  <a:cubicBezTo>
                    <a:pt x="72" y="143"/>
                    <a:pt x="0" y="214"/>
                    <a:pt x="0" y="304"/>
                  </a:cubicBezTo>
                  <a:lnTo>
                    <a:pt x="54" y="9974"/>
                  </a:lnTo>
                  <a:cubicBezTo>
                    <a:pt x="54" y="10064"/>
                    <a:pt x="125" y="10135"/>
                    <a:pt x="197" y="10135"/>
                  </a:cubicBezTo>
                  <a:lnTo>
                    <a:pt x="6495" y="10081"/>
                  </a:lnTo>
                  <a:lnTo>
                    <a:pt x="6495" y="910"/>
                  </a:lnTo>
                  <a:cubicBezTo>
                    <a:pt x="6495" y="411"/>
                    <a:pt x="6085" y="0"/>
                    <a:pt x="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1661075" y="1660475"/>
              <a:ext cx="177100" cy="255625"/>
            </a:xfrm>
            <a:custGeom>
              <a:avLst/>
              <a:gdLst/>
              <a:ahLst/>
              <a:cxnLst/>
              <a:rect l="l" t="t" r="r" b="b"/>
              <a:pathLst>
                <a:path w="7084" h="10225" extrusionOk="0">
                  <a:moveTo>
                    <a:pt x="143" y="0"/>
                  </a:moveTo>
                  <a:cubicBezTo>
                    <a:pt x="54" y="0"/>
                    <a:pt x="0" y="72"/>
                    <a:pt x="0" y="161"/>
                  </a:cubicBezTo>
                  <a:lnTo>
                    <a:pt x="0" y="10081"/>
                  </a:lnTo>
                  <a:cubicBezTo>
                    <a:pt x="0" y="10171"/>
                    <a:pt x="54" y="10224"/>
                    <a:pt x="143" y="10224"/>
                  </a:cubicBezTo>
                  <a:lnTo>
                    <a:pt x="7084" y="10224"/>
                  </a:lnTo>
                  <a:lnTo>
                    <a:pt x="7084" y="9725"/>
                  </a:lnTo>
                  <a:lnTo>
                    <a:pt x="625" y="9725"/>
                  </a:lnTo>
                  <a:cubicBezTo>
                    <a:pt x="553" y="9725"/>
                    <a:pt x="500" y="9671"/>
                    <a:pt x="500" y="9600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1708350" y="1685450"/>
              <a:ext cx="69600" cy="11175"/>
            </a:xfrm>
            <a:custGeom>
              <a:avLst/>
              <a:gdLst/>
              <a:ahLst/>
              <a:cxnLst/>
              <a:rect l="l" t="t" r="r" b="b"/>
              <a:pathLst>
                <a:path w="2784" h="447" extrusionOk="0">
                  <a:moveTo>
                    <a:pt x="214" y="1"/>
                  </a:moveTo>
                  <a:cubicBezTo>
                    <a:pt x="90" y="1"/>
                    <a:pt x="0" y="108"/>
                    <a:pt x="0" y="232"/>
                  </a:cubicBezTo>
                  <a:cubicBezTo>
                    <a:pt x="0" y="357"/>
                    <a:pt x="90" y="447"/>
                    <a:pt x="214" y="447"/>
                  </a:cubicBezTo>
                  <a:lnTo>
                    <a:pt x="2552" y="447"/>
                  </a:lnTo>
                  <a:cubicBezTo>
                    <a:pt x="2677" y="447"/>
                    <a:pt x="2784" y="357"/>
                    <a:pt x="2784" y="232"/>
                  </a:cubicBezTo>
                  <a:cubicBezTo>
                    <a:pt x="2784" y="108"/>
                    <a:pt x="2677" y="1"/>
                    <a:pt x="2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1692725" y="1709975"/>
              <a:ext cx="115575" cy="11175"/>
            </a:xfrm>
            <a:custGeom>
              <a:avLst/>
              <a:gdLst/>
              <a:ahLst/>
              <a:cxnLst/>
              <a:rect l="l" t="t" r="r" b="b"/>
              <a:pathLst>
                <a:path w="4623" h="447" extrusionOk="0">
                  <a:moveTo>
                    <a:pt x="233" y="1"/>
                  </a:moveTo>
                  <a:cubicBezTo>
                    <a:pt x="108" y="1"/>
                    <a:pt x="1" y="90"/>
                    <a:pt x="1" y="215"/>
                  </a:cubicBezTo>
                  <a:cubicBezTo>
                    <a:pt x="1" y="340"/>
                    <a:pt x="108" y="447"/>
                    <a:pt x="233" y="447"/>
                  </a:cubicBezTo>
                  <a:lnTo>
                    <a:pt x="4390" y="447"/>
                  </a:lnTo>
                  <a:cubicBezTo>
                    <a:pt x="4515" y="447"/>
                    <a:pt x="4622" y="340"/>
                    <a:pt x="4622" y="215"/>
                  </a:cubicBezTo>
                  <a:cubicBezTo>
                    <a:pt x="4622" y="90"/>
                    <a:pt x="4515" y="1"/>
                    <a:pt x="4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1730650" y="1734075"/>
              <a:ext cx="77650" cy="11625"/>
            </a:xfrm>
            <a:custGeom>
              <a:avLst/>
              <a:gdLst/>
              <a:ahLst/>
              <a:cxnLst/>
              <a:rect l="l" t="t" r="r" b="b"/>
              <a:pathLst>
                <a:path w="3106" h="465" extrusionOk="0">
                  <a:moveTo>
                    <a:pt x="232" y="0"/>
                  </a:moveTo>
                  <a:cubicBezTo>
                    <a:pt x="108" y="0"/>
                    <a:pt x="1" y="107"/>
                    <a:pt x="1" y="232"/>
                  </a:cubicBezTo>
                  <a:cubicBezTo>
                    <a:pt x="1" y="357"/>
                    <a:pt x="108" y="464"/>
                    <a:pt x="232" y="464"/>
                  </a:cubicBezTo>
                  <a:lnTo>
                    <a:pt x="2873" y="464"/>
                  </a:lnTo>
                  <a:cubicBezTo>
                    <a:pt x="2998" y="464"/>
                    <a:pt x="3105" y="357"/>
                    <a:pt x="3105" y="232"/>
                  </a:cubicBezTo>
                  <a:cubicBezTo>
                    <a:pt x="3105" y="107"/>
                    <a:pt x="2998" y="0"/>
                    <a:pt x="2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1678025" y="1734075"/>
              <a:ext cx="37925" cy="11625"/>
            </a:xfrm>
            <a:custGeom>
              <a:avLst/>
              <a:gdLst/>
              <a:ahLst/>
              <a:cxnLst/>
              <a:rect l="l" t="t" r="r" b="b"/>
              <a:pathLst>
                <a:path w="1517" h="465" extrusionOk="0">
                  <a:moveTo>
                    <a:pt x="214" y="0"/>
                  </a:moveTo>
                  <a:cubicBezTo>
                    <a:pt x="89" y="0"/>
                    <a:pt x="0" y="107"/>
                    <a:pt x="0" y="232"/>
                  </a:cubicBezTo>
                  <a:cubicBezTo>
                    <a:pt x="0" y="357"/>
                    <a:pt x="89" y="464"/>
                    <a:pt x="214" y="464"/>
                  </a:cubicBezTo>
                  <a:lnTo>
                    <a:pt x="1285" y="464"/>
                  </a:lnTo>
                  <a:cubicBezTo>
                    <a:pt x="1410" y="464"/>
                    <a:pt x="1517" y="357"/>
                    <a:pt x="1517" y="232"/>
                  </a:cubicBezTo>
                  <a:cubicBezTo>
                    <a:pt x="1517" y="107"/>
                    <a:pt x="1410" y="0"/>
                    <a:pt x="1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1678025" y="1758600"/>
              <a:ext cx="130275" cy="11625"/>
            </a:xfrm>
            <a:custGeom>
              <a:avLst/>
              <a:gdLst/>
              <a:ahLst/>
              <a:cxnLst/>
              <a:rect l="l" t="t" r="r" b="b"/>
              <a:pathLst>
                <a:path w="5211" h="465" extrusionOk="0">
                  <a:moveTo>
                    <a:pt x="214" y="1"/>
                  </a:moveTo>
                  <a:cubicBezTo>
                    <a:pt x="89" y="1"/>
                    <a:pt x="0" y="108"/>
                    <a:pt x="0" y="233"/>
                  </a:cubicBezTo>
                  <a:cubicBezTo>
                    <a:pt x="0" y="358"/>
                    <a:pt x="89" y="465"/>
                    <a:pt x="214" y="465"/>
                  </a:cubicBezTo>
                  <a:lnTo>
                    <a:pt x="4978" y="465"/>
                  </a:lnTo>
                  <a:cubicBezTo>
                    <a:pt x="5103" y="465"/>
                    <a:pt x="5210" y="358"/>
                    <a:pt x="5210" y="233"/>
                  </a:cubicBezTo>
                  <a:cubicBezTo>
                    <a:pt x="5210" y="108"/>
                    <a:pt x="5103" y="1"/>
                    <a:pt x="4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1692725" y="1783150"/>
              <a:ext cx="115575" cy="11175"/>
            </a:xfrm>
            <a:custGeom>
              <a:avLst/>
              <a:gdLst/>
              <a:ahLst/>
              <a:cxnLst/>
              <a:rect l="l" t="t" r="r" b="b"/>
              <a:pathLst>
                <a:path w="4623" h="447" extrusionOk="0">
                  <a:moveTo>
                    <a:pt x="233" y="0"/>
                  </a:moveTo>
                  <a:cubicBezTo>
                    <a:pt x="108" y="0"/>
                    <a:pt x="1" y="107"/>
                    <a:pt x="1" y="232"/>
                  </a:cubicBezTo>
                  <a:cubicBezTo>
                    <a:pt x="1" y="357"/>
                    <a:pt x="108" y="446"/>
                    <a:pt x="233" y="446"/>
                  </a:cubicBezTo>
                  <a:lnTo>
                    <a:pt x="4390" y="446"/>
                  </a:lnTo>
                  <a:cubicBezTo>
                    <a:pt x="4515" y="446"/>
                    <a:pt x="4622" y="357"/>
                    <a:pt x="4622" y="232"/>
                  </a:cubicBezTo>
                  <a:cubicBezTo>
                    <a:pt x="4622" y="107"/>
                    <a:pt x="4515" y="0"/>
                    <a:pt x="4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1678025" y="1807675"/>
              <a:ext cx="130275" cy="11175"/>
            </a:xfrm>
            <a:custGeom>
              <a:avLst/>
              <a:gdLst/>
              <a:ahLst/>
              <a:cxnLst/>
              <a:rect l="l" t="t" r="r" b="b"/>
              <a:pathLst>
                <a:path w="5211" h="447" extrusionOk="0">
                  <a:moveTo>
                    <a:pt x="214" y="0"/>
                  </a:moveTo>
                  <a:cubicBezTo>
                    <a:pt x="89" y="0"/>
                    <a:pt x="0" y="107"/>
                    <a:pt x="0" y="214"/>
                  </a:cubicBezTo>
                  <a:cubicBezTo>
                    <a:pt x="0" y="339"/>
                    <a:pt x="89" y="446"/>
                    <a:pt x="214" y="446"/>
                  </a:cubicBezTo>
                  <a:lnTo>
                    <a:pt x="4978" y="446"/>
                  </a:lnTo>
                  <a:cubicBezTo>
                    <a:pt x="5103" y="446"/>
                    <a:pt x="5210" y="339"/>
                    <a:pt x="5210" y="214"/>
                  </a:cubicBezTo>
                  <a:cubicBezTo>
                    <a:pt x="5210" y="107"/>
                    <a:pt x="5103" y="0"/>
                    <a:pt x="4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1857325" y="1685450"/>
              <a:ext cx="115125" cy="11175"/>
            </a:xfrm>
            <a:custGeom>
              <a:avLst/>
              <a:gdLst/>
              <a:ahLst/>
              <a:cxnLst/>
              <a:rect l="l" t="t" r="r" b="b"/>
              <a:pathLst>
                <a:path w="4605" h="447" extrusionOk="0">
                  <a:moveTo>
                    <a:pt x="215" y="1"/>
                  </a:moveTo>
                  <a:cubicBezTo>
                    <a:pt x="90" y="1"/>
                    <a:pt x="1" y="108"/>
                    <a:pt x="1" y="232"/>
                  </a:cubicBezTo>
                  <a:cubicBezTo>
                    <a:pt x="1" y="357"/>
                    <a:pt x="90" y="447"/>
                    <a:pt x="215" y="447"/>
                  </a:cubicBezTo>
                  <a:lnTo>
                    <a:pt x="4390" y="447"/>
                  </a:lnTo>
                  <a:cubicBezTo>
                    <a:pt x="4515" y="447"/>
                    <a:pt x="4604" y="357"/>
                    <a:pt x="4604" y="232"/>
                  </a:cubicBezTo>
                  <a:cubicBezTo>
                    <a:pt x="4604" y="108"/>
                    <a:pt x="4515" y="1"/>
                    <a:pt x="4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1842175" y="1709975"/>
              <a:ext cx="130275" cy="11175"/>
            </a:xfrm>
            <a:custGeom>
              <a:avLst/>
              <a:gdLst/>
              <a:ahLst/>
              <a:cxnLst/>
              <a:rect l="l" t="t" r="r" b="b"/>
              <a:pathLst>
                <a:path w="5211" h="447" extrusionOk="0">
                  <a:moveTo>
                    <a:pt x="232" y="1"/>
                  </a:moveTo>
                  <a:cubicBezTo>
                    <a:pt x="107" y="1"/>
                    <a:pt x="0" y="90"/>
                    <a:pt x="0" y="215"/>
                  </a:cubicBezTo>
                  <a:cubicBezTo>
                    <a:pt x="0" y="340"/>
                    <a:pt x="107" y="447"/>
                    <a:pt x="232" y="447"/>
                  </a:cubicBezTo>
                  <a:lnTo>
                    <a:pt x="4996" y="447"/>
                  </a:lnTo>
                  <a:cubicBezTo>
                    <a:pt x="5121" y="447"/>
                    <a:pt x="5210" y="340"/>
                    <a:pt x="5210" y="215"/>
                  </a:cubicBezTo>
                  <a:cubicBezTo>
                    <a:pt x="5210" y="90"/>
                    <a:pt x="5121" y="1"/>
                    <a:pt x="4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1842175" y="1758600"/>
              <a:ext cx="130275" cy="11625"/>
            </a:xfrm>
            <a:custGeom>
              <a:avLst/>
              <a:gdLst/>
              <a:ahLst/>
              <a:cxnLst/>
              <a:rect l="l" t="t" r="r" b="b"/>
              <a:pathLst>
                <a:path w="5211" h="465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cubicBezTo>
                    <a:pt x="0" y="358"/>
                    <a:pt x="107" y="465"/>
                    <a:pt x="232" y="465"/>
                  </a:cubicBezTo>
                  <a:lnTo>
                    <a:pt x="4996" y="465"/>
                  </a:lnTo>
                  <a:cubicBezTo>
                    <a:pt x="5121" y="465"/>
                    <a:pt x="5210" y="358"/>
                    <a:pt x="5210" y="233"/>
                  </a:cubicBezTo>
                  <a:cubicBezTo>
                    <a:pt x="5210" y="108"/>
                    <a:pt x="5121" y="1"/>
                    <a:pt x="4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1842175" y="1783150"/>
              <a:ext cx="107975" cy="11175"/>
            </a:xfrm>
            <a:custGeom>
              <a:avLst/>
              <a:gdLst/>
              <a:ahLst/>
              <a:cxnLst/>
              <a:rect l="l" t="t" r="r" b="b"/>
              <a:pathLst>
                <a:path w="4319" h="447" extrusionOk="0">
                  <a:moveTo>
                    <a:pt x="232" y="0"/>
                  </a:moveTo>
                  <a:cubicBezTo>
                    <a:pt x="107" y="0"/>
                    <a:pt x="0" y="107"/>
                    <a:pt x="0" y="232"/>
                  </a:cubicBezTo>
                  <a:cubicBezTo>
                    <a:pt x="0" y="357"/>
                    <a:pt x="107" y="446"/>
                    <a:pt x="232" y="446"/>
                  </a:cubicBezTo>
                  <a:lnTo>
                    <a:pt x="4086" y="446"/>
                  </a:lnTo>
                  <a:cubicBezTo>
                    <a:pt x="4211" y="446"/>
                    <a:pt x="4318" y="357"/>
                    <a:pt x="4318" y="232"/>
                  </a:cubicBezTo>
                  <a:cubicBezTo>
                    <a:pt x="4318" y="107"/>
                    <a:pt x="4211" y="0"/>
                    <a:pt x="4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1842175" y="1734075"/>
              <a:ext cx="130275" cy="11625"/>
            </a:xfrm>
            <a:custGeom>
              <a:avLst/>
              <a:gdLst/>
              <a:ahLst/>
              <a:cxnLst/>
              <a:rect l="l" t="t" r="r" b="b"/>
              <a:pathLst>
                <a:path w="5211" h="465" extrusionOk="0">
                  <a:moveTo>
                    <a:pt x="232" y="0"/>
                  </a:moveTo>
                  <a:cubicBezTo>
                    <a:pt x="107" y="0"/>
                    <a:pt x="0" y="107"/>
                    <a:pt x="0" y="232"/>
                  </a:cubicBezTo>
                  <a:cubicBezTo>
                    <a:pt x="0" y="357"/>
                    <a:pt x="107" y="464"/>
                    <a:pt x="232" y="464"/>
                  </a:cubicBezTo>
                  <a:lnTo>
                    <a:pt x="4996" y="464"/>
                  </a:lnTo>
                  <a:cubicBezTo>
                    <a:pt x="5121" y="464"/>
                    <a:pt x="5210" y="357"/>
                    <a:pt x="5210" y="232"/>
                  </a:cubicBezTo>
                  <a:cubicBezTo>
                    <a:pt x="5210" y="107"/>
                    <a:pt x="5121" y="0"/>
                    <a:pt x="4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1678025" y="1856300"/>
              <a:ext cx="130275" cy="11625"/>
            </a:xfrm>
            <a:custGeom>
              <a:avLst/>
              <a:gdLst/>
              <a:ahLst/>
              <a:cxnLst/>
              <a:rect l="l" t="t" r="r" b="b"/>
              <a:pathLst>
                <a:path w="5211" h="465" extrusionOk="0">
                  <a:moveTo>
                    <a:pt x="214" y="0"/>
                  </a:moveTo>
                  <a:cubicBezTo>
                    <a:pt x="89" y="0"/>
                    <a:pt x="0" y="107"/>
                    <a:pt x="0" y="232"/>
                  </a:cubicBezTo>
                  <a:cubicBezTo>
                    <a:pt x="0" y="357"/>
                    <a:pt x="89" y="464"/>
                    <a:pt x="214" y="464"/>
                  </a:cubicBezTo>
                  <a:lnTo>
                    <a:pt x="4978" y="464"/>
                  </a:lnTo>
                  <a:cubicBezTo>
                    <a:pt x="5103" y="464"/>
                    <a:pt x="5210" y="357"/>
                    <a:pt x="5210" y="232"/>
                  </a:cubicBezTo>
                  <a:cubicBezTo>
                    <a:pt x="5210" y="107"/>
                    <a:pt x="5103" y="0"/>
                    <a:pt x="4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1678025" y="1880825"/>
              <a:ext cx="45075" cy="11625"/>
            </a:xfrm>
            <a:custGeom>
              <a:avLst/>
              <a:gdLst/>
              <a:ahLst/>
              <a:cxnLst/>
              <a:rect l="l" t="t" r="r" b="b"/>
              <a:pathLst>
                <a:path w="1803" h="465" extrusionOk="0">
                  <a:moveTo>
                    <a:pt x="214" y="1"/>
                  </a:moveTo>
                  <a:cubicBezTo>
                    <a:pt x="89" y="1"/>
                    <a:pt x="0" y="108"/>
                    <a:pt x="0" y="233"/>
                  </a:cubicBezTo>
                  <a:cubicBezTo>
                    <a:pt x="0" y="357"/>
                    <a:pt x="89" y="464"/>
                    <a:pt x="214" y="464"/>
                  </a:cubicBezTo>
                  <a:lnTo>
                    <a:pt x="1570" y="464"/>
                  </a:lnTo>
                  <a:cubicBezTo>
                    <a:pt x="1695" y="464"/>
                    <a:pt x="1802" y="357"/>
                    <a:pt x="1802" y="233"/>
                  </a:cubicBezTo>
                  <a:cubicBezTo>
                    <a:pt x="1802" y="108"/>
                    <a:pt x="1695" y="1"/>
                    <a:pt x="1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1759650" y="1832200"/>
              <a:ext cx="48650" cy="11175"/>
            </a:xfrm>
            <a:custGeom>
              <a:avLst/>
              <a:gdLst/>
              <a:ahLst/>
              <a:cxnLst/>
              <a:rect l="l" t="t" r="r" b="b"/>
              <a:pathLst>
                <a:path w="1946" h="447" extrusionOk="0">
                  <a:moveTo>
                    <a:pt x="232" y="1"/>
                  </a:moveTo>
                  <a:cubicBezTo>
                    <a:pt x="107" y="1"/>
                    <a:pt x="0" y="90"/>
                    <a:pt x="0" y="215"/>
                  </a:cubicBezTo>
                  <a:cubicBezTo>
                    <a:pt x="0" y="340"/>
                    <a:pt x="107" y="447"/>
                    <a:pt x="232" y="447"/>
                  </a:cubicBezTo>
                  <a:lnTo>
                    <a:pt x="1713" y="447"/>
                  </a:lnTo>
                  <a:cubicBezTo>
                    <a:pt x="1838" y="447"/>
                    <a:pt x="1945" y="340"/>
                    <a:pt x="1945" y="215"/>
                  </a:cubicBezTo>
                  <a:cubicBezTo>
                    <a:pt x="1945" y="90"/>
                    <a:pt x="1838" y="1"/>
                    <a:pt x="1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1678025" y="1832200"/>
              <a:ext cx="66475" cy="11175"/>
            </a:xfrm>
            <a:custGeom>
              <a:avLst/>
              <a:gdLst/>
              <a:ahLst/>
              <a:cxnLst/>
              <a:rect l="l" t="t" r="r" b="b"/>
              <a:pathLst>
                <a:path w="2659" h="447" extrusionOk="0">
                  <a:moveTo>
                    <a:pt x="214" y="1"/>
                  </a:moveTo>
                  <a:cubicBezTo>
                    <a:pt x="89" y="1"/>
                    <a:pt x="0" y="90"/>
                    <a:pt x="0" y="215"/>
                  </a:cubicBezTo>
                  <a:cubicBezTo>
                    <a:pt x="0" y="340"/>
                    <a:pt x="89" y="447"/>
                    <a:pt x="214" y="447"/>
                  </a:cubicBezTo>
                  <a:lnTo>
                    <a:pt x="2445" y="447"/>
                  </a:lnTo>
                  <a:cubicBezTo>
                    <a:pt x="2569" y="447"/>
                    <a:pt x="2659" y="340"/>
                    <a:pt x="2659" y="215"/>
                  </a:cubicBezTo>
                  <a:cubicBezTo>
                    <a:pt x="2659" y="90"/>
                    <a:pt x="2569" y="1"/>
                    <a:pt x="2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1844850" y="1771550"/>
              <a:ext cx="150800" cy="183350"/>
            </a:xfrm>
            <a:custGeom>
              <a:avLst/>
              <a:gdLst/>
              <a:ahLst/>
              <a:cxnLst/>
              <a:rect l="l" t="t" r="r" b="b"/>
              <a:pathLst>
                <a:path w="6032" h="7334" extrusionOk="0">
                  <a:moveTo>
                    <a:pt x="1624" y="0"/>
                  </a:moveTo>
                  <a:cubicBezTo>
                    <a:pt x="1624" y="0"/>
                    <a:pt x="1124" y="179"/>
                    <a:pt x="1124" y="518"/>
                  </a:cubicBezTo>
                  <a:lnTo>
                    <a:pt x="1124" y="2980"/>
                  </a:lnTo>
                  <a:lnTo>
                    <a:pt x="750" y="3016"/>
                  </a:lnTo>
                  <a:cubicBezTo>
                    <a:pt x="304" y="3016"/>
                    <a:pt x="0" y="3337"/>
                    <a:pt x="0" y="3765"/>
                  </a:cubicBezTo>
                  <a:lnTo>
                    <a:pt x="36" y="4568"/>
                  </a:lnTo>
                  <a:cubicBezTo>
                    <a:pt x="36" y="5246"/>
                    <a:pt x="304" y="5853"/>
                    <a:pt x="839" y="6245"/>
                  </a:cubicBezTo>
                  <a:lnTo>
                    <a:pt x="964" y="6334"/>
                  </a:lnTo>
                  <a:cubicBezTo>
                    <a:pt x="1267" y="6566"/>
                    <a:pt x="1499" y="6941"/>
                    <a:pt x="1499" y="7333"/>
                  </a:cubicBezTo>
                  <a:lnTo>
                    <a:pt x="5175" y="7333"/>
                  </a:lnTo>
                  <a:cubicBezTo>
                    <a:pt x="5175" y="7333"/>
                    <a:pt x="5389" y="6959"/>
                    <a:pt x="5424" y="6816"/>
                  </a:cubicBezTo>
                  <a:cubicBezTo>
                    <a:pt x="5478" y="6602"/>
                    <a:pt x="5567" y="6406"/>
                    <a:pt x="5692" y="6209"/>
                  </a:cubicBezTo>
                  <a:cubicBezTo>
                    <a:pt x="5906" y="5924"/>
                    <a:pt x="6031" y="5567"/>
                    <a:pt x="6031" y="5192"/>
                  </a:cubicBezTo>
                  <a:lnTo>
                    <a:pt x="6031" y="3587"/>
                  </a:lnTo>
                  <a:cubicBezTo>
                    <a:pt x="6031" y="3551"/>
                    <a:pt x="6031" y="3515"/>
                    <a:pt x="6013" y="3479"/>
                  </a:cubicBezTo>
                  <a:cubicBezTo>
                    <a:pt x="5960" y="3194"/>
                    <a:pt x="5407" y="3051"/>
                    <a:pt x="5407" y="3051"/>
                  </a:cubicBezTo>
                  <a:cubicBezTo>
                    <a:pt x="5407" y="3051"/>
                    <a:pt x="4800" y="3247"/>
                    <a:pt x="4800" y="3587"/>
                  </a:cubicBezTo>
                  <a:lnTo>
                    <a:pt x="4800" y="3176"/>
                  </a:lnTo>
                  <a:cubicBezTo>
                    <a:pt x="4800" y="3140"/>
                    <a:pt x="4800" y="3087"/>
                    <a:pt x="4800" y="3051"/>
                  </a:cubicBezTo>
                  <a:cubicBezTo>
                    <a:pt x="4746" y="2766"/>
                    <a:pt x="4158" y="2623"/>
                    <a:pt x="4158" y="2623"/>
                  </a:cubicBezTo>
                  <a:cubicBezTo>
                    <a:pt x="4158" y="2623"/>
                    <a:pt x="3533" y="2837"/>
                    <a:pt x="3533" y="3176"/>
                  </a:cubicBezTo>
                  <a:cubicBezTo>
                    <a:pt x="3533" y="3016"/>
                    <a:pt x="3533" y="2962"/>
                    <a:pt x="3533" y="2801"/>
                  </a:cubicBezTo>
                  <a:cubicBezTo>
                    <a:pt x="3533" y="2766"/>
                    <a:pt x="3533" y="2730"/>
                    <a:pt x="3515" y="2677"/>
                  </a:cubicBezTo>
                  <a:cubicBezTo>
                    <a:pt x="3462" y="2391"/>
                    <a:pt x="2891" y="2284"/>
                    <a:pt x="2891" y="2284"/>
                  </a:cubicBezTo>
                  <a:cubicBezTo>
                    <a:pt x="2891" y="2284"/>
                    <a:pt x="2355" y="2373"/>
                    <a:pt x="2284" y="2641"/>
                  </a:cubicBezTo>
                  <a:lnTo>
                    <a:pt x="2284" y="535"/>
                  </a:lnTo>
                  <a:cubicBezTo>
                    <a:pt x="2284" y="464"/>
                    <a:pt x="2266" y="411"/>
                    <a:pt x="2248" y="357"/>
                  </a:cubicBezTo>
                  <a:cubicBezTo>
                    <a:pt x="2177" y="89"/>
                    <a:pt x="1624" y="0"/>
                    <a:pt x="1624" y="0"/>
                  </a:cubicBezTo>
                  <a:close/>
                </a:path>
              </a:pathLst>
            </a:custGeom>
            <a:solidFill>
              <a:srgbClr val="EDC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1842175" y="1844700"/>
              <a:ext cx="138300" cy="120000"/>
            </a:xfrm>
            <a:custGeom>
              <a:avLst/>
              <a:gdLst/>
              <a:ahLst/>
              <a:cxnLst/>
              <a:rect l="l" t="t" r="r" b="b"/>
              <a:pathLst>
                <a:path w="5532" h="4800" extrusionOk="0">
                  <a:moveTo>
                    <a:pt x="803" y="0"/>
                  </a:moveTo>
                  <a:cubicBezTo>
                    <a:pt x="696" y="0"/>
                    <a:pt x="607" y="18"/>
                    <a:pt x="518" y="54"/>
                  </a:cubicBezTo>
                  <a:cubicBezTo>
                    <a:pt x="214" y="161"/>
                    <a:pt x="0" y="464"/>
                    <a:pt x="18" y="785"/>
                  </a:cubicBezTo>
                  <a:lnTo>
                    <a:pt x="18" y="1142"/>
                  </a:lnTo>
                  <a:lnTo>
                    <a:pt x="18" y="1660"/>
                  </a:lnTo>
                  <a:cubicBezTo>
                    <a:pt x="18" y="2320"/>
                    <a:pt x="339" y="2962"/>
                    <a:pt x="874" y="3355"/>
                  </a:cubicBezTo>
                  <a:lnTo>
                    <a:pt x="999" y="3444"/>
                  </a:lnTo>
                  <a:cubicBezTo>
                    <a:pt x="1303" y="3658"/>
                    <a:pt x="1481" y="4015"/>
                    <a:pt x="1481" y="4407"/>
                  </a:cubicBezTo>
                  <a:lnTo>
                    <a:pt x="3479" y="4800"/>
                  </a:lnTo>
                  <a:lnTo>
                    <a:pt x="5478" y="4407"/>
                  </a:lnTo>
                  <a:lnTo>
                    <a:pt x="5478" y="4318"/>
                  </a:lnTo>
                  <a:cubicBezTo>
                    <a:pt x="5478" y="4175"/>
                    <a:pt x="5496" y="4033"/>
                    <a:pt x="5531" y="3890"/>
                  </a:cubicBezTo>
                  <a:lnTo>
                    <a:pt x="2034" y="3890"/>
                  </a:lnTo>
                  <a:cubicBezTo>
                    <a:pt x="1963" y="3890"/>
                    <a:pt x="1891" y="3854"/>
                    <a:pt x="1874" y="3783"/>
                  </a:cubicBezTo>
                  <a:cubicBezTo>
                    <a:pt x="1749" y="3480"/>
                    <a:pt x="1552" y="3230"/>
                    <a:pt x="1303" y="3034"/>
                  </a:cubicBezTo>
                  <a:lnTo>
                    <a:pt x="1178" y="2927"/>
                  </a:lnTo>
                  <a:cubicBezTo>
                    <a:pt x="767" y="2641"/>
                    <a:pt x="518" y="2159"/>
                    <a:pt x="518" y="1660"/>
                  </a:cubicBezTo>
                  <a:lnTo>
                    <a:pt x="518" y="946"/>
                  </a:lnTo>
                  <a:cubicBezTo>
                    <a:pt x="518" y="625"/>
                    <a:pt x="785" y="375"/>
                    <a:pt x="1106" y="357"/>
                  </a:cubicBezTo>
                  <a:lnTo>
                    <a:pt x="1249" y="214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1869825" y="1768875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643" y="0"/>
                  </a:moveTo>
                  <a:cubicBezTo>
                    <a:pt x="607" y="0"/>
                    <a:pt x="554" y="18"/>
                    <a:pt x="518" y="18"/>
                  </a:cubicBezTo>
                  <a:cubicBezTo>
                    <a:pt x="232" y="71"/>
                    <a:pt x="0" y="339"/>
                    <a:pt x="0" y="642"/>
                  </a:cubicBezTo>
                  <a:lnTo>
                    <a:pt x="0" y="1463"/>
                  </a:lnTo>
                  <a:lnTo>
                    <a:pt x="0" y="4639"/>
                  </a:lnTo>
                  <a:cubicBezTo>
                    <a:pt x="0" y="4782"/>
                    <a:pt x="125" y="4907"/>
                    <a:pt x="268" y="4907"/>
                  </a:cubicBezTo>
                  <a:cubicBezTo>
                    <a:pt x="411" y="4907"/>
                    <a:pt x="518" y="4782"/>
                    <a:pt x="518" y="4639"/>
                  </a:cubicBezTo>
                  <a:lnTo>
                    <a:pt x="518" y="696"/>
                  </a:lnTo>
                  <a:cubicBezTo>
                    <a:pt x="539" y="503"/>
                    <a:pt x="728" y="426"/>
                    <a:pt x="921" y="426"/>
                  </a:cubicBezTo>
                  <a:cubicBezTo>
                    <a:pt x="1050" y="426"/>
                    <a:pt x="1182" y="460"/>
                    <a:pt x="1267" y="518"/>
                  </a:cubicBezTo>
                  <a:cubicBezTo>
                    <a:pt x="1214" y="232"/>
                    <a:pt x="946" y="0"/>
                    <a:pt x="643" y="0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1901950" y="1825950"/>
              <a:ext cx="30800" cy="43800"/>
            </a:xfrm>
            <a:custGeom>
              <a:avLst/>
              <a:gdLst/>
              <a:ahLst/>
              <a:cxnLst/>
              <a:rect l="l" t="t" r="r" b="b"/>
              <a:pathLst>
                <a:path w="1232" h="1752" extrusionOk="0">
                  <a:moveTo>
                    <a:pt x="518" y="1"/>
                  </a:moveTo>
                  <a:cubicBezTo>
                    <a:pt x="268" y="37"/>
                    <a:pt x="54" y="215"/>
                    <a:pt x="0" y="465"/>
                  </a:cubicBezTo>
                  <a:lnTo>
                    <a:pt x="0" y="1482"/>
                  </a:lnTo>
                  <a:cubicBezTo>
                    <a:pt x="0" y="1625"/>
                    <a:pt x="89" y="1750"/>
                    <a:pt x="232" y="1750"/>
                  </a:cubicBezTo>
                  <a:cubicBezTo>
                    <a:pt x="242" y="1751"/>
                    <a:pt x="253" y="1751"/>
                    <a:pt x="263" y="1751"/>
                  </a:cubicBezTo>
                  <a:cubicBezTo>
                    <a:pt x="408" y="1751"/>
                    <a:pt x="518" y="1633"/>
                    <a:pt x="518" y="1500"/>
                  </a:cubicBezTo>
                  <a:lnTo>
                    <a:pt x="518" y="679"/>
                  </a:lnTo>
                  <a:cubicBezTo>
                    <a:pt x="528" y="488"/>
                    <a:pt x="703" y="417"/>
                    <a:pt x="888" y="417"/>
                  </a:cubicBezTo>
                  <a:cubicBezTo>
                    <a:pt x="1014" y="417"/>
                    <a:pt x="1144" y="450"/>
                    <a:pt x="1231" y="501"/>
                  </a:cubicBezTo>
                  <a:cubicBezTo>
                    <a:pt x="1178" y="215"/>
                    <a:pt x="910" y="1"/>
                    <a:pt x="607" y="1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1933175" y="1835325"/>
              <a:ext cx="31675" cy="34425"/>
            </a:xfrm>
            <a:custGeom>
              <a:avLst/>
              <a:gdLst/>
              <a:ahLst/>
              <a:cxnLst/>
              <a:rect l="l" t="t" r="r" b="b"/>
              <a:pathLst>
                <a:path w="1267" h="1377" extrusionOk="0">
                  <a:moveTo>
                    <a:pt x="518" y="1"/>
                  </a:moveTo>
                  <a:cubicBezTo>
                    <a:pt x="375" y="36"/>
                    <a:pt x="214" y="126"/>
                    <a:pt x="125" y="250"/>
                  </a:cubicBezTo>
                  <a:cubicBezTo>
                    <a:pt x="54" y="340"/>
                    <a:pt x="0" y="465"/>
                    <a:pt x="0" y="589"/>
                  </a:cubicBezTo>
                  <a:lnTo>
                    <a:pt x="0" y="1107"/>
                  </a:lnTo>
                  <a:cubicBezTo>
                    <a:pt x="0" y="1250"/>
                    <a:pt x="107" y="1375"/>
                    <a:pt x="250" y="1375"/>
                  </a:cubicBezTo>
                  <a:cubicBezTo>
                    <a:pt x="259" y="1376"/>
                    <a:pt x="268" y="1376"/>
                    <a:pt x="277" y="1376"/>
                  </a:cubicBezTo>
                  <a:cubicBezTo>
                    <a:pt x="408" y="1376"/>
                    <a:pt x="518" y="1258"/>
                    <a:pt x="518" y="1125"/>
                  </a:cubicBezTo>
                  <a:lnTo>
                    <a:pt x="518" y="696"/>
                  </a:lnTo>
                  <a:cubicBezTo>
                    <a:pt x="539" y="493"/>
                    <a:pt x="728" y="418"/>
                    <a:pt x="923" y="418"/>
                  </a:cubicBezTo>
                  <a:cubicBezTo>
                    <a:pt x="1051" y="418"/>
                    <a:pt x="1182" y="450"/>
                    <a:pt x="1267" y="500"/>
                  </a:cubicBezTo>
                  <a:cubicBezTo>
                    <a:pt x="1213" y="215"/>
                    <a:pt x="946" y="1"/>
                    <a:pt x="642" y="1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1964400" y="1846025"/>
              <a:ext cx="30800" cy="23725"/>
            </a:xfrm>
            <a:custGeom>
              <a:avLst/>
              <a:gdLst/>
              <a:ahLst/>
              <a:cxnLst/>
              <a:rect l="l" t="t" r="r" b="b"/>
              <a:pathLst>
                <a:path w="1232" h="949" extrusionOk="0">
                  <a:moveTo>
                    <a:pt x="553" y="1"/>
                  </a:moveTo>
                  <a:cubicBezTo>
                    <a:pt x="232" y="54"/>
                    <a:pt x="0" y="358"/>
                    <a:pt x="18" y="679"/>
                  </a:cubicBezTo>
                  <a:cubicBezTo>
                    <a:pt x="18" y="822"/>
                    <a:pt x="125" y="947"/>
                    <a:pt x="268" y="947"/>
                  </a:cubicBezTo>
                  <a:cubicBezTo>
                    <a:pt x="278" y="948"/>
                    <a:pt x="288" y="948"/>
                    <a:pt x="298" y="948"/>
                  </a:cubicBezTo>
                  <a:cubicBezTo>
                    <a:pt x="444" y="948"/>
                    <a:pt x="553" y="830"/>
                    <a:pt x="553" y="697"/>
                  </a:cubicBezTo>
                  <a:cubicBezTo>
                    <a:pt x="564" y="499"/>
                    <a:pt x="744" y="423"/>
                    <a:pt x="927" y="423"/>
                  </a:cubicBezTo>
                  <a:cubicBezTo>
                    <a:pt x="1041" y="423"/>
                    <a:pt x="1156" y="452"/>
                    <a:pt x="1231" y="500"/>
                  </a:cubicBezTo>
                  <a:cubicBezTo>
                    <a:pt x="1178" y="215"/>
                    <a:pt x="928" y="1"/>
                    <a:pt x="642" y="1"/>
                  </a:cubicBezTo>
                  <a:close/>
                </a:path>
              </a:pathLst>
            </a:custGeom>
            <a:solidFill>
              <a:srgbClr val="F0A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1864475" y="1954875"/>
              <a:ext cx="133400" cy="30800"/>
            </a:xfrm>
            <a:custGeom>
              <a:avLst/>
              <a:gdLst/>
              <a:ahLst/>
              <a:cxnLst/>
              <a:rect l="l" t="t" r="r" b="b"/>
              <a:pathLst>
                <a:path w="5336" h="1232" extrusionOk="0">
                  <a:moveTo>
                    <a:pt x="446" y="0"/>
                  </a:moveTo>
                  <a:lnTo>
                    <a:pt x="268" y="143"/>
                  </a:lnTo>
                  <a:cubicBezTo>
                    <a:pt x="36" y="143"/>
                    <a:pt x="0" y="250"/>
                    <a:pt x="0" y="482"/>
                  </a:cubicBezTo>
                  <a:lnTo>
                    <a:pt x="0" y="803"/>
                  </a:lnTo>
                  <a:cubicBezTo>
                    <a:pt x="0" y="1035"/>
                    <a:pt x="197" y="1232"/>
                    <a:pt x="429" y="1232"/>
                  </a:cubicBezTo>
                  <a:lnTo>
                    <a:pt x="4711" y="1214"/>
                  </a:lnTo>
                  <a:cubicBezTo>
                    <a:pt x="4943" y="1214"/>
                    <a:pt x="5228" y="1196"/>
                    <a:pt x="5228" y="964"/>
                  </a:cubicBezTo>
                  <a:lnTo>
                    <a:pt x="5335" y="750"/>
                  </a:lnTo>
                  <a:lnTo>
                    <a:pt x="5335" y="411"/>
                  </a:lnTo>
                  <a:cubicBezTo>
                    <a:pt x="5335" y="179"/>
                    <a:pt x="5139" y="0"/>
                    <a:pt x="4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1860450" y="1954875"/>
              <a:ext cx="137425" cy="33475"/>
            </a:xfrm>
            <a:custGeom>
              <a:avLst/>
              <a:gdLst/>
              <a:ahLst/>
              <a:cxnLst/>
              <a:rect l="l" t="t" r="r" b="b"/>
              <a:pathLst>
                <a:path w="5497" h="1339" extrusionOk="0">
                  <a:moveTo>
                    <a:pt x="429" y="0"/>
                  </a:moveTo>
                  <a:cubicBezTo>
                    <a:pt x="179" y="0"/>
                    <a:pt x="1" y="179"/>
                    <a:pt x="1" y="411"/>
                  </a:cubicBezTo>
                  <a:lnTo>
                    <a:pt x="1" y="928"/>
                  </a:lnTo>
                  <a:cubicBezTo>
                    <a:pt x="1" y="1160"/>
                    <a:pt x="179" y="1339"/>
                    <a:pt x="429" y="1339"/>
                  </a:cubicBezTo>
                  <a:lnTo>
                    <a:pt x="5068" y="1339"/>
                  </a:lnTo>
                  <a:cubicBezTo>
                    <a:pt x="5300" y="1339"/>
                    <a:pt x="5496" y="1160"/>
                    <a:pt x="5496" y="928"/>
                  </a:cubicBezTo>
                  <a:lnTo>
                    <a:pt x="5496" y="750"/>
                  </a:lnTo>
                  <a:lnTo>
                    <a:pt x="875" y="750"/>
                  </a:lnTo>
                  <a:cubicBezTo>
                    <a:pt x="714" y="750"/>
                    <a:pt x="607" y="625"/>
                    <a:pt x="607" y="464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16"/>
          <p:cNvGrpSpPr/>
          <p:nvPr/>
        </p:nvGrpSpPr>
        <p:grpSpPr>
          <a:xfrm>
            <a:off x="5177038" y="2784438"/>
            <a:ext cx="373825" cy="373825"/>
            <a:chOff x="5028425" y="2805975"/>
            <a:chExt cx="373825" cy="373825"/>
          </a:xfrm>
        </p:grpSpPr>
        <p:sp>
          <p:nvSpPr>
            <p:cNvPr id="1052" name="Google Shape;1052;p16"/>
            <p:cNvSpPr/>
            <p:nvPr/>
          </p:nvSpPr>
          <p:spPr>
            <a:xfrm>
              <a:off x="5033325" y="2805975"/>
              <a:ext cx="368925" cy="368475"/>
            </a:xfrm>
            <a:custGeom>
              <a:avLst/>
              <a:gdLst/>
              <a:ahLst/>
              <a:cxnLst/>
              <a:rect l="l" t="t" r="r" b="b"/>
              <a:pathLst>
                <a:path w="14757" h="14739" extrusionOk="0">
                  <a:moveTo>
                    <a:pt x="357" y="0"/>
                  </a:moveTo>
                  <a:cubicBezTo>
                    <a:pt x="54" y="36"/>
                    <a:pt x="0" y="411"/>
                    <a:pt x="0" y="714"/>
                  </a:cubicBezTo>
                  <a:lnTo>
                    <a:pt x="90" y="14149"/>
                  </a:lnTo>
                  <a:cubicBezTo>
                    <a:pt x="90" y="14471"/>
                    <a:pt x="375" y="14738"/>
                    <a:pt x="696" y="14738"/>
                  </a:cubicBezTo>
                  <a:lnTo>
                    <a:pt x="13971" y="14720"/>
                  </a:lnTo>
                  <a:cubicBezTo>
                    <a:pt x="14292" y="14720"/>
                    <a:pt x="14721" y="14703"/>
                    <a:pt x="14756" y="14399"/>
                  </a:cubicBezTo>
                  <a:cubicBezTo>
                    <a:pt x="14756" y="14381"/>
                    <a:pt x="14756" y="14363"/>
                    <a:pt x="14756" y="14346"/>
                  </a:cubicBezTo>
                  <a:lnTo>
                    <a:pt x="14756" y="589"/>
                  </a:lnTo>
                  <a:cubicBezTo>
                    <a:pt x="14756" y="268"/>
                    <a:pt x="14489" y="0"/>
                    <a:pt x="1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5058750" y="3008025"/>
              <a:ext cx="313600" cy="141425"/>
            </a:xfrm>
            <a:custGeom>
              <a:avLst/>
              <a:gdLst/>
              <a:ahLst/>
              <a:cxnLst/>
              <a:rect l="l" t="t" r="r" b="b"/>
              <a:pathLst>
                <a:path w="12544" h="5657" extrusionOk="0">
                  <a:moveTo>
                    <a:pt x="304" y="1"/>
                  </a:moveTo>
                  <a:cubicBezTo>
                    <a:pt x="125" y="1"/>
                    <a:pt x="0" y="144"/>
                    <a:pt x="0" y="304"/>
                  </a:cubicBezTo>
                  <a:lnTo>
                    <a:pt x="0" y="5354"/>
                  </a:lnTo>
                  <a:cubicBezTo>
                    <a:pt x="0" y="5532"/>
                    <a:pt x="125" y="5657"/>
                    <a:pt x="304" y="5657"/>
                  </a:cubicBezTo>
                  <a:lnTo>
                    <a:pt x="1214" y="5657"/>
                  </a:lnTo>
                  <a:lnTo>
                    <a:pt x="2409" y="5015"/>
                  </a:lnTo>
                  <a:lnTo>
                    <a:pt x="4301" y="5657"/>
                  </a:lnTo>
                  <a:lnTo>
                    <a:pt x="6691" y="5657"/>
                  </a:lnTo>
                  <a:lnTo>
                    <a:pt x="9011" y="4925"/>
                  </a:lnTo>
                  <a:lnTo>
                    <a:pt x="11331" y="5657"/>
                  </a:lnTo>
                  <a:lnTo>
                    <a:pt x="12241" y="5657"/>
                  </a:lnTo>
                  <a:cubicBezTo>
                    <a:pt x="12401" y="5657"/>
                    <a:pt x="12544" y="5532"/>
                    <a:pt x="12544" y="5354"/>
                  </a:cubicBezTo>
                  <a:lnTo>
                    <a:pt x="12544" y="304"/>
                  </a:lnTo>
                  <a:cubicBezTo>
                    <a:pt x="12544" y="144"/>
                    <a:pt x="12401" y="1"/>
                    <a:pt x="12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5093100" y="3033025"/>
              <a:ext cx="43300" cy="116425"/>
            </a:xfrm>
            <a:custGeom>
              <a:avLst/>
              <a:gdLst/>
              <a:ahLst/>
              <a:cxnLst/>
              <a:rect l="l" t="t" r="r" b="b"/>
              <a:pathLst>
                <a:path w="1732" h="4657" extrusionOk="0">
                  <a:moveTo>
                    <a:pt x="322" y="0"/>
                  </a:moveTo>
                  <a:lnTo>
                    <a:pt x="143" y="161"/>
                  </a:lnTo>
                  <a:cubicBezTo>
                    <a:pt x="72" y="161"/>
                    <a:pt x="0" y="232"/>
                    <a:pt x="0" y="321"/>
                  </a:cubicBezTo>
                  <a:lnTo>
                    <a:pt x="72" y="4532"/>
                  </a:lnTo>
                  <a:lnTo>
                    <a:pt x="1392" y="4657"/>
                  </a:lnTo>
                  <a:lnTo>
                    <a:pt x="1731" y="2659"/>
                  </a:lnTo>
                  <a:lnTo>
                    <a:pt x="1392" y="143"/>
                  </a:lnTo>
                  <a:cubicBezTo>
                    <a:pt x="1392" y="71"/>
                    <a:pt x="1321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5089075" y="3033025"/>
              <a:ext cx="38850" cy="116425"/>
            </a:xfrm>
            <a:custGeom>
              <a:avLst/>
              <a:gdLst/>
              <a:ahLst/>
              <a:cxnLst/>
              <a:rect l="l" t="t" r="r" b="b"/>
              <a:pathLst>
                <a:path w="1554" h="4657" extrusionOk="0">
                  <a:moveTo>
                    <a:pt x="144" y="0"/>
                  </a:moveTo>
                  <a:cubicBezTo>
                    <a:pt x="54" y="0"/>
                    <a:pt x="1" y="71"/>
                    <a:pt x="1" y="143"/>
                  </a:cubicBezTo>
                  <a:lnTo>
                    <a:pt x="1" y="1124"/>
                  </a:lnTo>
                  <a:lnTo>
                    <a:pt x="215" y="2480"/>
                  </a:lnTo>
                  <a:lnTo>
                    <a:pt x="1" y="3533"/>
                  </a:lnTo>
                  <a:lnTo>
                    <a:pt x="1" y="4657"/>
                  </a:lnTo>
                  <a:lnTo>
                    <a:pt x="1553" y="4657"/>
                  </a:lnTo>
                  <a:lnTo>
                    <a:pt x="1553" y="4157"/>
                  </a:lnTo>
                  <a:lnTo>
                    <a:pt x="661" y="4157"/>
                  </a:lnTo>
                  <a:cubicBezTo>
                    <a:pt x="554" y="4157"/>
                    <a:pt x="483" y="4068"/>
                    <a:pt x="483" y="3961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5130125" y="3033025"/>
              <a:ext cx="36150" cy="113750"/>
            </a:xfrm>
            <a:custGeom>
              <a:avLst/>
              <a:gdLst/>
              <a:ahLst/>
              <a:cxnLst/>
              <a:rect l="l" t="t" r="r" b="b"/>
              <a:pathLst>
                <a:path w="1446" h="4550" extrusionOk="0">
                  <a:moveTo>
                    <a:pt x="411" y="0"/>
                  </a:moveTo>
                  <a:lnTo>
                    <a:pt x="197" y="125"/>
                  </a:lnTo>
                  <a:cubicBezTo>
                    <a:pt x="125" y="125"/>
                    <a:pt x="54" y="196"/>
                    <a:pt x="54" y="268"/>
                  </a:cubicBezTo>
                  <a:lnTo>
                    <a:pt x="0" y="4532"/>
                  </a:lnTo>
                  <a:lnTo>
                    <a:pt x="1249" y="4550"/>
                  </a:lnTo>
                  <a:lnTo>
                    <a:pt x="1446" y="4140"/>
                  </a:lnTo>
                  <a:lnTo>
                    <a:pt x="1446" y="3533"/>
                  </a:lnTo>
                  <a:lnTo>
                    <a:pt x="1142" y="2284"/>
                  </a:lnTo>
                  <a:lnTo>
                    <a:pt x="1446" y="1124"/>
                  </a:lnTo>
                  <a:lnTo>
                    <a:pt x="1446" y="143"/>
                  </a:lnTo>
                  <a:cubicBezTo>
                    <a:pt x="1446" y="71"/>
                    <a:pt x="1392" y="0"/>
                    <a:pt x="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5127900" y="3033025"/>
              <a:ext cx="38375" cy="116425"/>
            </a:xfrm>
            <a:custGeom>
              <a:avLst/>
              <a:gdLst/>
              <a:ahLst/>
              <a:cxnLst/>
              <a:rect l="l" t="t" r="r" b="b"/>
              <a:pathLst>
                <a:path w="1535" h="4657" extrusionOk="0">
                  <a:moveTo>
                    <a:pt x="143" y="0"/>
                  </a:moveTo>
                  <a:cubicBezTo>
                    <a:pt x="54" y="0"/>
                    <a:pt x="0" y="71"/>
                    <a:pt x="0" y="143"/>
                  </a:cubicBezTo>
                  <a:lnTo>
                    <a:pt x="0" y="4657"/>
                  </a:lnTo>
                  <a:lnTo>
                    <a:pt x="1535" y="4657"/>
                  </a:lnTo>
                  <a:lnTo>
                    <a:pt x="1535" y="4157"/>
                  </a:lnTo>
                  <a:lnTo>
                    <a:pt x="678" y="4157"/>
                  </a:lnTo>
                  <a:cubicBezTo>
                    <a:pt x="589" y="4157"/>
                    <a:pt x="500" y="4068"/>
                    <a:pt x="500" y="3961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5089075" y="3061125"/>
              <a:ext cx="44200" cy="60225"/>
            </a:xfrm>
            <a:custGeom>
              <a:avLst/>
              <a:gdLst/>
              <a:ahLst/>
              <a:cxnLst/>
              <a:rect l="l" t="t" r="r" b="b"/>
              <a:pathLst>
                <a:path w="1768" h="2409" extrusionOk="0">
                  <a:moveTo>
                    <a:pt x="1" y="0"/>
                  </a:moveTo>
                  <a:lnTo>
                    <a:pt x="1" y="928"/>
                  </a:lnTo>
                  <a:lnTo>
                    <a:pt x="1" y="2409"/>
                  </a:lnTo>
                  <a:lnTo>
                    <a:pt x="1553" y="2409"/>
                  </a:lnTo>
                  <a:lnTo>
                    <a:pt x="1767" y="1231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5089075" y="3061125"/>
              <a:ext cx="12075" cy="60225"/>
            </a:xfrm>
            <a:custGeom>
              <a:avLst/>
              <a:gdLst/>
              <a:ahLst/>
              <a:cxnLst/>
              <a:rect l="l" t="t" r="r" b="b"/>
              <a:pathLst>
                <a:path w="483" h="2409" extrusionOk="0">
                  <a:moveTo>
                    <a:pt x="1" y="0"/>
                  </a:moveTo>
                  <a:lnTo>
                    <a:pt x="1" y="2409"/>
                  </a:lnTo>
                  <a:lnTo>
                    <a:pt x="483" y="2409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5127900" y="3061125"/>
              <a:ext cx="38375" cy="60225"/>
            </a:xfrm>
            <a:custGeom>
              <a:avLst/>
              <a:gdLst/>
              <a:ahLst/>
              <a:cxnLst/>
              <a:rect l="l" t="t" r="r" b="b"/>
              <a:pathLst>
                <a:path w="1535" h="2409" extrusionOk="0">
                  <a:moveTo>
                    <a:pt x="0" y="0"/>
                  </a:moveTo>
                  <a:lnTo>
                    <a:pt x="250" y="874"/>
                  </a:lnTo>
                  <a:lnTo>
                    <a:pt x="0" y="2409"/>
                  </a:lnTo>
                  <a:lnTo>
                    <a:pt x="1535" y="2409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5127900" y="3061125"/>
              <a:ext cx="12500" cy="60225"/>
            </a:xfrm>
            <a:custGeom>
              <a:avLst/>
              <a:gdLst/>
              <a:ahLst/>
              <a:cxnLst/>
              <a:rect l="l" t="t" r="r" b="b"/>
              <a:pathLst>
                <a:path w="500" h="2409" extrusionOk="0">
                  <a:moveTo>
                    <a:pt x="0" y="0"/>
                  </a:moveTo>
                  <a:lnTo>
                    <a:pt x="0" y="2409"/>
                  </a:lnTo>
                  <a:lnTo>
                    <a:pt x="500" y="240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5230050" y="3033025"/>
              <a:ext cx="43275" cy="116425"/>
            </a:xfrm>
            <a:custGeom>
              <a:avLst/>
              <a:gdLst/>
              <a:ahLst/>
              <a:cxnLst/>
              <a:rect l="l" t="t" r="r" b="b"/>
              <a:pathLst>
                <a:path w="1731" h="4657" extrusionOk="0">
                  <a:moveTo>
                    <a:pt x="303" y="0"/>
                  </a:moveTo>
                  <a:lnTo>
                    <a:pt x="143" y="161"/>
                  </a:lnTo>
                  <a:cubicBezTo>
                    <a:pt x="71" y="161"/>
                    <a:pt x="0" y="232"/>
                    <a:pt x="0" y="321"/>
                  </a:cubicBezTo>
                  <a:lnTo>
                    <a:pt x="71" y="4532"/>
                  </a:lnTo>
                  <a:lnTo>
                    <a:pt x="1374" y="4657"/>
                  </a:lnTo>
                  <a:lnTo>
                    <a:pt x="1731" y="2659"/>
                  </a:lnTo>
                  <a:lnTo>
                    <a:pt x="1374" y="143"/>
                  </a:lnTo>
                  <a:cubicBezTo>
                    <a:pt x="1374" y="71"/>
                    <a:pt x="132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5226025" y="3033025"/>
              <a:ext cx="41950" cy="116425"/>
            </a:xfrm>
            <a:custGeom>
              <a:avLst/>
              <a:gdLst/>
              <a:ahLst/>
              <a:cxnLst/>
              <a:rect l="l" t="t" r="r" b="b"/>
              <a:pathLst>
                <a:path w="1678" h="4657" extrusionOk="0">
                  <a:moveTo>
                    <a:pt x="143" y="0"/>
                  </a:moveTo>
                  <a:cubicBezTo>
                    <a:pt x="54" y="0"/>
                    <a:pt x="0" y="71"/>
                    <a:pt x="0" y="143"/>
                  </a:cubicBezTo>
                  <a:lnTo>
                    <a:pt x="0" y="1124"/>
                  </a:lnTo>
                  <a:lnTo>
                    <a:pt x="215" y="2480"/>
                  </a:lnTo>
                  <a:lnTo>
                    <a:pt x="0" y="3533"/>
                  </a:lnTo>
                  <a:lnTo>
                    <a:pt x="0" y="4657"/>
                  </a:lnTo>
                  <a:lnTo>
                    <a:pt x="1535" y="4657"/>
                  </a:lnTo>
                  <a:lnTo>
                    <a:pt x="1678" y="4157"/>
                  </a:lnTo>
                  <a:lnTo>
                    <a:pt x="661" y="4157"/>
                  </a:lnTo>
                  <a:cubicBezTo>
                    <a:pt x="554" y="4157"/>
                    <a:pt x="464" y="4068"/>
                    <a:pt x="464" y="396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5267075" y="3033025"/>
              <a:ext cx="45950" cy="113750"/>
            </a:xfrm>
            <a:custGeom>
              <a:avLst/>
              <a:gdLst/>
              <a:ahLst/>
              <a:cxnLst/>
              <a:rect l="l" t="t" r="r" b="b"/>
              <a:pathLst>
                <a:path w="1838" h="4550" extrusionOk="0">
                  <a:moveTo>
                    <a:pt x="410" y="0"/>
                  </a:moveTo>
                  <a:lnTo>
                    <a:pt x="196" y="125"/>
                  </a:lnTo>
                  <a:cubicBezTo>
                    <a:pt x="107" y="125"/>
                    <a:pt x="54" y="196"/>
                    <a:pt x="54" y="268"/>
                  </a:cubicBezTo>
                  <a:lnTo>
                    <a:pt x="0" y="4532"/>
                  </a:lnTo>
                  <a:lnTo>
                    <a:pt x="1249" y="4550"/>
                  </a:lnTo>
                  <a:lnTo>
                    <a:pt x="1445" y="4140"/>
                  </a:lnTo>
                  <a:lnTo>
                    <a:pt x="1838" y="2284"/>
                  </a:lnTo>
                  <a:lnTo>
                    <a:pt x="1445" y="143"/>
                  </a:lnTo>
                  <a:cubicBezTo>
                    <a:pt x="1445" y="71"/>
                    <a:pt x="1374" y="0"/>
                    <a:pt x="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5264375" y="3033025"/>
              <a:ext cx="45100" cy="116425"/>
            </a:xfrm>
            <a:custGeom>
              <a:avLst/>
              <a:gdLst/>
              <a:ahLst/>
              <a:cxnLst/>
              <a:rect l="l" t="t" r="r" b="b"/>
              <a:pathLst>
                <a:path w="1804" h="4657" extrusionOk="0">
                  <a:moveTo>
                    <a:pt x="162" y="0"/>
                  </a:moveTo>
                  <a:cubicBezTo>
                    <a:pt x="72" y="0"/>
                    <a:pt x="1" y="71"/>
                    <a:pt x="1" y="143"/>
                  </a:cubicBezTo>
                  <a:lnTo>
                    <a:pt x="1" y="4657"/>
                  </a:lnTo>
                  <a:lnTo>
                    <a:pt x="1553" y="4657"/>
                  </a:lnTo>
                  <a:lnTo>
                    <a:pt x="1803" y="4157"/>
                  </a:lnTo>
                  <a:lnTo>
                    <a:pt x="697" y="4157"/>
                  </a:lnTo>
                  <a:cubicBezTo>
                    <a:pt x="608" y="4157"/>
                    <a:pt x="518" y="4068"/>
                    <a:pt x="518" y="3961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5226025" y="3061125"/>
              <a:ext cx="44175" cy="60225"/>
            </a:xfrm>
            <a:custGeom>
              <a:avLst/>
              <a:gdLst/>
              <a:ahLst/>
              <a:cxnLst/>
              <a:rect l="l" t="t" r="r" b="b"/>
              <a:pathLst>
                <a:path w="1767" h="2409" extrusionOk="0">
                  <a:moveTo>
                    <a:pt x="0" y="0"/>
                  </a:moveTo>
                  <a:lnTo>
                    <a:pt x="0" y="928"/>
                  </a:lnTo>
                  <a:lnTo>
                    <a:pt x="0" y="2409"/>
                  </a:lnTo>
                  <a:lnTo>
                    <a:pt x="1535" y="2409"/>
                  </a:lnTo>
                  <a:lnTo>
                    <a:pt x="1767" y="123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5226025" y="3061125"/>
              <a:ext cx="11625" cy="60225"/>
            </a:xfrm>
            <a:custGeom>
              <a:avLst/>
              <a:gdLst/>
              <a:ahLst/>
              <a:cxnLst/>
              <a:rect l="l" t="t" r="r" b="b"/>
              <a:pathLst>
                <a:path w="465" h="2409" extrusionOk="0">
                  <a:moveTo>
                    <a:pt x="0" y="0"/>
                  </a:moveTo>
                  <a:lnTo>
                    <a:pt x="0" y="2409"/>
                  </a:lnTo>
                  <a:lnTo>
                    <a:pt x="464" y="240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5264375" y="3061125"/>
              <a:ext cx="48200" cy="60225"/>
            </a:xfrm>
            <a:custGeom>
              <a:avLst/>
              <a:gdLst/>
              <a:ahLst/>
              <a:cxnLst/>
              <a:rect l="l" t="t" r="r" b="b"/>
              <a:pathLst>
                <a:path w="1928" h="2409" extrusionOk="0">
                  <a:moveTo>
                    <a:pt x="1" y="0"/>
                  </a:moveTo>
                  <a:lnTo>
                    <a:pt x="269" y="874"/>
                  </a:lnTo>
                  <a:lnTo>
                    <a:pt x="1" y="2409"/>
                  </a:lnTo>
                  <a:lnTo>
                    <a:pt x="1553" y="2409"/>
                  </a:lnTo>
                  <a:lnTo>
                    <a:pt x="1928" y="1106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6"/>
            <p:cNvSpPr/>
            <p:nvPr/>
          </p:nvSpPr>
          <p:spPr>
            <a:xfrm>
              <a:off x="5264375" y="3061125"/>
              <a:ext cx="12975" cy="60225"/>
            </a:xfrm>
            <a:custGeom>
              <a:avLst/>
              <a:gdLst/>
              <a:ahLst/>
              <a:cxnLst/>
              <a:rect l="l" t="t" r="r" b="b"/>
              <a:pathLst>
                <a:path w="519" h="2409" extrusionOk="0">
                  <a:moveTo>
                    <a:pt x="1" y="0"/>
                  </a:moveTo>
                  <a:lnTo>
                    <a:pt x="1" y="2409"/>
                  </a:lnTo>
                  <a:lnTo>
                    <a:pt x="518" y="2409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6"/>
            <p:cNvSpPr/>
            <p:nvPr/>
          </p:nvSpPr>
          <p:spPr>
            <a:xfrm>
              <a:off x="5028425" y="2805975"/>
              <a:ext cx="373825" cy="373825"/>
            </a:xfrm>
            <a:custGeom>
              <a:avLst/>
              <a:gdLst/>
              <a:ahLst/>
              <a:cxnLst/>
              <a:rect l="l" t="t" r="r" b="b"/>
              <a:pathLst>
                <a:path w="14953" h="14953" extrusionOk="0">
                  <a:moveTo>
                    <a:pt x="553" y="0"/>
                  </a:moveTo>
                  <a:cubicBezTo>
                    <a:pt x="250" y="36"/>
                    <a:pt x="0" y="286"/>
                    <a:pt x="0" y="589"/>
                  </a:cubicBezTo>
                  <a:lnTo>
                    <a:pt x="0" y="14346"/>
                  </a:lnTo>
                  <a:cubicBezTo>
                    <a:pt x="0" y="14685"/>
                    <a:pt x="286" y="14952"/>
                    <a:pt x="607" y="14952"/>
                  </a:cubicBezTo>
                  <a:lnTo>
                    <a:pt x="14364" y="14952"/>
                  </a:lnTo>
                  <a:cubicBezTo>
                    <a:pt x="14667" y="14952"/>
                    <a:pt x="14917" y="14703"/>
                    <a:pt x="14952" y="14399"/>
                  </a:cubicBezTo>
                  <a:lnTo>
                    <a:pt x="910" y="14399"/>
                  </a:lnTo>
                  <a:cubicBezTo>
                    <a:pt x="714" y="14399"/>
                    <a:pt x="553" y="14239"/>
                    <a:pt x="553" y="14042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5058750" y="2835850"/>
              <a:ext cx="313600" cy="142325"/>
            </a:xfrm>
            <a:custGeom>
              <a:avLst/>
              <a:gdLst/>
              <a:ahLst/>
              <a:cxnLst/>
              <a:rect l="l" t="t" r="r" b="b"/>
              <a:pathLst>
                <a:path w="12544" h="5693" extrusionOk="0">
                  <a:moveTo>
                    <a:pt x="304" y="1"/>
                  </a:moveTo>
                  <a:cubicBezTo>
                    <a:pt x="125" y="1"/>
                    <a:pt x="0" y="143"/>
                    <a:pt x="0" y="304"/>
                  </a:cubicBezTo>
                  <a:lnTo>
                    <a:pt x="0" y="5389"/>
                  </a:lnTo>
                  <a:cubicBezTo>
                    <a:pt x="0" y="5550"/>
                    <a:pt x="125" y="5692"/>
                    <a:pt x="304" y="5692"/>
                  </a:cubicBezTo>
                  <a:lnTo>
                    <a:pt x="1446" y="5692"/>
                  </a:lnTo>
                  <a:lnTo>
                    <a:pt x="3944" y="5086"/>
                  </a:lnTo>
                  <a:lnTo>
                    <a:pt x="6763" y="5692"/>
                  </a:lnTo>
                  <a:lnTo>
                    <a:pt x="8226" y="5692"/>
                  </a:lnTo>
                  <a:lnTo>
                    <a:pt x="9778" y="5371"/>
                  </a:lnTo>
                  <a:lnTo>
                    <a:pt x="11331" y="5692"/>
                  </a:lnTo>
                  <a:lnTo>
                    <a:pt x="12241" y="5692"/>
                  </a:lnTo>
                  <a:cubicBezTo>
                    <a:pt x="12401" y="5692"/>
                    <a:pt x="12544" y="5550"/>
                    <a:pt x="12544" y="5389"/>
                  </a:cubicBezTo>
                  <a:lnTo>
                    <a:pt x="12544" y="304"/>
                  </a:lnTo>
                  <a:cubicBezTo>
                    <a:pt x="12544" y="143"/>
                    <a:pt x="12401" y="1"/>
                    <a:pt x="12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5089525" y="2930875"/>
              <a:ext cx="142325" cy="44325"/>
            </a:xfrm>
            <a:custGeom>
              <a:avLst/>
              <a:gdLst/>
              <a:ahLst/>
              <a:cxnLst/>
              <a:rect l="l" t="t" r="r" b="b"/>
              <a:pathLst>
                <a:path w="5693" h="1773" extrusionOk="0">
                  <a:moveTo>
                    <a:pt x="2784" y="0"/>
                  </a:moveTo>
                  <a:lnTo>
                    <a:pt x="322" y="339"/>
                  </a:lnTo>
                  <a:cubicBezTo>
                    <a:pt x="250" y="339"/>
                    <a:pt x="190" y="385"/>
                    <a:pt x="224" y="385"/>
                  </a:cubicBezTo>
                  <a:cubicBezTo>
                    <a:pt x="233" y="385"/>
                    <a:pt x="247" y="382"/>
                    <a:pt x="268" y="375"/>
                  </a:cubicBezTo>
                  <a:lnTo>
                    <a:pt x="268" y="375"/>
                  </a:lnTo>
                  <a:lnTo>
                    <a:pt x="72" y="1606"/>
                  </a:lnTo>
                  <a:cubicBezTo>
                    <a:pt x="1" y="1749"/>
                    <a:pt x="56" y="1772"/>
                    <a:pt x="122" y="1772"/>
                  </a:cubicBezTo>
                  <a:cubicBezTo>
                    <a:pt x="155" y="1772"/>
                    <a:pt x="191" y="1767"/>
                    <a:pt x="215" y="1767"/>
                  </a:cubicBezTo>
                  <a:lnTo>
                    <a:pt x="5300" y="1677"/>
                  </a:lnTo>
                  <a:cubicBezTo>
                    <a:pt x="5389" y="1677"/>
                    <a:pt x="5460" y="1606"/>
                    <a:pt x="5460" y="1535"/>
                  </a:cubicBezTo>
                  <a:lnTo>
                    <a:pt x="5692" y="1374"/>
                  </a:lnTo>
                  <a:lnTo>
                    <a:pt x="5692" y="482"/>
                  </a:lnTo>
                  <a:cubicBezTo>
                    <a:pt x="5692" y="410"/>
                    <a:pt x="5621" y="339"/>
                    <a:pt x="5532" y="339"/>
                  </a:cubicBezTo>
                  <a:lnTo>
                    <a:pt x="2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5088625" y="2939350"/>
              <a:ext cx="143225" cy="38825"/>
            </a:xfrm>
            <a:custGeom>
              <a:avLst/>
              <a:gdLst/>
              <a:ahLst/>
              <a:cxnLst/>
              <a:rect l="l" t="t" r="r" b="b"/>
              <a:pathLst>
                <a:path w="5729" h="1553" extrusionOk="0">
                  <a:moveTo>
                    <a:pt x="162" y="0"/>
                  </a:moveTo>
                  <a:cubicBezTo>
                    <a:pt x="72" y="0"/>
                    <a:pt x="1" y="71"/>
                    <a:pt x="1" y="143"/>
                  </a:cubicBezTo>
                  <a:lnTo>
                    <a:pt x="1" y="1392"/>
                  </a:lnTo>
                  <a:cubicBezTo>
                    <a:pt x="1" y="1481"/>
                    <a:pt x="72" y="1552"/>
                    <a:pt x="162" y="1552"/>
                  </a:cubicBezTo>
                  <a:lnTo>
                    <a:pt x="2106" y="1552"/>
                  </a:lnTo>
                  <a:lnTo>
                    <a:pt x="2891" y="1338"/>
                  </a:lnTo>
                  <a:lnTo>
                    <a:pt x="3623" y="1552"/>
                  </a:lnTo>
                  <a:lnTo>
                    <a:pt x="5568" y="1552"/>
                  </a:lnTo>
                  <a:cubicBezTo>
                    <a:pt x="5657" y="1552"/>
                    <a:pt x="5728" y="1481"/>
                    <a:pt x="5728" y="1392"/>
                  </a:cubicBezTo>
                  <a:lnTo>
                    <a:pt x="5728" y="1035"/>
                  </a:lnTo>
                  <a:lnTo>
                    <a:pt x="697" y="1035"/>
                  </a:lnTo>
                  <a:cubicBezTo>
                    <a:pt x="590" y="1035"/>
                    <a:pt x="518" y="964"/>
                    <a:pt x="518" y="857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5303200" y="3033025"/>
              <a:ext cx="38825" cy="116425"/>
            </a:xfrm>
            <a:custGeom>
              <a:avLst/>
              <a:gdLst/>
              <a:ahLst/>
              <a:cxnLst/>
              <a:rect l="l" t="t" r="r" b="b"/>
              <a:pathLst>
                <a:path w="1553" h="4657" extrusionOk="0">
                  <a:moveTo>
                    <a:pt x="161" y="0"/>
                  </a:moveTo>
                  <a:cubicBezTo>
                    <a:pt x="72" y="0"/>
                    <a:pt x="0" y="71"/>
                    <a:pt x="0" y="143"/>
                  </a:cubicBezTo>
                  <a:lnTo>
                    <a:pt x="375" y="4354"/>
                  </a:lnTo>
                  <a:lnTo>
                    <a:pt x="1553" y="4657"/>
                  </a:lnTo>
                  <a:lnTo>
                    <a:pt x="1553" y="143"/>
                  </a:lnTo>
                  <a:cubicBezTo>
                    <a:pt x="1553" y="71"/>
                    <a:pt x="1481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5303200" y="3033025"/>
              <a:ext cx="38825" cy="116425"/>
            </a:xfrm>
            <a:custGeom>
              <a:avLst/>
              <a:gdLst/>
              <a:ahLst/>
              <a:cxnLst/>
              <a:rect l="l" t="t" r="r" b="b"/>
              <a:pathLst>
                <a:path w="1553" h="4657" extrusionOk="0">
                  <a:moveTo>
                    <a:pt x="161" y="0"/>
                  </a:moveTo>
                  <a:cubicBezTo>
                    <a:pt x="72" y="0"/>
                    <a:pt x="0" y="71"/>
                    <a:pt x="0" y="143"/>
                  </a:cubicBezTo>
                  <a:lnTo>
                    <a:pt x="0" y="1713"/>
                  </a:lnTo>
                  <a:lnTo>
                    <a:pt x="250" y="2337"/>
                  </a:lnTo>
                  <a:lnTo>
                    <a:pt x="0" y="2962"/>
                  </a:lnTo>
                  <a:lnTo>
                    <a:pt x="0" y="4657"/>
                  </a:lnTo>
                  <a:lnTo>
                    <a:pt x="1553" y="4657"/>
                  </a:lnTo>
                  <a:lnTo>
                    <a:pt x="1553" y="4157"/>
                  </a:lnTo>
                  <a:lnTo>
                    <a:pt x="696" y="4157"/>
                  </a:lnTo>
                  <a:cubicBezTo>
                    <a:pt x="589" y="4157"/>
                    <a:pt x="518" y="4068"/>
                    <a:pt x="518" y="3961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5303200" y="3075825"/>
              <a:ext cx="38825" cy="31250"/>
            </a:xfrm>
            <a:custGeom>
              <a:avLst/>
              <a:gdLst/>
              <a:ahLst/>
              <a:cxnLst/>
              <a:rect l="l" t="t" r="r" b="b"/>
              <a:pathLst>
                <a:path w="1553" h="1250" extrusionOk="0">
                  <a:moveTo>
                    <a:pt x="0" y="1"/>
                  </a:moveTo>
                  <a:lnTo>
                    <a:pt x="0" y="1250"/>
                  </a:lnTo>
                  <a:lnTo>
                    <a:pt x="1553" y="1250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5303200" y="3075825"/>
              <a:ext cx="12950" cy="31250"/>
            </a:xfrm>
            <a:custGeom>
              <a:avLst/>
              <a:gdLst/>
              <a:ahLst/>
              <a:cxnLst/>
              <a:rect l="l" t="t" r="r" b="b"/>
              <a:pathLst>
                <a:path w="518" h="1250" extrusionOk="0">
                  <a:moveTo>
                    <a:pt x="0" y="1"/>
                  </a:moveTo>
                  <a:lnTo>
                    <a:pt x="0" y="1250"/>
                  </a:lnTo>
                  <a:lnTo>
                    <a:pt x="518" y="125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EC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5141275" y="2930875"/>
              <a:ext cx="37925" cy="47300"/>
            </a:xfrm>
            <a:custGeom>
              <a:avLst/>
              <a:gdLst/>
              <a:ahLst/>
              <a:cxnLst/>
              <a:rect l="l" t="t" r="r" b="b"/>
              <a:pathLst>
                <a:path w="1517" h="1892" extrusionOk="0">
                  <a:moveTo>
                    <a:pt x="714" y="0"/>
                  </a:moveTo>
                  <a:lnTo>
                    <a:pt x="0" y="339"/>
                  </a:lnTo>
                  <a:lnTo>
                    <a:pt x="0" y="1891"/>
                  </a:lnTo>
                  <a:lnTo>
                    <a:pt x="750" y="1624"/>
                  </a:lnTo>
                  <a:lnTo>
                    <a:pt x="1517" y="1891"/>
                  </a:lnTo>
                  <a:lnTo>
                    <a:pt x="1517" y="3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5141275" y="2965200"/>
              <a:ext cx="37925" cy="12975"/>
            </a:xfrm>
            <a:custGeom>
              <a:avLst/>
              <a:gdLst/>
              <a:ahLst/>
              <a:cxnLst/>
              <a:rect l="l" t="t" r="r" b="b"/>
              <a:pathLst>
                <a:path w="1517" h="519" extrusionOk="0">
                  <a:moveTo>
                    <a:pt x="0" y="1"/>
                  </a:moveTo>
                  <a:lnTo>
                    <a:pt x="0" y="518"/>
                  </a:lnTo>
                  <a:lnTo>
                    <a:pt x="1517" y="518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5268850" y="2861725"/>
              <a:ext cx="43300" cy="116450"/>
            </a:xfrm>
            <a:custGeom>
              <a:avLst/>
              <a:gdLst/>
              <a:ahLst/>
              <a:cxnLst/>
              <a:rect l="l" t="t" r="r" b="b"/>
              <a:pathLst>
                <a:path w="1732" h="4658" extrusionOk="0">
                  <a:moveTo>
                    <a:pt x="304" y="1"/>
                  </a:moveTo>
                  <a:lnTo>
                    <a:pt x="143" y="161"/>
                  </a:lnTo>
                  <a:cubicBezTo>
                    <a:pt x="54" y="161"/>
                    <a:pt x="0" y="232"/>
                    <a:pt x="0" y="304"/>
                  </a:cubicBezTo>
                  <a:lnTo>
                    <a:pt x="72" y="4515"/>
                  </a:lnTo>
                  <a:lnTo>
                    <a:pt x="1374" y="4657"/>
                  </a:lnTo>
                  <a:lnTo>
                    <a:pt x="1731" y="2659"/>
                  </a:lnTo>
                  <a:lnTo>
                    <a:pt x="1374" y="143"/>
                  </a:lnTo>
                  <a:cubicBezTo>
                    <a:pt x="1374" y="54"/>
                    <a:pt x="1303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5264375" y="2861725"/>
              <a:ext cx="38850" cy="116450"/>
            </a:xfrm>
            <a:custGeom>
              <a:avLst/>
              <a:gdLst/>
              <a:ahLst/>
              <a:cxnLst/>
              <a:rect l="l" t="t" r="r" b="b"/>
              <a:pathLst>
                <a:path w="1554" h="4658" extrusionOk="0">
                  <a:moveTo>
                    <a:pt x="162" y="1"/>
                  </a:moveTo>
                  <a:cubicBezTo>
                    <a:pt x="72" y="1"/>
                    <a:pt x="1" y="54"/>
                    <a:pt x="1" y="143"/>
                  </a:cubicBezTo>
                  <a:lnTo>
                    <a:pt x="1" y="1125"/>
                  </a:lnTo>
                  <a:lnTo>
                    <a:pt x="233" y="2481"/>
                  </a:lnTo>
                  <a:lnTo>
                    <a:pt x="1" y="3533"/>
                  </a:lnTo>
                  <a:lnTo>
                    <a:pt x="1" y="4657"/>
                  </a:lnTo>
                  <a:lnTo>
                    <a:pt x="1553" y="4657"/>
                  </a:lnTo>
                  <a:lnTo>
                    <a:pt x="1553" y="4140"/>
                  </a:lnTo>
                  <a:lnTo>
                    <a:pt x="661" y="4140"/>
                  </a:lnTo>
                  <a:cubicBezTo>
                    <a:pt x="572" y="4140"/>
                    <a:pt x="483" y="4069"/>
                    <a:pt x="483" y="3962"/>
                  </a:cubicBezTo>
                  <a:lnTo>
                    <a:pt x="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5305875" y="2861725"/>
              <a:ext cx="36150" cy="113775"/>
            </a:xfrm>
            <a:custGeom>
              <a:avLst/>
              <a:gdLst/>
              <a:ahLst/>
              <a:cxnLst/>
              <a:rect l="l" t="t" r="r" b="b"/>
              <a:pathLst>
                <a:path w="1446" h="4551" extrusionOk="0">
                  <a:moveTo>
                    <a:pt x="411" y="1"/>
                  </a:moveTo>
                  <a:lnTo>
                    <a:pt x="197" y="108"/>
                  </a:lnTo>
                  <a:cubicBezTo>
                    <a:pt x="107" y="108"/>
                    <a:pt x="36" y="179"/>
                    <a:pt x="36" y="268"/>
                  </a:cubicBezTo>
                  <a:lnTo>
                    <a:pt x="0" y="4533"/>
                  </a:lnTo>
                  <a:lnTo>
                    <a:pt x="1249" y="4550"/>
                  </a:lnTo>
                  <a:lnTo>
                    <a:pt x="1446" y="4140"/>
                  </a:lnTo>
                  <a:lnTo>
                    <a:pt x="1446" y="3533"/>
                  </a:lnTo>
                  <a:lnTo>
                    <a:pt x="1142" y="2267"/>
                  </a:lnTo>
                  <a:lnTo>
                    <a:pt x="1446" y="1125"/>
                  </a:lnTo>
                  <a:lnTo>
                    <a:pt x="1446" y="143"/>
                  </a:lnTo>
                  <a:cubicBezTo>
                    <a:pt x="1446" y="54"/>
                    <a:pt x="1374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5303200" y="2861725"/>
              <a:ext cx="38825" cy="116450"/>
            </a:xfrm>
            <a:custGeom>
              <a:avLst/>
              <a:gdLst/>
              <a:ahLst/>
              <a:cxnLst/>
              <a:rect l="l" t="t" r="r" b="b"/>
              <a:pathLst>
                <a:path w="1553" h="4658" extrusionOk="0">
                  <a:moveTo>
                    <a:pt x="161" y="1"/>
                  </a:moveTo>
                  <a:cubicBezTo>
                    <a:pt x="72" y="1"/>
                    <a:pt x="0" y="54"/>
                    <a:pt x="0" y="143"/>
                  </a:cubicBezTo>
                  <a:lnTo>
                    <a:pt x="0" y="4657"/>
                  </a:lnTo>
                  <a:lnTo>
                    <a:pt x="1553" y="4657"/>
                  </a:lnTo>
                  <a:lnTo>
                    <a:pt x="1553" y="4140"/>
                  </a:lnTo>
                  <a:lnTo>
                    <a:pt x="696" y="4140"/>
                  </a:lnTo>
                  <a:cubicBezTo>
                    <a:pt x="589" y="4140"/>
                    <a:pt x="518" y="4069"/>
                    <a:pt x="518" y="3962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5264375" y="2889825"/>
              <a:ext cx="44650" cy="60250"/>
            </a:xfrm>
            <a:custGeom>
              <a:avLst/>
              <a:gdLst/>
              <a:ahLst/>
              <a:cxnLst/>
              <a:rect l="l" t="t" r="r" b="b"/>
              <a:pathLst>
                <a:path w="1786" h="2410" extrusionOk="0">
                  <a:moveTo>
                    <a:pt x="1" y="1"/>
                  </a:moveTo>
                  <a:lnTo>
                    <a:pt x="1" y="911"/>
                  </a:lnTo>
                  <a:lnTo>
                    <a:pt x="1" y="2409"/>
                  </a:lnTo>
                  <a:lnTo>
                    <a:pt x="1553" y="2409"/>
                  </a:lnTo>
                  <a:lnTo>
                    <a:pt x="1785" y="1232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5264375" y="2889825"/>
              <a:ext cx="12075" cy="60250"/>
            </a:xfrm>
            <a:custGeom>
              <a:avLst/>
              <a:gdLst/>
              <a:ahLst/>
              <a:cxnLst/>
              <a:rect l="l" t="t" r="r" b="b"/>
              <a:pathLst>
                <a:path w="483" h="2410" extrusionOk="0">
                  <a:moveTo>
                    <a:pt x="1" y="1"/>
                  </a:moveTo>
                  <a:lnTo>
                    <a:pt x="1" y="2409"/>
                  </a:lnTo>
                  <a:lnTo>
                    <a:pt x="483" y="2409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5303200" y="2889825"/>
              <a:ext cx="38825" cy="60250"/>
            </a:xfrm>
            <a:custGeom>
              <a:avLst/>
              <a:gdLst/>
              <a:ahLst/>
              <a:cxnLst/>
              <a:rect l="l" t="t" r="r" b="b"/>
              <a:pathLst>
                <a:path w="1553" h="2410" extrusionOk="0">
                  <a:moveTo>
                    <a:pt x="0" y="1"/>
                  </a:moveTo>
                  <a:lnTo>
                    <a:pt x="268" y="875"/>
                  </a:lnTo>
                  <a:lnTo>
                    <a:pt x="0" y="2409"/>
                  </a:lnTo>
                  <a:lnTo>
                    <a:pt x="1553" y="2409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5303200" y="2889825"/>
              <a:ext cx="12950" cy="60250"/>
            </a:xfrm>
            <a:custGeom>
              <a:avLst/>
              <a:gdLst/>
              <a:ahLst/>
              <a:cxnLst/>
              <a:rect l="l" t="t" r="r" b="b"/>
              <a:pathLst>
                <a:path w="518" h="2410" extrusionOk="0">
                  <a:moveTo>
                    <a:pt x="0" y="1"/>
                  </a:moveTo>
                  <a:lnTo>
                    <a:pt x="0" y="2409"/>
                  </a:lnTo>
                  <a:lnTo>
                    <a:pt x="518" y="2409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5090425" y="2894300"/>
              <a:ext cx="141425" cy="42400"/>
            </a:xfrm>
            <a:custGeom>
              <a:avLst/>
              <a:gdLst/>
              <a:ahLst/>
              <a:cxnLst/>
              <a:rect l="l" t="t" r="r" b="b"/>
              <a:pathLst>
                <a:path w="5657" h="1696" extrusionOk="0">
                  <a:moveTo>
                    <a:pt x="2873" y="0"/>
                  </a:moveTo>
                  <a:lnTo>
                    <a:pt x="90" y="250"/>
                  </a:lnTo>
                  <a:cubicBezTo>
                    <a:pt x="0" y="250"/>
                    <a:pt x="90" y="482"/>
                    <a:pt x="90" y="553"/>
                  </a:cubicBezTo>
                  <a:lnTo>
                    <a:pt x="72" y="1552"/>
                  </a:lnTo>
                  <a:cubicBezTo>
                    <a:pt x="72" y="1624"/>
                    <a:pt x="125" y="1695"/>
                    <a:pt x="214" y="1695"/>
                  </a:cubicBezTo>
                  <a:lnTo>
                    <a:pt x="5371" y="1695"/>
                  </a:lnTo>
                  <a:cubicBezTo>
                    <a:pt x="5460" y="1695"/>
                    <a:pt x="5532" y="1624"/>
                    <a:pt x="5532" y="1552"/>
                  </a:cubicBezTo>
                  <a:lnTo>
                    <a:pt x="5656" y="1285"/>
                  </a:lnTo>
                  <a:lnTo>
                    <a:pt x="5656" y="410"/>
                  </a:lnTo>
                  <a:cubicBezTo>
                    <a:pt x="5656" y="321"/>
                    <a:pt x="5585" y="250"/>
                    <a:pt x="5496" y="250"/>
                  </a:cubicBezTo>
                  <a:lnTo>
                    <a:pt x="2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5088625" y="2900525"/>
              <a:ext cx="143225" cy="38850"/>
            </a:xfrm>
            <a:custGeom>
              <a:avLst/>
              <a:gdLst/>
              <a:ahLst/>
              <a:cxnLst/>
              <a:rect l="l" t="t" r="r" b="b"/>
              <a:pathLst>
                <a:path w="5729" h="1554" extrusionOk="0">
                  <a:moveTo>
                    <a:pt x="162" y="1"/>
                  </a:moveTo>
                  <a:cubicBezTo>
                    <a:pt x="72" y="1"/>
                    <a:pt x="1" y="72"/>
                    <a:pt x="1" y="161"/>
                  </a:cubicBezTo>
                  <a:lnTo>
                    <a:pt x="1" y="1410"/>
                  </a:lnTo>
                  <a:cubicBezTo>
                    <a:pt x="1" y="1482"/>
                    <a:pt x="72" y="1553"/>
                    <a:pt x="162" y="1553"/>
                  </a:cubicBezTo>
                  <a:lnTo>
                    <a:pt x="1214" y="1553"/>
                  </a:lnTo>
                  <a:lnTo>
                    <a:pt x="2606" y="1357"/>
                  </a:lnTo>
                  <a:lnTo>
                    <a:pt x="4515" y="1553"/>
                  </a:lnTo>
                  <a:lnTo>
                    <a:pt x="5568" y="1553"/>
                  </a:lnTo>
                  <a:cubicBezTo>
                    <a:pt x="5657" y="1553"/>
                    <a:pt x="5728" y="1482"/>
                    <a:pt x="5728" y="1410"/>
                  </a:cubicBezTo>
                  <a:lnTo>
                    <a:pt x="5728" y="1036"/>
                  </a:lnTo>
                  <a:lnTo>
                    <a:pt x="697" y="1036"/>
                  </a:lnTo>
                  <a:cubicBezTo>
                    <a:pt x="590" y="1036"/>
                    <a:pt x="518" y="964"/>
                    <a:pt x="518" y="857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5118975" y="2892500"/>
              <a:ext cx="82550" cy="46875"/>
            </a:xfrm>
            <a:custGeom>
              <a:avLst/>
              <a:gdLst/>
              <a:ahLst/>
              <a:cxnLst/>
              <a:rect l="l" t="t" r="r" b="b"/>
              <a:pathLst>
                <a:path w="3302" h="1875" extrusionOk="0">
                  <a:moveTo>
                    <a:pt x="1642" y="1"/>
                  </a:moveTo>
                  <a:lnTo>
                    <a:pt x="0" y="322"/>
                  </a:lnTo>
                  <a:lnTo>
                    <a:pt x="0" y="1874"/>
                  </a:lnTo>
                  <a:lnTo>
                    <a:pt x="1356" y="1678"/>
                  </a:lnTo>
                  <a:lnTo>
                    <a:pt x="3301" y="1874"/>
                  </a:lnTo>
                  <a:lnTo>
                    <a:pt x="3301" y="322"/>
                  </a:lnTo>
                  <a:lnTo>
                    <a:pt x="16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5118975" y="2926400"/>
              <a:ext cx="82550" cy="12975"/>
            </a:xfrm>
            <a:custGeom>
              <a:avLst/>
              <a:gdLst/>
              <a:ahLst/>
              <a:cxnLst/>
              <a:rect l="l" t="t" r="r" b="b"/>
              <a:pathLst>
                <a:path w="3302" h="519" extrusionOk="0">
                  <a:moveTo>
                    <a:pt x="0" y="1"/>
                  </a:moveTo>
                  <a:lnTo>
                    <a:pt x="0" y="518"/>
                  </a:lnTo>
                  <a:lnTo>
                    <a:pt x="3301" y="518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5092650" y="2861725"/>
              <a:ext cx="139200" cy="36150"/>
            </a:xfrm>
            <a:custGeom>
              <a:avLst/>
              <a:gdLst/>
              <a:ahLst/>
              <a:cxnLst/>
              <a:rect l="l" t="t" r="r" b="b"/>
              <a:pathLst>
                <a:path w="5568" h="1446" extrusionOk="0">
                  <a:moveTo>
                    <a:pt x="357" y="1"/>
                  </a:moveTo>
                  <a:lnTo>
                    <a:pt x="161" y="179"/>
                  </a:lnTo>
                  <a:cubicBezTo>
                    <a:pt x="72" y="179"/>
                    <a:pt x="1" y="232"/>
                    <a:pt x="1" y="322"/>
                  </a:cubicBezTo>
                  <a:lnTo>
                    <a:pt x="36" y="1303"/>
                  </a:lnTo>
                  <a:cubicBezTo>
                    <a:pt x="36" y="1374"/>
                    <a:pt x="90" y="1446"/>
                    <a:pt x="179" y="1446"/>
                  </a:cubicBezTo>
                  <a:lnTo>
                    <a:pt x="5300" y="1446"/>
                  </a:lnTo>
                  <a:cubicBezTo>
                    <a:pt x="5389" y="1446"/>
                    <a:pt x="5443" y="1374"/>
                    <a:pt x="5443" y="1303"/>
                  </a:cubicBezTo>
                  <a:lnTo>
                    <a:pt x="5567" y="1053"/>
                  </a:lnTo>
                  <a:lnTo>
                    <a:pt x="5567" y="161"/>
                  </a:lnTo>
                  <a:cubicBezTo>
                    <a:pt x="5567" y="72"/>
                    <a:pt x="5496" y="1"/>
                    <a:pt x="5407" y="1"/>
                  </a:cubicBezTo>
                  <a:lnTo>
                    <a:pt x="3462" y="1"/>
                  </a:lnTo>
                  <a:lnTo>
                    <a:pt x="2623" y="322"/>
                  </a:lnTo>
                  <a:lnTo>
                    <a:pt x="19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5088625" y="2861725"/>
              <a:ext cx="143225" cy="38825"/>
            </a:xfrm>
            <a:custGeom>
              <a:avLst/>
              <a:gdLst/>
              <a:ahLst/>
              <a:cxnLst/>
              <a:rect l="l" t="t" r="r" b="b"/>
              <a:pathLst>
                <a:path w="5729" h="1553" extrusionOk="0">
                  <a:moveTo>
                    <a:pt x="162" y="1"/>
                  </a:moveTo>
                  <a:cubicBezTo>
                    <a:pt x="72" y="1"/>
                    <a:pt x="1" y="72"/>
                    <a:pt x="1" y="161"/>
                  </a:cubicBezTo>
                  <a:lnTo>
                    <a:pt x="1" y="1410"/>
                  </a:lnTo>
                  <a:cubicBezTo>
                    <a:pt x="1" y="1481"/>
                    <a:pt x="72" y="1553"/>
                    <a:pt x="162" y="1553"/>
                  </a:cubicBezTo>
                  <a:lnTo>
                    <a:pt x="2106" y="1553"/>
                  </a:lnTo>
                  <a:lnTo>
                    <a:pt x="2999" y="1357"/>
                  </a:lnTo>
                  <a:lnTo>
                    <a:pt x="3623" y="1553"/>
                  </a:lnTo>
                  <a:lnTo>
                    <a:pt x="5568" y="1553"/>
                  </a:lnTo>
                  <a:cubicBezTo>
                    <a:pt x="5657" y="1553"/>
                    <a:pt x="5728" y="1481"/>
                    <a:pt x="5728" y="1410"/>
                  </a:cubicBezTo>
                  <a:lnTo>
                    <a:pt x="5728" y="1053"/>
                  </a:lnTo>
                  <a:lnTo>
                    <a:pt x="697" y="1053"/>
                  </a:lnTo>
                  <a:cubicBezTo>
                    <a:pt x="590" y="1053"/>
                    <a:pt x="518" y="964"/>
                    <a:pt x="518" y="857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5141275" y="2861725"/>
              <a:ext cx="37925" cy="38825"/>
            </a:xfrm>
            <a:custGeom>
              <a:avLst/>
              <a:gdLst/>
              <a:ahLst/>
              <a:cxnLst/>
              <a:rect l="l" t="t" r="r" b="b"/>
              <a:pathLst>
                <a:path w="1517" h="1553" extrusionOk="0">
                  <a:moveTo>
                    <a:pt x="0" y="1"/>
                  </a:moveTo>
                  <a:lnTo>
                    <a:pt x="0" y="1553"/>
                  </a:lnTo>
                  <a:lnTo>
                    <a:pt x="750" y="1410"/>
                  </a:lnTo>
                  <a:lnTo>
                    <a:pt x="1517" y="1553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5141275" y="2888050"/>
              <a:ext cx="37925" cy="12500"/>
            </a:xfrm>
            <a:custGeom>
              <a:avLst/>
              <a:gdLst/>
              <a:ahLst/>
              <a:cxnLst/>
              <a:rect l="l" t="t" r="r" b="b"/>
              <a:pathLst>
                <a:path w="1517" h="500" extrusionOk="0">
                  <a:moveTo>
                    <a:pt x="0" y="0"/>
                  </a:moveTo>
                  <a:lnTo>
                    <a:pt x="0" y="500"/>
                  </a:lnTo>
                  <a:lnTo>
                    <a:pt x="1517" y="500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6" name="Google Shape;1096;p16"/>
          <p:cNvPicPr preferRelativeResize="0"/>
          <p:nvPr/>
        </p:nvPicPr>
        <p:blipFill rotWithShape="1">
          <a:blip r:embed="rId3">
            <a:alphaModFix/>
          </a:blip>
          <a:srcRect l="18472" t="19649" r="45266" b="29084"/>
          <a:stretch/>
        </p:blipFill>
        <p:spPr>
          <a:xfrm>
            <a:off x="3303763" y="3875283"/>
            <a:ext cx="1268237" cy="100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6"/>
          <p:cNvPicPr preferRelativeResize="0"/>
          <p:nvPr/>
        </p:nvPicPr>
        <p:blipFill rotWithShape="1">
          <a:blip r:embed="rId4">
            <a:alphaModFix/>
          </a:blip>
          <a:srcRect l="261" t="49638" r="66967" b="4938"/>
          <a:stretch/>
        </p:blipFill>
        <p:spPr>
          <a:xfrm>
            <a:off x="2920090" y="1360893"/>
            <a:ext cx="1269161" cy="83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6"/>
          <p:cNvSpPr txBox="1"/>
          <p:nvPr/>
        </p:nvSpPr>
        <p:spPr>
          <a:xfrm>
            <a:off x="5736270" y="2649616"/>
            <a:ext cx="25411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Actividades conceptuales diseñadas para que tomen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conciencia de las diferencias y similitudes entre los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sonidos trabajados y sus contrastes.</a:t>
            </a:r>
            <a:endParaRPr/>
          </a:p>
        </p:txBody>
      </p:sp>
      <p:pic>
        <p:nvPicPr>
          <p:cNvPr id="1099" name="Google Shape;109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5838" y="3802915"/>
            <a:ext cx="1351073" cy="100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6"/>
          <p:cNvPicPr preferRelativeResize="0"/>
          <p:nvPr/>
        </p:nvPicPr>
        <p:blipFill rotWithShape="1">
          <a:blip r:embed="rId6">
            <a:alphaModFix/>
          </a:blip>
          <a:srcRect t="12964" b="5325"/>
          <a:stretch/>
        </p:blipFill>
        <p:spPr>
          <a:xfrm>
            <a:off x="7719786" y="1183400"/>
            <a:ext cx="1106841" cy="122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7"/>
          <p:cNvSpPr txBox="1">
            <a:spLocks noGrp="1"/>
          </p:cNvSpPr>
          <p:nvPr>
            <p:ph type="title"/>
          </p:nvPr>
        </p:nvSpPr>
        <p:spPr>
          <a:xfrm>
            <a:off x="5773480" y="581221"/>
            <a:ext cx="237633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4800"/>
              <a:t>Sintaxis</a:t>
            </a:r>
            <a:r>
              <a:rPr lang="en"/>
              <a:t> </a:t>
            </a:r>
            <a:endParaRPr/>
          </a:p>
        </p:txBody>
      </p:sp>
      <p:sp>
        <p:nvSpPr>
          <p:cNvPr id="1106" name="Google Shape;1106;p17"/>
          <p:cNvSpPr txBox="1">
            <a:spLocks noGrp="1"/>
          </p:cNvSpPr>
          <p:nvPr>
            <p:ph type="subTitle" idx="1"/>
          </p:nvPr>
        </p:nvSpPr>
        <p:spPr>
          <a:xfrm>
            <a:off x="-70977" y="79673"/>
            <a:ext cx="37371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❖"/>
            </a:pPr>
            <a:r>
              <a:rPr lang="en" sz="2400"/>
              <a:t>El habla paralela  </a:t>
            </a:r>
            <a:endParaRPr sz="2400"/>
          </a:p>
        </p:txBody>
      </p:sp>
      <p:sp>
        <p:nvSpPr>
          <p:cNvPr id="1107" name="Google Shape;1107;p17"/>
          <p:cNvSpPr/>
          <p:nvPr/>
        </p:nvSpPr>
        <p:spPr>
          <a:xfrm rot="-5400000">
            <a:off x="6179861" y="-670956"/>
            <a:ext cx="1778563" cy="3546555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8" name="Google Shape;110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2064" y="2979315"/>
            <a:ext cx="2059255" cy="158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17"/>
          <p:cNvSpPr txBox="1"/>
          <p:nvPr/>
        </p:nvSpPr>
        <p:spPr>
          <a:xfrm>
            <a:off x="3904930" y="1774224"/>
            <a:ext cx="37371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❖"/>
            </a:pPr>
            <a:r>
              <a:rPr lang="en" sz="2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Extensión  </a:t>
            </a:r>
            <a:endParaRPr/>
          </a:p>
        </p:txBody>
      </p:sp>
      <p:pic>
        <p:nvPicPr>
          <p:cNvPr id="1110" name="Google Shape;111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29" y="3078324"/>
            <a:ext cx="2403305" cy="170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8150" y="2664414"/>
            <a:ext cx="1625334" cy="23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17"/>
          <p:cNvPicPr preferRelativeResize="0"/>
          <p:nvPr/>
        </p:nvPicPr>
        <p:blipFill rotWithShape="1">
          <a:blip r:embed="rId6">
            <a:alphaModFix/>
          </a:blip>
          <a:srcRect l="9278" t="43824" r="8035" b="7075"/>
          <a:stretch/>
        </p:blipFill>
        <p:spPr>
          <a:xfrm>
            <a:off x="2143473" y="1111135"/>
            <a:ext cx="2459782" cy="146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Google Shape;1117;p19"/>
          <p:cNvGrpSpPr/>
          <p:nvPr/>
        </p:nvGrpSpPr>
        <p:grpSpPr>
          <a:xfrm>
            <a:off x="4504202" y="2379953"/>
            <a:ext cx="4317876" cy="2224153"/>
            <a:chOff x="2525709" y="702500"/>
            <a:chExt cx="6977820" cy="3594300"/>
          </a:xfrm>
        </p:grpSpPr>
        <p:sp>
          <p:nvSpPr>
            <p:cNvPr id="1118" name="Google Shape;1118;p19"/>
            <p:cNvSpPr/>
            <p:nvPr/>
          </p:nvSpPr>
          <p:spPr>
            <a:xfrm>
              <a:off x="2894775" y="702500"/>
              <a:ext cx="6176400" cy="3594300"/>
            </a:xfrm>
            <a:prstGeom prst="wedgeEllipseCallout">
              <a:avLst>
                <a:gd name="adj1" fmla="val -50767"/>
                <a:gd name="adj2" fmla="val 3212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9" name="Google Shape;1119;p19"/>
            <p:cNvGrpSpPr/>
            <p:nvPr/>
          </p:nvGrpSpPr>
          <p:grpSpPr>
            <a:xfrm>
              <a:off x="2525709" y="1566717"/>
              <a:ext cx="6977820" cy="1515123"/>
              <a:chOff x="2982914" y="2627468"/>
              <a:chExt cx="4018093" cy="872465"/>
            </a:xfrm>
          </p:grpSpPr>
          <p:sp>
            <p:nvSpPr>
              <p:cNvPr id="1120" name="Google Shape;1120;p19"/>
              <p:cNvSpPr/>
              <p:nvPr/>
            </p:nvSpPr>
            <p:spPr>
              <a:xfrm rot="1462114">
                <a:off x="3043221" y="2633549"/>
                <a:ext cx="97124" cy="313296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9"/>
              <p:cNvSpPr/>
              <p:nvPr/>
            </p:nvSpPr>
            <p:spPr>
              <a:xfrm rot="3714923">
                <a:off x="6730072" y="3272933"/>
                <a:ext cx="213711" cy="18048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9"/>
              <p:cNvSpPr/>
              <p:nvPr/>
            </p:nvSpPr>
            <p:spPr>
              <a:xfrm rot="1462114">
                <a:off x="3141403" y="2691588"/>
                <a:ext cx="44500" cy="2017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9"/>
              <p:cNvSpPr/>
              <p:nvPr/>
            </p:nvSpPr>
            <p:spPr>
              <a:xfrm rot="3714923">
                <a:off x="6892587" y="3306135"/>
                <a:ext cx="101555" cy="76479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4" name="Google Shape;1124;p19"/>
          <p:cNvGrpSpPr/>
          <p:nvPr/>
        </p:nvGrpSpPr>
        <p:grpSpPr>
          <a:xfrm flipH="1">
            <a:off x="377406" y="402189"/>
            <a:ext cx="4317876" cy="2224153"/>
            <a:chOff x="2525709" y="702500"/>
            <a:chExt cx="6977820" cy="3594300"/>
          </a:xfrm>
        </p:grpSpPr>
        <p:sp>
          <p:nvSpPr>
            <p:cNvPr id="1125" name="Google Shape;1125;p19"/>
            <p:cNvSpPr/>
            <p:nvPr/>
          </p:nvSpPr>
          <p:spPr>
            <a:xfrm>
              <a:off x="2894775" y="702500"/>
              <a:ext cx="6176400" cy="3594300"/>
            </a:xfrm>
            <a:prstGeom prst="wedgeEllipseCallout">
              <a:avLst>
                <a:gd name="adj1" fmla="val -50767"/>
                <a:gd name="adj2" fmla="val 3212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6" name="Google Shape;1126;p19"/>
            <p:cNvGrpSpPr/>
            <p:nvPr/>
          </p:nvGrpSpPr>
          <p:grpSpPr>
            <a:xfrm>
              <a:off x="2525709" y="1566717"/>
              <a:ext cx="6977820" cy="1515123"/>
              <a:chOff x="2982914" y="2627468"/>
              <a:chExt cx="4018093" cy="872465"/>
            </a:xfrm>
          </p:grpSpPr>
          <p:sp>
            <p:nvSpPr>
              <p:cNvPr id="1127" name="Google Shape;1127;p19"/>
              <p:cNvSpPr/>
              <p:nvPr/>
            </p:nvSpPr>
            <p:spPr>
              <a:xfrm rot="1462114">
                <a:off x="3043221" y="2633549"/>
                <a:ext cx="97124" cy="313296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9"/>
              <p:cNvSpPr/>
              <p:nvPr/>
            </p:nvSpPr>
            <p:spPr>
              <a:xfrm rot="3714923">
                <a:off x="6730072" y="3272933"/>
                <a:ext cx="213711" cy="18048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 rot="1462114">
                <a:off x="3141403" y="2691588"/>
                <a:ext cx="44500" cy="2017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9"/>
              <p:cNvSpPr/>
              <p:nvPr/>
            </p:nvSpPr>
            <p:spPr>
              <a:xfrm rot="3714923">
                <a:off x="6892587" y="3306135"/>
                <a:ext cx="101555" cy="76479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31" name="Google Shape;1131;p19"/>
          <p:cNvSpPr txBox="1">
            <a:spLocks noGrp="1"/>
          </p:cNvSpPr>
          <p:nvPr>
            <p:ph type="title"/>
          </p:nvPr>
        </p:nvSpPr>
        <p:spPr>
          <a:xfrm>
            <a:off x="739639" y="639127"/>
            <a:ext cx="35085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¿Dudas?</a:t>
            </a:r>
            <a:endParaRPr/>
          </a:p>
        </p:txBody>
      </p:sp>
      <p:sp>
        <p:nvSpPr>
          <p:cNvPr id="1132" name="Google Shape;1132;p19"/>
          <p:cNvSpPr txBox="1">
            <a:spLocks noGrp="1"/>
          </p:cNvSpPr>
          <p:nvPr>
            <p:ph type="title" idx="2"/>
          </p:nvPr>
        </p:nvSpPr>
        <p:spPr>
          <a:xfrm>
            <a:off x="4909166" y="2900718"/>
            <a:ext cx="35085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GRACIAS</a:t>
            </a:r>
            <a:endParaRPr/>
          </a:p>
        </p:txBody>
      </p:sp>
      <p:sp>
        <p:nvSpPr>
          <p:cNvPr id="1133" name="Google Shape;1133;p19"/>
          <p:cNvSpPr txBox="1">
            <a:spLocks noGrp="1"/>
          </p:cNvSpPr>
          <p:nvPr>
            <p:ph type="subTitle" idx="3"/>
          </p:nvPr>
        </p:nvSpPr>
        <p:spPr>
          <a:xfrm>
            <a:off x="4909166" y="3565674"/>
            <a:ext cx="35085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Gracias por su atención</a:t>
            </a:r>
            <a:endParaRPr/>
          </a:p>
        </p:txBody>
      </p:sp>
      <p:grpSp>
        <p:nvGrpSpPr>
          <p:cNvPr id="1134" name="Google Shape;1134;p19"/>
          <p:cNvGrpSpPr/>
          <p:nvPr/>
        </p:nvGrpSpPr>
        <p:grpSpPr>
          <a:xfrm rot="1133111" flipH="1">
            <a:off x="5879004" y="556258"/>
            <a:ext cx="1968648" cy="1201745"/>
            <a:chOff x="543558" y="815800"/>
            <a:chExt cx="1562908" cy="954136"/>
          </a:xfrm>
        </p:grpSpPr>
        <p:grpSp>
          <p:nvGrpSpPr>
            <p:cNvPr id="1135" name="Google Shape;1135;p19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1136" name="Google Shape;1136;p19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9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9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9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9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19"/>
            <p:cNvSpPr/>
            <p:nvPr/>
          </p:nvSpPr>
          <p:spPr>
            <a:xfrm rot="-549960" flipH="1">
              <a:off x="849648" y="1053170"/>
              <a:ext cx="938197" cy="30004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NUMBERS</a:t>
              </a:r>
            </a:p>
          </p:txBody>
        </p:sp>
      </p:grpSp>
      <p:grpSp>
        <p:nvGrpSpPr>
          <p:cNvPr id="1142" name="Google Shape;1142;p19"/>
          <p:cNvGrpSpPr/>
          <p:nvPr/>
        </p:nvGrpSpPr>
        <p:grpSpPr>
          <a:xfrm rot="-1133111">
            <a:off x="720479" y="3327858"/>
            <a:ext cx="1968648" cy="1201745"/>
            <a:chOff x="543558" y="815800"/>
            <a:chExt cx="1562908" cy="954136"/>
          </a:xfrm>
        </p:grpSpPr>
        <p:grpSp>
          <p:nvGrpSpPr>
            <p:cNvPr id="1143" name="Google Shape;1143;p19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1144" name="Google Shape;1144;p19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9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9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19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19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19"/>
            <p:cNvSpPr/>
            <p:nvPr/>
          </p:nvSpPr>
          <p:spPr>
            <a:xfrm rot="-498790">
              <a:off x="843783" y="1070330"/>
              <a:ext cx="938195" cy="30004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NUMBERS</a:t>
              </a:r>
            </a:p>
          </p:txBody>
        </p:sp>
      </p:grpSp>
      <p:pic>
        <p:nvPicPr>
          <p:cNvPr id="1150" name="Google Shape;1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976" y="1199826"/>
            <a:ext cx="1371533" cy="137192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"/>
          <p:cNvSpPr txBox="1">
            <a:spLocks noGrp="1"/>
          </p:cNvSpPr>
          <p:nvPr>
            <p:ph type="title"/>
          </p:nvPr>
        </p:nvSpPr>
        <p:spPr>
          <a:xfrm>
            <a:off x="627775" y="2002112"/>
            <a:ext cx="6429228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6000"/>
              <a:t>Dimensiones </a:t>
            </a:r>
            <a:br>
              <a:rPr lang="en" sz="6000"/>
            </a:br>
            <a:r>
              <a:rPr lang="en" sz="6000"/>
              <a:t>del lenguaje </a:t>
            </a:r>
            <a:endParaRPr sz="6000"/>
          </a:p>
        </p:txBody>
      </p:sp>
      <p:grpSp>
        <p:nvGrpSpPr>
          <p:cNvPr id="467" name="Google Shape;467;p3"/>
          <p:cNvGrpSpPr/>
          <p:nvPr/>
        </p:nvGrpSpPr>
        <p:grpSpPr>
          <a:xfrm>
            <a:off x="6964708" y="1565760"/>
            <a:ext cx="1449056" cy="3422045"/>
            <a:chOff x="6036275" y="1567950"/>
            <a:chExt cx="1285650" cy="3036150"/>
          </a:xfrm>
        </p:grpSpPr>
        <p:sp>
          <p:nvSpPr>
            <p:cNvPr id="468" name="Google Shape;468;p3"/>
            <p:cNvSpPr/>
            <p:nvPr/>
          </p:nvSpPr>
          <p:spPr>
            <a:xfrm>
              <a:off x="6362100" y="3514150"/>
              <a:ext cx="652975" cy="972150"/>
            </a:xfrm>
            <a:custGeom>
              <a:avLst/>
              <a:gdLst/>
              <a:ahLst/>
              <a:cxnLst/>
              <a:rect l="l" t="t" r="r" b="b"/>
              <a:pathLst>
                <a:path w="26119" h="38886" extrusionOk="0">
                  <a:moveTo>
                    <a:pt x="23158" y="0"/>
                  </a:moveTo>
                  <a:cubicBezTo>
                    <a:pt x="17890" y="0"/>
                    <a:pt x="6791" y="383"/>
                    <a:pt x="0" y="552"/>
                  </a:cubicBezTo>
                  <a:cubicBezTo>
                    <a:pt x="1073" y="10755"/>
                    <a:pt x="1005" y="25774"/>
                    <a:pt x="2511" y="35406"/>
                  </a:cubicBezTo>
                  <a:cubicBezTo>
                    <a:pt x="2648" y="36319"/>
                    <a:pt x="2694" y="37278"/>
                    <a:pt x="2420" y="38146"/>
                  </a:cubicBezTo>
                  <a:cubicBezTo>
                    <a:pt x="3999" y="38639"/>
                    <a:pt x="5658" y="38886"/>
                    <a:pt x="7318" y="38886"/>
                  </a:cubicBezTo>
                  <a:cubicBezTo>
                    <a:pt x="8730" y="38886"/>
                    <a:pt x="10141" y="38707"/>
                    <a:pt x="11504" y="38351"/>
                  </a:cubicBezTo>
                  <a:cubicBezTo>
                    <a:pt x="11778" y="34060"/>
                    <a:pt x="12372" y="7605"/>
                    <a:pt x="12417" y="7582"/>
                  </a:cubicBezTo>
                  <a:cubicBezTo>
                    <a:pt x="12481" y="7566"/>
                    <a:pt x="12972" y="7472"/>
                    <a:pt x="13275" y="7472"/>
                  </a:cubicBezTo>
                  <a:cubicBezTo>
                    <a:pt x="13404" y="7472"/>
                    <a:pt x="13499" y="7489"/>
                    <a:pt x="13513" y="7537"/>
                  </a:cubicBezTo>
                  <a:cubicBezTo>
                    <a:pt x="14221" y="10550"/>
                    <a:pt x="14289" y="34471"/>
                    <a:pt x="14495" y="37872"/>
                  </a:cubicBezTo>
                  <a:cubicBezTo>
                    <a:pt x="16037" y="38180"/>
                    <a:pt x="17614" y="38338"/>
                    <a:pt x="19185" y="38338"/>
                  </a:cubicBezTo>
                  <a:cubicBezTo>
                    <a:pt x="19822" y="38338"/>
                    <a:pt x="20458" y="38312"/>
                    <a:pt x="21091" y="38260"/>
                  </a:cubicBezTo>
                  <a:cubicBezTo>
                    <a:pt x="21913" y="38191"/>
                    <a:pt x="22734" y="38054"/>
                    <a:pt x="23488" y="37803"/>
                  </a:cubicBezTo>
                  <a:cubicBezTo>
                    <a:pt x="23465" y="37643"/>
                    <a:pt x="23465" y="37484"/>
                    <a:pt x="23488" y="37301"/>
                  </a:cubicBezTo>
                  <a:cubicBezTo>
                    <a:pt x="23488" y="36708"/>
                    <a:pt x="23488" y="36114"/>
                    <a:pt x="23533" y="35338"/>
                  </a:cubicBezTo>
                  <a:cubicBezTo>
                    <a:pt x="23647" y="27304"/>
                    <a:pt x="26021" y="2013"/>
                    <a:pt x="26113" y="164"/>
                  </a:cubicBezTo>
                  <a:cubicBezTo>
                    <a:pt x="26118" y="46"/>
                    <a:pt x="24991" y="0"/>
                    <a:pt x="23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6373500" y="4467775"/>
              <a:ext cx="276225" cy="136325"/>
            </a:xfrm>
            <a:custGeom>
              <a:avLst/>
              <a:gdLst/>
              <a:ahLst/>
              <a:cxnLst/>
              <a:rect l="l" t="t" r="r" b="b"/>
              <a:pathLst>
                <a:path w="11049" h="5453" extrusionOk="0">
                  <a:moveTo>
                    <a:pt x="1964" y="1"/>
                  </a:moveTo>
                  <a:cubicBezTo>
                    <a:pt x="1941" y="46"/>
                    <a:pt x="1941" y="69"/>
                    <a:pt x="1918" y="115"/>
                  </a:cubicBezTo>
                  <a:cubicBezTo>
                    <a:pt x="1530" y="1233"/>
                    <a:pt x="549" y="2100"/>
                    <a:pt x="184" y="3242"/>
                  </a:cubicBezTo>
                  <a:cubicBezTo>
                    <a:pt x="47" y="3721"/>
                    <a:pt x="1" y="4269"/>
                    <a:pt x="275" y="4680"/>
                  </a:cubicBezTo>
                  <a:cubicBezTo>
                    <a:pt x="617" y="5205"/>
                    <a:pt x="1302" y="5342"/>
                    <a:pt x="1895" y="5410"/>
                  </a:cubicBezTo>
                  <a:cubicBezTo>
                    <a:pt x="2164" y="5439"/>
                    <a:pt x="2471" y="5452"/>
                    <a:pt x="2806" y="5452"/>
                  </a:cubicBezTo>
                  <a:cubicBezTo>
                    <a:pt x="5692" y="5452"/>
                    <a:pt x="10654" y="4439"/>
                    <a:pt x="10797" y="3150"/>
                  </a:cubicBezTo>
                  <a:cubicBezTo>
                    <a:pt x="10889" y="2329"/>
                    <a:pt x="10980" y="1324"/>
                    <a:pt x="11048" y="206"/>
                  </a:cubicBezTo>
                  <a:lnTo>
                    <a:pt x="11048" y="206"/>
                  </a:lnTo>
                  <a:cubicBezTo>
                    <a:pt x="9685" y="562"/>
                    <a:pt x="8274" y="741"/>
                    <a:pt x="6862" y="741"/>
                  </a:cubicBezTo>
                  <a:cubicBezTo>
                    <a:pt x="5202" y="741"/>
                    <a:pt x="3543" y="494"/>
                    <a:pt x="19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6724450" y="4459225"/>
              <a:ext cx="273925" cy="143100"/>
            </a:xfrm>
            <a:custGeom>
              <a:avLst/>
              <a:gdLst/>
              <a:ahLst/>
              <a:cxnLst/>
              <a:rect l="l" t="t" r="r" b="b"/>
              <a:pathLst>
                <a:path w="10957" h="5724" extrusionOk="0">
                  <a:moveTo>
                    <a:pt x="8994" y="0"/>
                  </a:moveTo>
                  <a:cubicBezTo>
                    <a:pt x="8240" y="251"/>
                    <a:pt x="7419" y="388"/>
                    <a:pt x="6597" y="457"/>
                  </a:cubicBezTo>
                  <a:cubicBezTo>
                    <a:pt x="5964" y="509"/>
                    <a:pt x="5328" y="535"/>
                    <a:pt x="4691" y="535"/>
                  </a:cubicBezTo>
                  <a:cubicBezTo>
                    <a:pt x="3120" y="535"/>
                    <a:pt x="1543" y="377"/>
                    <a:pt x="1" y="69"/>
                  </a:cubicBezTo>
                  <a:lnTo>
                    <a:pt x="1" y="69"/>
                  </a:lnTo>
                  <a:cubicBezTo>
                    <a:pt x="115" y="1758"/>
                    <a:pt x="229" y="2922"/>
                    <a:pt x="343" y="3241"/>
                  </a:cubicBezTo>
                  <a:cubicBezTo>
                    <a:pt x="676" y="4221"/>
                    <a:pt x="5268" y="5723"/>
                    <a:pt x="8206" y="5723"/>
                  </a:cubicBezTo>
                  <a:cubicBezTo>
                    <a:pt x="8690" y="5723"/>
                    <a:pt x="9128" y="5683"/>
                    <a:pt x="9496" y="5592"/>
                  </a:cubicBezTo>
                  <a:cubicBezTo>
                    <a:pt x="9838" y="5501"/>
                    <a:pt x="10181" y="5387"/>
                    <a:pt x="10454" y="5136"/>
                  </a:cubicBezTo>
                  <a:cubicBezTo>
                    <a:pt x="10957" y="4679"/>
                    <a:pt x="10957" y="3880"/>
                    <a:pt x="10706" y="3241"/>
                  </a:cubicBezTo>
                  <a:cubicBezTo>
                    <a:pt x="10454" y="2625"/>
                    <a:pt x="9975" y="2100"/>
                    <a:pt x="9587" y="1552"/>
                  </a:cubicBezTo>
                  <a:cubicBezTo>
                    <a:pt x="9290" y="1096"/>
                    <a:pt x="9062" y="594"/>
                    <a:pt x="8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501325" y="2001600"/>
              <a:ext cx="88475" cy="45250"/>
            </a:xfrm>
            <a:custGeom>
              <a:avLst/>
              <a:gdLst/>
              <a:ahLst/>
              <a:cxnLst/>
              <a:rect l="l" t="t" r="r" b="b"/>
              <a:pathLst>
                <a:path w="3539" h="1810" extrusionOk="0">
                  <a:moveTo>
                    <a:pt x="2335" y="1"/>
                  </a:moveTo>
                  <a:cubicBezTo>
                    <a:pt x="1961" y="1"/>
                    <a:pt x="1479" y="98"/>
                    <a:pt x="868" y="362"/>
                  </a:cubicBezTo>
                  <a:cubicBezTo>
                    <a:pt x="24" y="727"/>
                    <a:pt x="1" y="1252"/>
                    <a:pt x="24" y="1458"/>
                  </a:cubicBezTo>
                  <a:cubicBezTo>
                    <a:pt x="24" y="1526"/>
                    <a:pt x="46" y="1594"/>
                    <a:pt x="92" y="1663"/>
                  </a:cubicBezTo>
                  <a:cubicBezTo>
                    <a:pt x="183" y="1754"/>
                    <a:pt x="298" y="1800"/>
                    <a:pt x="412" y="1800"/>
                  </a:cubicBezTo>
                  <a:cubicBezTo>
                    <a:pt x="465" y="1807"/>
                    <a:pt x="517" y="1809"/>
                    <a:pt x="567" y="1809"/>
                  </a:cubicBezTo>
                  <a:cubicBezTo>
                    <a:pt x="688" y="1809"/>
                    <a:pt x="801" y="1793"/>
                    <a:pt x="914" y="1777"/>
                  </a:cubicBezTo>
                  <a:cubicBezTo>
                    <a:pt x="1530" y="1709"/>
                    <a:pt x="2124" y="1617"/>
                    <a:pt x="2717" y="1480"/>
                  </a:cubicBezTo>
                  <a:cubicBezTo>
                    <a:pt x="2968" y="1435"/>
                    <a:pt x="3219" y="1343"/>
                    <a:pt x="3379" y="1161"/>
                  </a:cubicBezTo>
                  <a:cubicBezTo>
                    <a:pt x="3493" y="1001"/>
                    <a:pt x="3539" y="796"/>
                    <a:pt x="3493" y="613"/>
                  </a:cubicBezTo>
                  <a:cubicBezTo>
                    <a:pt x="3417" y="399"/>
                    <a:pt x="3095" y="1"/>
                    <a:pt x="2335" y="1"/>
                  </a:cubicBezTo>
                  <a:close/>
                </a:path>
              </a:pathLst>
            </a:custGeom>
            <a:solidFill>
              <a:srgbClr val="633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6279350" y="1660250"/>
              <a:ext cx="796075" cy="865250"/>
            </a:xfrm>
            <a:custGeom>
              <a:avLst/>
              <a:gdLst/>
              <a:ahLst/>
              <a:cxnLst/>
              <a:rect l="l" t="t" r="r" b="b"/>
              <a:pathLst>
                <a:path w="31843" h="34610" extrusionOk="0">
                  <a:moveTo>
                    <a:pt x="17035" y="0"/>
                  </a:moveTo>
                  <a:cubicBezTo>
                    <a:pt x="14282" y="0"/>
                    <a:pt x="11686" y="1194"/>
                    <a:pt x="9405" y="1827"/>
                  </a:cubicBezTo>
                  <a:cubicBezTo>
                    <a:pt x="7465" y="2375"/>
                    <a:pt x="5844" y="3813"/>
                    <a:pt x="4703" y="5502"/>
                  </a:cubicBezTo>
                  <a:cubicBezTo>
                    <a:pt x="3584" y="7191"/>
                    <a:pt x="2900" y="9131"/>
                    <a:pt x="2260" y="11071"/>
                  </a:cubicBezTo>
                  <a:cubicBezTo>
                    <a:pt x="1028" y="14906"/>
                    <a:pt x="1" y="18992"/>
                    <a:pt x="822" y="22941"/>
                  </a:cubicBezTo>
                  <a:cubicBezTo>
                    <a:pt x="1621" y="26775"/>
                    <a:pt x="4201" y="30153"/>
                    <a:pt x="7556" y="32185"/>
                  </a:cubicBezTo>
                  <a:cubicBezTo>
                    <a:pt x="10270" y="33817"/>
                    <a:pt x="13426" y="34609"/>
                    <a:pt x="16585" y="34609"/>
                  </a:cubicBezTo>
                  <a:cubicBezTo>
                    <a:pt x="17359" y="34609"/>
                    <a:pt x="18133" y="34562"/>
                    <a:pt x="18900" y="34467"/>
                  </a:cubicBezTo>
                  <a:cubicBezTo>
                    <a:pt x="21114" y="34193"/>
                    <a:pt x="23283" y="33532"/>
                    <a:pt x="25154" y="32345"/>
                  </a:cubicBezTo>
                  <a:cubicBezTo>
                    <a:pt x="27642" y="30770"/>
                    <a:pt x="29491" y="28282"/>
                    <a:pt x="30518" y="25520"/>
                  </a:cubicBezTo>
                  <a:cubicBezTo>
                    <a:pt x="31568" y="22781"/>
                    <a:pt x="31842" y="19791"/>
                    <a:pt x="31591" y="16846"/>
                  </a:cubicBezTo>
                  <a:cubicBezTo>
                    <a:pt x="31294" y="13194"/>
                    <a:pt x="30130" y="9565"/>
                    <a:pt x="28007" y="6552"/>
                  </a:cubicBezTo>
                  <a:cubicBezTo>
                    <a:pt x="25907" y="3539"/>
                    <a:pt x="22780" y="1188"/>
                    <a:pt x="19220" y="275"/>
                  </a:cubicBezTo>
                  <a:cubicBezTo>
                    <a:pt x="18483" y="81"/>
                    <a:pt x="17754" y="0"/>
                    <a:pt x="17035" y="0"/>
                  </a:cubicBezTo>
                  <a:close/>
                </a:path>
              </a:pathLst>
            </a:custGeom>
            <a:solidFill>
              <a:srgbClr val="FAA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6795200" y="2003875"/>
              <a:ext cx="87900" cy="49575"/>
            </a:xfrm>
            <a:custGeom>
              <a:avLst/>
              <a:gdLst/>
              <a:ahLst/>
              <a:cxnLst/>
              <a:rect l="l" t="t" r="r" b="b"/>
              <a:pathLst>
                <a:path w="3516" h="1983" extrusionOk="0">
                  <a:moveTo>
                    <a:pt x="1093" y="1"/>
                  </a:moveTo>
                  <a:cubicBezTo>
                    <a:pt x="461" y="1"/>
                    <a:pt x="153" y="326"/>
                    <a:pt x="69" y="522"/>
                  </a:cubicBezTo>
                  <a:cubicBezTo>
                    <a:pt x="1" y="705"/>
                    <a:pt x="24" y="910"/>
                    <a:pt x="138" y="1070"/>
                  </a:cubicBezTo>
                  <a:cubicBezTo>
                    <a:pt x="275" y="1275"/>
                    <a:pt x="526" y="1367"/>
                    <a:pt x="754" y="1458"/>
                  </a:cubicBezTo>
                  <a:cubicBezTo>
                    <a:pt x="1325" y="1640"/>
                    <a:pt x="1941" y="1777"/>
                    <a:pt x="2534" y="1892"/>
                  </a:cubicBezTo>
                  <a:cubicBezTo>
                    <a:pt x="2694" y="1937"/>
                    <a:pt x="2854" y="1983"/>
                    <a:pt x="3014" y="1983"/>
                  </a:cubicBezTo>
                  <a:cubicBezTo>
                    <a:pt x="3151" y="1960"/>
                    <a:pt x="3265" y="1937"/>
                    <a:pt x="3356" y="1846"/>
                  </a:cubicBezTo>
                  <a:cubicBezTo>
                    <a:pt x="3402" y="1800"/>
                    <a:pt x="3447" y="1732"/>
                    <a:pt x="3447" y="1663"/>
                  </a:cubicBezTo>
                  <a:cubicBezTo>
                    <a:pt x="3493" y="1458"/>
                    <a:pt x="3516" y="933"/>
                    <a:pt x="2694" y="499"/>
                  </a:cubicBezTo>
                  <a:cubicBezTo>
                    <a:pt x="2016" y="129"/>
                    <a:pt x="1490" y="1"/>
                    <a:pt x="10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6483650" y="2004950"/>
              <a:ext cx="86750" cy="55000"/>
            </a:xfrm>
            <a:custGeom>
              <a:avLst/>
              <a:gdLst/>
              <a:ahLst/>
              <a:cxnLst/>
              <a:rect l="l" t="t" r="r" b="b"/>
              <a:pathLst>
                <a:path w="3470" h="2200" extrusionOk="0">
                  <a:moveTo>
                    <a:pt x="2490" y="1"/>
                  </a:moveTo>
                  <a:cubicBezTo>
                    <a:pt x="2073" y="1"/>
                    <a:pt x="1500" y="166"/>
                    <a:pt x="753" y="684"/>
                  </a:cubicBezTo>
                  <a:cubicBezTo>
                    <a:pt x="0" y="1209"/>
                    <a:pt x="92" y="1734"/>
                    <a:pt x="137" y="1940"/>
                  </a:cubicBezTo>
                  <a:cubicBezTo>
                    <a:pt x="160" y="2008"/>
                    <a:pt x="206" y="2077"/>
                    <a:pt x="274" y="2122"/>
                  </a:cubicBezTo>
                  <a:cubicBezTo>
                    <a:pt x="343" y="2174"/>
                    <a:pt x="424" y="2199"/>
                    <a:pt x="518" y="2199"/>
                  </a:cubicBezTo>
                  <a:cubicBezTo>
                    <a:pt x="549" y="2199"/>
                    <a:pt x="582" y="2197"/>
                    <a:pt x="617" y="2191"/>
                  </a:cubicBezTo>
                  <a:cubicBezTo>
                    <a:pt x="776" y="2168"/>
                    <a:pt x="936" y="2122"/>
                    <a:pt x="1096" y="2077"/>
                  </a:cubicBezTo>
                  <a:cubicBezTo>
                    <a:pt x="1666" y="1871"/>
                    <a:pt x="2237" y="1666"/>
                    <a:pt x="2808" y="1392"/>
                  </a:cubicBezTo>
                  <a:cubicBezTo>
                    <a:pt x="3013" y="1301"/>
                    <a:pt x="3264" y="1164"/>
                    <a:pt x="3378" y="958"/>
                  </a:cubicBezTo>
                  <a:cubicBezTo>
                    <a:pt x="3470" y="776"/>
                    <a:pt x="3447" y="570"/>
                    <a:pt x="3356" y="388"/>
                  </a:cubicBezTo>
                  <a:cubicBezTo>
                    <a:pt x="3268" y="238"/>
                    <a:pt x="2991" y="1"/>
                    <a:pt x="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531000" y="2456300"/>
              <a:ext cx="273375" cy="290375"/>
            </a:xfrm>
            <a:custGeom>
              <a:avLst/>
              <a:gdLst/>
              <a:ahLst/>
              <a:cxnLst/>
              <a:rect l="l" t="t" r="r" b="b"/>
              <a:pathLst>
                <a:path w="10935" h="11615" extrusionOk="0">
                  <a:moveTo>
                    <a:pt x="10500" y="0"/>
                  </a:moveTo>
                  <a:cubicBezTo>
                    <a:pt x="7145" y="69"/>
                    <a:pt x="3790" y="115"/>
                    <a:pt x="412" y="160"/>
                  </a:cubicBezTo>
                  <a:cubicBezTo>
                    <a:pt x="297" y="2397"/>
                    <a:pt x="161" y="4611"/>
                    <a:pt x="46" y="6848"/>
                  </a:cubicBezTo>
                  <a:cubicBezTo>
                    <a:pt x="24" y="7305"/>
                    <a:pt x="1" y="7761"/>
                    <a:pt x="138" y="8195"/>
                  </a:cubicBezTo>
                  <a:cubicBezTo>
                    <a:pt x="297" y="8674"/>
                    <a:pt x="617" y="9039"/>
                    <a:pt x="959" y="9382"/>
                  </a:cubicBezTo>
                  <a:cubicBezTo>
                    <a:pt x="1827" y="10249"/>
                    <a:pt x="2831" y="11025"/>
                    <a:pt x="3995" y="11390"/>
                  </a:cubicBezTo>
                  <a:cubicBezTo>
                    <a:pt x="4495" y="11540"/>
                    <a:pt x="5014" y="11614"/>
                    <a:pt x="5532" y="11614"/>
                  </a:cubicBezTo>
                  <a:cubicBezTo>
                    <a:pt x="6432" y="11614"/>
                    <a:pt x="7330" y="11391"/>
                    <a:pt x="8127" y="10957"/>
                  </a:cubicBezTo>
                  <a:cubicBezTo>
                    <a:pt x="9359" y="10272"/>
                    <a:pt x="10295" y="9085"/>
                    <a:pt x="10660" y="7715"/>
                  </a:cubicBezTo>
                  <a:cubicBezTo>
                    <a:pt x="10934" y="6757"/>
                    <a:pt x="10911" y="5775"/>
                    <a:pt x="10888" y="4794"/>
                  </a:cubicBezTo>
                  <a:cubicBezTo>
                    <a:pt x="10888" y="3310"/>
                    <a:pt x="10866" y="1826"/>
                    <a:pt x="10843" y="320"/>
                  </a:cubicBezTo>
                  <a:cubicBezTo>
                    <a:pt x="10843" y="252"/>
                    <a:pt x="10820" y="137"/>
                    <a:pt x="10774" y="92"/>
                  </a:cubicBezTo>
                  <a:cubicBezTo>
                    <a:pt x="10706" y="0"/>
                    <a:pt x="10592" y="0"/>
                    <a:pt x="10500" y="0"/>
                  </a:cubicBezTo>
                  <a:close/>
                </a:path>
              </a:pathLst>
            </a:custGeom>
            <a:solidFill>
              <a:srgbClr val="FAA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6036275" y="2899050"/>
              <a:ext cx="328700" cy="710525"/>
            </a:xfrm>
            <a:custGeom>
              <a:avLst/>
              <a:gdLst/>
              <a:ahLst/>
              <a:cxnLst/>
              <a:rect l="l" t="t" r="r" b="b"/>
              <a:pathLst>
                <a:path w="13148" h="28421" extrusionOk="0">
                  <a:moveTo>
                    <a:pt x="7241" y="1"/>
                  </a:moveTo>
                  <a:cubicBezTo>
                    <a:pt x="7237" y="1"/>
                    <a:pt x="7236" y="1"/>
                    <a:pt x="7236" y="3"/>
                  </a:cubicBezTo>
                  <a:cubicBezTo>
                    <a:pt x="3310" y="7467"/>
                    <a:pt x="890" y="15684"/>
                    <a:pt x="137" y="24061"/>
                  </a:cubicBezTo>
                  <a:cubicBezTo>
                    <a:pt x="69" y="24928"/>
                    <a:pt x="0" y="25841"/>
                    <a:pt x="251" y="26663"/>
                  </a:cubicBezTo>
                  <a:cubicBezTo>
                    <a:pt x="344" y="26942"/>
                    <a:pt x="574" y="27236"/>
                    <a:pt x="829" y="27236"/>
                  </a:cubicBezTo>
                  <a:cubicBezTo>
                    <a:pt x="887" y="27236"/>
                    <a:pt x="946" y="27221"/>
                    <a:pt x="1005" y="27188"/>
                  </a:cubicBezTo>
                  <a:cubicBezTo>
                    <a:pt x="1119" y="27119"/>
                    <a:pt x="1187" y="26959"/>
                    <a:pt x="1233" y="26800"/>
                  </a:cubicBezTo>
                  <a:cubicBezTo>
                    <a:pt x="1415" y="26183"/>
                    <a:pt x="1598" y="25567"/>
                    <a:pt x="1781" y="24951"/>
                  </a:cubicBezTo>
                  <a:lnTo>
                    <a:pt x="1781" y="24951"/>
                  </a:lnTo>
                  <a:cubicBezTo>
                    <a:pt x="1735" y="25818"/>
                    <a:pt x="1803" y="26708"/>
                    <a:pt x="1986" y="27553"/>
                  </a:cubicBezTo>
                  <a:cubicBezTo>
                    <a:pt x="2048" y="27886"/>
                    <a:pt x="2263" y="28295"/>
                    <a:pt x="2577" y="28295"/>
                  </a:cubicBezTo>
                  <a:cubicBezTo>
                    <a:pt x="2607" y="28295"/>
                    <a:pt x="2639" y="28291"/>
                    <a:pt x="2671" y="28283"/>
                  </a:cubicBezTo>
                  <a:cubicBezTo>
                    <a:pt x="2922" y="28215"/>
                    <a:pt x="3036" y="27918"/>
                    <a:pt x="3104" y="27667"/>
                  </a:cubicBezTo>
                  <a:cubicBezTo>
                    <a:pt x="3310" y="26891"/>
                    <a:pt x="3447" y="26069"/>
                    <a:pt x="3515" y="25248"/>
                  </a:cubicBezTo>
                  <a:cubicBezTo>
                    <a:pt x="3538" y="26069"/>
                    <a:pt x="3698" y="26868"/>
                    <a:pt x="3949" y="27644"/>
                  </a:cubicBezTo>
                  <a:cubicBezTo>
                    <a:pt x="4086" y="28009"/>
                    <a:pt x="4291" y="28420"/>
                    <a:pt x="4679" y="28420"/>
                  </a:cubicBezTo>
                  <a:cubicBezTo>
                    <a:pt x="4688" y="28421"/>
                    <a:pt x="4697" y="28421"/>
                    <a:pt x="4705" y="28421"/>
                  </a:cubicBezTo>
                  <a:cubicBezTo>
                    <a:pt x="5189" y="28421"/>
                    <a:pt x="5388" y="27795"/>
                    <a:pt x="5433" y="27302"/>
                  </a:cubicBezTo>
                  <a:cubicBezTo>
                    <a:pt x="5501" y="26457"/>
                    <a:pt x="5592" y="25636"/>
                    <a:pt x="5661" y="24791"/>
                  </a:cubicBezTo>
                  <a:cubicBezTo>
                    <a:pt x="5889" y="25202"/>
                    <a:pt x="6140" y="25590"/>
                    <a:pt x="6437" y="25955"/>
                  </a:cubicBezTo>
                  <a:cubicBezTo>
                    <a:pt x="6505" y="26046"/>
                    <a:pt x="6574" y="26138"/>
                    <a:pt x="6688" y="26161"/>
                  </a:cubicBezTo>
                  <a:cubicBezTo>
                    <a:pt x="6700" y="26162"/>
                    <a:pt x="6712" y="26163"/>
                    <a:pt x="6723" y="26163"/>
                  </a:cubicBezTo>
                  <a:cubicBezTo>
                    <a:pt x="6871" y="26163"/>
                    <a:pt x="7013" y="26035"/>
                    <a:pt x="7076" y="25887"/>
                  </a:cubicBezTo>
                  <a:cubicBezTo>
                    <a:pt x="7418" y="25225"/>
                    <a:pt x="7076" y="24449"/>
                    <a:pt x="6962" y="23718"/>
                  </a:cubicBezTo>
                  <a:cubicBezTo>
                    <a:pt x="6756" y="22623"/>
                    <a:pt x="7738" y="18080"/>
                    <a:pt x="8879" y="14474"/>
                  </a:cubicBezTo>
                  <a:cubicBezTo>
                    <a:pt x="10363" y="9818"/>
                    <a:pt x="13148" y="2856"/>
                    <a:pt x="13125" y="2742"/>
                  </a:cubicBezTo>
                  <a:cubicBezTo>
                    <a:pt x="13080" y="2585"/>
                    <a:pt x="7430" y="1"/>
                    <a:pt x="7241" y="1"/>
                  </a:cubicBezTo>
                  <a:close/>
                </a:path>
              </a:pathLst>
            </a:custGeom>
            <a:solidFill>
              <a:srgbClr val="FAA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002350" y="2898475"/>
              <a:ext cx="319575" cy="711675"/>
            </a:xfrm>
            <a:custGeom>
              <a:avLst/>
              <a:gdLst/>
              <a:ahLst/>
              <a:cxnLst/>
              <a:rect l="l" t="t" r="r" b="b"/>
              <a:pathLst>
                <a:path w="12783" h="28467" extrusionOk="0">
                  <a:moveTo>
                    <a:pt x="5954" y="1"/>
                  </a:moveTo>
                  <a:cubicBezTo>
                    <a:pt x="5778" y="1"/>
                    <a:pt x="91" y="2494"/>
                    <a:pt x="46" y="2651"/>
                  </a:cubicBezTo>
                  <a:cubicBezTo>
                    <a:pt x="0" y="2765"/>
                    <a:pt x="2511" y="9818"/>
                    <a:pt x="4086" y="14451"/>
                  </a:cubicBezTo>
                  <a:cubicBezTo>
                    <a:pt x="5456" y="18469"/>
                    <a:pt x="6095" y="22623"/>
                    <a:pt x="5867" y="23718"/>
                  </a:cubicBezTo>
                  <a:cubicBezTo>
                    <a:pt x="5730" y="24449"/>
                    <a:pt x="5387" y="25225"/>
                    <a:pt x="5707" y="25887"/>
                  </a:cubicBezTo>
                  <a:cubicBezTo>
                    <a:pt x="5791" y="26035"/>
                    <a:pt x="5915" y="26163"/>
                    <a:pt x="6060" y="26163"/>
                  </a:cubicBezTo>
                  <a:cubicBezTo>
                    <a:pt x="6071" y="26163"/>
                    <a:pt x="6083" y="26162"/>
                    <a:pt x="6095" y="26161"/>
                  </a:cubicBezTo>
                  <a:cubicBezTo>
                    <a:pt x="6209" y="26138"/>
                    <a:pt x="6277" y="26069"/>
                    <a:pt x="6346" y="25978"/>
                  </a:cubicBezTo>
                  <a:cubicBezTo>
                    <a:pt x="6665" y="25613"/>
                    <a:pt x="6916" y="25225"/>
                    <a:pt x="7145" y="24814"/>
                  </a:cubicBezTo>
                  <a:cubicBezTo>
                    <a:pt x="7213" y="25659"/>
                    <a:pt x="7282" y="26503"/>
                    <a:pt x="7350" y="27348"/>
                  </a:cubicBezTo>
                  <a:cubicBezTo>
                    <a:pt x="7373" y="27827"/>
                    <a:pt x="7578" y="28466"/>
                    <a:pt x="8081" y="28466"/>
                  </a:cubicBezTo>
                  <a:cubicBezTo>
                    <a:pt x="8446" y="28466"/>
                    <a:pt x="8697" y="28055"/>
                    <a:pt x="8811" y="27713"/>
                  </a:cubicBezTo>
                  <a:cubicBezTo>
                    <a:pt x="9085" y="26937"/>
                    <a:pt x="9245" y="26115"/>
                    <a:pt x="9290" y="25316"/>
                  </a:cubicBezTo>
                  <a:cubicBezTo>
                    <a:pt x="9359" y="26138"/>
                    <a:pt x="9473" y="26937"/>
                    <a:pt x="9656" y="27736"/>
                  </a:cubicBezTo>
                  <a:cubicBezTo>
                    <a:pt x="9724" y="27987"/>
                    <a:pt x="9838" y="28284"/>
                    <a:pt x="10089" y="28352"/>
                  </a:cubicBezTo>
                  <a:cubicBezTo>
                    <a:pt x="10121" y="28360"/>
                    <a:pt x="10152" y="28364"/>
                    <a:pt x="10183" y="28364"/>
                  </a:cubicBezTo>
                  <a:cubicBezTo>
                    <a:pt x="10497" y="28364"/>
                    <a:pt x="10712" y="27955"/>
                    <a:pt x="10774" y="27622"/>
                  </a:cubicBezTo>
                  <a:cubicBezTo>
                    <a:pt x="10979" y="26777"/>
                    <a:pt x="11071" y="25910"/>
                    <a:pt x="11048" y="25042"/>
                  </a:cubicBezTo>
                  <a:lnTo>
                    <a:pt x="11048" y="25042"/>
                  </a:lnTo>
                  <a:cubicBezTo>
                    <a:pt x="11208" y="25659"/>
                    <a:pt x="11390" y="26275"/>
                    <a:pt x="11550" y="26891"/>
                  </a:cubicBezTo>
                  <a:cubicBezTo>
                    <a:pt x="11596" y="27051"/>
                    <a:pt x="11641" y="27211"/>
                    <a:pt x="11778" y="27302"/>
                  </a:cubicBezTo>
                  <a:cubicBezTo>
                    <a:pt x="11831" y="27334"/>
                    <a:pt x="11885" y="27349"/>
                    <a:pt x="11939" y="27349"/>
                  </a:cubicBezTo>
                  <a:cubicBezTo>
                    <a:pt x="12189" y="27349"/>
                    <a:pt x="12434" y="27040"/>
                    <a:pt x="12509" y="26777"/>
                  </a:cubicBezTo>
                  <a:cubicBezTo>
                    <a:pt x="12783" y="25955"/>
                    <a:pt x="12760" y="25042"/>
                    <a:pt x="12691" y="24175"/>
                  </a:cubicBezTo>
                  <a:cubicBezTo>
                    <a:pt x="12075" y="15798"/>
                    <a:pt x="9770" y="7535"/>
                    <a:pt x="5958" y="3"/>
                  </a:cubicBezTo>
                  <a:cubicBezTo>
                    <a:pt x="5958" y="1"/>
                    <a:pt x="5957" y="1"/>
                    <a:pt x="5954" y="1"/>
                  </a:cubicBezTo>
                  <a:close/>
                </a:path>
              </a:pathLst>
            </a:custGeom>
            <a:solidFill>
              <a:srgbClr val="FAA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6229150" y="1567950"/>
              <a:ext cx="918725" cy="552516"/>
            </a:xfrm>
            <a:custGeom>
              <a:avLst/>
              <a:gdLst/>
              <a:ahLst/>
              <a:cxnLst/>
              <a:rect l="l" t="t" r="r" b="b"/>
              <a:pathLst>
                <a:path w="36749" h="21589" extrusionOk="0">
                  <a:moveTo>
                    <a:pt x="26238" y="0"/>
                  </a:moveTo>
                  <a:cubicBezTo>
                    <a:pt x="25185" y="0"/>
                    <a:pt x="24134" y="285"/>
                    <a:pt x="23213" y="794"/>
                  </a:cubicBezTo>
                  <a:cubicBezTo>
                    <a:pt x="22629" y="1106"/>
                    <a:pt x="22011" y="1518"/>
                    <a:pt x="21374" y="1518"/>
                  </a:cubicBezTo>
                  <a:cubicBezTo>
                    <a:pt x="21265" y="1518"/>
                    <a:pt x="21155" y="1506"/>
                    <a:pt x="21045" y="1479"/>
                  </a:cubicBezTo>
                  <a:cubicBezTo>
                    <a:pt x="20748" y="1411"/>
                    <a:pt x="20497" y="1228"/>
                    <a:pt x="20223" y="1091"/>
                  </a:cubicBezTo>
                  <a:cubicBezTo>
                    <a:pt x="19161" y="466"/>
                    <a:pt x="17928" y="151"/>
                    <a:pt x="16698" y="151"/>
                  </a:cubicBezTo>
                  <a:cubicBezTo>
                    <a:pt x="15549" y="151"/>
                    <a:pt x="14402" y="426"/>
                    <a:pt x="13399" y="977"/>
                  </a:cubicBezTo>
                  <a:cubicBezTo>
                    <a:pt x="12600" y="1388"/>
                    <a:pt x="11846" y="1981"/>
                    <a:pt x="10956" y="1981"/>
                  </a:cubicBezTo>
                  <a:cubicBezTo>
                    <a:pt x="10294" y="1981"/>
                    <a:pt x="9701" y="1616"/>
                    <a:pt x="9062" y="1434"/>
                  </a:cubicBezTo>
                  <a:cubicBezTo>
                    <a:pt x="8688" y="1325"/>
                    <a:pt x="8301" y="1273"/>
                    <a:pt x="7913" y="1273"/>
                  </a:cubicBezTo>
                  <a:cubicBezTo>
                    <a:pt x="6668" y="1273"/>
                    <a:pt x="5413" y="1807"/>
                    <a:pt x="4542" y="2712"/>
                  </a:cubicBezTo>
                  <a:cubicBezTo>
                    <a:pt x="3424" y="3899"/>
                    <a:pt x="2922" y="5633"/>
                    <a:pt x="3082" y="7277"/>
                  </a:cubicBezTo>
                  <a:cubicBezTo>
                    <a:pt x="3104" y="7574"/>
                    <a:pt x="3173" y="7893"/>
                    <a:pt x="3104" y="8213"/>
                  </a:cubicBezTo>
                  <a:cubicBezTo>
                    <a:pt x="2967" y="8783"/>
                    <a:pt x="2420" y="9171"/>
                    <a:pt x="2009" y="9582"/>
                  </a:cubicBezTo>
                  <a:cubicBezTo>
                    <a:pt x="845" y="10701"/>
                    <a:pt x="274" y="12298"/>
                    <a:pt x="137" y="13896"/>
                  </a:cubicBezTo>
                  <a:cubicBezTo>
                    <a:pt x="1" y="15484"/>
                    <a:pt x="361" y="21087"/>
                    <a:pt x="791" y="21087"/>
                  </a:cubicBezTo>
                  <a:cubicBezTo>
                    <a:pt x="794" y="21087"/>
                    <a:pt x="796" y="21086"/>
                    <a:pt x="799" y="21086"/>
                  </a:cubicBezTo>
                  <a:cubicBezTo>
                    <a:pt x="1134" y="21025"/>
                    <a:pt x="1450" y="20992"/>
                    <a:pt x="1754" y="20992"/>
                  </a:cubicBezTo>
                  <a:cubicBezTo>
                    <a:pt x="2468" y="20992"/>
                    <a:pt x="3117" y="21172"/>
                    <a:pt x="3789" y="21588"/>
                  </a:cubicBezTo>
                  <a:cubicBezTo>
                    <a:pt x="6368" y="17799"/>
                    <a:pt x="8446" y="12139"/>
                    <a:pt x="7806" y="9148"/>
                  </a:cubicBezTo>
                  <a:lnTo>
                    <a:pt x="7806" y="9148"/>
                  </a:lnTo>
                  <a:cubicBezTo>
                    <a:pt x="8582" y="10107"/>
                    <a:pt x="9906" y="10974"/>
                    <a:pt x="11002" y="11522"/>
                  </a:cubicBezTo>
                  <a:cubicBezTo>
                    <a:pt x="11671" y="11864"/>
                    <a:pt x="12422" y="12066"/>
                    <a:pt x="13162" y="12066"/>
                  </a:cubicBezTo>
                  <a:cubicBezTo>
                    <a:pt x="13659" y="12066"/>
                    <a:pt x="14150" y="11975"/>
                    <a:pt x="14608" y="11773"/>
                  </a:cubicBezTo>
                  <a:cubicBezTo>
                    <a:pt x="15719" y="11300"/>
                    <a:pt x="16700" y="10178"/>
                    <a:pt x="17852" y="10178"/>
                  </a:cubicBezTo>
                  <a:cubicBezTo>
                    <a:pt x="17978" y="10178"/>
                    <a:pt x="18107" y="10192"/>
                    <a:pt x="18238" y="10221"/>
                  </a:cubicBezTo>
                  <a:cubicBezTo>
                    <a:pt x="18877" y="10381"/>
                    <a:pt x="19379" y="10883"/>
                    <a:pt x="19927" y="11248"/>
                  </a:cubicBezTo>
                  <a:cubicBezTo>
                    <a:pt x="20606" y="11694"/>
                    <a:pt x="21419" y="11916"/>
                    <a:pt x="22230" y="11916"/>
                  </a:cubicBezTo>
                  <a:cubicBezTo>
                    <a:pt x="22999" y="11916"/>
                    <a:pt x="23768" y="11717"/>
                    <a:pt x="24423" y="11317"/>
                  </a:cubicBezTo>
                  <a:cubicBezTo>
                    <a:pt x="24697" y="11134"/>
                    <a:pt x="24994" y="10906"/>
                    <a:pt x="25336" y="10906"/>
                  </a:cubicBezTo>
                  <a:cubicBezTo>
                    <a:pt x="25618" y="10906"/>
                    <a:pt x="26559" y="12046"/>
                    <a:pt x="28170" y="12046"/>
                  </a:cubicBezTo>
                  <a:cubicBezTo>
                    <a:pt x="28780" y="12046"/>
                    <a:pt x="29486" y="11883"/>
                    <a:pt x="30289" y="11431"/>
                  </a:cubicBezTo>
                  <a:cubicBezTo>
                    <a:pt x="30290" y="11430"/>
                    <a:pt x="30291" y="11430"/>
                    <a:pt x="30292" y="11430"/>
                  </a:cubicBezTo>
                  <a:cubicBezTo>
                    <a:pt x="30416" y="11430"/>
                    <a:pt x="29755" y="15673"/>
                    <a:pt x="31385" y="20995"/>
                  </a:cubicBezTo>
                  <a:cubicBezTo>
                    <a:pt x="32237" y="20297"/>
                    <a:pt x="33221" y="20060"/>
                    <a:pt x="33918" y="20060"/>
                  </a:cubicBezTo>
                  <a:cubicBezTo>
                    <a:pt x="34042" y="20060"/>
                    <a:pt x="34157" y="20068"/>
                    <a:pt x="34261" y="20082"/>
                  </a:cubicBezTo>
                  <a:cubicBezTo>
                    <a:pt x="34124" y="17982"/>
                    <a:pt x="34512" y="15859"/>
                    <a:pt x="35357" y="13965"/>
                  </a:cubicBezTo>
                  <a:cubicBezTo>
                    <a:pt x="35767" y="13006"/>
                    <a:pt x="36292" y="12093"/>
                    <a:pt x="36521" y="11089"/>
                  </a:cubicBezTo>
                  <a:cubicBezTo>
                    <a:pt x="36749" y="10084"/>
                    <a:pt x="36521" y="8989"/>
                    <a:pt x="35859" y="8213"/>
                  </a:cubicBezTo>
                  <a:cubicBezTo>
                    <a:pt x="33827" y="5862"/>
                    <a:pt x="32595" y="6067"/>
                    <a:pt x="32093" y="5291"/>
                  </a:cubicBezTo>
                  <a:cubicBezTo>
                    <a:pt x="31796" y="4834"/>
                    <a:pt x="31157" y="2963"/>
                    <a:pt x="30928" y="2575"/>
                  </a:cubicBezTo>
                  <a:cubicBezTo>
                    <a:pt x="30198" y="1319"/>
                    <a:pt x="28897" y="429"/>
                    <a:pt x="27459" y="132"/>
                  </a:cubicBezTo>
                  <a:cubicBezTo>
                    <a:pt x="27057" y="43"/>
                    <a:pt x="26647" y="0"/>
                    <a:pt x="26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6147550" y="2584125"/>
              <a:ext cx="1092200" cy="1026450"/>
            </a:xfrm>
            <a:custGeom>
              <a:avLst/>
              <a:gdLst/>
              <a:ahLst/>
              <a:cxnLst/>
              <a:rect l="l" t="t" r="r" b="b"/>
              <a:pathLst>
                <a:path w="43688" h="41058" extrusionOk="0">
                  <a:moveTo>
                    <a:pt x="26249" y="0"/>
                  </a:moveTo>
                  <a:cubicBezTo>
                    <a:pt x="24880" y="2443"/>
                    <a:pt x="22529" y="6277"/>
                    <a:pt x="21182" y="6277"/>
                  </a:cubicBezTo>
                  <a:cubicBezTo>
                    <a:pt x="21162" y="6281"/>
                    <a:pt x="21142" y="6282"/>
                    <a:pt x="21120" y="6282"/>
                  </a:cubicBezTo>
                  <a:cubicBezTo>
                    <a:pt x="20133" y="6282"/>
                    <a:pt x="17037" y="2763"/>
                    <a:pt x="15362" y="708"/>
                  </a:cubicBezTo>
                  <a:cubicBezTo>
                    <a:pt x="11983" y="1530"/>
                    <a:pt x="8697" y="3447"/>
                    <a:pt x="6254" y="6072"/>
                  </a:cubicBezTo>
                  <a:cubicBezTo>
                    <a:pt x="3812" y="8697"/>
                    <a:pt x="1895" y="11824"/>
                    <a:pt x="228" y="15065"/>
                  </a:cubicBezTo>
                  <a:cubicBezTo>
                    <a:pt x="114" y="15248"/>
                    <a:pt x="0" y="15453"/>
                    <a:pt x="23" y="15681"/>
                  </a:cubicBezTo>
                  <a:cubicBezTo>
                    <a:pt x="23" y="15978"/>
                    <a:pt x="228" y="16206"/>
                    <a:pt x="411" y="16412"/>
                  </a:cubicBezTo>
                  <a:cubicBezTo>
                    <a:pt x="2260" y="18466"/>
                    <a:pt x="4520" y="20497"/>
                    <a:pt x="6962" y="21639"/>
                  </a:cubicBezTo>
                  <a:cubicBezTo>
                    <a:pt x="7647" y="20954"/>
                    <a:pt x="8491" y="19516"/>
                    <a:pt x="9039" y="18306"/>
                  </a:cubicBezTo>
                  <a:lnTo>
                    <a:pt x="9039" y="18306"/>
                  </a:lnTo>
                  <a:cubicBezTo>
                    <a:pt x="8423" y="23122"/>
                    <a:pt x="7167" y="30472"/>
                    <a:pt x="6597" y="37114"/>
                  </a:cubicBezTo>
                  <a:cubicBezTo>
                    <a:pt x="6551" y="37502"/>
                    <a:pt x="6528" y="37936"/>
                    <a:pt x="6734" y="38233"/>
                  </a:cubicBezTo>
                  <a:cubicBezTo>
                    <a:pt x="6939" y="38507"/>
                    <a:pt x="7259" y="38643"/>
                    <a:pt x="7555" y="38758"/>
                  </a:cubicBezTo>
                  <a:cubicBezTo>
                    <a:pt x="11949" y="40284"/>
                    <a:pt x="16571" y="41057"/>
                    <a:pt x="21192" y="41057"/>
                  </a:cubicBezTo>
                  <a:cubicBezTo>
                    <a:pt x="24037" y="41057"/>
                    <a:pt x="26881" y="40764"/>
                    <a:pt x="29673" y="40173"/>
                  </a:cubicBezTo>
                  <a:cubicBezTo>
                    <a:pt x="31887" y="39716"/>
                    <a:pt x="34078" y="39054"/>
                    <a:pt x="35973" y="37776"/>
                  </a:cubicBezTo>
                  <a:cubicBezTo>
                    <a:pt x="36201" y="37616"/>
                    <a:pt x="36429" y="37434"/>
                    <a:pt x="36543" y="37205"/>
                  </a:cubicBezTo>
                  <a:cubicBezTo>
                    <a:pt x="36680" y="36932"/>
                    <a:pt x="36680" y="36612"/>
                    <a:pt x="36680" y="36292"/>
                  </a:cubicBezTo>
                  <a:cubicBezTo>
                    <a:pt x="36338" y="30426"/>
                    <a:pt x="34740" y="22757"/>
                    <a:pt x="33782" y="16115"/>
                  </a:cubicBezTo>
                  <a:lnTo>
                    <a:pt x="33782" y="16115"/>
                  </a:lnTo>
                  <a:cubicBezTo>
                    <a:pt x="34375" y="17895"/>
                    <a:pt x="35083" y="20269"/>
                    <a:pt x="36018" y="22301"/>
                  </a:cubicBezTo>
                  <a:cubicBezTo>
                    <a:pt x="38301" y="21958"/>
                    <a:pt x="43688" y="17325"/>
                    <a:pt x="43688" y="16001"/>
                  </a:cubicBezTo>
                  <a:cubicBezTo>
                    <a:pt x="43688" y="14723"/>
                    <a:pt x="40264" y="2534"/>
                    <a:pt x="26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6494475" y="2590175"/>
              <a:ext cx="335575" cy="185025"/>
            </a:xfrm>
            <a:custGeom>
              <a:avLst/>
              <a:gdLst/>
              <a:ahLst/>
              <a:cxnLst/>
              <a:rect l="l" t="t" r="r" b="b"/>
              <a:pathLst>
                <a:path w="13423" h="7401" extrusionOk="0">
                  <a:moveTo>
                    <a:pt x="13336" y="0"/>
                  </a:moveTo>
                  <a:cubicBezTo>
                    <a:pt x="13297" y="0"/>
                    <a:pt x="13256" y="22"/>
                    <a:pt x="13240" y="55"/>
                  </a:cubicBezTo>
                  <a:cubicBezTo>
                    <a:pt x="12532" y="1493"/>
                    <a:pt x="11687" y="2885"/>
                    <a:pt x="10729" y="4141"/>
                  </a:cubicBezTo>
                  <a:cubicBezTo>
                    <a:pt x="10227" y="4780"/>
                    <a:pt x="9724" y="5396"/>
                    <a:pt x="9177" y="5990"/>
                  </a:cubicBezTo>
                  <a:cubicBezTo>
                    <a:pt x="8903" y="6286"/>
                    <a:pt x="8629" y="6606"/>
                    <a:pt x="8332" y="6811"/>
                  </a:cubicBezTo>
                  <a:cubicBezTo>
                    <a:pt x="8132" y="6950"/>
                    <a:pt x="7910" y="7016"/>
                    <a:pt x="7682" y="7016"/>
                  </a:cubicBezTo>
                  <a:cubicBezTo>
                    <a:pt x="7573" y="7016"/>
                    <a:pt x="7462" y="7001"/>
                    <a:pt x="7351" y="6971"/>
                  </a:cubicBezTo>
                  <a:cubicBezTo>
                    <a:pt x="6985" y="6880"/>
                    <a:pt x="6620" y="6674"/>
                    <a:pt x="6278" y="6515"/>
                  </a:cubicBezTo>
                  <a:cubicBezTo>
                    <a:pt x="5935" y="6309"/>
                    <a:pt x="5593" y="6104"/>
                    <a:pt x="5251" y="5898"/>
                  </a:cubicBezTo>
                  <a:cubicBezTo>
                    <a:pt x="4589" y="5442"/>
                    <a:pt x="3995" y="4917"/>
                    <a:pt x="3402" y="4369"/>
                  </a:cubicBezTo>
                  <a:cubicBezTo>
                    <a:pt x="2238" y="3273"/>
                    <a:pt x="1211" y="2018"/>
                    <a:pt x="184" y="785"/>
                  </a:cubicBezTo>
                  <a:cubicBezTo>
                    <a:pt x="157" y="772"/>
                    <a:pt x="131" y="759"/>
                    <a:pt x="104" y="759"/>
                  </a:cubicBezTo>
                  <a:cubicBezTo>
                    <a:pt x="85" y="759"/>
                    <a:pt x="66" y="766"/>
                    <a:pt x="47" y="785"/>
                  </a:cubicBezTo>
                  <a:cubicBezTo>
                    <a:pt x="1" y="808"/>
                    <a:pt x="1" y="854"/>
                    <a:pt x="24" y="900"/>
                  </a:cubicBezTo>
                  <a:cubicBezTo>
                    <a:pt x="1005" y="2178"/>
                    <a:pt x="2010" y="3479"/>
                    <a:pt x="3174" y="4620"/>
                  </a:cubicBezTo>
                  <a:cubicBezTo>
                    <a:pt x="3744" y="5191"/>
                    <a:pt x="4383" y="5716"/>
                    <a:pt x="5045" y="6195"/>
                  </a:cubicBezTo>
                  <a:cubicBezTo>
                    <a:pt x="5388" y="6423"/>
                    <a:pt x="5730" y="6629"/>
                    <a:pt x="6095" y="6834"/>
                  </a:cubicBezTo>
                  <a:cubicBezTo>
                    <a:pt x="6460" y="7017"/>
                    <a:pt x="6826" y="7222"/>
                    <a:pt x="7237" y="7336"/>
                  </a:cubicBezTo>
                  <a:cubicBezTo>
                    <a:pt x="7398" y="7369"/>
                    <a:pt x="7559" y="7401"/>
                    <a:pt x="7721" y="7401"/>
                  </a:cubicBezTo>
                  <a:cubicBezTo>
                    <a:pt x="7788" y="7401"/>
                    <a:pt x="7854" y="7395"/>
                    <a:pt x="7921" y="7382"/>
                  </a:cubicBezTo>
                  <a:cubicBezTo>
                    <a:pt x="8150" y="7336"/>
                    <a:pt x="8378" y="7245"/>
                    <a:pt x="8560" y="7108"/>
                  </a:cubicBezTo>
                  <a:cubicBezTo>
                    <a:pt x="8926" y="6857"/>
                    <a:pt x="9177" y="6537"/>
                    <a:pt x="9451" y="6241"/>
                  </a:cubicBezTo>
                  <a:cubicBezTo>
                    <a:pt x="9976" y="5624"/>
                    <a:pt x="10501" y="5008"/>
                    <a:pt x="10980" y="4346"/>
                  </a:cubicBezTo>
                  <a:cubicBezTo>
                    <a:pt x="11459" y="3684"/>
                    <a:pt x="11916" y="3000"/>
                    <a:pt x="12327" y="2315"/>
                  </a:cubicBezTo>
                  <a:cubicBezTo>
                    <a:pt x="12715" y="1607"/>
                    <a:pt x="13080" y="877"/>
                    <a:pt x="13399" y="124"/>
                  </a:cubicBezTo>
                  <a:cubicBezTo>
                    <a:pt x="13422" y="78"/>
                    <a:pt x="13399" y="32"/>
                    <a:pt x="13377" y="9"/>
                  </a:cubicBezTo>
                  <a:cubicBezTo>
                    <a:pt x="13364" y="3"/>
                    <a:pt x="13350" y="0"/>
                    <a:pt x="13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6307900" y="2995400"/>
              <a:ext cx="77050" cy="559950"/>
            </a:xfrm>
            <a:custGeom>
              <a:avLst/>
              <a:gdLst/>
              <a:ahLst/>
              <a:cxnLst/>
              <a:rect l="l" t="t" r="r" b="b"/>
              <a:pathLst>
                <a:path w="3082" h="22398" extrusionOk="0">
                  <a:moveTo>
                    <a:pt x="2965" y="0"/>
                  </a:moveTo>
                  <a:cubicBezTo>
                    <a:pt x="2929" y="0"/>
                    <a:pt x="2899" y="38"/>
                    <a:pt x="2899" y="75"/>
                  </a:cubicBezTo>
                  <a:cubicBezTo>
                    <a:pt x="2556" y="1946"/>
                    <a:pt x="2237" y="3818"/>
                    <a:pt x="1963" y="5690"/>
                  </a:cubicBezTo>
                  <a:cubicBezTo>
                    <a:pt x="1666" y="7584"/>
                    <a:pt x="1415" y="9456"/>
                    <a:pt x="1164" y="11350"/>
                  </a:cubicBezTo>
                  <a:cubicBezTo>
                    <a:pt x="913" y="13222"/>
                    <a:pt x="685" y="15117"/>
                    <a:pt x="457" y="16988"/>
                  </a:cubicBezTo>
                  <a:lnTo>
                    <a:pt x="137" y="19819"/>
                  </a:lnTo>
                  <a:cubicBezTo>
                    <a:pt x="91" y="20298"/>
                    <a:pt x="0" y="20754"/>
                    <a:pt x="0" y="21257"/>
                  </a:cubicBezTo>
                  <a:cubicBezTo>
                    <a:pt x="23" y="21508"/>
                    <a:pt x="69" y="21782"/>
                    <a:pt x="228" y="21987"/>
                  </a:cubicBezTo>
                  <a:cubicBezTo>
                    <a:pt x="365" y="22215"/>
                    <a:pt x="616" y="22398"/>
                    <a:pt x="890" y="22398"/>
                  </a:cubicBezTo>
                  <a:cubicBezTo>
                    <a:pt x="936" y="22398"/>
                    <a:pt x="982" y="22352"/>
                    <a:pt x="982" y="22307"/>
                  </a:cubicBezTo>
                  <a:cubicBezTo>
                    <a:pt x="982" y="22261"/>
                    <a:pt x="936" y="22215"/>
                    <a:pt x="890" y="22215"/>
                  </a:cubicBezTo>
                  <a:cubicBezTo>
                    <a:pt x="685" y="22192"/>
                    <a:pt x="502" y="22056"/>
                    <a:pt x="388" y="21873"/>
                  </a:cubicBezTo>
                  <a:cubicBezTo>
                    <a:pt x="274" y="21713"/>
                    <a:pt x="251" y="21485"/>
                    <a:pt x="228" y="21257"/>
                  </a:cubicBezTo>
                  <a:cubicBezTo>
                    <a:pt x="251" y="20800"/>
                    <a:pt x="342" y="20321"/>
                    <a:pt x="411" y="19864"/>
                  </a:cubicBezTo>
                  <a:lnTo>
                    <a:pt x="776" y="17034"/>
                  </a:lnTo>
                  <a:lnTo>
                    <a:pt x="1529" y="11396"/>
                  </a:lnTo>
                  <a:lnTo>
                    <a:pt x="2283" y="5735"/>
                  </a:lnTo>
                  <a:lnTo>
                    <a:pt x="3081" y="98"/>
                  </a:lnTo>
                  <a:cubicBezTo>
                    <a:pt x="3081" y="52"/>
                    <a:pt x="3059" y="6"/>
                    <a:pt x="2990" y="6"/>
                  </a:cubicBezTo>
                  <a:cubicBezTo>
                    <a:pt x="2982" y="2"/>
                    <a:pt x="2973" y="0"/>
                    <a:pt x="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979525" y="2948175"/>
              <a:ext cx="91900" cy="587775"/>
            </a:xfrm>
            <a:custGeom>
              <a:avLst/>
              <a:gdLst/>
              <a:ahLst/>
              <a:cxnLst/>
              <a:rect l="l" t="t" r="r" b="b"/>
              <a:pathLst>
                <a:path w="3676" h="23511" extrusionOk="0">
                  <a:moveTo>
                    <a:pt x="69" y="1"/>
                  </a:moveTo>
                  <a:cubicBezTo>
                    <a:pt x="23" y="1"/>
                    <a:pt x="0" y="46"/>
                    <a:pt x="0" y="115"/>
                  </a:cubicBezTo>
                  <a:cubicBezTo>
                    <a:pt x="297" y="2101"/>
                    <a:pt x="594" y="4087"/>
                    <a:pt x="913" y="6072"/>
                  </a:cubicBezTo>
                  <a:lnTo>
                    <a:pt x="1872" y="12030"/>
                  </a:lnTo>
                  <a:lnTo>
                    <a:pt x="2899" y="17987"/>
                  </a:lnTo>
                  <a:lnTo>
                    <a:pt x="3150" y="19471"/>
                  </a:lnTo>
                  <a:cubicBezTo>
                    <a:pt x="3242" y="19973"/>
                    <a:pt x="3333" y="20452"/>
                    <a:pt x="3379" y="20954"/>
                  </a:cubicBezTo>
                  <a:cubicBezTo>
                    <a:pt x="3424" y="21434"/>
                    <a:pt x="3401" y="21936"/>
                    <a:pt x="3196" y="22370"/>
                  </a:cubicBezTo>
                  <a:cubicBezTo>
                    <a:pt x="3013" y="22803"/>
                    <a:pt x="2671" y="23191"/>
                    <a:pt x="2214" y="23328"/>
                  </a:cubicBezTo>
                  <a:cubicBezTo>
                    <a:pt x="2169" y="23351"/>
                    <a:pt x="2146" y="23397"/>
                    <a:pt x="2169" y="23442"/>
                  </a:cubicBezTo>
                  <a:cubicBezTo>
                    <a:pt x="2169" y="23488"/>
                    <a:pt x="2214" y="23511"/>
                    <a:pt x="2260" y="23511"/>
                  </a:cubicBezTo>
                  <a:cubicBezTo>
                    <a:pt x="2808" y="23374"/>
                    <a:pt x="3196" y="22940"/>
                    <a:pt x="3424" y="22461"/>
                  </a:cubicBezTo>
                  <a:cubicBezTo>
                    <a:pt x="3652" y="21982"/>
                    <a:pt x="3675" y="21434"/>
                    <a:pt x="3652" y="20932"/>
                  </a:cubicBezTo>
                  <a:cubicBezTo>
                    <a:pt x="3607" y="20407"/>
                    <a:pt x="3538" y="19927"/>
                    <a:pt x="3447" y="19425"/>
                  </a:cubicBezTo>
                  <a:lnTo>
                    <a:pt x="3219" y="17919"/>
                  </a:lnTo>
                  <a:lnTo>
                    <a:pt x="2260" y="11961"/>
                  </a:lnTo>
                  <a:lnTo>
                    <a:pt x="1233" y="6027"/>
                  </a:lnTo>
                  <a:cubicBezTo>
                    <a:pt x="891" y="4041"/>
                    <a:pt x="548" y="2055"/>
                    <a:pt x="183" y="69"/>
                  </a:cubicBezTo>
                  <a:cubicBezTo>
                    <a:pt x="160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768950" y="2854600"/>
              <a:ext cx="160950" cy="99325"/>
            </a:xfrm>
            <a:custGeom>
              <a:avLst/>
              <a:gdLst/>
              <a:ahLst/>
              <a:cxnLst/>
              <a:rect l="l" t="t" r="r" b="b"/>
              <a:pathLst>
                <a:path w="6438" h="3973" extrusionOk="0">
                  <a:moveTo>
                    <a:pt x="1713" y="0"/>
                  </a:moveTo>
                  <a:cubicBezTo>
                    <a:pt x="777" y="0"/>
                    <a:pt x="1" y="777"/>
                    <a:pt x="1" y="1712"/>
                  </a:cubicBezTo>
                  <a:lnTo>
                    <a:pt x="1" y="2283"/>
                  </a:lnTo>
                  <a:cubicBezTo>
                    <a:pt x="1" y="3219"/>
                    <a:pt x="777" y="3972"/>
                    <a:pt x="1713" y="3972"/>
                  </a:cubicBezTo>
                  <a:lnTo>
                    <a:pt x="4749" y="3972"/>
                  </a:lnTo>
                  <a:cubicBezTo>
                    <a:pt x="5684" y="3972"/>
                    <a:pt x="6438" y="3219"/>
                    <a:pt x="6438" y="2283"/>
                  </a:cubicBezTo>
                  <a:lnTo>
                    <a:pt x="6438" y="1712"/>
                  </a:lnTo>
                  <a:cubicBezTo>
                    <a:pt x="6438" y="777"/>
                    <a:pt x="5684" y="0"/>
                    <a:pt x="4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842575" y="2828350"/>
              <a:ext cx="18275" cy="39400"/>
            </a:xfrm>
            <a:custGeom>
              <a:avLst/>
              <a:gdLst/>
              <a:ahLst/>
              <a:cxnLst/>
              <a:rect l="l" t="t" r="r" b="b"/>
              <a:pathLst>
                <a:path w="731" h="1576" extrusionOk="0">
                  <a:moveTo>
                    <a:pt x="297" y="1"/>
                  </a:moveTo>
                  <a:cubicBezTo>
                    <a:pt x="137" y="1"/>
                    <a:pt x="0" y="137"/>
                    <a:pt x="0" y="297"/>
                  </a:cubicBezTo>
                  <a:lnTo>
                    <a:pt x="0" y="1279"/>
                  </a:lnTo>
                  <a:cubicBezTo>
                    <a:pt x="0" y="1439"/>
                    <a:pt x="137" y="1575"/>
                    <a:pt x="297" y="1575"/>
                  </a:cubicBezTo>
                  <a:lnTo>
                    <a:pt x="434" y="1575"/>
                  </a:lnTo>
                  <a:cubicBezTo>
                    <a:pt x="594" y="1575"/>
                    <a:pt x="731" y="1439"/>
                    <a:pt x="731" y="1279"/>
                  </a:cubicBezTo>
                  <a:lnTo>
                    <a:pt x="731" y="297"/>
                  </a:lnTo>
                  <a:cubicBezTo>
                    <a:pt x="731" y="137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6788925" y="2884850"/>
              <a:ext cx="111875" cy="36550"/>
            </a:xfrm>
            <a:custGeom>
              <a:avLst/>
              <a:gdLst/>
              <a:ahLst/>
              <a:cxnLst/>
              <a:rect l="l" t="t" r="r" b="b"/>
              <a:pathLst>
                <a:path w="4475" h="1462" fill="none" extrusionOk="0">
                  <a:moveTo>
                    <a:pt x="663" y="206"/>
                  </a:moveTo>
                  <a:cubicBezTo>
                    <a:pt x="297" y="274"/>
                    <a:pt x="24" y="617"/>
                    <a:pt x="1" y="982"/>
                  </a:cubicBezTo>
                  <a:cubicBezTo>
                    <a:pt x="1" y="1073"/>
                    <a:pt x="24" y="1210"/>
                    <a:pt x="92" y="1278"/>
                  </a:cubicBezTo>
                  <a:cubicBezTo>
                    <a:pt x="229" y="1438"/>
                    <a:pt x="480" y="1438"/>
                    <a:pt x="663" y="1324"/>
                  </a:cubicBezTo>
                  <a:cubicBezTo>
                    <a:pt x="845" y="1233"/>
                    <a:pt x="982" y="1050"/>
                    <a:pt x="1142" y="913"/>
                  </a:cubicBezTo>
                  <a:cubicBezTo>
                    <a:pt x="1096" y="1050"/>
                    <a:pt x="1119" y="1210"/>
                    <a:pt x="1211" y="1301"/>
                  </a:cubicBezTo>
                  <a:cubicBezTo>
                    <a:pt x="1347" y="1415"/>
                    <a:pt x="1553" y="1370"/>
                    <a:pt x="1690" y="1278"/>
                  </a:cubicBezTo>
                  <a:cubicBezTo>
                    <a:pt x="1850" y="1187"/>
                    <a:pt x="1918" y="1027"/>
                    <a:pt x="2009" y="868"/>
                  </a:cubicBezTo>
                  <a:cubicBezTo>
                    <a:pt x="2009" y="1050"/>
                    <a:pt x="2009" y="1256"/>
                    <a:pt x="2169" y="1324"/>
                  </a:cubicBezTo>
                  <a:cubicBezTo>
                    <a:pt x="2283" y="1370"/>
                    <a:pt x="2420" y="1324"/>
                    <a:pt x="2512" y="1256"/>
                  </a:cubicBezTo>
                  <a:cubicBezTo>
                    <a:pt x="2580" y="1164"/>
                    <a:pt x="2649" y="1050"/>
                    <a:pt x="2694" y="936"/>
                  </a:cubicBezTo>
                  <a:cubicBezTo>
                    <a:pt x="2671" y="1141"/>
                    <a:pt x="2945" y="1278"/>
                    <a:pt x="3151" y="1233"/>
                  </a:cubicBezTo>
                  <a:cubicBezTo>
                    <a:pt x="3379" y="1187"/>
                    <a:pt x="3516" y="1005"/>
                    <a:pt x="3653" y="822"/>
                  </a:cubicBezTo>
                  <a:cubicBezTo>
                    <a:pt x="3562" y="913"/>
                    <a:pt x="3676" y="1073"/>
                    <a:pt x="3790" y="1096"/>
                  </a:cubicBezTo>
                  <a:cubicBezTo>
                    <a:pt x="3904" y="1096"/>
                    <a:pt x="4018" y="1027"/>
                    <a:pt x="4086" y="936"/>
                  </a:cubicBezTo>
                  <a:cubicBezTo>
                    <a:pt x="4246" y="753"/>
                    <a:pt x="4338" y="548"/>
                    <a:pt x="4360" y="320"/>
                  </a:cubicBezTo>
                  <a:cubicBezTo>
                    <a:pt x="4360" y="228"/>
                    <a:pt x="4360" y="137"/>
                    <a:pt x="4315" y="92"/>
                  </a:cubicBezTo>
                  <a:cubicBezTo>
                    <a:pt x="4246" y="0"/>
                    <a:pt x="4109" y="0"/>
                    <a:pt x="4018" y="69"/>
                  </a:cubicBezTo>
                  <a:cubicBezTo>
                    <a:pt x="3927" y="137"/>
                    <a:pt x="3881" y="228"/>
                    <a:pt x="3858" y="343"/>
                  </a:cubicBezTo>
                  <a:cubicBezTo>
                    <a:pt x="3767" y="571"/>
                    <a:pt x="3721" y="845"/>
                    <a:pt x="3835" y="1073"/>
                  </a:cubicBezTo>
                  <a:cubicBezTo>
                    <a:pt x="3950" y="1301"/>
                    <a:pt x="4246" y="1461"/>
                    <a:pt x="4475" y="1370"/>
                  </a:cubicBezTo>
                </a:path>
              </a:pathLst>
            </a:custGeom>
            <a:noFill/>
            <a:ln w="9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6958400" y="2076900"/>
              <a:ext cx="228275" cy="206925"/>
            </a:xfrm>
            <a:custGeom>
              <a:avLst/>
              <a:gdLst/>
              <a:ahLst/>
              <a:cxnLst/>
              <a:rect l="l" t="t" r="r" b="b"/>
              <a:pathLst>
                <a:path w="9131" h="8277" extrusionOk="0">
                  <a:moveTo>
                    <a:pt x="4727" y="0"/>
                  </a:moveTo>
                  <a:cubicBezTo>
                    <a:pt x="3224" y="0"/>
                    <a:pt x="1752" y="883"/>
                    <a:pt x="1005" y="2394"/>
                  </a:cubicBezTo>
                  <a:cubicBezTo>
                    <a:pt x="1" y="4471"/>
                    <a:pt x="777" y="6937"/>
                    <a:pt x="2740" y="7895"/>
                  </a:cubicBezTo>
                  <a:cubicBezTo>
                    <a:pt x="3270" y="8154"/>
                    <a:pt x="3831" y="8276"/>
                    <a:pt x="4388" y="8276"/>
                  </a:cubicBezTo>
                  <a:cubicBezTo>
                    <a:pt x="5897" y="8276"/>
                    <a:pt x="7377" y="7380"/>
                    <a:pt x="8127" y="5864"/>
                  </a:cubicBezTo>
                  <a:cubicBezTo>
                    <a:pt x="9131" y="3787"/>
                    <a:pt x="8355" y="1322"/>
                    <a:pt x="6392" y="386"/>
                  </a:cubicBezTo>
                  <a:cubicBezTo>
                    <a:pt x="5857" y="124"/>
                    <a:pt x="5290" y="0"/>
                    <a:pt x="4727" y="0"/>
                  </a:cubicBezTo>
                  <a:close/>
                </a:path>
              </a:pathLst>
            </a:custGeom>
            <a:solidFill>
              <a:srgbClr val="FAA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016050" y="2120475"/>
              <a:ext cx="128400" cy="53850"/>
            </a:xfrm>
            <a:custGeom>
              <a:avLst/>
              <a:gdLst/>
              <a:ahLst/>
              <a:cxnLst/>
              <a:rect l="l" t="t" r="r" b="b"/>
              <a:pathLst>
                <a:path w="5136" h="2154" extrusionOk="0">
                  <a:moveTo>
                    <a:pt x="2804" y="0"/>
                  </a:moveTo>
                  <a:cubicBezTo>
                    <a:pt x="2667" y="0"/>
                    <a:pt x="2530" y="12"/>
                    <a:pt x="2397" y="35"/>
                  </a:cubicBezTo>
                  <a:cubicBezTo>
                    <a:pt x="1849" y="104"/>
                    <a:pt x="1347" y="332"/>
                    <a:pt x="936" y="697"/>
                  </a:cubicBezTo>
                  <a:cubicBezTo>
                    <a:pt x="548" y="1039"/>
                    <a:pt x="274" y="1450"/>
                    <a:pt x="46" y="1884"/>
                  </a:cubicBezTo>
                  <a:cubicBezTo>
                    <a:pt x="0" y="1952"/>
                    <a:pt x="0" y="2044"/>
                    <a:pt x="69" y="2089"/>
                  </a:cubicBezTo>
                  <a:cubicBezTo>
                    <a:pt x="109" y="2129"/>
                    <a:pt x="164" y="2153"/>
                    <a:pt x="216" y="2153"/>
                  </a:cubicBezTo>
                  <a:cubicBezTo>
                    <a:pt x="254" y="2153"/>
                    <a:pt x="291" y="2141"/>
                    <a:pt x="320" y="2112"/>
                  </a:cubicBezTo>
                  <a:cubicBezTo>
                    <a:pt x="685" y="1793"/>
                    <a:pt x="1005" y="1450"/>
                    <a:pt x="1347" y="1222"/>
                  </a:cubicBezTo>
                  <a:cubicBezTo>
                    <a:pt x="1712" y="971"/>
                    <a:pt x="2077" y="834"/>
                    <a:pt x="2488" y="788"/>
                  </a:cubicBezTo>
                  <a:cubicBezTo>
                    <a:pt x="2615" y="767"/>
                    <a:pt x="2743" y="757"/>
                    <a:pt x="2869" y="757"/>
                  </a:cubicBezTo>
                  <a:cubicBezTo>
                    <a:pt x="3560" y="757"/>
                    <a:pt x="4234" y="1063"/>
                    <a:pt x="4794" y="1564"/>
                  </a:cubicBezTo>
                  <a:lnTo>
                    <a:pt x="4794" y="1587"/>
                  </a:lnTo>
                  <a:cubicBezTo>
                    <a:pt x="4822" y="1615"/>
                    <a:pt x="4867" y="1635"/>
                    <a:pt x="4914" y="1635"/>
                  </a:cubicBezTo>
                  <a:cubicBezTo>
                    <a:pt x="4943" y="1635"/>
                    <a:pt x="4973" y="1627"/>
                    <a:pt x="4999" y="1610"/>
                  </a:cubicBezTo>
                  <a:cubicBezTo>
                    <a:pt x="5090" y="1564"/>
                    <a:pt x="5136" y="1450"/>
                    <a:pt x="5090" y="1359"/>
                  </a:cubicBezTo>
                  <a:cubicBezTo>
                    <a:pt x="4862" y="902"/>
                    <a:pt x="4451" y="514"/>
                    <a:pt x="3972" y="286"/>
                  </a:cubicBezTo>
                  <a:cubicBezTo>
                    <a:pt x="3614" y="99"/>
                    <a:pt x="3206" y="0"/>
                    <a:pt x="2804" y="0"/>
                  </a:cubicBezTo>
                  <a:close/>
                </a:path>
              </a:pathLst>
            </a:custGeom>
            <a:solidFill>
              <a:srgbClr val="DE7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6156675" y="2102675"/>
              <a:ext cx="228275" cy="206825"/>
            </a:xfrm>
            <a:custGeom>
              <a:avLst/>
              <a:gdLst/>
              <a:ahLst/>
              <a:cxnLst/>
              <a:rect l="l" t="t" r="r" b="b"/>
              <a:pathLst>
                <a:path w="9131" h="8273" extrusionOk="0">
                  <a:moveTo>
                    <a:pt x="4392" y="1"/>
                  </a:moveTo>
                  <a:cubicBezTo>
                    <a:pt x="3832" y="1"/>
                    <a:pt x="3269" y="123"/>
                    <a:pt x="2739" y="382"/>
                  </a:cubicBezTo>
                  <a:cubicBezTo>
                    <a:pt x="776" y="1340"/>
                    <a:pt x="0" y="3806"/>
                    <a:pt x="1027" y="5883"/>
                  </a:cubicBezTo>
                  <a:cubicBezTo>
                    <a:pt x="1760" y="7382"/>
                    <a:pt x="3234" y="8273"/>
                    <a:pt x="4740" y="8273"/>
                  </a:cubicBezTo>
                  <a:cubicBezTo>
                    <a:pt x="5298" y="8273"/>
                    <a:pt x="5861" y="8151"/>
                    <a:pt x="6391" y="7891"/>
                  </a:cubicBezTo>
                  <a:cubicBezTo>
                    <a:pt x="8354" y="6956"/>
                    <a:pt x="9130" y="4490"/>
                    <a:pt x="8126" y="2413"/>
                  </a:cubicBezTo>
                  <a:cubicBezTo>
                    <a:pt x="7393" y="897"/>
                    <a:pt x="5905" y="1"/>
                    <a:pt x="4392" y="1"/>
                  </a:cubicBezTo>
                  <a:close/>
                </a:path>
              </a:pathLst>
            </a:custGeom>
            <a:solidFill>
              <a:srgbClr val="FAA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6208025" y="2141800"/>
              <a:ext cx="115300" cy="47050"/>
            </a:xfrm>
            <a:custGeom>
              <a:avLst/>
              <a:gdLst/>
              <a:ahLst/>
              <a:cxnLst/>
              <a:rect l="l" t="t" r="r" b="b"/>
              <a:pathLst>
                <a:path w="4612" h="1882" extrusionOk="0">
                  <a:moveTo>
                    <a:pt x="2385" y="1"/>
                  </a:moveTo>
                  <a:cubicBezTo>
                    <a:pt x="2343" y="1"/>
                    <a:pt x="2302" y="2"/>
                    <a:pt x="2260" y="4"/>
                  </a:cubicBezTo>
                  <a:cubicBezTo>
                    <a:pt x="1256" y="95"/>
                    <a:pt x="366" y="757"/>
                    <a:pt x="23" y="1624"/>
                  </a:cubicBezTo>
                  <a:cubicBezTo>
                    <a:pt x="1" y="1693"/>
                    <a:pt x="23" y="1784"/>
                    <a:pt x="69" y="1830"/>
                  </a:cubicBezTo>
                  <a:cubicBezTo>
                    <a:pt x="103" y="1864"/>
                    <a:pt x="155" y="1881"/>
                    <a:pt x="206" y="1881"/>
                  </a:cubicBezTo>
                  <a:cubicBezTo>
                    <a:pt x="257" y="1881"/>
                    <a:pt x="309" y="1864"/>
                    <a:pt x="343" y="1830"/>
                  </a:cubicBezTo>
                  <a:lnTo>
                    <a:pt x="343" y="1807"/>
                  </a:lnTo>
                  <a:cubicBezTo>
                    <a:pt x="891" y="1213"/>
                    <a:pt x="1576" y="825"/>
                    <a:pt x="2306" y="757"/>
                  </a:cubicBezTo>
                  <a:cubicBezTo>
                    <a:pt x="2349" y="754"/>
                    <a:pt x="2392" y="753"/>
                    <a:pt x="2436" y="753"/>
                  </a:cubicBezTo>
                  <a:cubicBezTo>
                    <a:pt x="2744" y="753"/>
                    <a:pt x="3076" y="823"/>
                    <a:pt x="3356" y="962"/>
                  </a:cubicBezTo>
                  <a:cubicBezTo>
                    <a:pt x="3698" y="1099"/>
                    <a:pt x="3995" y="1328"/>
                    <a:pt x="4246" y="1647"/>
                  </a:cubicBezTo>
                  <a:cubicBezTo>
                    <a:pt x="4283" y="1684"/>
                    <a:pt x="4351" y="1722"/>
                    <a:pt x="4412" y="1722"/>
                  </a:cubicBezTo>
                  <a:cubicBezTo>
                    <a:pt x="4426" y="1722"/>
                    <a:pt x="4439" y="1720"/>
                    <a:pt x="4452" y="1716"/>
                  </a:cubicBezTo>
                  <a:cubicBezTo>
                    <a:pt x="4543" y="1693"/>
                    <a:pt x="4611" y="1579"/>
                    <a:pt x="4566" y="1487"/>
                  </a:cubicBezTo>
                  <a:cubicBezTo>
                    <a:pt x="4452" y="1008"/>
                    <a:pt x="4109" y="620"/>
                    <a:pt x="3675" y="369"/>
                  </a:cubicBezTo>
                  <a:cubicBezTo>
                    <a:pt x="3299" y="118"/>
                    <a:pt x="2845" y="1"/>
                    <a:pt x="2385" y="1"/>
                  </a:cubicBezTo>
                  <a:close/>
                </a:path>
              </a:pathLst>
            </a:custGeom>
            <a:solidFill>
              <a:srgbClr val="DE7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0" name="Google Shape;490;p3"/>
            <p:cNvGrpSpPr/>
            <p:nvPr/>
          </p:nvGrpSpPr>
          <p:grpSpPr>
            <a:xfrm>
              <a:off x="6419140" y="2146004"/>
              <a:ext cx="548749" cy="231114"/>
              <a:chOff x="3451275" y="2780050"/>
              <a:chExt cx="688000" cy="289725"/>
            </a:xfrm>
          </p:grpSpPr>
          <p:sp>
            <p:nvSpPr>
              <p:cNvPr id="491" name="Google Shape;491;p3"/>
              <p:cNvSpPr/>
              <p:nvPr/>
            </p:nvSpPr>
            <p:spPr>
              <a:xfrm>
                <a:off x="3663050" y="3015700"/>
                <a:ext cx="28825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2163" extrusionOk="0">
                    <a:moveTo>
                      <a:pt x="11530" y="0"/>
                    </a:moveTo>
                    <a:cubicBezTo>
                      <a:pt x="11530" y="0"/>
                      <a:pt x="11379" y="101"/>
                      <a:pt x="11079" y="276"/>
                    </a:cubicBezTo>
                    <a:cubicBezTo>
                      <a:pt x="10928" y="351"/>
                      <a:pt x="10753" y="451"/>
                      <a:pt x="10552" y="577"/>
                    </a:cubicBezTo>
                    <a:cubicBezTo>
                      <a:pt x="10352" y="652"/>
                      <a:pt x="10101" y="752"/>
                      <a:pt x="9850" y="878"/>
                    </a:cubicBezTo>
                    <a:cubicBezTo>
                      <a:pt x="9575" y="953"/>
                      <a:pt x="9299" y="1078"/>
                      <a:pt x="8973" y="1153"/>
                    </a:cubicBezTo>
                    <a:cubicBezTo>
                      <a:pt x="8673" y="1228"/>
                      <a:pt x="8347" y="1304"/>
                      <a:pt x="7996" y="1354"/>
                    </a:cubicBezTo>
                    <a:cubicBezTo>
                      <a:pt x="7645" y="1454"/>
                      <a:pt x="7294" y="1454"/>
                      <a:pt x="6943" y="1504"/>
                    </a:cubicBezTo>
                    <a:cubicBezTo>
                      <a:pt x="6567" y="1554"/>
                      <a:pt x="6166" y="1529"/>
                      <a:pt x="5790" y="1554"/>
                    </a:cubicBezTo>
                    <a:cubicBezTo>
                      <a:pt x="5688" y="1562"/>
                      <a:pt x="5583" y="1565"/>
                      <a:pt x="5476" y="1565"/>
                    </a:cubicBezTo>
                    <a:cubicBezTo>
                      <a:pt x="5219" y="1565"/>
                      <a:pt x="4953" y="1547"/>
                      <a:pt x="4688" y="1529"/>
                    </a:cubicBezTo>
                    <a:cubicBezTo>
                      <a:pt x="4337" y="1504"/>
                      <a:pt x="3961" y="1479"/>
                      <a:pt x="3610" y="1429"/>
                    </a:cubicBezTo>
                    <a:cubicBezTo>
                      <a:pt x="3259" y="1354"/>
                      <a:pt x="2933" y="1329"/>
                      <a:pt x="2632" y="1228"/>
                    </a:cubicBezTo>
                    <a:cubicBezTo>
                      <a:pt x="2307" y="1178"/>
                      <a:pt x="2006" y="1078"/>
                      <a:pt x="1755" y="978"/>
                    </a:cubicBezTo>
                    <a:cubicBezTo>
                      <a:pt x="1479" y="903"/>
                      <a:pt x="1229" y="802"/>
                      <a:pt x="1028" y="727"/>
                    </a:cubicBezTo>
                    <a:cubicBezTo>
                      <a:pt x="803" y="627"/>
                      <a:pt x="627" y="552"/>
                      <a:pt x="477" y="477"/>
                    </a:cubicBezTo>
                    <a:cubicBezTo>
                      <a:pt x="176" y="301"/>
                      <a:pt x="1" y="226"/>
                      <a:pt x="1" y="226"/>
                    </a:cubicBezTo>
                    <a:lnTo>
                      <a:pt x="1" y="226"/>
                    </a:lnTo>
                    <a:cubicBezTo>
                      <a:pt x="1" y="226"/>
                      <a:pt x="151" y="351"/>
                      <a:pt x="402" y="577"/>
                    </a:cubicBezTo>
                    <a:cubicBezTo>
                      <a:pt x="677" y="777"/>
                      <a:pt x="1078" y="1053"/>
                      <a:pt x="1605" y="1304"/>
                    </a:cubicBezTo>
                    <a:cubicBezTo>
                      <a:pt x="2156" y="1554"/>
                      <a:pt x="2808" y="1805"/>
                      <a:pt x="3510" y="1930"/>
                    </a:cubicBezTo>
                    <a:cubicBezTo>
                      <a:pt x="3886" y="2030"/>
                      <a:pt x="4261" y="2056"/>
                      <a:pt x="4637" y="2106"/>
                    </a:cubicBezTo>
                    <a:cubicBezTo>
                      <a:pt x="4962" y="2126"/>
                      <a:pt x="5270" y="2163"/>
                      <a:pt x="5588" y="2163"/>
                    </a:cubicBezTo>
                    <a:cubicBezTo>
                      <a:pt x="5663" y="2163"/>
                      <a:pt x="5739" y="2161"/>
                      <a:pt x="5815" y="2156"/>
                    </a:cubicBezTo>
                    <a:cubicBezTo>
                      <a:pt x="6216" y="2131"/>
                      <a:pt x="6567" y="2156"/>
                      <a:pt x="6968" y="2081"/>
                    </a:cubicBezTo>
                    <a:cubicBezTo>
                      <a:pt x="7369" y="2030"/>
                      <a:pt x="7745" y="1980"/>
                      <a:pt x="8096" y="1880"/>
                    </a:cubicBezTo>
                    <a:cubicBezTo>
                      <a:pt x="8272" y="1830"/>
                      <a:pt x="8447" y="1805"/>
                      <a:pt x="8622" y="1755"/>
                    </a:cubicBezTo>
                    <a:cubicBezTo>
                      <a:pt x="8798" y="1680"/>
                      <a:pt x="8948" y="1629"/>
                      <a:pt x="9124" y="1554"/>
                    </a:cubicBezTo>
                    <a:cubicBezTo>
                      <a:pt x="9449" y="1479"/>
                      <a:pt x="9725" y="1304"/>
                      <a:pt x="9976" y="1178"/>
                    </a:cubicBezTo>
                    <a:cubicBezTo>
                      <a:pt x="10251" y="1028"/>
                      <a:pt x="10477" y="878"/>
                      <a:pt x="10678" y="752"/>
                    </a:cubicBezTo>
                    <a:cubicBezTo>
                      <a:pt x="10853" y="602"/>
                      <a:pt x="11028" y="477"/>
                      <a:pt x="11154" y="376"/>
                    </a:cubicBezTo>
                    <a:cubicBezTo>
                      <a:pt x="11404" y="151"/>
                      <a:pt x="11530" y="0"/>
                      <a:pt x="11530" y="0"/>
                    </a:cubicBezTo>
                    <a:close/>
                  </a:path>
                </a:pathLst>
              </a:custGeom>
              <a:solidFill>
                <a:srgbClr val="DE7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772075" y="2808925"/>
                <a:ext cx="106550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7372" extrusionOk="0">
                    <a:moveTo>
                      <a:pt x="1479" y="1"/>
                    </a:moveTo>
                    <a:cubicBezTo>
                      <a:pt x="1479" y="1"/>
                      <a:pt x="1454" y="26"/>
                      <a:pt x="1429" y="126"/>
                    </a:cubicBezTo>
                    <a:cubicBezTo>
                      <a:pt x="1404" y="201"/>
                      <a:pt x="1329" y="326"/>
                      <a:pt x="1304" y="477"/>
                    </a:cubicBezTo>
                    <a:cubicBezTo>
                      <a:pt x="1204" y="803"/>
                      <a:pt x="1103" y="1254"/>
                      <a:pt x="1078" y="1830"/>
                    </a:cubicBezTo>
                    <a:cubicBezTo>
                      <a:pt x="1053" y="2106"/>
                      <a:pt x="1053" y="2432"/>
                      <a:pt x="1129" y="2758"/>
                    </a:cubicBezTo>
                    <a:cubicBezTo>
                      <a:pt x="1154" y="2933"/>
                      <a:pt x="1204" y="3108"/>
                      <a:pt x="1254" y="3259"/>
                    </a:cubicBezTo>
                    <a:lnTo>
                      <a:pt x="1304" y="3409"/>
                    </a:lnTo>
                    <a:cubicBezTo>
                      <a:pt x="1329" y="3434"/>
                      <a:pt x="1304" y="3409"/>
                      <a:pt x="1354" y="3484"/>
                    </a:cubicBezTo>
                    <a:lnTo>
                      <a:pt x="1379" y="3534"/>
                    </a:lnTo>
                    <a:lnTo>
                      <a:pt x="1504" y="3760"/>
                    </a:lnTo>
                    <a:cubicBezTo>
                      <a:pt x="1605" y="3910"/>
                      <a:pt x="1805" y="4086"/>
                      <a:pt x="1956" y="4211"/>
                    </a:cubicBezTo>
                    <a:cubicBezTo>
                      <a:pt x="2106" y="4311"/>
                      <a:pt x="2281" y="4437"/>
                      <a:pt x="2457" y="4512"/>
                    </a:cubicBezTo>
                    <a:cubicBezTo>
                      <a:pt x="2783" y="4687"/>
                      <a:pt x="3108" y="4838"/>
                      <a:pt x="3309" y="5038"/>
                    </a:cubicBezTo>
                    <a:lnTo>
                      <a:pt x="3409" y="5113"/>
                    </a:lnTo>
                    <a:lnTo>
                      <a:pt x="3459" y="5214"/>
                    </a:lnTo>
                    <a:cubicBezTo>
                      <a:pt x="3484" y="5264"/>
                      <a:pt x="3560" y="5339"/>
                      <a:pt x="3560" y="5364"/>
                    </a:cubicBezTo>
                    <a:lnTo>
                      <a:pt x="3635" y="5640"/>
                    </a:lnTo>
                    <a:cubicBezTo>
                      <a:pt x="3685" y="5715"/>
                      <a:pt x="3635" y="5765"/>
                      <a:pt x="3660" y="5815"/>
                    </a:cubicBezTo>
                    <a:cubicBezTo>
                      <a:pt x="3660" y="6066"/>
                      <a:pt x="3535" y="6316"/>
                      <a:pt x="3309" y="6492"/>
                    </a:cubicBezTo>
                    <a:cubicBezTo>
                      <a:pt x="3083" y="6692"/>
                      <a:pt x="2783" y="6793"/>
                      <a:pt x="2507" y="6893"/>
                    </a:cubicBezTo>
                    <a:cubicBezTo>
                      <a:pt x="2206" y="6943"/>
                      <a:pt x="1931" y="6993"/>
                      <a:pt x="1680" y="6993"/>
                    </a:cubicBezTo>
                    <a:cubicBezTo>
                      <a:pt x="1606" y="7000"/>
                      <a:pt x="1534" y="7003"/>
                      <a:pt x="1464" y="7003"/>
                    </a:cubicBezTo>
                    <a:cubicBezTo>
                      <a:pt x="1274" y="7003"/>
                      <a:pt x="1100" y="6980"/>
                      <a:pt x="953" y="6943"/>
                    </a:cubicBezTo>
                    <a:cubicBezTo>
                      <a:pt x="828" y="6943"/>
                      <a:pt x="728" y="6918"/>
                      <a:pt x="652" y="6868"/>
                    </a:cubicBezTo>
                    <a:cubicBezTo>
                      <a:pt x="552" y="6843"/>
                      <a:pt x="477" y="6818"/>
                      <a:pt x="402" y="6793"/>
                    </a:cubicBezTo>
                    <a:cubicBezTo>
                      <a:pt x="352" y="6743"/>
                      <a:pt x="276" y="6717"/>
                      <a:pt x="226" y="6692"/>
                    </a:cubicBezTo>
                    <a:cubicBezTo>
                      <a:pt x="176" y="6642"/>
                      <a:pt x="126" y="6617"/>
                      <a:pt x="101" y="6592"/>
                    </a:cubicBezTo>
                    <a:cubicBezTo>
                      <a:pt x="26" y="6542"/>
                      <a:pt x="1" y="6493"/>
                      <a:pt x="1" y="6492"/>
                    </a:cubicBezTo>
                    <a:lnTo>
                      <a:pt x="1" y="6492"/>
                    </a:lnTo>
                    <a:cubicBezTo>
                      <a:pt x="1" y="6493"/>
                      <a:pt x="26" y="6543"/>
                      <a:pt x="76" y="6617"/>
                    </a:cubicBezTo>
                    <a:cubicBezTo>
                      <a:pt x="126" y="6692"/>
                      <a:pt x="201" y="6793"/>
                      <a:pt x="352" y="6893"/>
                    </a:cubicBezTo>
                    <a:cubicBezTo>
                      <a:pt x="402" y="6943"/>
                      <a:pt x="502" y="6993"/>
                      <a:pt x="577" y="7043"/>
                    </a:cubicBezTo>
                    <a:cubicBezTo>
                      <a:pt x="677" y="7093"/>
                      <a:pt x="778" y="7144"/>
                      <a:pt x="878" y="7169"/>
                    </a:cubicBezTo>
                    <a:cubicBezTo>
                      <a:pt x="1103" y="7244"/>
                      <a:pt x="1354" y="7319"/>
                      <a:pt x="1655" y="7344"/>
                    </a:cubicBezTo>
                    <a:cubicBezTo>
                      <a:pt x="1770" y="7363"/>
                      <a:pt x="1885" y="7371"/>
                      <a:pt x="2002" y="7371"/>
                    </a:cubicBezTo>
                    <a:cubicBezTo>
                      <a:pt x="2193" y="7371"/>
                      <a:pt x="2390" y="7350"/>
                      <a:pt x="2607" y="7319"/>
                    </a:cubicBezTo>
                    <a:cubicBezTo>
                      <a:pt x="2933" y="7244"/>
                      <a:pt x="3284" y="7169"/>
                      <a:pt x="3610" y="6918"/>
                    </a:cubicBezTo>
                    <a:cubicBezTo>
                      <a:pt x="3936" y="6692"/>
                      <a:pt x="4261" y="6291"/>
                      <a:pt x="4236" y="5790"/>
                    </a:cubicBezTo>
                    <a:cubicBezTo>
                      <a:pt x="4236" y="5690"/>
                      <a:pt x="4236" y="5540"/>
                      <a:pt x="4186" y="5464"/>
                    </a:cubicBezTo>
                    <a:lnTo>
                      <a:pt x="4111" y="5189"/>
                    </a:lnTo>
                    <a:cubicBezTo>
                      <a:pt x="4061" y="5038"/>
                      <a:pt x="4011" y="4988"/>
                      <a:pt x="3936" y="4863"/>
                    </a:cubicBezTo>
                    <a:lnTo>
                      <a:pt x="3835" y="4738"/>
                    </a:lnTo>
                    <a:lnTo>
                      <a:pt x="3735" y="4612"/>
                    </a:lnTo>
                    <a:cubicBezTo>
                      <a:pt x="3409" y="4311"/>
                      <a:pt x="3033" y="4161"/>
                      <a:pt x="2707" y="4011"/>
                    </a:cubicBezTo>
                    <a:cubicBezTo>
                      <a:pt x="2557" y="3910"/>
                      <a:pt x="2407" y="3835"/>
                      <a:pt x="2281" y="3760"/>
                    </a:cubicBezTo>
                    <a:cubicBezTo>
                      <a:pt x="2156" y="3660"/>
                      <a:pt x="2056" y="3610"/>
                      <a:pt x="1956" y="3484"/>
                    </a:cubicBezTo>
                    <a:lnTo>
                      <a:pt x="1805" y="3259"/>
                    </a:lnTo>
                    <a:lnTo>
                      <a:pt x="1780" y="3209"/>
                    </a:lnTo>
                    <a:cubicBezTo>
                      <a:pt x="1780" y="3221"/>
                      <a:pt x="1779" y="3226"/>
                      <a:pt x="1776" y="3226"/>
                    </a:cubicBezTo>
                    <a:cubicBezTo>
                      <a:pt x="1769" y="3226"/>
                      <a:pt x="1755" y="3184"/>
                      <a:pt x="1755" y="3184"/>
                    </a:cubicBezTo>
                    <a:lnTo>
                      <a:pt x="1705" y="3083"/>
                    </a:lnTo>
                    <a:cubicBezTo>
                      <a:pt x="1655" y="2958"/>
                      <a:pt x="1605" y="2808"/>
                      <a:pt x="1555" y="2657"/>
                    </a:cubicBezTo>
                    <a:cubicBezTo>
                      <a:pt x="1479" y="2382"/>
                      <a:pt x="1429" y="2081"/>
                      <a:pt x="1404" y="1830"/>
                    </a:cubicBezTo>
                    <a:cubicBezTo>
                      <a:pt x="1379" y="1555"/>
                      <a:pt x="1379" y="1304"/>
                      <a:pt x="1379" y="1078"/>
                    </a:cubicBezTo>
                    <a:cubicBezTo>
                      <a:pt x="1379" y="853"/>
                      <a:pt x="1404" y="652"/>
                      <a:pt x="1404" y="502"/>
                    </a:cubicBezTo>
                    <a:cubicBezTo>
                      <a:pt x="1454" y="176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rgbClr val="DE7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3451275" y="2926825"/>
                <a:ext cx="102775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2145" extrusionOk="0">
                    <a:moveTo>
                      <a:pt x="2200" y="0"/>
                    </a:moveTo>
                    <a:cubicBezTo>
                      <a:pt x="1763" y="0"/>
                      <a:pt x="1347" y="75"/>
                      <a:pt x="1078" y="197"/>
                    </a:cubicBezTo>
                    <a:cubicBezTo>
                      <a:pt x="1" y="673"/>
                      <a:pt x="326" y="1325"/>
                      <a:pt x="1229" y="1801"/>
                    </a:cubicBezTo>
                    <a:cubicBezTo>
                      <a:pt x="1570" y="1983"/>
                      <a:pt x="2196" y="2144"/>
                      <a:pt x="2777" y="2144"/>
                    </a:cubicBezTo>
                    <a:cubicBezTo>
                      <a:pt x="3476" y="2144"/>
                      <a:pt x="4111" y="1911"/>
                      <a:pt x="4111" y="1199"/>
                    </a:cubicBezTo>
                    <a:cubicBezTo>
                      <a:pt x="4111" y="320"/>
                      <a:pt x="3107" y="0"/>
                      <a:pt x="2200" y="0"/>
                    </a:cubicBezTo>
                    <a:close/>
                  </a:path>
                </a:pathLst>
              </a:custGeom>
              <a:solidFill>
                <a:srgbClr val="F9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036500" y="2926825"/>
                <a:ext cx="102775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2145" extrusionOk="0">
                    <a:moveTo>
                      <a:pt x="1922" y="0"/>
                    </a:moveTo>
                    <a:cubicBezTo>
                      <a:pt x="1015" y="0"/>
                      <a:pt x="0" y="320"/>
                      <a:pt x="0" y="1199"/>
                    </a:cubicBezTo>
                    <a:cubicBezTo>
                      <a:pt x="14" y="1911"/>
                      <a:pt x="648" y="2144"/>
                      <a:pt x="1343" y="2144"/>
                    </a:cubicBezTo>
                    <a:cubicBezTo>
                      <a:pt x="1921" y="2144"/>
                      <a:pt x="2541" y="1983"/>
                      <a:pt x="2882" y="1801"/>
                    </a:cubicBezTo>
                    <a:cubicBezTo>
                      <a:pt x="3810" y="1325"/>
                      <a:pt x="4111" y="673"/>
                      <a:pt x="3033" y="197"/>
                    </a:cubicBezTo>
                    <a:cubicBezTo>
                      <a:pt x="2772" y="75"/>
                      <a:pt x="2359" y="0"/>
                      <a:pt x="1922" y="0"/>
                    </a:cubicBezTo>
                    <a:close/>
                  </a:path>
                </a:pathLst>
              </a:custGeom>
              <a:solidFill>
                <a:srgbClr val="F9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3906800" y="2780050"/>
                <a:ext cx="11655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2459" extrusionOk="0">
                    <a:moveTo>
                      <a:pt x="4318" y="0"/>
                    </a:moveTo>
                    <a:cubicBezTo>
                      <a:pt x="4143" y="0"/>
                      <a:pt x="4033" y="141"/>
                      <a:pt x="4010" y="304"/>
                    </a:cubicBezTo>
                    <a:cubicBezTo>
                      <a:pt x="3960" y="755"/>
                      <a:pt x="3710" y="1131"/>
                      <a:pt x="3283" y="1406"/>
                    </a:cubicBezTo>
                    <a:cubicBezTo>
                      <a:pt x="2844" y="1694"/>
                      <a:pt x="2257" y="1836"/>
                      <a:pt x="1651" y="1836"/>
                    </a:cubicBezTo>
                    <a:cubicBezTo>
                      <a:pt x="1256" y="1836"/>
                      <a:pt x="852" y="1776"/>
                      <a:pt x="476" y="1657"/>
                    </a:cubicBezTo>
                    <a:cubicBezTo>
                      <a:pt x="441" y="1647"/>
                      <a:pt x="405" y="1642"/>
                      <a:pt x="370" y="1642"/>
                    </a:cubicBezTo>
                    <a:cubicBezTo>
                      <a:pt x="235" y="1642"/>
                      <a:pt x="115" y="1718"/>
                      <a:pt x="75" y="1857"/>
                    </a:cubicBezTo>
                    <a:cubicBezTo>
                      <a:pt x="0" y="2008"/>
                      <a:pt x="100" y="2183"/>
                      <a:pt x="276" y="2258"/>
                    </a:cubicBezTo>
                    <a:cubicBezTo>
                      <a:pt x="702" y="2384"/>
                      <a:pt x="1178" y="2459"/>
                      <a:pt x="1629" y="2459"/>
                    </a:cubicBezTo>
                    <a:cubicBezTo>
                      <a:pt x="2381" y="2459"/>
                      <a:pt x="3083" y="2283"/>
                      <a:pt x="3634" y="1933"/>
                    </a:cubicBezTo>
                    <a:cubicBezTo>
                      <a:pt x="4211" y="1557"/>
                      <a:pt x="4562" y="1005"/>
                      <a:pt x="4637" y="354"/>
                    </a:cubicBezTo>
                    <a:cubicBezTo>
                      <a:pt x="4662" y="178"/>
                      <a:pt x="4537" y="28"/>
                      <a:pt x="4361" y="3"/>
                    </a:cubicBezTo>
                    <a:cubicBezTo>
                      <a:pt x="4346" y="1"/>
                      <a:pt x="4332" y="0"/>
                      <a:pt x="4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3550275" y="2780050"/>
                <a:ext cx="11595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459" extrusionOk="0">
                    <a:moveTo>
                      <a:pt x="340" y="0"/>
                    </a:moveTo>
                    <a:cubicBezTo>
                      <a:pt x="327" y="0"/>
                      <a:pt x="314" y="1"/>
                      <a:pt x="301" y="3"/>
                    </a:cubicBezTo>
                    <a:cubicBezTo>
                      <a:pt x="126" y="28"/>
                      <a:pt x="0" y="178"/>
                      <a:pt x="0" y="354"/>
                    </a:cubicBezTo>
                    <a:cubicBezTo>
                      <a:pt x="76" y="1005"/>
                      <a:pt x="427" y="1557"/>
                      <a:pt x="1028" y="1933"/>
                    </a:cubicBezTo>
                    <a:cubicBezTo>
                      <a:pt x="1554" y="2283"/>
                      <a:pt x="2281" y="2459"/>
                      <a:pt x="3008" y="2459"/>
                    </a:cubicBezTo>
                    <a:cubicBezTo>
                      <a:pt x="3484" y="2459"/>
                      <a:pt x="3960" y="2384"/>
                      <a:pt x="4386" y="2258"/>
                    </a:cubicBezTo>
                    <a:cubicBezTo>
                      <a:pt x="4562" y="2183"/>
                      <a:pt x="4637" y="2008"/>
                      <a:pt x="4587" y="1857"/>
                    </a:cubicBezTo>
                    <a:cubicBezTo>
                      <a:pt x="4547" y="1718"/>
                      <a:pt x="4428" y="1642"/>
                      <a:pt x="4292" y="1642"/>
                    </a:cubicBezTo>
                    <a:cubicBezTo>
                      <a:pt x="4258" y="1642"/>
                      <a:pt x="4222" y="1647"/>
                      <a:pt x="4186" y="1657"/>
                    </a:cubicBezTo>
                    <a:cubicBezTo>
                      <a:pt x="3810" y="1776"/>
                      <a:pt x="3403" y="1836"/>
                      <a:pt x="3004" y="1836"/>
                    </a:cubicBezTo>
                    <a:cubicBezTo>
                      <a:pt x="2394" y="1836"/>
                      <a:pt x="1804" y="1694"/>
                      <a:pt x="1379" y="1406"/>
                    </a:cubicBezTo>
                    <a:cubicBezTo>
                      <a:pt x="928" y="1131"/>
                      <a:pt x="702" y="755"/>
                      <a:pt x="627" y="304"/>
                    </a:cubicBezTo>
                    <a:cubicBezTo>
                      <a:pt x="627" y="141"/>
                      <a:pt x="498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7" name="Google Shape;497;p3"/>
          <p:cNvGrpSpPr/>
          <p:nvPr/>
        </p:nvGrpSpPr>
        <p:grpSpPr>
          <a:xfrm rot="-1248652">
            <a:off x="5197618" y="62312"/>
            <a:ext cx="1562978" cy="954179"/>
            <a:chOff x="543558" y="815800"/>
            <a:chExt cx="1562908" cy="954136"/>
          </a:xfrm>
        </p:grpSpPr>
        <p:grpSp>
          <p:nvGrpSpPr>
            <p:cNvPr id="498" name="Google Shape;498;p3"/>
            <p:cNvGrpSpPr/>
            <p:nvPr/>
          </p:nvGrpSpPr>
          <p:grpSpPr>
            <a:xfrm>
              <a:off x="543558" y="815800"/>
              <a:ext cx="1562908" cy="954136"/>
              <a:chOff x="1193750" y="1718700"/>
              <a:chExt cx="1201775" cy="733725"/>
            </a:xfrm>
          </p:grpSpPr>
          <p:sp>
            <p:nvSpPr>
              <p:cNvPr id="499" name="Google Shape;499;p3"/>
              <p:cNvSpPr/>
              <p:nvPr/>
            </p:nvSpPr>
            <p:spPr>
              <a:xfrm>
                <a:off x="2169325" y="2005050"/>
                <a:ext cx="17357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8647" extrusionOk="0">
                    <a:moveTo>
                      <a:pt x="6341" y="0"/>
                    </a:moveTo>
                    <a:cubicBezTo>
                      <a:pt x="6842" y="777"/>
                      <a:pt x="6942" y="1479"/>
                      <a:pt x="6717" y="2181"/>
                    </a:cubicBezTo>
                    <a:cubicBezTo>
                      <a:pt x="6140" y="3885"/>
                      <a:pt x="5288" y="5389"/>
                      <a:pt x="3985" y="6642"/>
                    </a:cubicBezTo>
                    <a:cubicBezTo>
                      <a:pt x="3208" y="7419"/>
                      <a:pt x="2406" y="8120"/>
                      <a:pt x="1353" y="8496"/>
                    </a:cubicBezTo>
                    <a:cubicBezTo>
                      <a:pt x="1053" y="8597"/>
                      <a:pt x="727" y="8622"/>
                      <a:pt x="401" y="8647"/>
                    </a:cubicBezTo>
                    <a:cubicBezTo>
                      <a:pt x="276" y="8647"/>
                      <a:pt x="125" y="8521"/>
                      <a:pt x="25" y="8396"/>
                    </a:cubicBezTo>
                    <a:cubicBezTo>
                      <a:pt x="0" y="8346"/>
                      <a:pt x="75" y="8145"/>
                      <a:pt x="176" y="8070"/>
                    </a:cubicBezTo>
                    <a:cubicBezTo>
                      <a:pt x="426" y="7870"/>
                      <a:pt x="677" y="7644"/>
                      <a:pt x="952" y="7494"/>
                    </a:cubicBezTo>
                    <a:cubicBezTo>
                      <a:pt x="2331" y="6742"/>
                      <a:pt x="3384" y="5614"/>
                      <a:pt x="4361" y="4436"/>
                    </a:cubicBezTo>
                    <a:cubicBezTo>
                      <a:pt x="5013" y="3659"/>
                      <a:pt x="5489" y="2732"/>
                      <a:pt x="5865" y="1805"/>
                    </a:cubicBezTo>
                    <a:cubicBezTo>
                      <a:pt x="6040" y="1404"/>
                      <a:pt x="6090" y="927"/>
                      <a:pt x="6216" y="476"/>
                    </a:cubicBezTo>
                    <a:cubicBezTo>
                      <a:pt x="6241" y="326"/>
                      <a:pt x="6291" y="201"/>
                      <a:pt x="6341" y="0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248875" y="1840250"/>
                <a:ext cx="934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9425" extrusionOk="0">
                    <a:moveTo>
                      <a:pt x="3735" y="176"/>
                    </a:moveTo>
                    <a:cubicBezTo>
                      <a:pt x="3434" y="752"/>
                      <a:pt x="3084" y="1304"/>
                      <a:pt x="2683" y="1805"/>
                    </a:cubicBezTo>
                    <a:cubicBezTo>
                      <a:pt x="2532" y="1981"/>
                      <a:pt x="2382" y="2156"/>
                      <a:pt x="2282" y="2356"/>
                    </a:cubicBezTo>
                    <a:cubicBezTo>
                      <a:pt x="1956" y="3234"/>
                      <a:pt x="1630" y="4111"/>
                      <a:pt x="1329" y="5013"/>
                    </a:cubicBezTo>
                    <a:cubicBezTo>
                      <a:pt x="1204" y="5414"/>
                      <a:pt x="1179" y="5865"/>
                      <a:pt x="1179" y="6266"/>
                    </a:cubicBezTo>
                    <a:cubicBezTo>
                      <a:pt x="1129" y="6843"/>
                      <a:pt x="1129" y="7394"/>
                      <a:pt x="1154" y="7945"/>
                    </a:cubicBezTo>
                    <a:cubicBezTo>
                      <a:pt x="1179" y="8296"/>
                      <a:pt x="1254" y="8647"/>
                      <a:pt x="1304" y="8998"/>
                    </a:cubicBezTo>
                    <a:cubicBezTo>
                      <a:pt x="1329" y="9174"/>
                      <a:pt x="1279" y="9324"/>
                      <a:pt x="1104" y="9399"/>
                    </a:cubicBezTo>
                    <a:cubicBezTo>
                      <a:pt x="1003" y="9424"/>
                      <a:pt x="828" y="9424"/>
                      <a:pt x="753" y="9374"/>
                    </a:cubicBezTo>
                    <a:cubicBezTo>
                      <a:pt x="352" y="9148"/>
                      <a:pt x="51" y="8848"/>
                      <a:pt x="51" y="8372"/>
                    </a:cubicBezTo>
                    <a:cubicBezTo>
                      <a:pt x="26" y="7394"/>
                      <a:pt x="1" y="6417"/>
                      <a:pt x="76" y="5439"/>
                    </a:cubicBezTo>
                    <a:cubicBezTo>
                      <a:pt x="126" y="4913"/>
                      <a:pt x="352" y="4361"/>
                      <a:pt x="552" y="3860"/>
                    </a:cubicBezTo>
                    <a:cubicBezTo>
                      <a:pt x="828" y="3234"/>
                      <a:pt x="1129" y="2607"/>
                      <a:pt x="1480" y="2031"/>
                    </a:cubicBezTo>
                    <a:cubicBezTo>
                      <a:pt x="1881" y="1354"/>
                      <a:pt x="2457" y="803"/>
                      <a:pt x="3033" y="276"/>
                    </a:cubicBezTo>
                    <a:cubicBezTo>
                      <a:pt x="3184" y="151"/>
                      <a:pt x="3409" y="101"/>
                      <a:pt x="3585" y="1"/>
                    </a:cubicBezTo>
                    <a:cubicBezTo>
                      <a:pt x="3635" y="51"/>
                      <a:pt x="3685" y="126"/>
                      <a:pt x="3735" y="176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193750" y="1812675"/>
                <a:ext cx="952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41" extrusionOk="0">
                    <a:moveTo>
                      <a:pt x="0" y="4337"/>
                    </a:moveTo>
                    <a:cubicBezTo>
                      <a:pt x="50" y="4136"/>
                      <a:pt x="76" y="3936"/>
                      <a:pt x="176" y="3760"/>
                    </a:cubicBezTo>
                    <a:cubicBezTo>
                      <a:pt x="426" y="3184"/>
                      <a:pt x="727" y="2607"/>
                      <a:pt x="1203" y="2131"/>
                    </a:cubicBezTo>
                    <a:cubicBezTo>
                      <a:pt x="1454" y="1855"/>
                      <a:pt x="1705" y="1605"/>
                      <a:pt x="1880" y="1304"/>
                    </a:cubicBezTo>
                    <a:cubicBezTo>
                      <a:pt x="2256" y="703"/>
                      <a:pt x="2857" y="427"/>
                      <a:pt x="3384" y="51"/>
                    </a:cubicBezTo>
                    <a:cubicBezTo>
                      <a:pt x="3434" y="26"/>
                      <a:pt x="3609" y="1"/>
                      <a:pt x="3659" y="51"/>
                    </a:cubicBezTo>
                    <a:cubicBezTo>
                      <a:pt x="3735" y="126"/>
                      <a:pt x="3810" y="276"/>
                      <a:pt x="3785" y="377"/>
                    </a:cubicBezTo>
                    <a:cubicBezTo>
                      <a:pt x="3785" y="753"/>
                      <a:pt x="3634" y="1078"/>
                      <a:pt x="3334" y="1329"/>
                    </a:cubicBezTo>
                    <a:cubicBezTo>
                      <a:pt x="2632" y="1906"/>
                      <a:pt x="2156" y="2708"/>
                      <a:pt x="1629" y="3459"/>
                    </a:cubicBezTo>
                    <a:cubicBezTo>
                      <a:pt x="1304" y="3936"/>
                      <a:pt x="1128" y="4487"/>
                      <a:pt x="1003" y="5089"/>
                    </a:cubicBezTo>
                    <a:cubicBezTo>
                      <a:pt x="953" y="5339"/>
                      <a:pt x="928" y="5740"/>
                      <a:pt x="552" y="5715"/>
                    </a:cubicBezTo>
                    <a:cubicBezTo>
                      <a:pt x="226" y="5690"/>
                      <a:pt x="226" y="5339"/>
                      <a:pt x="176" y="5089"/>
                    </a:cubicBezTo>
                    <a:cubicBezTo>
                      <a:pt x="101" y="4838"/>
                      <a:pt x="50" y="4587"/>
                      <a:pt x="0" y="4337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283975" y="2096525"/>
                <a:ext cx="1115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462" extrusionOk="0">
                    <a:moveTo>
                      <a:pt x="4437" y="401"/>
                    </a:moveTo>
                    <a:cubicBezTo>
                      <a:pt x="4437" y="1103"/>
                      <a:pt x="4286" y="1579"/>
                      <a:pt x="3860" y="1955"/>
                    </a:cubicBezTo>
                    <a:cubicBezTo>
                      <a:pt x="3209" y="2557"/>
                      <a:pt x="2607" y="3183"/>
                      <a:pt x="1930" y="3760"/>
                    </a:cubicBezTo>
                    <a:cubicBezTo>
                      <a:pt x="1655" y="4010"/>
                      <a:pt x="1304" y="4211"/>
                      <a:pt x="953" y="4386"/>
                    </a:cubicBezTo>
                    <a:cubicBezTo>
                      <a:pt x="803" y="4461"/>
                      <a:pt x="577" y="4461"/>
                      <a:pt x="377" y="4436"/>
                    </a:cubicBezTo>
                    <a:cubicBezTo>
                      <a:pt x="151" y="4411"/>
                      <a:pt x="1" y="4085"/>
                      <a:pt x="151" y="3910"/>
                    </a:cubicBezTo>
                    <a:cubicBezTo>
                      <a:pt x="326" y="3710"/>
                      <a:pt x="527" y="3534"/>
                      <a:pt x="727" y="3384"/>
                    </a:cubicBezTo>
                    <a:cubicBezTo>
                      <a:pt x="1429" y="2782"/>
                      <a:pt x="2131" y="2231"/>
                      <a:pt x="2833" y="1629"/>
                    </a:cubicBezTo>
                    <a:cubicBezTo>
                      <a:pt x="3184" y="1329"/>
                      <a:pt x="3484" y="1003"/>
                      <a:pt x="3660" y="552"/>
                    </a:cubicBezTo>
                    <a:cubicBezTo>
                      <a:pt x="3735" y="376"/>
                      <a:pt x="3885" y="226"/>
                      <a:pt x="4011" y="100"/>
                    </a:cubicBezTo>
                    <a:cubicBezTo>
                      <a:pt x="4086" y="50"/>
                      <a:pt x="4211" y="0"/>
                      <a:pt x="4286" y="50"/>
                    </a:cubicBezTo>
                    <a:cubicBezTo>
                      <a:pt x="4336" y="75"/>
                      <a:pt x="4412" y="176"/>
                      <a:pt x="4437" y="251"/>
                    </a:cubicBezTo>
                    <a:cubicBezTo>
                      <a:pt x="4462" y="351"/>
                      <a:pt x="4437" y="451"/>
                      <a:pt x="4437" y="401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1330350" y="1718700"/>
                <a:ext cx="925450" cy="733725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9349" extrusionOk="0">
                    <a:moveTo>
                      <a:pt x="15363" y="28472"/>
                    </a:moveTo>
                    <a:cubicBezTo>
                      <a:pt x="15389" y="27745"/>
                      <a:pt x="15363" y="27018"/>
                      <a:pt x="15439" y="26291"/>
                    </a:cubicBezTo>
                    <a:cubicBezTo>
                      <a:pt x="15539" y="25188"/>
                      <a:pt x="16115" y="24637"/>
                      <a:pt x="17218" y="24687"/>
                    </a:cubicBezTo>
                    <a:cubicBezTo>
                      <a:pt x="18145" y="24712"/>
                      <a:pt x="19073" y="24612"/>
                      <a:pt x="19950" y="24361"/>
                    </a:cubicBezTo>
                    <a:cubicBezTo>
                      <a:pt x="21328" y="23985"/>
                      <a:pt x="22732" y="23710"/>
                      <a:pt x="24161" y="23409"/>
                    </a:cubicBezTo>
                    <a:cubicBezTo>
                      <a:pt x="25038" y="23234"/>
                      <a:pt x="25915" y="22933"/>
                      <a:pt x="26717" y="22457"/>
                    </a:cubicBezTo>
                    <a:cubicBezTo>
                      <a:pt x="27820" y="21755"/>
                      <a:pt x="28948" y="21103"/>
                      <a:pt x="30075" y="20427"/>
                    </a:cubicBezTo>
                    <a:cubicBezTo>
                      <a:pt x="30376" y="20251"/>
                      <a:pt x="30677" y="20026"/>
                      <a:pt x="30953" y="19800"/>
                    </a:cubicBezTo>
                    <a:cubicBezTo>
                      <a:pt x="31755" y="19123"/>
                      <a:pt x="32506" y="18396"/>
                      <a:pt x="33334" y="17745"/>
                    </a:cubicBezTo>
                    <a:cubicBezTo>
                      <a:pt x="34411" y="16893"/>
                      <a:pt x="35313" y="15865"/>
                      <a:pt x="36115" y="14737"/>
                    </a:cubicBezTo>
                    <a:cubicBezTo>
                      <a:pt x="36692" y="13935"/>
                      <a:pt x="37018" y="13058"/>
                      <a:pt x="36968" y="12081"/>
                    </a:cubicBezTo>
                    <a:cubicBezTo>
                      <a:pt x="36943" y="11529"/>
                      <a:pt x="36968" y="10953"/>
                      <a:pt x="36892" y="10401"/>
                    </a:cubicBezTo>
                    <a:cubicBezTo>
                      <a:pt x="36867" y="9925"/>
                      <a:pt x="36817" y="9424"/>
                      <a:pt x="36667" y="8948"/>
                    </a:cubicBezTo>
                    <a:cubicBezTo>
                      <a:pt x="36216" y="7695"/>
                      <a:pt x="35639" y="6492"/>
                      <a:pt x="34812" y="5414"/>
                    </a:cubicBezTo>
                    <a:cubicBezTo>
                      <a:pt x="33935" y="4311"/>
                      <a:pt x="32857" y="3459"/>
                      <a:pt x="31780" y="2607"/>
                    </a:cubicBezTo>
                    <a:cubicBezTo>
                      <a:pt x="31078" y="2056"/>
                      <a:pt x="30301" y="1655"/>
                      <a:pt x="29449" y="1379"/>
                    </a:cubicBezTo>
                    <a:cubicBezTo>
                      <a:pt x="28572" y="1103"/>
                      <a:pt x="27694" y="827"/>
                      <a:pt x="26817" y="577"/>
                    </a:cubicBezTo>
                    <a:cubicBezTo>
                      <a:pt x="25865" y="326"/>
                      <a:pt x="24912" y="76"/>
                      <a:pt x="23935" y="51"/>
                    </a:cubicBezTo>
                    <a:cubicBezTo>
                      <a:pt x="21303" y="0"/>
                      <a:pt x="18697" y="101"/>
                      <a:pt x="16065" y="351"/>
                    </a:cubicBezTo>
                    <a:cubicBezTo>
                      <a:pt x="14962" y="477"/>
                      <a:pt x="13885" y="652"/>
                      <a:pt x="12807" y="953"/>
                    </a:cubicBezTo>
                    <a:cubicBezTo>
                      <a:pt x="10577" y="1579"/>
                      <a:pt x="8471" y="2457"/>
                      <a:pt x="6592" y="3835"/>
                    </a:cubicBezTo>
                    <a:cubicBezTo>
                      <a:pt x="6165" y="4161"/>
                      <a:pt x="5714" y="4487"/>
                      <a:pt x="5238" y="4787"/>
                    </a:cubicBezTo>
                    <a:cubicBezTo>
                      <a:pt x="4461" y="5289"/>
                      <a:pt x="3810" y="5940"/>
                      <a:pt x="3158" y="6592"/>
                    </a:cubicBezTo>
                    <a:cubicBezTo>
                      <a:pt x="2005" y="7795"/>
                      <a:pt x="1203" y="9198"/>
                      <a:pt x="526" y="10702"/>
                    </a:cubicBezTo>
                    <a:cubicBezTo>
                      <a:pt x="401" y="10978"/>
                      <a:pt x="351" y="11279"/>
                      <a:pt x="301" y="11554"/>
                    </a:cubicBezTo>
                    <a:cubicBezTo>
                      <a:pt x="226" y="12005"/>
                      <a:pt x="150" y="12457"/>
                      <a:pt x="100" y="12908"/>
                    </a:cubicBezTo>
                    <a:cubicBezTo>
                      <a:pt x="50" y="13334"/>
                      <a:pt x="0" y="13785"/>
                      <a:pt x="50" y="14186"/>
                    </a:cubicBezTo>
                    <a:cubicBezTo>
                      <a:pt x="175" y="15289"/>
                      <a:pt x="326" y="16391"/>
                      <a:pt x="652" y="17469"/>
                    </a:cubicBezTo>
                    <a:cubicBezTo>
                      <a:pt x="802" y="17945"/>
                      <a:pt x="1003" y="18371"/>
                      <a:pt x="1328" y="18747"/>
                    </a:cubicBezTo>
                    <a:cubicBezTo>
                      <a:pt x="1604" y="19073"/>
                      <a:pt x="1930" y="19374"/>
                      <a:pt x="2155" y="19750"/>
                    </a:cubicBezTo>
                    <a:cubicBezTo>
                      <a:pt x="2732" y="20777"/>
                      <a:pt x="3659" y="21354"/>
                      <a:pt x="4637" y="21880"/>
                    </a:cubicBezTo>
                    <a:cubicBezTo>
                      <a:pt x="5439" y="22306"/>
                      <a:pt x="6341" y="22557"/>
                      <a:pt x="7118" y="23033"/>
                    </a:cubicBezTo>
                    <a:cubicBezTo>
                      <a:pt x="7268" y="23108"/>
                      <a:pt x="7419" y="23158"/>
                      <a:pt x="7594" y="23183"/>
                    </a:cubicBezTo>
                    <a:cubicBezTo>
                      <a:pt x="8246" y="23234"/>
                      <a:pt x="8847" y="23559"/>
                      <a:pt x="9474" y="23710"/>
                    </a:cubicBezTo>
                    <a:cubicBezTo>
                      <a:pt x="10276" y="23860"/>
                      <a:pt x="11053" y="24011"/>
                      <a:pt x="11905" y="24186"/>
                    </a:cubicBezTo>
                    <a:cubicBezTo>
                      <a:pt x="12381" y="25088"/>
                      <a:pt x="12857" y="25990"/>
                      <a:pt x="13308" y="26943"/>
                    </a:cubicBezTo>
                    <a:cubicBezTo>
                      <a:pt x="13659" y="27670"/>
                      <a:pt x="14135" y="28271"/>
                      <a:pt x="14662" y="28873"/>
                    </a:cubicBezTo>
                    <a:cubicBezTo>
                      <a:pt x="14812" y="29023"/>
                      <a:pt x="15013" y="29123"/>
                      <a:pt x="15363" y="29349"/>
                    </a:cubicBezTo>
                    <a:cubicBezTo>
                      <a:pt x="15363" y="28923"/>
                      <a:pt x="15363" y="28697"/>
                      <a:pt x="15363" y="28472"/>
                    </a:cubicBezTo>
                  </a:path>
                </a:pathLst>
              </a:custGeom>
              <a:solidFill>
                <a:srgbClr val="FAA83E">
                  <a:alpha val="3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4" name="Google Shape;504;p3"/>
            <p:cNvSpPr/>
            <p:nvPr/>
          </p:nvSpPr>
          <p:spPr>
            <a:xfrm rot="-356277">
              <a:off x="908838" y="1054680"/>
              <a:ext cx="872822" cy="27174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DISORDER</a:t>
              </a:r>
            </a:p>
          </p:txBody>
        </p:sp>
      </p:grpSp>
      <p:grpSp>
        <p:nvGrpSpPr>
          <p:cNvPr id="505" name="Google Shape;505;p3"/>
          <p:cNvGrpSpPr/>
          <p:nvPr/>
        </p:nvGrpSpPr>
        <p:grpSpPr>
          <a:xfrm rot="1442112" flipH="1">
            <a:off x="7617909" y="999858"/>
            <a:ext cx="1625983" cy="891630"/>
            <a:chOff x="5479850" y="93588"/>
            <a:chExt cx="1625975" cy="891625"/>
          </a:xfrm>
        </p:grpSpPr>
        <p:grpSp>
          <p:nvGrpSpPr>
            <p:cNvPr id="506" name="Google Shape;506;p3"/>
            <p:cNvGrpSpPr/>
            <p:nvPr/>
          </p:nvGrpSpPr>
          <p:grpSpPr>
            <a:xfrm flipH="1">
              <a:off x="5479850" y="93588"/>
              <a:ext cx="1625975" cy="891625"/>
              <a:chOff x="2977600" y="2496900"/>
              <a:chExt cx="1625975" cy="891625"/>
            </a:xfrm>
          </p:grpSpPr>
          <p:sp>
            <p:nvSpPr>
              <p:cNvPr id="507" name="Google Shape;507;p3"/>
              <p:cNvSpPr/>
              <p:nvPr/>
            </p:nvSpPr>
            <p:spPr>
              <a:xfrm>
                <a:off x="2977600" y="2892900"/>
                <a:ext cx="97125" cy="3133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4352900" y="2547650"/>
                <a:ext cx="213700" cy="18047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4351650" y="3107800"/>
                <a:ext cx="1880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6091" extrusionOk="0">
                    <a:moveTo>
                      <a:pt x="1" y="5865"/>
                    </a:moveTo>
                    <a:cubicBezTo>
                      <a:pt x="928" y="5214"/>
                      <a:pt x="1605" y="4687"/>
                      <a:pt x="2357" y="4261"/>
                    </a:cubicBezTo>
                    <a:cubicBezTo>
                      <a:pt x="3560" y="3585"/>
                      <a:pt x="4587" y="2707"/>
                      <a:pt x="5540" y="1755"/>
                    </a:cubicBezTo>
                    <a:cubicBezTo>
                      <a:pt x="5865" y="1454"/>
                      <a:pt x="6116" y="1078"/>
                      <a:pt x="6417" y="727"/>
                    </a:cubicBezTo>
                    <a:cubicBezTo>
                      <a:pt x="6667" y="452"/>
                      <a:pt x="6868" y="101"/>
                      <a:pt x="7219" y="1"/>
                    </a:cubicBezTo>
                    <a:cubicBezTo>
                      <a:pt x="7520" y="151"/>
                      <a:pt x="7495" y="351"/>
                      <a:pt x="7444" y="552"/>
                    </a:cubicBezTo>
                    <a:cubicBezTo>
                      <a:pt x="7169" y="1254"/>
                      <a:pt x="6818" y="1880"/>
                      <a:pt x="6317" y="2432"/>
                    </a:cubicBezTo>
                    <a:cubicBezTo>
                      <a:pt x="5013" y="3860"/>
                      <a:pt x="3434" y="4938"/>
                      <a:pt x="1705" y="5790"/>
                    </a:cubicBezTo>
                    <a:cubicBezTo>
                      <a:pt x="1229" y="6016"/>
                      <a:pt x="753" y="6091"/>
                      <a:pt x="1" y="5865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3070325" y="2921075"/>
                <a:ext cx="4450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4537125" y="3151025"/>
                <a:ext cx="664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360" extrusionOk="0">
                    <a:moveTo>
                      <a:pt x="2356" y="1"/>
                    </a:moveTo>
                    <a:cubicBezTo>
                      <a:pt x="2457" y="151"/>
                      <a:pt x="2557" y="226"/>
                      <a:pt x="2607" y="352"/>
                    </a:cubicBezTo>
                    <a:cubicBezTo>
                      <a:pt x="2657" y="427"/>
                      <a:pt x="2657" y="552"/>
                      <a:pt x="2632" y="653"/>
                    </a:cubicBezTo>
                    <a:cubicBezTo>
                      <a:pt x="2331" y="1605"/>
                      <a:pt x="1880" y="2482"/>
                      <a:pt x="1028" y="3109"/>
                    </a:cubicBezTo>
                    <a:cubicBezTo>
                      <a:pt x="903" y="3209"/>
                      <a:pt x="727" y="3309"/>
                      <a:pt x="577" y="3334"/>
                    </a:cubicBezTo>
                    <a:cubicBezTo>
                      <a:pt x="426" y="3359"/>
                      <a:pt x="226" y="3309"/>
                      <a:pt x="126" y="3209"/>
                    </a:cubicBezTo>
                    <a:cubicBezTo>
                      <a:pt x="25" y="3109"/>
                      <a:pt x="0" y="2883"/>
                      <a:pt x="51" y="2733"/>
                    </a:cubicBezTo>
                    <a:cubicBezTo>
                      <a:pt x="76" y="2582"/>
                      <a:pt x="176" y="2407"/>
                      <a:pt x="276" y="2282"/>
                    </a:cubicBezTo>
                    <a:cubicBezTo>
                      <a:pt x="853" y="1680"/>
                      <a:pt x="1379" y="1054"/>
                      <a:pt x="1830" y="352"/>
                    </a:cubicBezTo>
                    <a:cubicBezTo>
                      <a:pt x="1905" y="201"/>
                      <a:pt x="2156" y="126"/>
                      <a:pt x="2356" y="1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4442500" y="2496900"/>
                <a:ext cx="1015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3159300" y="2599025"/>
                <a:ext cx="1362800" cy="789500"/>
              </a:xfrm>
              <a:custGeom>
                <a:avLst/>
                <a:gdLst/>
                <a:ahLst/>
                <a:cxnLst/>
                <a:rect l="l" t="t" r="r" b="b"/>
                <a:pathLst>
                  <a:path w="54512" h="31580" extrusionOk="0">
                    <a:moveTo>
                      <a:pt x="10677" y="29274"/>
                    </a:moveTo>
                    <a:cubicBezTo>
                      <a:pt x="11253" y="29149"/>
                      <a:pt x="11855" y="29249"/>
                      <a:pt x="12457" y="29249"/>
                    </a:cubicBezTo>
                    <a:cubicBezTo>
                      <a:pt x="13033" y="29249"/>
                      <a:pt x="13634" y="29324"/>
                      <a:pt x="14236" y="29324"/>
                    </a:cubicBezTo>
                    <a:cubicBezTo>
                      <a:pt x="15013" y="29324"/>
                      <a:pt x="15815" y="29299"/>
                      <a:pt x="16617" y="29249"/>
                    </a:cubicBezTo>
                    <a:cubicBezTo>
                      <a:pt x="18121" y="29174"/>
                      <a:pt x="19599" y="29073"/>
                      <a:pt x="21103" y="28998"/>
                    </a:cubicBezTo>
                    <a:cubicBezTo>
                      <a:pt x="21279" y="28973"/>
                      <a:pt x="21429" y="28923"/>
                      <a:pt x="21604" y="28898"/>
                    </a:cubicBezTo>
                    <a:cubicBezTo>
                      <a:pt x="21955" y="28848"/>
                      <a:pt x="22306" y="28823"/>
                      <a:pt x="22657" y="28798"/>
                    </a:cubicBezTo>
                    <a:cubicBezTo>
                      <a:pt x="23309" y="28723"/>
                      <a:pt x="23960" y="28672"/>
                      <a:pt x="24612" y="28622"/>
                    </a:cubicBezTo>
                    <a:cubicBezTo>
                      <a:pt x="25063" y="28572"/>
                      <a:pt x="25514" y="28422"/>
                      <a:pt x="25965" y="28422"/>
                    </a:cubicBezTo>
                    <a:cubicBezTo>
                      <a:pt x="27469" y="28347"/>
                      <a:pt x="28923" y="28121"/>
                      <a:pt x="30351" y="27670"/>
                    </a:cubicBezTo>
                    <a:cubicBezTo>
                      <a:pt x="31504" y="27294"/>
                      <a:pt x="32732" y="27068"/>
                      <a:pt x="33910" y="26793"/>
                    </a:cubicBezTo>
                    <a:cubicBezTo>
                      <a:pt x="35464" y="26442"/>
                      <a:pt x="37018" y="26066"/>
                      <a:pt x="38572" y="25690"/>
                    </a:cubicBezTo>
                    <a:cubicBezTo>
                      <a:pt x="40652" y="25239"/>
                      <a:pt x="42707" y="24788"/>
                      <a:pt x="44687" y="23961"/>
                    </a:cubicBezTo>
                    <a:cubicBezTo>
                      <a:pt x="46191" y="23334"/>
                      <a:pt x="47670" y="22632"/>
                      <a:pt x="48923" y="21580"/>
                    </a:cubicBezTo>
                    <a:cubicBezTo>
                      <a:pt x="50502" y="20251"/>
                      <a:pt x="52031" y="18898"/>
                      <a:pt x="53083" y="17093"/>
                    </a:cubicBezTo>
                    <a:cubicBezTo>
                      <a:pt x="53534" y="16342"/>
                      <a:pt x="53860" y="15540"/>
                      <a:pt x="54211" y="14738"/>
                    </a:cubicBezTo>
                    <a:cubicBezTo>
                      <a:pt x="54412" y="14261"/>
                      <a:pt x="54487" y="13735"/>
                      <a:pt x="54487" y="13209"/>
                    </a:cubicBezTo>
                    <a:cubicBezTo>
                      <a:pt x="54462" y="12733"/>
                      <a:pt x="54462" y="12231"/>
                      <a:pt x="54462" y="11755"/>
                    </a:cubicBezTo>
                    <a:cubicBezTo>
                      <a:pt x="54512" y="10352"/>
                      <a:pt x="54086" y="9073"/>
                      <a:pt x="53509" y="7845"/>
                    </a:cubicBezTo>
                    <a:cubicBezTo>
                      <a:pt x="53359" y="7545"/>
                      <a:pt x="53133" y="7269"/>
                      <a:pt x="52983" y="6943"/>
                    </a:cubicBezTo>
                    <a:cubicBezTo>
                      <a:pt x="52181" y="5414"/>
                      <a:pt x="51003" y="4211"/>
                      <a:pt x="49575" y="3234"/>
                    </a:cubicBezTo>
                    <a:cubicBezTo>
                      <a:pt x="48346" y="2407"/>
                      <a:pt x="47018" y="1805"/>
                      <a:pt x="45590" y="1429"/>
                    </a:cubicBezTo>
                    <a:cubicBezTo>
                      <a:pt x="44712" y="1204"/>
                      <a:pt x="43885" y="853"/>
                      <a:pt x="43033" y="577"/>
                    </a:cubicBezTo>
                    <a:cubicBezTo>
                      <a:pt x="42482" y="377"/>
                      <a:pt x="41905" y="176"/>
                      <a:pt x="41329" y="176"/>
                    </a:cubicBezTo>
                    <a:cubicBezTo>
                      <a:pt x="38472" y="251"/>
                      <a:pt x="35615" y="1"/>
                      <a:pt x="32782" y="452"/>
                    </a:cubicBezTo>
                    <a:cubicBezTo>
                      <a:pt x="31755" y="602"/>
                      <a:pt x="30702" y="727"/>
                      <a:pt x="29700" y="953"/>
                    </a:cubicBezTo>
                    <a:cubicBezTo>
                      <a:pt x="28898" y="1153"/>
                      <a:pt x="28121" y="1229"/>
                      <a:pt x="27319" y="1229"/>
                    </a:cubicBezTo>
                    <a:cubicBezTo>
                      <a:pt x="26767" y="1229"/>
                      <a:pt x="26216" y="1304"/>
                      <a:pt x="25715" y="1554"/>
                    </a:cubicBezTo>
                    <a:cubicBezTo>
                      <a:pt x="25289" y="1755"/>
                      <a:pt x="24863" y="1855"/>
                      <a:pt x="24411" y="1905"/>
                    </a:cubicBezTo>
                    <a:cubicBezTo>
                      <a:pt x="22908" y="2156"/>
                      <a:pt x="21379" y="2357"/>
                      <a:pt x="19850" y="2532"/>
                    </a:cubicBezTo>
                    <a:cubicBezTo>
                      <a:pt x="19148" y="2582"/>
                      <a:pt x="18421" y="2758"/>
                      <a:pt x="17720" y="2933"/>
                    </a:cubicBezTo>
                    <a:cubicBezTo>
                      <a:pt x="16040" y="3409"/>
                      <a:pt x="14386" y="3910"/>
                      <a:pt x="12707" y="4387"/>
                    </a:cubicBezTo>
                    <a:cubicBezTo>
                      <a:pt x="12131" y="4562"/>
                      <a:pt x="11604" y="4813"/>
                      <a:pt x="11103" y="5138"/>
                    </a:cubicBezTo>
                    <a:cubicBezTo>
                      <a:pt x="9850" y="5940"/>
                      <a:pt x="8547" y="6692"/>
                      <a:pt x="7294" y="7519"/>
                    </a:cubicBezTo>
                    <a:cubicBezTo>
                      <a:pt x="5790" y="8522"/>
                      <a:pt x="4411" y="9650"/>
                      <a:pt x="3309" y="11154"/>
                    </a:cubicBezTo>
                    <a:cubicBezTo>
                      <a:pt x="1680" y="13409"/>
                      <a:pt x="1680" y="13384"/>
                      <a:pt x="577" y="15941"/>
                    </a:cubicBezTo>
                    <a:cubicBezTo>
                      <a:pt x="151" y="16893"/>
                      <a:pt x="0" y="17845"/>
                      <a:pt x="50" y="18873"/>
                    </a:cubicBezTo>
                    <a:cubicBezTo>
                      <a:pt x="151" y="20728"/>
                      <a:pt x="351" y="22532"/>
                      <a:pt x="1604" y="24061"/>
                    </a:cubicBezTo>
                    <a:cubicBezTo>
                      <a:pt x="1980" y="24562"/>
                      <a:pt x="2356" y="25063"/>
                      <a:pt x="2857" y="25414"/>
                    </a:cubicBezTo>
                    <a:cubicBezTo>
                      <a:pt x="3258" y="25715"/>
                      <a:pt x="3634" y="26016"/>
                      <a:pt x="3985" y="26317"/>
                    </a:cubicBezTo>
                    <a:cubicBezTo>
                      <a:pt x="4111" y="28146"/>
                      <a:pt x="3584" y="29800"/>
                      <a:pt x="2832" y="31454"/>
                    </a:cubicBezTo>
                    <a:cubicBezTo>
                      <a:pt x="3484" y="31555"/>
                      <a:pt x="4086" y="31580"/>
                      <a:pt x="4637" y="31479"/>
                    </a:cubicBezTo>
                    <a:cubicBezTo>
                      <a:pt x="5489" y="31329"/>
                      <a:pt x="6341" y="31078"/>
                      <a:pt x="7018" y="30452"/>
                    </a:cubicBezTo>
                    <a:cubicBezTo>
                      <a:pt x="7494" y="30026"/>
                      <a:pt x="8020" y="29625"/>
                      <a:pt x="8572" y="29174"/>
                    </a:cubicBezTo>
                    <a:cubicBezTo>
                      <a:pt x="9248" y="29500"/>
                      <a:pt x="9950" y="29449"/>
                      <a:pt x="10677" y="29274"/>
                    </a:cubicBezTo>
                  </a:path>
                </a:pathLst>
              </a:custGeom>
              <a:solidFill>
                <a:srgbClr val="B93F49">
                  <a:alpha val="4156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4" name="Google Shape;514;p3"/>
            <p:cNvSpPr/>
            <p:nvPr/>
          </p:nvSpPr>
          <p:spPr>
            <a:xfrm rot="560974" flipH="1">
              <a:off x="5730240" y="429550"/>
              <a:ext cx="995313" cy="29500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hiana"/>
                </a:rPr>
                <a:t>LANGUAGE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Componente…</a:t>
            </a:r>
            <a:endParaRPr/>
          </a:p>
        </p:txBody>
      </p:sp>
      <p:sp>
        <p:nvSpPr>
          <p:cNvPr id="520" name="Google Shape;520;p4"/>
          <p:cNvSpPr txBox="1">
            <a:spLocks noGrp="1"/>
          </p:cNvSpPr>
          <p:nvPr>
            <p:ph type="title" idx="2"/>
          </p:nvPr>
        </p:nvSpPr>
        <p:spPr>
          <a:xfrm>
            <a:off x="1008399" y="1609626"/>
            <a:ext cx="26079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/>
              <a:t>Fonético</a:t>
            </a:r>
            <a:r>
              <a:rPr lang="en"/>
              <a:t> </a:t>
            </a:r>
            <a:endParaRPr/>
          </a:p>
        </p:txBody>
      </p:sp>
      <p:sp>
        <p:nvSpPr>
          <p:cNvPr id="521" name="Google Shape;521;p4"/>
          <p:cNvSpPr txBox="1">
            <a:spLocks noGrp="1"/>
          </p:cNvSpPr>
          <p:nvPr>
            <p:ph type="subTitle" idx="4"/>
          </p:nvPr>
        </p:nvSpPr>
        <p:spPr>
          <a:xfrm>
            <a:off x="1137869" y="2168526"/>
            <a:ext cx="3103293" cy="252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1800"/>
              <a:t>Se enfoca en los modos de en que se articula haciendo uso de los órganos vocales. 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1800"/>
              <a:t>Se interesa por los sonidos.  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1800"/>
              <a:t>Capacidad neuromotora.  </a:t>
            </a:r>
            <a:endParaRPr/>
          </a:p>
          <a:p>
            <a:pPr marL="285750" lvl="0" indent="-107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1800"/>
          </a:p>
        </p:txBody>
      </p:sp>
      <p:sp>
        <p:nvSpPr>
          <p:cNvPr id="522" name="Google Shape;522;p4"/>
          <p:cNvSpPr/>
          <p:nvPr/>
        </p:nvSpPr>
        <p:spPr>
          <a:xfrm>
            <a:off x="1008399" y="774922"/>
            <a:ext cx="1208400" cy="7032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3" name="Google Shape;523;p4"/>
          <p:cNvGrpSpPr/>
          <p:nvPr/>
        </p:nvGrpSpPr>
        <p:grpSpPr>
          <a:xfrm>
            <a:off x="1332220" y="906426"/>
            <a:ext cx="545109" cy="486327"/>
            <a:chOff x="1045250" y="1738675"/>
            <a:chExt cx="1902650" cy="1697475"/>
          </a:xfrm>
        </p:grpSpPr>
        <p:sp>
          <p:nvSpPr>
            <p:cNvPr id="524" name="Google Shape;524;p4"/>
            <p:cNvSpPr/>
            <p:nvPr/>
          </p:nvSpPr>
          <p:spPr>
            <a:xfrm>
              <a:off x="1142025" y="2341950"/>
              <a:ext cx="1792275" cy="552025"/>
            </a:xfrm>
            <a:custGeom>
              <a:avLst/>
              <a:gdLst/>
              <a:ahLst/>
              <a:cxnLst/>
              <a:rect l="l" t="t" r="r" b="b"/>
              <a:pathLst>
                <a:path w="71691" h="22081" extrusionOk="0">
                  <a:moveTo>
                    <a:pt x="44802" y="1"/>
                  </a:moveTo>
                  <a:cubicBezTo>
                    <a:pt x="40940" y="1"/>
                    <a:pt x="36774" y="1803"/>
                    <a:pt x="34811" y="4845"/>
                  </a:cubicBezTo>
                  <a:cubicBezTo>
                    <a:pt x="34647" y="5094"/>
                    <a:pt x="34368" y="5246"/>
                    <a:pt x="34069" y="5246"/>
                  </a:cubicBezTo>
                  <a:cubicBezTo>
                    <a:pt x="33960" y="5246"/>
                    <a:pt x="33849" y="5226"/>
                    <a:pt x="33740" y="5184"/>
                  </a:cubicBezTo>
                  <a:cubicBezTo>
                    <a:pt x="33571" y="5112"/>
                    <a:pt x="33428" y="4979"/>
                    <a:pt x="33321" y="4827"/>
                  </a:cubicBezTo>
                  <a:cubicBezTo>
                    <a:pt x="32259" y="3185"/>
                    <a:pt x="30556" y="1910"/>
                    <a:pt x="28602" y="1080"/>
                  </a:cubicBezTo>
                  <a:cubicBezTo>
                    <a:pt x="28188" y="903"/>
                    <a:pt x="27762" y="837"/>
                    <a:pt x="27327" y="837"/>
                  </a:cubicBezTo>
                  <a:cubicBezTo>
                    <a:pt x="26030" y="837"/>
                    <a:pt x="24662" y="1428"/>
                    <a:pt x="23338" y="1428"/>
                  </a:cubicBezTo>
                  <a:cubicBezTo>
                    <a:pt x="15943" y="1428"/>
                    <a:pt x="5140" y="14925"/>
                    <a:pt x="688" y="19886"/>
                  </a:cubicBezTo>
                  <a:cubicBezTo>
                    <a:pt x="304" y="20305"/>
                    <a:pt x="81" y="20831"/>
                    <a:pt x="1" y="21366"/>
                  </a:cubicBezTo>
                  <a:lnTo>
                    <a:pt x="71691" y="22080"/>
                  </a:lnTo>
                  <a:cubicBezTo>
                    <a:pt x="71619" y="21545"/>
                    <a:pt x="71396" y="21018"/>
                    <a:pt x="71013" y="20590"/>
                  </a:cubicBezTo>
                  <a:cubicBezTo>
                    <a:pt x="66641" y="15639"/>
                    <a:pt x="52243" y="1"/>
                    <a:pt x="44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47250" y="2341050"/>
              <a:ext cx="809825" cy="552025"/>
            </a:xfrm>
            <a:custGeom>
              <a:avLst/>
              <a:gdLst/>
              <a:ahLst/>
              <a:cxnLst/>
              <a:rect l="l" t="t" r="r" b="b"/>
              <a:pathLst>
                <a:path w="32393" h="22081" extrusionOk="0">
                  <a:moveTo>
                    <a:pt x="27138" y="1"/>
                  </a:moveTo>
                  <a:cubicBezTo>
                    <a:pt x="19743" y="1"/>
                    <a:pt x="5130" y="15631"/>
                    <a:pt x="687" y="20591"/>
                  </a:cubicBezTo>
                  <a:cubicBezTo>
                    <a:pt x="304" y="21019"/>
                    <a:pt x="72" y="21536"/>
                    <a:pt x="1" y="22080"/>
                  </a:cubicBezTo>
                  <a:lnTo>
                    <a:pt x="11125" y="21286"/>
                  </a:lnTo>
                  <a:lnTo>
                    <a:pt x="21358" y="17343"/>
                  </a:lnTo>
                  <a:lnTo>
                    <a:pt x="21393" y="17334"/>
                  </a:lnTo>
                  <a:cubicBezTo>
                    <a:pt x="19056" y="16924"/>
                    <a:pt x="17878" y="14203"/>
                    <a:pt x="19395" y="12312"/>
                  </a:cubicBezTo>
                  <a:cubicBezTo>
                    <a:pt x="19645" y="12000"/>
                    <a:pt x="19912" y="11634"/>
                    <a:pt x="20189" y="11259"/>
                  </a:cubicBezTo>
                  <a:cubicBezTo>
                    <a:pt x="23151" y="7164"/>
                    <a:pt x="27022" y="3801"/>
                    <a:pt x="31528" y="1509"/>
                  </a:cubicBezTo>
                  <a:cubicBezTo>
                    <a:pt x="31875" y="1330"/>
                    <a:pt x="32179" y="1179"/>
                    <a:pt x="32393" y="1080"/>
                  </a:cubicBezTo>
                  <a:cubicBezTo>
                    <a:pt x="30742" y="376"/>
                    <a:pt x="28914" y="1"/>
                    <a:pt x="27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045250" y="2894825"/>
              <a:ext cx="1891050" cy="541325"/>
            </a:xfrm>
            <a:custGeom>
              <a:avLst/>
              <a:gdLst/>
              <a:ahLst/>
              <a:cxnLst/>
              <a:rect l="l" t="t" r="r" b="b"/>
              <a:pathLst>
                <a:path w="75642" h="21653" extrusionOk="0">
                  <a:moveTo>
                    <a:pt x="81" y="1"/>
                  </a:moveTo>
                  <a:cubicBezTo>
                    <a:pt x="0" y="590"/>
                    <a:pt x="116" y="1205"/>
                    <a:pt x="428" y="1749"/>
                  </a:cubicBezTo>
                  <a:cubicBezTo>
                    <a:pt x="7860" y="14542"/>
                    <a:pt x="18922" y="21054"/>
                    <a:pt x="30778" y="21643"/>
                  </a:cubicBezTo>
                  <a:cubicBezTo>
                    <a:pt x="30926" y="21649"/>
                    <a:pt x="31074" y="21652"/>
                    <a:pt x="31223" y="21652"/>
                  </a:cubicBezTo>
                  <a:cubicBezTo>
                    <a:pt x="32155" y="21652"/>
                    <a:pt x="33088" y="21530"/>
                    <a:pt x="33981" y="21268"/>
                  </a:cubicBezTo>
                  <a:cubicBezTo>
                    <a:pt x="35234" y="20894"/>
                    <a:pt x="36527" y="20706"/>
                    <a:pt x="37820" y="20706"/>
                  </a:cubicBezTo>
                  <a:cubicBezTo>
                    <a:pt x="39112" y="20706"/>
                    <a:pt x="40404" y="20894"/>
                    <a:pt x="41653" y="21268"/>
                  </a:cubicBezTo>
                  <a:cubicBezTo>
                    <a:pt x="42545" y="21530"/>
                    <a:pt x="43478" y="21652"/>
                    <a:pt x="44410" y="21652"/>
                  </a:cubicBezTo>
                  <a:cubicBezTo>
                    <a:pt x="44559" y="21652"/>
                    <a:pt x="44707" y="21649"/>
                    <a:pt x="44855" y="21643"/>
                  </a:cubicBezTo>
                  <a:cubicBezTo>
                    <a:pt x="56711" y="21045"/>
                    <a:pt x="67782" y="14533"/>
                    <a:pt x="75214" y="1731"/>
                  </a:cubicBezTo>
                  <a:cubicBezTo>
                    <a:pt x="75526" y="1196"/>
                    <a:pt x="75642" y="590"/>
                    <a:pt x="75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047250" y="2750925"/>
              <a:ext cx="1887050" cy="338300"/>
            </a:xfrm>
            <a:custGeom>
              <a:avLst/>
              <a:gdLst/>
              <a:ahLst/>
              <a:cxnLst/>
              <a:rect l="l" t="t" r="r" b="b"/>
              <a:pathLst>
                <a:path w="75482" h="13532" extrusionOk="0">
                  <a:moveTo>
                    <a:pt x="37598" y="1"/>
                  </a:moveTo>
                  <a:cubicBezTo>
                    <a:pt x="35600" y="1"/>
                    <a:pt x="33601" y="79"/>
                    <a:pt x="31608" y="235"/>
                  </a:cubicBezTo>
                  <a:cubicBezTo>
                    <a:pt x="28182" y="493"/>
                    <a:pt x="25069" y="529"/>
                    <a:pt x="21705" y="1252"/>
                  </a:cubicBezTo>
                  <a:lnTo>
                    <a:pt x="1" y="5685"/>
                  </a:lnTo>
                  <a:lnTo>
                    <a:pt x="6888" y="8032"/>
                  </a:lnTo>
                  <a:cubicBezTo>
                    <a:pt x="16959" y="11698"/>
                    <a:pt x="27415" y="13531"/>
                    <a:pt x="37870" y="13531"/>
                  </a:cubicBezTo>
                  <a:cubicBezTo>
                    <a:pt x="48326" y="13531"/>
                    <a:pt x="58781" y="11698"/>
                    <a:pt x="68853" y="8032"/>
                  </a:cubicBezTo>
                  <a:lnTo>
                    <a:pt x="75482" y="5685"/>
                  </a:lnTo>
                  <a:lnTo>
                    <a:pt x="53768" y="1724"/>
                  </a:lnTo>
                  <a:cubicBezTo>
                    <a:pt x="48459" y="577"/>
                    <a:pt x="43030" y="1"/>
                    <a:pt x="37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047250" y="2892375"/>
              <a:ext cx="1887050" cy="203550"/>
            </a:xfrm>
            <a:custGeom>
              <a:avLst/>
              <a:gdLst/>
              <a:ahLst/>
              <a:cxnLst/>
              <a:rect l="l" t="t" r="r" b="b"/>
              <a:pathLst>
                <a:path w="75482" h="8142" extrusionOk="0">
                  <a:moveTo>
                    <a:pt x="108" y="1"/>
                  </a:moveTo>
                  <a:lnTo>
                    <a:pt x="1" y="27"/>
                  </a:lnTo>
                  <a:lnTo>
                    <a:pt x="6558" y="2641"/>
                  </a:lnTo>
                  <a:cubicBezTo>
                    <a:pt x="16629" y="6308"/>
                    <a:pt x="27185" y="8141"/>
                    <a:pt x="37741" y="8141"/>
                  </a:cubicBezTo>
                  <a:cubicBezTo>
                    <a:pt x="48297" y="8141"/>
                    <a:pt x="58853" y="6308"/>
                    <a:pt x="68925" y="2641"/>
                  </a:cubicBezTo>
                  <a:lnTo>
                    <a:pt x="75482" y="27"/>
                  </a:lnTo>
                  <a:lnTo>
                    <a:pt x="75383" y="1"/>
                  </a:lnTo>
                  <a:lnTo>
                    <a:pt x="74429" y="322"/>
                  </a:lnTo>
                  <a:cubicBezTo>
                    <a:pt x="62582" y="3993"/>
                    <a:pt x="50161" y="5828"/>
                    <a:pt x="37741" y="5828"/>
                  </a:cubicBezTo>
                  <a:cubicBezTo>
                    <a:pt x="25321" y="5828"/>
                    <a:pt x="12900" y="3993"/>
                    <a:pt x="1053" y="322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047250" y="2730450"/>
              <a:ext cx="1887050" cy="163075"/>
            </a:xfrm>
            <a:custGeom>
              <a:avLst/>
              <a:gdLst/>
              <a:ahLst/>
              <a:cxnLst/>
              <a:rect l="l" t="t" r="r" b="b"/>
              <a:pathLst>
                <a:path w="75482" h="6523" extrusionOk="0">
                  <a:moveTo>
                    <a:pt x="37732" y="1"/>
                  </a:moveTo>
                  <a:cubicBezTo>
                    <a:pt x="35745" y="1"/>
                    <a:pt x="33759" y="78"/>
                    <a:pt x="31777" y="233"/>
                  </a:cubicBezTo>
                  <a:cubicBezTo>
                    <a:pt x="28352" y="501"/>
                    <a:pt x="24944" y="1000"/>
                    <a:pt x="21581" y="1723"/>
                  </a:cubicBezTo>
                  <a:lnTo>
                    <a:pt x="1" y="6504"/>
                  </a:lnTo>
                  <a:lnTo>
                    <a:pt x="63" y="6522"/>
                  </a:lnTo>
                  <a:lnTo>
                    <a:pt x="15523" y="4033"/>
                  </a:lnTo>
                  <a:cubicBezTo>
                    <a:pt x="20144" y="3311"/>
                    <a:pt x="24828" y="2811"/>
                    <a:pt x="29538" y="2552"/>
                  </a:cubicBezTo>
                  <a:cubicBezTo>
                    <a:pt x="32278" y="2396"/>
                    <a:pt x="35025" y="2319"/>
                    <a:pt x="37772" y="2319"/>
                  </a:cubicBezTo>
                  <a:cubicBezTo>
                    <a:pt x="45240" y="2319"/>
                    <a:pt x="52705" y="2894"/>
                    <a:pt x="60004" y="4042"/>
                  </a:cubicBezTo>
                  <a:lnTo>
                    <a:pt x="75419" y="6522"/>
                  </a:lnTo>
                  <a:lnTo>
                    <a:pt x="75482" y="6504"/>
                  </a:lnTo>
                  <a:lnTo>
                    <a:pt x="53928" y="1723"/>
                  </a:lnTo>
                  <a:cubicBezTo>
                    <a:pt x="48610" y="579"/>
                    <a:pt x="43171" y="1"/>
                    <a:pt x="37732" y="1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036600" y="1738675"/>
              <a:ext cx="911300" cy="783125"/>
            </a:xfrm>
            <a:custGeom>
              <a:avLst/>
              <a:gdLst/>
              <a:ahLst/>
              <a:cxnLst/>
              <a:rect l="l" t="t" r="r" b="b"/>
              <a:pathLst>
                <a:path w="36452" h="31325" extrusionOk="0">
                  <a:moveTo>
                    <a:pt x="3105" y="0"/>
                  </a:moveTo>
                  <a:cubicBezTo>
                    <a:pt x="2480" y="0"/>
                    <a:pt x="1892" y="143"/>
                    <a:pt x="1365" y="393"/>
                  </a:cubicBezTo>
                  <a:cubicBezTo>
                    <a:pt x="0" y="1044"/>
                    <a:pt x="27" y="3613"/>
                    <a:pt x="27" y="5219"/>
                  </a:cubicBezTo>
                  <a:lnTo>
                    <a:pt x="27" y="19252"/>
                  </a:lnTo>
                  <a:cubicBezTo>
                    <a:pt x="27" y="21491"/>
                    <a:pt x="1838" y="23302"/>
                    <a:pt x="4068" y="23302"/>
                  </a:cubicBezTo>
                  <a:lnTo>
                    <a:pt x="7048" y="23141"/>
                  </a:lnTo>
                  <a:cubicBezTo>
                    <a:pt x="8547" y="23141"/>
                    <a:pt x="9751" y="24355"/>
                    <a:pt x="9751" y="25844"/>
                  </a:cubicBezTo>
                  <a:lnTo>
                    <a:pt x="9644" y="29975"/>
                  </a:lnTo>
                  <a:cubicBezTo>
                    <a:pt x="9644" y="30769"/>
                    <a:pt x="10298" y="31324"/>
                    <a:pt x="10997" y="31324"/>
                  </a:cubicBezTo>
                  <a:cubicBezTo>
                    <a:pt x="11264" y="31324"/>
                    <a:pt x="11538" y="31243"/>
                    <a:pt x="11785" y="31063"/>
                  </a:cubicBezTo>
                  <a:lnTo>
                    <a:pt x="21696" y="23668"/>
                  </a:lnTo>
                  <a:cubicBezTo>
                    <a:pt x="22160" y="23338"/>
                    <a:pt x="22713" y="23159"/>
                    <a:pt x="23284" y="23159"/>
                  </a:cubicBezTo>
                  <a:lnTo>
                    <a:pt x="31465" y="22883"/>
                  </a:lnTo>
                  <a:cubicBezTo>
                    <a:pt x="31564" y="22883"/>
                    <a:pt x="31666" y="22883"/>
                    <a:pt x="31770" y="22883"/>
                  </a:cubicBezTo>
                  <a:cubicBezTo>
                    <a:pt x="33360" y="22883"/>
                    <a:pt x="35457" y="22844"/>
                    <a:pt x="36068" y="21562"/>
                  </a:cubicBezTo>
                  <a:cubicBezTo>
                    <a:pt x="36309" y="21036"/>
                    <a:pt x="36452" y="20447"/>
                    <a:pt x="36452" y="19832"/>
                  </a:cubicBezTo>
                  <a:lnTo>
                    <a:pt x="36452" y="4050"/>
                  </a:lnTo>
                  <a:cubicBezTo>
                    <a:pt x="36452" y="1811"/>
                    <a:pt x="34641" y="0"/>
                    <a:pt x="3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2013850" y="1749600"/>
              <a:ext cx="926250" cy="804425"/>
            </a:xfrm>
            <a:custGeom>
              <a:avLst/>
              <a:gdLst/>
              <a:ahLst/>
              <a:cxnLst/>
              <a:rect l="l" t="t" r="r" b="b"/>
              <a:pathLst>
                <a:path w="37050" h="32177" extrusionOk="0">
                  <a:moveTo>
                    <a:pt x="2418" y="0"/>
                  </a:moveTo>
                  <a:cubicBezTo>
                    <a:pt x="946" y="652"/>
                    <a:pt x="0" y="2043"/>
                    <a:pt x="45" y="3658"/>
                  </a:cubicBezTo>
                  <a:lnTo>
                    <a:pt x="45" y="19439"/>
                  </a:lnTo>
                  <a:cubicBezTo>
                    <a:pt x="0" y="21678"/>
                    <a:pt x="4059" y="23507"/>
                    <a:pt x="4059" y="23507"/>
                  </a:cubicBezTo>
                  <a:lnTo>
                    <a:pt x="7298" y="23507"/>
                  </a:lnTo>
                  <a:cubicBezTo>
                    <a:pt x="7298" y="23507"/>
                    <a:pt x="10001" y="24694"/>
                    <a:pt x="10001" y="26184"/>
                  </a:cubicBezTo>
                  <a:lnTo>
                    <a:pt x="10001" y="30822"/>
                  </a:lnTo>
                  <a:cubicBezTo>
                    <a:pt x="10001" y="31624"/>
                    <a:pt x="10656" y="32177"/>
                    <a:pt x="11356" y="32177"/>
                  </a:cubicBezTo>
                  <a:cubicBezTo>
                    <a:pt x="11623" y="32177"/>
                    <a:pt x="11896" y="32097"/>
                    <a:pt x="12142" y="31920"/>
                  </a:cubicBezTo>
                  <a:lnTo>
                    <a:pt x="23088" y="23998"/>
                  </a:lnTo>
                  <a:cubicBezTo>
                    <a:pt x="23531" y="23683"/>
                    <a:pt x="24055" y="23506"/>
                    <a:pt x="24598" y="23506"/>
                  </a:cubicBezTo>
                  <a:cubicBezTo>
                    <a:pt x="24624" y="23506"/>
                    <a:pt x="24650" y="23506"/>
                    <a:pt x="24676" y="23507"/>
                  </a:cubicBezTo>
                  <a:lnTo>
                    <a:pt x="33383" y="23507"/>
                  </a:lnTo>
                  <a:cubicBezTo>
                    <a:pt x="35007" y="23489"/>
                    <a:pt x="36398" y="22535"/>
                    <a:pt x="37049" y="21125"/>
                  </a:cubicBezTo>
                  <a:lnTo>
                    <a:pt x="24676" y="21125"/>
                  </a:lnTo>
                  <a:cubicBezTo>
                    <a:pt x="23614" y="21170"/>
                    <a:pt x="22597" y="21500"/>
                    <a:pt x="21732" y="22125"/>
                  </a:cubicBezTo>
                  <a:lnTo>
                    <a:pt x="13052" y="28405"/>
                  </a:lnTo>
                  <a:cubicBezTo>
                    <a:pt x="12967" y="28463"/>
                    <a:pt x="12872" y="28490"/>
                    <a:pt x="12782" y="28490"/>
                  </a:cubicBezTo>
                  <a:cubicBezTo>
                    <a:pt x="12543" y="28490"/>
                    <a:pt x="12331" y="28302"/>
                    <a:pt x="12383" y="28030"/>
                  </a:cubicBezTo>
                  <a:lnTo>
                    <a:pt x="12383" y="26184"/>
                  </a:lnTo>
                  <a:cubicBezTo>
                    <a:pt x="12311" y="23418"/>
                    <a:pt x="7298" y="21125"/>
                    <a:pt x="7298" y="21125"/>
                  </a:cubicBezTo>
                  <a:lnTo>
                    <a:pt x="4059" y="21125"/>
                  </a:lnTo>
                  <a:cubicBezTo>
                    <a:pt x="4059" y="21125"/>
                    <a:pt x="2320" y="20394"/>
                    <a:pt x="2418" y="19439"/>
                  </a:cubicBezTo>
                  <a:lnTo>
                    <a:pt x="2418" y="0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2684475" y="1835475"/>
              <a:ext cx="122250" cy="405025"/>
            </a:xfrm>
            <a:custGeom>
              <a:avLst/>
              <a:gdLst/>
              <a:ahLst/>
              <a:cxnLst/>
              <a:rect l="l" t="t" r="r" b="b"/>
              <a:pathLst>
                <a:path w="4890" h="16201" extrusionOk="0">
                  <a:moveTo>
                    <a:pt x="1544" y="0"/>
                  </a:moveTo>
                  <a:cubicBezTo>
                    <a:pt x="1036" y="0"/>
                    <a:pt x="563" y="312"/>
                    <a:pt x="411" y="803"/>
                  </a:cubicBezTo>
                  <a:cubicBezTo>
                    <a:pt x="153" y="1624"/>
                    <a:pt x="759" y="2373"/>
                    <a:pt x="1535" y="2373"/>
                  </a:cubicBezTo>
                  <a:lnTo>
                    <a:pt x="2508" y="2373"/>
                  </a:lnTo>
                  <a:lnTo>
                    <a:pt x="2508" y="13828"/>
                  </a:lnTo>
                  <a:lnTo>
                    <a:pt x="1437" y="13828"/>
                  </a:lnTo>
                  <a:cubicBezTo>
                    <a:pt x="1071" y="13828"/>
                    <a:pt x="715" y="14006"/>
                    <a:pt x="536" y="14327"/>
                  </a:cubicBezTo>
                  <a:cubicBezTo>
                    <a:pt x="1" y="15255"/>
                    <a:pt x="652" y="16201"/>
                    <a:pt x="1526" y="16201"/>
                  </a:cubicBezTo>
                  <a:lnTo>
                    <a:pt x="3855" y="16201"/>
                  </a:lnTo>
                  <a:cubicBezTo>
                    <a:pt x="4426" y="16201"/>
                    <a:pt x="4890" y="15746"/>
                    <a:pt x="4890" y="15175"/>
                  </a:cubicBezTo>
                  <a:lnTo>
                    <a:pt x="4890" y="1151"/>
                  </a:lnTo>
                  <a:cubicBezTo>
                    <a:pt x="4890" y="517"/>
                    <a:pt x="4372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2156125" y="1835475"/>
              <a:ext cx="122025" cy="405025"/>
            </a:xfrm>
            <a:custGeom>
              <a:avLst/>
              <a:gdLst/>
              <a:ahLst/>
              <a:cxnLst/>
              <a:rect l="l" t="t" r="r" b="b"/>
              <a:pathLst>
                <a:path w="4881" h="16201" extrusionOk="0">
                  <a:moveTo>
                    <a:pt x="1027" y="0"/>
                  </a:moveTo>
                  <a:cubicBezTo>
                    <a:pt x="456" y="0"/>
                    <a:pt x="1" y="455"/>
                    <a:pt x="1" y="1017"/>
                  </a:cubicBezTo>
                  <a:lnTo>
                    <a:pt x="1" y="15050"/>
                  </a:lnTo>
                  <a:cubicBezTo>
                    <a:pt x="1" y="15683"/>
                    <a:pt x="518" y="16201"/>
                    <a:pt x="1161" y="16201"/>
                  </a:cubicBezTo>
                  <a:lnTo>
                    <a:pt x="3355" y="16201"/>
                  </a:lnTo>
                  <a:cubicBezTo>
                    <a:pt x="3864" y="16201"/>
                    <a:pt x="4337" y="15888"/>
                    <a:pt x="4488" y="15398"/>
                  </a:cubicBezTo>
                  <a:cubicBezTo>
                    <a:pt x="4747" y="14577"/>
                    <a:pt x="4140" y="13828"/>
                    <a:pt x="3355" y="13828"/>
                  </a:cubicBezTo>
                  <a:lnTo>
                    <a:pt x="2383" y="13828"/>
                  </a:lnTo>
                  <a:lnTo>
                    <a:pt x="2383" y="2373"/>
                  </a:lnTo>
                  <a:lnTo>
                    <a:pt x="3445" y="2373"/>
                  </a:lnTo>
                  <a:cubicBezTo>
                    <a:pt x="3810" y="2373"/>
                    <a:pt x="4158" y="2195"/>
                    <a:pt x="4346" y="1873"/>
                  </a:cubicBezTo>
                  <a:cubicBezTo>
                    <a:pt x="4881" y="946"/>
                    <a:pt x="4230" y="0"/>
                    <a:pt x="3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2229300" y="1896975"/>
              <a:ext cx="302225" cy="284025"/>
            </a:xfrm>
            <a:custGeom>
              <a:avLst/>
              <a:gdLst/>
              <a:ahLst/>
              <a:cxnLst/>
              <a:rect l="l" t="t" r="r" b="b"/>
              <a:pathLst>
                <a:path w="12089" h="11361" extrusionOk="0">
                  <a:moveTo>
                    <a:pt x="7003" y="2982"/>
                  </a:moveTo>
                  <a:cubicBezTo>
                    <a:pt x="8493" y="2982"/>
                    <a:pt x="9706" y="4195"/>
                    <a:pt x="9706" y="5685"/>
                  </a:cubicBezTo>
                  <a:cubicBezTo>
                    <a:pt x="9706" y="7175"/>
                    <a:pt x="8493" y="8379"/>
                    <a:pt x="7003" y="8379"/>
                  </a:cubicBezTo>
                  <a:cubicBezTo>
                    <a:pt x="5513" y="8379"/>
                    <a:pt x="4300" y="7175"/>
                    <a:pt x="4300" y="5685"/>
                  </a:cubicBezTo>
                  <a:cubicBezTo>
                    <a:pt x="4300" y="4195"/>
                    <a:pt x="5513" y="2982"/>
                    <a:pt x="7003" y="2982"/>
                  </a:cubicBezTo>
                  <a:close/>
                  <a:moveTo>
                    <a:pt x="10903" y="0"/>
                  </a:moveTo>
                  <a:cubicBezTo>
                    <a:pt x="10552" y="0"/>
                    <a:pt x="10165" y="153"/>
                    <a:pt x="9804" y="520"/>
                  </a:cubicBezTo>
                  <a:cubicBezTo>
                    <a:pt x="9742" y="582"/>
                    <a:pt x="9715" y="662"/>
                    <a:pt x="9715" y="752"/>
                  </a:cubicBezTo>
                  <a:lnTo>
                    <a:pt x="9715" y="1340"/>
                  </a:lnTo>
                  <a:cubicBezTo>
                    <a:pt x="8912" y="826"/>
                    <a:pt x="7961" y="527"/>
                    <a:pt x="6942" y="527"/>
                  </a:cubicBezTo>
                  <a:cubicBezTo>
                    <a:pt x="5789" y="527"/>
                    <a:pt x="4549" y="910"/>
                    <a:pt x="3337" y="1795"/>
                  </a:cubicBezTo>
                  <a:cubicBezTo>
                    <a:pt x="3221" y="1876"/>
                    <a:pt x="3114" y="1983"/>
                    <a:pt x="3033" y="2099"/>
                  </a:cubicBezTo>
                  <a:cubicBezTo>
                    <a:pt x="0" y="6274"/>
                    <a:pt x="2944" y="10832"/>
                    <a:pt x="6941" y="10832"/>
                  </a:cubicBezTo>
                  <a:cubicBezTo>
                    <a:pt x="7958" y="10832"/>
                    <a:pt x="8912" y="10538"/>
                    <a:pt x="9715" y="10021"/>
                  </a:cubicBezTo>
                  <a:lnTo>
                    <a:pt x="9715" y="10609"/>
                  </a:lnTo>
                  <a:cubicBezTo>
                    <a:pt x="9715" y="10699"/>
                    <a:pt x="9742" y="10779"/>
                    <a:pt x="9804" y="10841"/>
                  </a:cubicBezTo>
                  <a:cubicBezTo>
                    <a:pt x="10165" y="11208"/>
                    <a:pt x="10552" y="11361"/>
                    <a:pt x="10903" y="11361"/>
                  </a:cubicBezTo>
                  <a:cubicBezTo>
                    <a:pt x="11558" y="11361"/>
                    <a:pt x="12088" y="10829"/>
                    <a:pt x="12088" y="10172"/>
                  </a:cubicBezTo>
                  <a:lnTo>
                    <a:pt x="12088" y="1189"/>
                  </a:lnTo>
                  <a:cubicBezTo>
                    <a:pt x="12088" y="532"/>
                    <a:pt x="11558" y="0"/>
                    <a:pt x="10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2566050" y="1834475"/>
              <a:ext cx="92150" cy="135050"/>
            </a:xfrm>
            <a:custGeom>
              <a:avLst/>
              <a:gdLst/>
              <a:ahLst/>
              <a:cxnLst/>
              <a:rect l="l" t="t" r="r" b="b"/>
              <a:pathLst>
                <a:path w="3686" h="5402" extrusionOk="0">
                  <a:moveTo>
                    <a:pt x="2381" y="0"/>
                  </a:moveTo>
                  <a:cubicBezTo>
                    <a:pt x="1902" y="0"/>
                    <a:pt x="1456" y="300"/>
                    <a:pt x="1294" y="772"/>
                  </a:cubicBezTo>
                  <a:lnTo>
                    <a:pt x="206" y="3858"/>
                  </a:lnTo>
                  <a:cubicBezTo>
                    <a:pt x="1" y="4465"/>
                    <a:pt x="313" y="5125"/>
                    <a:pt x="920" y="5339"/>
                  </a:cubicBezTo>
                  <a:cubicBezTo>
                    <a:pt x="1045" y="5384"/>
                    <a:pt x="1178" y="5402"/>
                    <a:pt x="1303" y="5402"/>
                  </a:cubicBezTo>
                  <a:cubicBezTo>
                    <a:pt x="1785" y="5402"/>
                    <a:pt x="2231" y="5107"/>
                    <a:pt x="2392" y="4625"/>
                  </a:cubicBezTo>
                  <a:lnTo>
                    <a:pt x="3480" y="1539"/>
                  </a:lnTo>
                  <a:cubicBezTo>
                    <a:pt x="3685" y="932"/>
                    <a:pt x="3373" y="272"/>
                    <a:pt x="2766" y="67"/>
                  </a:cubicBezTo>
                  <a:cubicBezTo>
                    <a:pt x="2639" y="22"/>
                    <a:pt x="2508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6" name="Google Shape;5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840" y="1236445"/>
            <a:ext cx="3561907" cy="3028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Y también…</a:t>
            </a:r>
            <a:endParaRPr/>
          </a:p>
        </p:txBody>
      </p:sp>
      <p:sp>
        <p:nvSpPr>
          <p:cNvPr id="542" name="Google Shape;542;p5"/>
          <p:cNvSpPr txBox="1">
            <a:spLocks noGrp="1"/>
          </p:cNvSpPr>
          <p:nvPr>
            <p:ph type="title" idx="3"/>
          </p:nvPr>
        </p:nvSpPr>
        <p:spPr>
          <a:xfrm>
            <a:off x="4976612" y="1981957"/>
            <a:ext cx="26079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Fonológico</a:t>
            </a:r>
            <a:endParaRPr/>
          </a:p>
        </p:txBody>
      </p:sp>
      <p:sp>
        <p:nvSpPr>
          <p:cNvPr id="543" name="Google Shape;543;p5"/>
          <p:cNvSpPr txBox="1">
            <a:spLocks noGrp="1"/>
          </p:cNvSpPr>
          <p:nvPr>
            <p:ph type="subTitle" idx="1"/>
          </p:nvPr>
        </p:nvSpPr>
        <p:spPr>
          <a:xfrm>
            <a:off x="1241633" y="2518482"/>
            <a:ext cx="5308659" cy="1574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000"/>
              <a:t>Estudia los fonemas y su función. 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000"/>
              <a:t>Capacidad lingüística-cognitiva. 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000"/>
              <a:t>Discriminar, reconocer, y asignar un valor contrastivo a los sonidos del habla, dentro de un código fonológico.  </a:t>
            </a:r>
            <a:endParaRPr sz="2000"/>
          </a:p>
        </p:txBody>
      </p:sp>
      <p:sp>
        <p:nvSpPr>
          <p:cNvPr id="544" name="Google Shape;544;p5"/>
          <p:cNvSpPr/>
          <p:nvPr/>
        </p:nvSpPr>
        <p:spPr>
          <a:xfrm flipH="1">
            <a:off x="5788582" y="1152812"/>
            <a:ext cx="1208400" cy="703200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5"/>
          <p:cNvGrpSpPr/>
          <p:nvPr/>
        </p:nvGrpSpPr>
        <p:grpSpPr>
          <a:xfrm>
            <a:off x="6113534" y="1291818"/>
            <a:ext cx="558496" cy="425188"/>
            <a:chOff x="3988750" y="1827875"/>
            <a:chExt cx="1911350" cy="1455125"/>
          </a:xfrm>
        </p:grpSpPr>
        <p:sp>
          <p:nvSpPr>
            <p:cNvPr id="546" name="Google Shape;546;p5"/>
            <p:cNvSpPr/>
            <p:nvPr/>
          </p:nvSpPr>
          <p:spPr>
            <a:xfrm>
              <a:off x="5080675" y="2129100"/>
              <a:ext cx="819425" cy="856975"/>
            </a:xfrm>
            <a:custGeom>
              <a:avLst/>
              <a:gdLst/>
              <a:ahLst/>
              <a:cxnLst/>
              <a:rect l="l" t="t" r="r" b="b"/>
              <a:pathLst>
                <a:path w="32777" h="34279" extrusionOk="0">
                  <a:moveTo>
                    <a:pt x="19895" y="11450"/>
                  </a:moveTo>
                  <a:cubicBezTo>
                    <a:pt x="19110" y="14028"/>
                    <a:pt x="17941" y="16445"/>
                    <a:pt x="16433" y="18622"/>
                  </a:cubicBezTo>
                  <a:cubicBezTo>
                    <a:pt x="14917" y="16445"/>
                    <a:pt x="13748" y="14028"/>
                    <a:pt x="12972" y="11450"/>
                  </a:cubicBezTo>
                  <a:close/>
                  <a:moveTo>
                    <a:pt x="16393" y="1"/>
                  </a:moveTo>
                  <a:cubicBezTo>
                    <a:pt x="14832" y="1"/>
                    <a:pt x="13561" y="1263"/>
                    <a:pt x="13561" y="2823"/>
                  </a:cubicBezTo>
                  <a:lnTo>
                    <a:pt x="13561" y="5794"/>
                  </a:lnTo>
                  <a:lnTo>
                    <a:pt x="3159" y="5794"/>
                  </a:lnTo>
                  <a:cubicBezTo>
                    <a:pt x="1821" y="5794"/>
                    <a:pt x="625" y="6722"/>
                    <a:pt x="358" y="8042"/>
                  </a:cubicBezTo>
                  <a:cubicBezTo>
                    <a:pt x="1" y="9853"/>
                    <a:pt x="1375" y="11450"/>
                    <a:pt x="3123" y="11450"/>
                  </a:cubicBezTo>
                  <a:lnTo>
                    <a:pt x="7048" y="11450"/>
                  </a:lnTo>
                  <a:cubicBezTo>
                    <a:pt x="8083" y="15705"/>
                    <a:pt x="9974" y="19639"/>
                    <a:pt x="12570" y="23038"/>
                  </a:cubicBezTo>
                  <a:cubicBezTo>
                    <a:pt x="10554" y="24876"/>
                    <a:pt x="8235" y="26410"/>
                    <a:pt x="5666" y="27552"/>
                  </a:cubicBezTo>
                  <a:lnTo>
                    <a:pt x="2704" y="28872"/>
                  </a:lnTo>
                  <a:cubicBezTo>
                    <a:pt x="1276" y="29506"/>
                    <a:pt x="643" y="31174"/>
                    <a:pt x="1276" y="32601"/>
                  </a:cubicBezTo>
                  <a:cubicBezTo>
                    <a:pt x="1740" y="33654"/>
                    <a:pt x="2775" y="34278"/>
                    <a:pt x="3855" y="34278"/>
                  </a:cubicBezTo>
                  <a:cubicBezTo>
                    <a:pt x="4238" y="34278"/>
                    <a:pt x="4631" y="34198"/>
                    <a:pt x="5005" y="34029"/>
                  </a:cubicBezTo>
                  <a:lnTo>
                    <a:pt x="7958" y="32708"/>
                  </a:lnTo>
                  <a:cubicBezTo>
                    <a:pt x="11098" y="31317"/>
                    <a:pt x="13926" y="29443"/>
                    <a:pt x="16389" y="27204"/>
                  </a:cubicBezTo>
                  <a:cubicBezTo>
                    <a:pt x="18851" y="29443"/>
                    <a:pt x="21679" y="31317"/>
                    <a:pt x="24819" y="32708"/>
                  </a:cubicBezTo>
                  <a:lnTo>
                    <a:pt x="27772" y="34029"/>
                  </a:lnTo>
                  <a:cubicBezTo>
                    <a:pt x="28147" y="34198"/>
                    <a:pt x="28539" y="34278"/>
                    <a:pt x="28923" y="34278"/>
                  </a:cubicBezTo>
                  <a:cubicBezTo>
                    <a:pt x="30002" y="34278"/>
                    <a:pt x="31037" y="33654"/>
                    <a:pt x="31501" y="32601"/>
                  </a:cubicBezTo>
                  <a:cubicBezTo>
                    <a:pt x="32134" y="31174"/>
                    <a:pt x="31501" y="29506"/>
                    <a:pt x="30074" y="28872"/>
                  </a:cubicBezTo>
                  <a:lnTo>
                    <a:pt x="27112" y="27552"/>
                  </a:lnTo>
                  <a:cubicBezTo>
                    <a:pt x="24542" y="26410"/>
                    <a:pt x="22223" y="24876"/>
                    <a:pt x="20207" y="23038"/>
                  </a:cubicBezTo>
                  <a:cubicBezTo>
                    <a:pt x="22803" y="19639"/>
                    <a:pt x="24694" y="15705"/>
                    <a:pt x="25729" y="11450"/>
                  </a:cubicBezTo>
                  <a:lnTo>
                    <a:pt x="29619" y="11450"/>
                  </a:lnTo>
                  <a:cubicBezTo>
                    <a:pt x="30957" y="11450"/>
                    <a:pt x="32152" y="10522"/>
                    <a:pt x="32420" y="9202"/>
                  </a:cubicBezTo>
                  <a:cubicBezTo>
                    <a:pt x="32777" y="7391"/>
                    <a:pt x="31403" y="5794"/>
                    <a:pt x="29654" y="5794"/>
                  </a:cubicBezTo>
                  <a:lnTo>
                    <a:pt x="19217" y="5794"/>
                  </a:lnTo>
                  <a:lnTo>
                    <a:pt x="19217" y="2859"/>
                  </a:lnTo>
                  <a:cubicBezTo>
                    <a:pt x="19217" y="1512"/>
                    <a:pt x="18289" y="316"/>
                    <a:pt x="16968" y="58"/>
                  </a:cubicBezTo>
                  <a:cubicBezTo>
                    <a:pt x="16774" y="19"/>
                    <a:pt x="16581" y="1"/>
                    <a:pt x="16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5081800" y="2273925"/>
              <a:ext cx="803350" cy="711925"/>
            </a:xfrm>
            <a:custGeom>
              <a:avLst/>
              <a:gdLst/>
              <a:ahLst/>
              <a:cxnLst/>
              <a:rect l="l" t="t" r="r" b="b"/>
              <a:pathLst>
                <a:path w="32134" h="28477" extrusionOk="0">
                  <a:moveTo>
                    <a:pt x="3123" y="1"/>
                  </a:moveTo>
                  <a:cubicBezTo>
                    <a:pt x="1374" y="1"/>
                    <a:pt x="0" y="1589"/>
                    <a:pt x="357" y="3409"/>
                  </a:cubicBezTo>
                  <a:cubicBezTo>
                    <a:pt x="616" y="4729"/>
                    <a:pt x="1811" y="5657"/>
                    <a:pt x="3158" y="5657"/>
                  </a:cubicBezTo>
                  <a:lnTo>
                    <a:pt x="7039" y="5657"/>
                  </a:lnTo>
                  <a:cubicBezTo>
                    <a:pt x="8083" y="9912"/>
                    <a:pt x="9974" y="13846"/>
                    <a:pt x="12570" y="17245"/>
                  </a:cubicBezTo>
                  <a:cubicBezTo>
                    <a:pt x="10554" y="19083"/>
                    <a:pt x="8234" y="20608"/>
                    <a:pt x="5656" y="21759"/>
                  </a:cubicBezTo>
                  <a:lnTo>
                    <a:pt x="2703" y="23079"/>
                  </a:lnTo>
                  <a:cubicBezTo>
                    <a:pt x="1276" y="23713"/>
                    <a:pt x="643" y="25381"/>
                    <a:pt x="1276" y="26808"/>
                  </a:cubicBezTo>
                  <a:cubicBezTo>
                    <a:pt x="1740" y="27861"/>
                    <a:pt x="2775" y="28477"/>
                    <a:pt x="3854" y="28477"/>
                  </a:cubicBezTo>
                  <a:cubicBezTo>
                    <a:pt x="4238" y="28477"/>
                    <a:pt x="4630" y="28405"/>
                    <a:pt x="5005" y="28236"/>
                  </a:cubicBezTo>
                  <a:lnTo>
                    <a:pt x="7958" y="26915"/>
                  </a:lnTo>
                  <a:cubicBezTo>
                    <a:pt x="11098" y="25524"/>
                    <a:pt x="13926" y="23650"/>
                    <a:pt x="16388" y="21411"/>
                  </a:cubicBezTo>
                  <a:cubicBezTo>
                    <a:pt x="18842" y="23650"/>
                    <a:pt x="21678" y="25524"/>
                    <a:pt x="24810" y="26915"/>
                  </a:cubicBezTo>
                  <a:lnTo>
                    <a:pt x="27771" y="28236"/>
                  </a:lnTo>
                  <a:cubicBezTo>
                    <a:pt x="28146" y="28405"/>
                    <a:pt x="28539" y="28477"/>
                    <a:pt x="28922" y="28477"/>
                  </a:cubicBezTo>
                  <a:cubicBezTo>
                    <a:pt x="30002" y="28477"/>
                    <a:pt x="31037" y="27861"/>
                    <a:pt x="31500" y="26808"/>
                  </a:cubicBezTo>
                  <a:cubicBezTo>
                    <a:pt x="32134" y="25381"/>
                    <a:pt x="31492" y="23713"/>
                    <a:pt x="30073" y="23079"/>
                  </a:cubicBezTo>
                  <a:lnTo>
                    <a:pt x="27111" y="21759"/>
                  </a:lnTo>
                  <a:cubicBezTo>
                    <a:pt x="24542" y="20608"/>
                    <a:pt x="22223" y="19083"/>
                    <a:pt x="20206" y="17245"/>
                  </a:cubicBezTo>
                  <a:cubicBezTo>
                    <a:pt x="18734" y="16014"/>
                    <a:pt x="17494" y="14479"/>
                    <a:pt x="16388" y="12892"/>
                  </a:cubicBezTo>
                  <a:cubicBezTo>
                    <a:pt x="14997" y="10884"/>
                    <a:pt x="13855" y="8636"/>
                    <a:pt x="13052" y="6174"/>
                  </a:cubicBezTo>
                  <a:cubicBezTo>
                    <a:pt x="13052" y="6165"/>
                    <a:pt x="13052" y="6147"/>
                    <a:pt x="13043" y="6138"/>
                  </a:cubicBezTo>
                  <a:cubicBezTo>
                    <a:pt x="12989" y="5978"/>
                    <a:pt x="12945" y="5817"/>
                    <a:pt x="12891" y="5657"/>
                  </a:cubicBezTo>
                  <a:lnTo>
                    <a:pt x="12900" y="5657"/>
                  </a:lnTo>
                  <a:cubicBezTo>
                    <a:pt x="12392" y="3855"/>
                    <a:pt x="12088" y="1963"/>
                    <a:pt x="12026" y="1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858550" y="2380325"/>
              <a:ext cx="215675" cy="345675"/>
            </a:xfrm>
            <a:custGeom>
              <a:avLst/>
              <a:gdLst/>
              <a:ahLst/>
              <a:cxnLst/>
              <a:rect l="l" t="t" r="r" b="b"/>
              <a:pathLst>
                <a:path w="8627" h="13827" extrusionOk="0">
                  <a:moveTo>
                    <a:pt x="1677" y="0"/>
                  </a:moveTo>
                  <a:cubicBezTo>
                    <a:pt x="1098" y="0"/>
                    <a:pt x="536" y="71"/>
                    <a:pt x="0" y="196"/>
                  </a:cubicBezTo>
                  <a:lnTo>
                    <a:pt x="0" y="13810"/>
                  </a:lnTo>
                  <a:cubicBezTo>
                    <a:pt x="45" y="13821"/>
                    <a:pt x="84" y="13826"/>
                    <a:pt x="117" y="13826"/>
                  </a:cubicBezTo>
                  <a:cubicBezTo>
                    <a:pt x="471" y="13826"/>
                    <a:pt x="171" y="13213"/>
                    <a:pt x="706" y="13213"/>
                  </a:cubicBezTo>
                  <a:cubicBezTo>
                    <a:pt x="777" y="13213"/>
                    <a:pt x="861" y="13224"/>
                    <a:pt x="964" y="13248"/>
                  </a:cubicBezTo>
                  <a:cubicBezTo>
                    <a:pt x="1449" y="13364"/>
                    <a:pt x="1933" y="13420"/>
                    <a:pt x="2407" y="13420"/>
                  </a:cubicBezTo>
                  <a:cubicBezTo>
                    <a:pt x="5598" y="13420"/>
                    <a:pt x="8350" y="10903"/>
                    <a:pt x="8350" y="7547"/>
                  </a:cubicBezTo>
                  <a:lnTo>
                    <a:pt x="8350" y="7458"/>
                  </a:lnTo>
                  <a:cubicBezTo>
                    <a:pt x="8350" y="6932"/>
                    <a:pt x="8627" y="5977"/>
                    <a:pt x="8520" y="5486"/>
                  </a:cubicBezTo>
                  <a:cubicBezTo>
                    <a:pt x="7824" y="2346"/>
                    <a:pt x="5023" y="0"/>
                    <a:pt x="1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858550" y="2517475"/>
              <a:ext cx="217025" cy="213225"/>
            </a:xfrm>
            <a:custGeom>
              <a:avLst/>
              <a:gdLst/>
              <a:ahLst/>
              <a:cxnLst/>
              <a:rect l="l" t="t" r="r" b="b"/>
              <a:pathLst>
                <a:path w="8681" h="8529" extrusionOk="0">
                  <a:moveTo>
                    <a:pt x="8520" y="0"/>
                  </a:moveTo>
                  <a:cubicBezTo>
                    <a:pt x="7824" y="3132"/>
                    <a:pt x="5023" y="5478"/>
                    <a:pt x="1677" y="5478"/>
                  </a:cubicBezTo>
                  <a:cubicBezTo>
                    <a:pt x="1098" y="5478"/>
                    <a:pt x="536" y="5415"/>
                    <a:pt x="0" y="5282"/>
                  </a:cubicBezTo>
                  <a:lnTo>
                    <a:pt x="0" y="8324"/>
                  </a:lnTo>
                  <a:cubicBezTo>
                    <a:pt x="536" y="8458"/>
                    <a:pt x="1098" y="8529"/>
                    <a:pt x="1677" y="8529"/>
                  </a:cubicBezTo>
                  <a:cubicBezTo>
                    <a:pt x="5540" y="8529"/>
                    <a:pt x="8680" y="5389"/>
                    <a:pt x="8680" y="1517"/>
                  </a:cubicBezTo>
                  <a:cubicBezTo>
                    <a:pt x="8680" y="1000"/>
                    <a:pt x="8627" y="491"/>
                    <a:pt x="8520" y="0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014400" y="2195875"/>
              <a:ext cx="357075" cy="684050"/>
            </a:xfrm>
            <a:custGeom>
              <a:avLst/>
              <a:gdLst/>
              <a:ahLst/>
              <a:cxnLst/>
              <a:rect l="l" t="t" r="r" b="b"/>
              <a:pathLst>
                <a:path w="14283" h="27362" extrusionOk="0">
                  <a:moveTo>
                    <a:pt x="9510" y="0"/>
                  </a:moveTo>
                  <a:cubicBezTo>
                    <a:pt x="6521" y="0"/>
                    <a:pt x="3827" y="1231"/>
                    <a:pt x="1891" y="3203"/>
                  </a:cubicBezTo>
                  <a:cubicBezTo>
                    <a:pt x="0" y="5130"/>
                    <a:pt x="321" y="9403"/>
                    <a:pt x="321" y="12311"/>
                  </a:cubicBezTo>
                  <a:lnTo>
                    <a:pt x="223" y="18172"/>
                  </a:lnTo>
                  <a:cubicBezTo>
                    <a:pt x="223" y="24069"/>
                    <a:pt x="4291" y="27308"/>
                    <a:pt x="10188" y="27308"/>
                  </a:cubicBezTo>
                  <a:lnTo>
                    <a:pt x="14283" y="27361"/>
                  </a:lnTo>
                  <a:lnTo>
                    <a:pt x="14283" y="5148"/>
                  </a:lnTo>
                  <a:lnTo>
                    <a:pt x="12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3988750" y="2273475"/>
              <a:ext cx="349275" cy="639900"/>
            </a:xfrm>
            <a:custGeom>
              <a:avLst/>
              <a:gdLst/>
              <a:ahLst/>
              <a:cxnLst/>
              <a:rect l="l" t="t" r="r" b="b"/>
              <a:pathLst>
                <a:path w="13971" h="25596" extrusionOk="0">
                  <a:moveTo>
                    <a:pt x="2971" y="1"/>
                  </a:moveTo>
                  <a:cubicBezTo>
                    <a:pt x="1133" y="1928"/>
                    <a:pt x="0" y="4560"/>
                    <a:pt x="0" y="7468"/>
                  </a:cubicBezTo>
                  <a:lnTo>
                    <a:pt x="0" y="14935"/>
                  </a:lnTo>
                  <a:cubicBezTo>
                    <a:pt x="0" y="20822"/>
                    <a:pt x="4773" y="25595"/>
                    <a:pt x="10661" y="25595"/>
                  </a:cubicBezTo>
                  <a:lnTo>
                    <a:pt x="13971" y="25595"/>
                  </a:lnTo>
                  <a:lnTo>
                    <a:pt x="13971" y="22625"/>
                  </a:lnTo>
                  <a:lnTo>
                    <a:pt x="13632" y="22625"/>
                  </a:lnTo>
                  <a:cubicBezTo>
                    <a:pt x="7744" y="22625"/>
                    <a:pt x="2971" y="17843"/>
                    <a:pt x="2971" y="11955"/>
                  </a:cubicBezTo>
                  <a:lnTo>
                    <a:pt x="29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363875" y="1882300"/>
              <a:ext cx="475950" cy="1294025"/>
            </a:xfrm>
            <a:custGeom>
              <a:avLst/>
              <a:gdLst/>
              <a:ahLst/>
              <a:cxnLst/>
              <a:rect l="l" t="t" r="r" b="b"/>
              <a:pathLst>
                <a:path w="19038" h="51761" extrusionOk="0">
                  <a:moveTo>
                    <a:pt x="19038" y="0"/>
                  </a:moveTo>
                  <a:lnTo>
                    <a:pt x="1927" y="10661"/>
                  </a:lnTo>
                  <a:lnTo>
                    <a:pt x="0" y="13543"/>
                  </a:lnTo>
                  <a:lnTo>
                    <a:pt x="304" y="40725"/>
                  </a:lnTo>
                  <a:lnTo>
                    <a:pt x="18636" y="51760"/>
                  </a:lnTo>
                  <a:lnTo>
                    <a:pt x="19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338000" y="2148600"/>
              <a:ext cx="501825" cy="1080125"/>
            </a:xfrm>
            <a:custGeom>
              <a:avLst/>
              <a:gdLst/>
              <a:ahLst/>
              <a:cxnLst/>
              <a:rect l="l" t="t" r="r" b="b"/>
              <a:pathLst>
                <a:path w="20073" h="43205" extrusionOk="0">
                  <a:moveTo>
                    <a:pt x="2980" y="0"/>
                  </a:moveTo>
                  <a:lnTo>
                    <a:pt x="1" y="1856"/>
                  </a:lnTo>
                  <a:lnTo>
                    <a:pt x="1" y="30706"/>
                  </a:lnTo>
                  <a:lnTo>
                    <a:pt x="20073" y="43205"/>
                  </a:lnTo>
                  <a:lnTo>
                    <a:pt x="20073" y="38280"/>
                  </a:lnTo>
                  <a:lnTo>
                    <a:pt x="3408" y="27905"/>
                  </a:lnTo>
                  <a:cubicBezTo>
                    <a:pt x="3141" y="27735"/>
                    <a:pt x="2980" y="27450"/>
                    <a:pt x="2980" y="27129"/>
                  </a:cubicBezTo>
                  <a:lnTo>
                    <a:pt x="29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767550" y="1827875"/>
              <a:ext cx="131825" cy="1440550"/>
            </a:xfrm>
            <a:custGeom>
              <a:avLst/>
              <a:gdLst/>
              <a:ahLst/>
              <a:cxnLst/>
              <a:rect l="l" t="t" r="r" b="b"/>
              <a:pathLst>
                <a:path w="5273" h="57622" extrusionOk="0">
                  <a:moveTo>
                    <a:pt x="2222" y="1"/>
                  </a:moveTo>
                  <a:cubicBezTo>
                    <a:pt x="2177" y="1"/>
                    <a:pt x="2124" y="10"/>
                    <a:pt x="2070" y="10"/>
                  </a:cubicBezTo>
                  <a:cubicBezTo>
                    <a:pt x="455" y="90"/>
                    <a:pt x="215" y="2543"/>
                    <a:pt x="215" y="4176"/>
                  </a:cubicBezTo>
                  <a:lnTo>
                    <a:pt x="1" y="55043"/>
                  </a:lnTo>
                  <a:cubicBezTo>
                    <a:pt x="1" y="56729"/>
                    <a:pt x="2213" y="57621"/>
                    <a:pt x="2213" y="57621"/>
                  </a:cubicBezTo>
                  <a:cubicBezTo>
                    <a:pt x="3738" y="57621"/>
                    <a:pt x="5014" y="57077"/>
                    <a:pt x="5237" y="55614"/>
                  </a:cubicBezTo>
                  <a:cubicBezTo>
                    <a:pt x="5264" y="55463"/>
                    <a:pt x="5273" y="55311"/>
                    <a:pt x="5273" y="55159"/>
                  </a:cubicBezTo>
                  <a:lnTo>
                    <a:pt x="5273" y="3052"/>
                  </a:lnTo>
                  <a:cubicBezTo>
                    <a:pt x="5273" y="1366"/>
                    <a:pt x="3908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750600" y="1827875"/>
              <a:ext cx="147900" cy="1455125"/>
            </a:xfrm>
            <a:custGeom>
              <a:avLst/>
              <a:gdLst/>
              <a:ahLst/>
              <a:cxnLst/>
              <a:rect l="l" t="t" r="r" b="b"/>
              <a:pathLst>
                <a:path w="5916" h="58205" extrusionOk="0">
                  <a:moveTo>
                    <a:pt x="2864" y="1"/>
                  </a:moveTo>
                  <a:lnTo>
                    <a:pt x="2864" y="1"/>
                  </a:lnTo>
                  <a:cubicBezTo>
                    <a:pt x="2088" y="36"/>
                    <a:pt x="1383" y="366"/>
                    <a:pt x="875" y="893"/>
                  </a:cubicBezTo>
                  <a:cubicBezTo>
                    <a:pt x="340" y="1446"/>
                    <a:pt x="1" y="2204"/>
                    <a:pt x="1" y="3052"/>
                  </a:cubicBezTo>
                  <a:lnTo>
                    <a:pt x="1" y="55150"/>
                  </a:lnTo>
                  <a:cubicBezTo>
                    <a:pt x="1" y="56658"/>
                    <a:pt x="1223" y="58059"/>
                    <a:pt x="2713" y="58192"/>
                  </a:cubicBezTo>
                  <a:cubicBezTo>
                    <a:pt x="2802" y="58200"/>
                    <a:pt x="2890" y="58204"/>
                    <a:pt x="2978" y="58204"/>
                  </a:cubicBezTo>
                  <a:cubicBezTo>
                    <a:pt x="4467" y="58204"/>
                    <a:pt x="5705" y="57080"/>
                    <a:pt x="5915" y="55614"/>
                  </a:cubicBezTo>
                  <a:lnTo>
                    <a:pt x="5264" y="55614"/>
                  </a:lnTo>
                  <a:cubicBezTo>
                    <a:pt x="3917" y="55614"/>
                    <a:pt x="2828" y="54517"/>
                    <a:pt x="2828" y="53170"/>
                  </a:cubicBezTo>
                  <a:lnTo>
                    <a:pt x="2828" y="456"/>
                  </a:lnTo>
                  <a:cubicBezTo>
                    <a:pt x="2828" y="304"/>
                    <a:pt x="2837" y="152"/>
                    <a:pt x="2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457100" y="2229775"/>
              <a:ext cx="104850" cy="96375"/>
            </a:xfrm>
            <a:custGeom>
              <a:avLst/>
              <a:gdLst/>
              <a:ahLst/>
              <a:cxnLst/>
              <a:rect l="l" t="t" r="r" b="b"/>
              <a:pathLst>
                <a:path w="4194" h="3855" extrusionOk="0">
                  <a:moveTo>
                    <a:pt x="1910" y="0"/>
                  </a:moveTo>
                  <a:cubicBezTo>
                    <a:pt x="1660" y="0"/>
                    <a:pt x="1419" y="45"/>
                    <a:pt x="1196" y="116"/>
                  </a:cubicBezTo>
                  <a:cubicBezTo>
                    <a:pt x="286" y="420"/>
                    <a:pt x="0" y="1312"/>
                    <a:pt x="0" y="2320"/>
                  </a:cubicBezTo>
                  <a:cubicBezTo>
                    <a:pt x="0" y="3578"/>
                    <a:pt x="652" y="3854"/>
                    <a:pt x="1910" y="3854"/>
                  </a:cubicBezTo>
                  <a:cubicBezTo>
                    <a:pt x="3016" y="3854"/>
                    <a:pt x="3935" y="3792"/>
                    <a:pt x="4149" y="2748"/>
                  </a:cubicBezTo>
                  <a:cubicBezTo>
                    <a:pt x="4184" y="2596"/>
                    <a:pt x="4193" y="2445"/>
                    <a:pt x="4193" y="2284"/>
                  </a:cubicBezTo>
                  <a:cubicBezTo>
                    <a:pt x="4193" y="1026"/>
                    <a:pt x="3176" y="0"/>
                    <a:pt x="1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447725" y="2231325"/>
              <a:ext cx="112650" cy="112650"/>
            </a:xfrm>
            <a:custGeom>
              <a:avLst/>
              <a:gdLst/>
              <a:ahLst/>
              <a:cxnLst/>
              <a:rect l="l" t="t" r="r" b="b"/>
              <a:pathLst>
                <a:path w="4506" h="4506" extrusionOk="0">
                  <a:moveTo>
                    <a:pt x="1740" y="1"/>
                  </a:moveTo>
                  <a:cubicBezTo>
                    <a:pt x="741" y="251"/>
                    <a:pt x="1" y="1152"/>
                    <a:pt x="1" y="2222"/>
                  </a:cubicBezTo>
                  <a:cubicBezTo>
                    <a:pt x="1" y="3489"/>
                    <a:pt x="1027" y="4506"/>
                    <a:pt x="2285" y="4506"/>
                  </a:cubicBezTo>
                  <a:cubicBezTo>
                    <a:pt x="3364" y="4506"/>
                    <a:pt x="4265" y="3765"/>
                    <a:pt x="4506" y="2766"/>
                  </a:cubicBezTo>
                  <a:lnTo>
                    <a:pt x="4506" y="2766"/>
                  </a:lnTo>
                  <a:cubicBezTo>
                    <a:pt x="4336" y="2811"/>
                    <a:pt x="4149" y="2838"/>
                    <a:pt x="3962" y="2838"/>
                  </a:cubicBezTo>
                  <a:cubicBezTo>
                    <a:pt x="2704" y="2838"/>
                    <a:pt x="1678" y="1812"/>
                    <a:pt x="1678" y="545"/>
                  </a:cubicBezTo>
                  <a:cubicBezTo>
                    <a:pt x="1678" y="358"/>
                    <a:pt x="1705" y="179"/>
                    <a:pt x="1740" y="1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No es lo mismo…</a:t>
            </a:r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title" idx="2"/>
          </p:nvPr>
        </p:nvSpPr>
        <p:spPr>
          <a:xfrm>
            <a:off x="720000" y="3379462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Piña </a:t>
            </a:r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title" idx="3"/>
          </p:nvPr>
        </p:nvSpPr>
        <p:spPr>
          <a:xfrm>
            <a:off x="3419225" y="3374682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Niña</a:t>
            </a:r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title" idx="5"/>
          </p:nvPr>
        </p:nvSpPr>
        <p:spPr>
          <a:xfrm>
            <a:off x="6118450" y="3374682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Riña </a:t>
            </a:r>
            <a:endParaRPr/>
          </a:p>
        </p:txBody>
      </p:sp>
      <p:sp>
        <p:nvSpPr>
          <p:cNvPr id="566" name="Google Shape;566;p6"/>
          <p:cNvSpPr/>
          <p:nvPr/>
        </p:nvSpPr>
        <p:spPr>
          <a:xfrm>
            <a:off x="1022616" y="1902721"/>
            <a:ext cx="1594448" cy="1152751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"/>
          <p:cNvSpPr/>
          <p:nvPr/>
        </p:nvSpPr>
        <p:spPr>
          <a:xfrm flipH="1">
            <a:off x="3671860" y="1892049"/>
            <a:ext cx="1711526" cy="1152751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"/>
          <p:cNvSpPr/>
          <p:nvPr/>
        </p:nvSpPr>
        <p:spPr>
          <a:xfrm>
            <a:off x="6390167" y="1768819"/>
            <a:ext cx="1594448" cy="1293358"/>
          </a:xfrm>
          <a:prstGeom prst="wedgeEllipseCallout">
            <a:avLst>
              <a:gd name="adj1" fmla="val -50767"/>
              <a:gd name="adj2" fmla="val 321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Google Shape;5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5049" y="1994305"/>
            <a:ext cx="969582" cy="96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2652" y="2017460"/>
            <a:ext cx="901927" cy="90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0453" y="2030214"/>
            <a:ext cx="1208498" cy="808679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6"/>
          <p:cNvSpPr txBox="1">
            <a:spLocks noGrp="1"/>
          </p:cNvSpPr>
          <p:nvPr>
            <p:ph type="subTitle" idx="1"/>
          </p:nvPr>
        </p:nvSpPr>
        <p:spPr>
          <a:xfrm>
            <a:off x="856584" y="3947173"/>
            <a:ext cx="7567366" cy="90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000"/>
              <a:t>Los fonemas /p/, /n/ y /r/ son distintos, en sí no tienen significado, pero sirven para establecer diferencias significativas.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7"/>
          <p:cNvGrpSpPr/>
          <p:nvPr/>
        </p:nvGrpSpPr>
        <p:grpSpPr>
          <a:xfrm>
            <a:off x="4854544" y="1209827"/>
            <a:ext cx="3576320" cy="2723825"/>
            <a:chOff x="720010" y="1419647"/>
            <a:chExt cx="4021500" cy="3062887"/>
          </a:xfrm>
        </p:grpSpPr>
        <p:sp>
          <p:nvSpPr>
            <p:cNvPr id="578" name="Google Shape;578;p7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2" name="Google Shape;582;p7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83" name="Google Shape;583;p7"/>
          <p:cNvSpPr txBox="1">
            <a:spLocks noGrp="1"/>
          </p:cNvSpPr>
          <p:nvPr>
            <p:ph type="title"/>
          </p:nvPr>
        </p:nvSpPr>
        <p:spPr>
          <a:xfrm>
            <a:off x="1455587" y="987971"/>
            <a:ext cx="2791408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4400"/>
              <a:t>En conclusión</a:t>
            </a:r>
            <a:endParaRPr sz="4400"/>
          </a:p>
        </p:txBody>
      </p:sp>
      <p:sp>
        <p:nvSpPr>
          <p:cNvPr id="584" name="Google Shape;584;p7"/>
          <p:cNvSpPr txBox="1">
            <a:spLocks noGrp="1"/>
          </p:cNvSpPr>
          <p:nvPr>
            <p:ph type="subTitle" idx="1"/>
          </p:nvPr>
        </p:nvSpPr>
        <p:spPr>
          <a:xfrm>
            <a:off x="982741" y="2585903"/>
            <a:ext cx="37371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La fonética es cómo dices el sonido aislado y la fonología sería el sonido introducido en una sílaba o en una palabra.  </a:t>
            </a:r>
            <a:endParaRPr sz="2400"/>
          </a:p>
        </p:txBody>
      </p:sp>
      <p:pic>
        <p:nvPicPr>
          <p:cNvPr id="585" name="Google Shape;5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399" y="1343182"/>
            <a:ext cx="3333541" cy="201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8"/>
          <p:cNvGrpSpPr/>
          <p:nvPr/>
        </p:nvGrpSpPr>
        <p:grpSpPr>
          <a:xfrm flipH="1">
            <a:off x="1297330" y="929693"/>
            <a:ext cx="2388300" cy="3284100"/>
            <a:chOff x="1835466" y="929768"/>
            <a:chExt cx="2388300" cy="3284100"/>
          </a:xfrm>
        </p:grpSpPr>
        <p:sp>
          <p:nvSpPr>
            <p:cNvPr id="591" name="Google Shape;591;p8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4" name="Google Shape;594;p8"/>
          <p:cNvSpPr txBox="1">
            <a:spLocks noGrp="1"/>
          </p:cNvSpPr>
          <p:nvPr>
            <p:ph type="subTitle" idx="1"/>
          </p:nvPr>
        </p:nvSpPr>
        <p:spPr>
          <a:xfrm flipH="1">
            <a:off x="3510556" y="1398712"/>
            <a:ext cx="4778003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</a:pPr>
            <a:r>
              <a:rPr lang="en" sz="2000"/>
              <a:t>Es la capacidad de comprender cómo están relacionadas las palabras entre sí”.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</a:pPr>
            <a:r>
              <a:rPr lang="en" sz="2000"/>
              <a:t>es un proceso de perfeccionamiento de las estructuras lógicas primarias y de las múltiples las transformaciones que el sujeto aplica a un enunciado. </a:t>
            </a:r>
            <a:endParaRPr sz="2000"/>
          </a:p>
        </p:txBody>
      </p:sp>
      <p:pic>
        <p:nvPicPr>
          <p:cNvPr id="595" name="Google Shape;595;p8"/>
          <p:cNvPicPr preferRelativeResize="0"/>
          <p:nvPr/>
        </p:nvPicPr>
        <p:blipFill rotWithShape="1">
          <a:blip r:embed="rId3">
            <a:alphaModFix/>
          </a:blip>
          <a:srcRect l="65316" t="30175" r="7171" b="-188"/>
          <a:stretch/>
        </p:blipFill>
        <p:spPr>
          <a:xfrm>
            <a:off x="803465" y="803575"/>
            <a:ext cx="2019197" cy="289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"/>
          <p:cNvPicPr preferRelativeResize="0"/>
          <p:nvPr/>
        </p:nvPicPr>
        <p:blipFill rotWithShape="1">
          <a:blip r:embed="rId4">
            <a:alphaModFix/>
          </a:blip>
          <a:srcRect t="6455" b="6666"/>
          <a:stretch/>
        </p:blipFill>
        <p:spPr>
          <a:xfrm>
            <a:off x="4440700" y="3284945"/>
            <a:ext cx="3449153" cy="166254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"/>
          <p:cNvSpPr txBox="1">
            <a:spLocks noGrp="1"/>
          </p:cNvSpPr>
          <p:nvPr>
            <p:ph type="title"/>
          </p:nvPr>
        </p:nvSpPr>
        <p:spPr>
          <a:xfrm flipH="1">
            <a:off x="3935694" y="267113"/>
            <a:ext cx="4102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Sintaxis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"/>
          <p:cNvSpPr txBox="1">
            <a:spLocks noGrp="1"/>
          </p:cNvSpPr>
          <p:nvPr>
            <p:ph type="subTitle" idx="5"/>
          </p:nvPr>
        </p:nvSpPr>
        <p:spPr>
          <a:xfrm>
            <a:off x="3413003" y="3023397"/>
            <a:ext cx="22581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Son valores distintivos que nos ayudan a analizar el significado de las palabras. </a:t>
            </a:r>
            <a:endParaRPr sz="2000"/>
          </a:p>
        </p:txBody>
      </p:sp>
      <p:sp>
        <p:nvSpPr>
          <p:cNvPr id="603" name="Google Shape;603;p9"/>
          <p:cNvSpPr/>
          <p:nvPr/>
        </p:nvSpPr>
        <p:spPr>
          <a:xfrm>
            <a:off x="3907350" y="999500"/>
            <a:ext cx="1329300" cy="1329300"/>
          </a:xfrm>
          <a:prstGeom prst="donut">
            <a:avLst>
              <a:gd name="adj" fmla="val 1271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"/>
          <p:cNvSpPr/>
          <p:nvPr/>
        </p:nvSpPr>
        <p:spPr>
          <a:xfrm rot="10800000" flipH="1">
            <a:off x="3907350" y="999500"/>
            <a:ext cx="1329300" cy="1329300"/>
          </a:xfrm>
          <a:prstGeom prst="blockArc">
            <a:avLst>
              <a:gd name="adj1" fmla="val 10818504"/>
              <a:gd name="adj2" fmla="val 5369529"/>
              <a:gd name="adj3" fmla="val 130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"/>
          <p:cNvSpPr/>
          <p:nvPr/>
        </p:nvSpPr>
        <p:spPr>
          <a:xfrm>
            <a:off x="6637200" y="999500"/>
            <a:ext cx="1329300" cy="1329300"/>
          </a:xfrm>
          <a:prstGeom prst="donut">
            <a:avLst>
              <a:gd name="adj" fmla="val 1271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9"/>
          <p:cNvSpPr/>
          <p:nvPr/>
        </p:nvSpPr>
        <p:spPr>
          <a:xfrm rot="10800000" flipH="1">
            <a:off x="6637200" y="999500"/>
            <a:ext cx="1329300" cy="1329300"/>
          </a:xfrm>
          <a:prstGeom prst="blockArc">
            <a:avLst>
              <a:gd name="adj1" fmla="val 10681"/>
              <a:gd name="adj2" fmla="val 5369529"/>
              <a:gd name="adj3" fmla="val 1308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7" name="Google Shape;607;p9"/>
          <p:cNvGrpSpPr/>
          <p:nvPr/>
        </p:nvGrpSpPr>
        <p:grpSpPr>
          <a:xfrm>
            <a:off x="4266918" y="1398928"/>
            <a:ext cx="610718" cy="530585"/>
            <a:chOff x="5594025" y="3371125"/>
            <a:chExt cx="373825" cy="324775"/>
          </a:xfrm>
        </p:grpSpPr>
        <p:sp>
          <p:nvSpPr>
            <p:cNvPr id="608" name="Google Shape;608;p9"/>
            <p:cNvSpPr/>
            <p:nvPr/>
          </p:nvSpPr>
          <p:spPr>
            <a:xfrm>
              <a:off x="5661825" y="3373800"/>
              <a:ext cx="238225" cy="98725"/>
            </a:xfrm>
            <a:custGeom>
              <a:avLst/>
              <a:gdLst/>
              <a:ahLst/>
              <a:cxnLst/>
              <a:rect l="l" t="t" r="r" b="b"/>
              <a:pathLst>
                <a:path w="9529" h="3949" extrusionOk="0">
                  <a:moveTo>
                    <a:pt x="4765" y="1"/>
                  </a:moveTo>
                  <a:cubicBezTo>
                    <a:pt x="3926" y="1"/>
                    <a:pt x="3123" y="179"/>
                    <a:pt x="2374" y="518"/>
                  </a:cubicBezTo>
                  <a:cubicBezTo>
                    <a:pt x="1642" y="857"/>
                    <a:pt x="1000" y="1321"/>
                    <a:pt x="447" y="1910"/>
                  </a:cubicBezTo>
                  <a:cubicBezTo>
                    <a:pt x="1" y="2410"/>
                    <a:pt x="54" y="2499"/>
                    <a:pt x="536" y="2945"/>
                  </a:cubicBezTo>
                  <a:cubicBezTo>
                    <a:pt x="572" y="2981"/>
                    <a:pt x="607" y="3694"/>
                    <a:pt x="643" y="3730"/>
                  </a:cubicBezTo>
                  <a:cubicBezTo>
                    <a:pt x="857" y="3875"/>
                    <a:pt x="1106" y="3948"/>
                    <a:pt x="1354" y="3948"/>
                  </a:cubicBezTo>
                  <a:cubicBezTo>
                    <a:pt x="1686" y="3948"/>
                    <a:pt x="2014" y="3817"/>
                    <a:pt x="2249" y="3552"/>
                  </a:cubicBezTo>
                  <a:cubicBezTo>
                    <a:pt x="2891" y="2838"/>
                    <a:pt x="3819" y="2445"/>
                    <a:pt x="4765" y="2445"/>
                  </a:cubicBezTo>
                  <a:cubicBezTo>
                    <a:pt x="5728" y="2445"/>
                    <a:pt x="6638" y="2838"/>
                    <a:pt x="7281" y="3552"/>
                  </a:cubicBezTo>
                  <a:cubicBezTo>
                    <a:pt x="7530" y="3819"/>
                    <a:pt x="7852" y="3944"/>
                    <a:pt x="8191" y="3944"/>
                  </a:cubicBezTo>
                  <a:cubicBezTo>
                    <a:pt x="8440" y="3944"/>
                    <a:pt x="8690" y="3873"/>
                    <a:pt x="8904" y="3712"/>
                  </a:cubicBezTo>
                  <a:cubicBezTo>
                    <a:pt x="8940" y="3676"/>
                    <a:pt x="8708" y="2945"/>
                    <a:pt x="8744" y="2927"/>
                  </a:cubicBezTo>
                  <a:cubicBezTo>
                    <a:pt x="9225" y="2463"/>
                    <a:pt x="9529" y="2410"/>
                    <a:pt x="9083" y="1910"/>
                  </a:cubicBezTo>
                  <a:cubicBezTo>
                    <a:pt x="8547" y="1321"/>
                    <a:pt x="7887" y="857"/>
                    <a:pt x="7174" y="518"/>
                  </a:cubicBezTo>
                  <a:cubicBezTo>
                    <a:pt x="6406" y="179"/>
                    <a:pt x="5603" y="1"/>
                    <a:pt x="4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5661825" y="3373800"/>
              <a:ext cx="238225" cy="93250"/>
            </a:xfrm>
            <a:custGeom>
              <a:avLst/>
              <a:gdLst/>
              <a:ahLst/>
              <a:cxnLst/>
              <a:rect l="l" t="t" r="r" b="b"/>
              <a:pathLst>
                <a:path w="9529" h="3730" extrusionOk="0">
                  <a:moveTo>
                    <a:pt x="4765" y="1"/>
                  </a:moveTo>
                  <a:cubicBezTo>
                    <a:pt x="3926" y="1"/>
                    <a:pt x="3123" y="179"/>
                    <a:pt x="2374" y="518"/>
                  </a:cubicBezTo>
                  <a:cubicBezTo>
                    <a:pt x="1642" y="857"/>
                    <a:pt x="1000" y="1321"/>
                    <a:pt x="447" y="1910"/>
                  </a:cubicBezTo>
                  <a:cubicBezTo>
                    <a:pt x="1" y="2410"/>
                    <a:pt x="36" y="3177"/>
                    <a:pt x="536" y="3623"/>
                  </a:cubicBezTo>
                  <a:cubicBezTo>
                    <a:pt x="572" y="3659"/>
                    <a:pt x="607" y="3694"/>
                    <a:pt x="643" y="3730"/>
                  </a:cubicBezTo>
                  <a:cubicBezTo>
                    <a:pt x="1464" y="2285"/>
                    <a:pt x="3016" y="1321"/>
                    <a:pt x="4783" y="1321"/>
                  </a:cubicBezTo>
                  <a:cubicBezTo>
                    <a:pt x="6549" y="1321"/>
                    <a:pt x="8083" y="2285"/>
                    <a:pt x="8904" y="3712"/>
                  </a:cubicBezTo>
                  <a:cubicBezTo>
                    <a:pt x="8940" y="3676"/>
                    <a:pt x="8976" y="3659"/>
                    <a:pt x="8993" y="3623"/>
                  </a:cubicBezTo>
                  <a:cubicBezTo>
                    <a:pt x="9493" y="3177"/>
                    <a:pt x="9529" y="2410"/>
                    <a:pt x="9083" y="1910"/>
                  </a:cubicBezTo>
                  <a:cubicBezTo>
                    <a:pt x="8547" y="1321"/>
                    <a:pt x="7887" y="857"/>
                    <a:pt x="7174" y="518"/>
                  </a:cubicBezTo>
                  <a:cubicBezTo>
                    <a:pt x="6406" y="179"/>
                    <a:pt x="5603" y="1"/>
                    <a:pt x="4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627050" y="3371125"/>
              <a:ext cx="308700" cy="203450"/>
            </a:xfrm>
            <a:custGeom>
              <a:avLst/>
              <a:gdLst/>
              <a:ahLst/>
              <a:cxnLst/>
              <a:rect l="l" t="t" r="r" b="b"/>
              <a:pathLst>
                <a:path w="12348" h="8138" extrusionOk="0">
                  <a:moveTo>
                    <a:pt x="6174" y="1"/>
                  </a:moveTo>
                  <a:cubicBezTo>
                    <a:pt x="2766" y="1"/>
                    <a:pt x="0" y="2784"/>
                    <a:pt x="0" y="6174"/>
                  </a:cubicBezTo>
                  <a:lnTo>
                    <a:pt x="0" y="6924"/>
                  </a:lnTo>
                  <a:lnTo>
                    <a:pt x="393" y="7495"/>
                  </a:lnTo>
                  <a:cubicBezTo>
                    <a:pt x="393" y="7744"/>
                    <a:pt x="214" y="8137"/>
                    <a:pt x="464" y="8137"/>
                  </a:cubicBezTo>
                  <a:cubicBezTo>
                    <a:pt x="714" y="8137"/>
                    <a:pt x="642" y="7744"/>
                    <a:pt x="642" y="7495"/>
                  </a:cubicBezTo>
                  <a:lnTo>
                    <a:pt x="910" y="6727"/>
                  </a:lnTo>
                  <a:lnTo>
                    <a:pt x="910" y="6174"/>
                  </a:lnTo>
                  <a:cubicBezTo>
                    <a:pt x="910" y="3266"/>
                    <a:pt x="3265" y="911"/>
                    <a:pt x="6174" y="911"/>
                  </a:cubicBezTo>
                  <a:cubicBezTo>
                    <a:pt x="9082" y="911"/>
                    <a:pt x="11437" y="3266"/>
                    <a:pt x="11437" y="6174"/>
                  </a:cubicBezTo>
                  <a:lnTo>
                    <a:pt x="11437" y="6727"/>
                  </a:lnTo>
                  <a:lnTo>
                    <a:pt x="11740" y="7566"/>
                  </a:lnTo>
                  <a:cubicBezTo>
                    <a:pt x="11740" y="7816"/>
                    <a:pt x="11633" y="8137"/>
                    <a:pt x="11883" y="8137"/>
                  </a:cubicBezTo>
                  <a:cubicBezTo>
                    <a:pt x="12133" y="8137"/>
                    <a:pt x="12008" y="7816"/>
                    <a:pt x="12008" y="7566"/>
                  </a:cubicBezTo>
                  <a:lnTo>
                    <a:pt x="12347" y="6942"/>
                  </a:lnTo>
                  <a:lnTo>
                    <a:pt x="12347" y="6174"/>
                  </a:lnTo>
                  <a:cubicBezTo>
                    <a:pt x="12347" y="2784"/>
                    <a:pt x="9582" y="1"/>
                    <a:pt x="6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5627050" y="3539300"/>
              <a:ext cx="22750" cy="35275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910" y="0"/>
                  </a:moveTo>
                  <a:cubicBezTo>
                    <a:pt x="589" y="18"/>
                    <a:pt x="286" y="90"/>
                    <a:pt x="0" y="197"/>
                  </a:cubicBezTo>
                  <a:lnTo>
                    <a:pt x="0" y="946"/>
                  </a:lnTo>
                  <a:cubicBezTo>
                    <a:pt x="0" y="1196"/>
                    <a:pt x="214" y="1410"/>
                    <a:pt x="464" y="1410"/>
                  </a:cubicBezTo>
                  <a:cubicBezTo>
                    <a:pt x="714" y="1410"/>
                    <a:pt x="910" y="1196"/>
                    <a:pt x="910" y="946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5594025" y="3551800"/>
              <a:ext cx="90575" cy="120450"/>
            </a:xfrm>
            <a:custGeom>
              <a:avLst/>
              <a:gdLst/>
              <a:ahLst/>
              <a:cxnLst/>
              <a:rect l="l" t="t" r="r" b="b"/>
              <a:pathLst>
                <a:path w="3623" h="4818" extrusionOk="0">
                  <a:moveTo>
                    <a:pt x="2409" y="0"/>
                  </a:moveTo>
                  <a:cubicBezTo>
                    <a:pt x="1089" y="0"/>
                    <a:pt x="1" y="1071"/>
                    <a:pt x="1" y="2409"/>
                  </a:cubicBezTo>
                  <a:lnTo>
                    <a:pt x="1" y="2676"/>
                  </a:lnTo>
                  <a:cubicBezTo>
                    <a:pt x="1" y="4015"/>
                    <a:pt x="1357" y="4818"/>
                    <a:pt x="2695" y="4818"/>
                  </a:cubicBezTo>
                  <a:lnTo>
                    <a:pt x="3623" y="4693"/>
                  </a:lnTo>
                  <a:lnTo>
                    <a:pt x="3623" y="250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5912975" y="3539300"/>
              <a:ext cx="22775" cy="35275"/>
            </a:xfrm>
            <a:custGeom>
              <a:avLst/>
              <a:gdLst/>
              <a:ahLst/>
              <a:cxnLst/>
              <a:rect l="l" t="t" r="r" b="b"/>
              <a:pathLst>
                <a:path w="911" h="1411" extrusionOk="0">
                  <a:moveTo>
                    <a:pt x="0" y="0"/>
                  </a:moveTo>
                  <a:lnTo>
                    <a:pt x="0" y="946"/>
                  </a:lnTo>
                  <a:cubicBezTo>
                    <a:pt x="0" y="1196"/>
                    <a:pt x="196" y="1410"/>
                    <a:pt x="446" y="1410"/>
                  </a:cubicBezTo>
                  <a:cubicBezTo>
                    <a:pt x="696" y="1410"/>
                    <a:pt x="910" y="1196"/>
                    <a:pt x="910" y="946"/>
                  </a:cubicBezTo>
                  <a:lnTo>
                    <a:pt x="910" y="215"/>
                  </a:lnTo>
                  <a:cubicBezTo>
                    <a:pt x="625" y="90"/>
                    <a:pt x="321" y="1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5877725" y="3551800"/>
              <a:ext cx="90125" cy="122675"/>
            </a:xfrm>
            <a:custGeom>
              <a:avLst/>
              <a:gdLst/>
              <a:ahLst/>
              <a:cxnLst/>
              <a:rect l="l" t="t" r="r" b="b"/>
              <a:pathLst>
                <a:path w="3605" h="4907" extrusionOk="0">
                  <a:moveTo>
                    <a:pt x="1089" y="0"/>
                  </a:moveTo>
                  <a:lnTo>
                    <a:pt x="72" y="607"/>
                  </a:lnTo>
                  <a:lnTo>
                    <a:pt x="1" y="4782"/>
                  </a:lnTo>
                  <a:lnTo>
                    <a:pt x="964" y="4907"/>
                  </a:lnTo>
                  <a:cubicBezTo>
                    <a:pt x="1589" y="4907"/>
                    <a:pt x="2267" y="4711"/>
                    <a:pt x="2695" y="4318"/>
                  </a:cubicBezTo>
                  <a:cubicBezTo>
                    <a:pt x="3159" y="3872"/>
                    <a:pt x="3569" y="3408"/>
                    <a:pt x="3569" y="2712"/>
                  </a:cubicBezTo>
                  <a:lnTo>
                    <a:pt x="3605" y="2409"/>
                  </a:lnTo>
                  <a:cubicBezTo>
                    <a:pt x="3605" y="1071"/>
                    <a:pt x="2534" y="0"/>
                    <a:pt x="1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5877725" y="3551800"/>
              <a:ext cx="90125" cy="127150"/>
            </a:xfrm>
            <a:custGeom>
              <a:avLst/>
              <a:gdLst/>
              <a:ahLst/>
              <a:cxnLst/>
              <a:rect l="l" t="t" r="r" b="b"/>
              <a:pathLst>
                <a:path w="3605" h="5086" extrusionOk="0">
                  <a:moveTo>
                    <a:pt x="1" y="0"/>
                  </a:moveTo>
                  <a:lnTo>
                    <a:pt x="1" y="4479"/>
                  </a:lnTo>
                  <a:lnTo>
                    <a:pt x="1" y="5085"/>
                  </a:lnTo>
                  <a:lnTo>
                    <a:pt x="1196" y="5085"/>
                  </a:lnTo>
                  <a:cubicBezTo>
                    <a:pt x="2534" y="5085"/>
                    <a:pt x="3605" y="4015"/>
                    <a:pt x="3605" y="2676"/>
                  </a:cubicBezTo>
                  <a:lnTo>
                    <a:pt x="3605" y="2409"/>
                  </a:lnTo>
                  <a:cubicBezTo>
                    <a:pt x="3605" y="2355"/>
                    <a:pt x="3605" y="2302"/>
                    <a:pt x="3605" y="2248"/>
                  </a:cubicBezTo>
                  <a:cubicBezTo>
                    <a:pt x="3516" y="3497"/>
                    <a:pt x="2481" y="4479"/>
                    <a:pt x="1196" y="4479"/>
                  </a:cubicBezTo>
                  <a:cubicBezTo>
                    <a:pt x="1143" y="4479"/>
                    <a:pt x="1107" y="4443"/>
                    <a:pt x="1107" y="4389"/>
                  </a:cubicBezTo>
                  <a:lnTo>
                    <a:pt x="1107" y="250"/>
                  </a:lnTo>
                  <a:cubicBezTo>
                    <a:pt x="1107" y="161"/>
                    <a:pt x="1107" y="71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5594025" y="3551800"/>
              <a:ext cx="90575" cy="127150"/>
            </a:xfrm>
            <a:custGeom>
              <a:avLst/>
              <a:gdLst/>
              <a:ahLst/>
              <a:cxnLst/>
              <a:rect l="l" t="t" r="r" b="b"/>
              <a:pathLst>
                <a:path w="3623" h="5086" extrusionOk="0">
                  <a:moveTo>
                    <a:pt x="2516" y="0"/>
                  </a:moveTo>
                  <a:cubicBezTo>
                    <a:pt x="2516" y="71"/>
                    <a:pt x="2499" y="161"/>
                    <a:pt x="2499" y="250"/>
                  </a:cubicBezTo>
                  <a:lnTo>
                    <a:pt x="2499" y="4389"/>
                  </a:lnTo>
                  <a:cubicBezTo>
                    <a:pt x="2499" y="4443"/>
                    <a:pt x="2463" y="4479"/>
                    <a:pt x="2409" y="4479"/>
                  </a:cubicBezTo>
                  <a:cubicBezTo>
                    <a:pt x="1143" y="4479"/>
                    <a:pt x="90" y="3497"/>
                    <a:pt x="19" y="2248"/>
                  </a:cubicBezTo>
                  <a:cubicBezTo>
                    <a:pt x="1" y="2302"/>
                    <a:pt x="1" y="2355"/>
                    <a:pt x="1" y="2409"/>
                  </a:cubicBezTo>
                  <a:lnTo>
                    <a:pt x="1" y="2676"/>
                  </a:lnTo>
                  <a:cubicBezTo>
                    <a:pt x="1" y="4015"/>
                    <a:pt x="1089" y="5085"/>
                    <a:pt x="2409" y="5085"/>
                  </a:cubicBezTo>
                  <a:lnTo>
                    <a:pt x="3623" y="5085"/>
                  </a:lnTo>
                  <a:lnTo>
                    <a:pt x="3623" y="4479"/>
                  </a:lnTo>
                  <a:lnTo>
                    <a:pt x="3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5670750" y="3534850"/>
              <a:ext cx="36150" cy="157925"/>
            </a:xfrm>
            <a:custGeom>
              <a:avLst/>
              <a:gdLst/>
              <a:ahLst/>
              <a:cxnLst/>
              <a:rect l="l" t="t" r="r" b="b"/>
              <a:pathLst>
                <a:path w="1446" h="6317" extrusionOk="0">
                  <a:moveTo>
                    <a:pt x="732" y="0"/>
                  </a:moveTo>
                  <a:cubicBezTo>
                    <a:pt x="322" y="0"/>
                    <a:pt x="1" y="321"/>
                    <a:pt x="1" y="732"/>
                  </a:cubicBezTo>
                  <a:lnTo>
                    <a:pt x="1" y="5442"/>
                  </a:lnTo>
                  <a:lnTo>
                    <a:pt x="179" y="5728"/>
                  </a:lnTo>
                  <a:cubicBezTo>
                    <a:pt x="179" y="6138"/>
                    <a:pt x="732" y="6316"/>
                    <a:pt x="732" y="6316"/>
                  </a:cubicBezTo>
                  <a:cubicBezTo>
                    <a:pt x="1125" y="6316"/>
                    <a:pt x="1446" y="6120"/>
                    <a:pt x="1446" y="5710"/>
                  </a:cubicBezTo>
                  <a:lnTo>
                    <a:pt x="1446" y="5371"/>
                  </a:lnTo>
                  <a:lnTo>
                    <a:pt x="1446" y="732"/>
                  </a:lnTo>
                  <a:cubicBezTo>
                    <a:pt x="1446" y="321"/>
                    <a:pt x="1125" y="0"/>
                    <a:pt x="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5670750" y="3660625"/>
              <a:ext cx="36150" cy="35275"/>
            </a:xfrm>
            <a:custGeom>
              <a:avLst/>
              <a:gdLst/>
              <a:ahLst/>
              <a:cxnLst/>
              <a:rect l="l" t="t" r="r" b="b"/>
              <a:pathLst>
                <a:path w="1446" h="1411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1089"/>
                    <a:pt x="322" y="1410"/>
                    <a:pt x="732" y="1410"/>
                  </a:cubicBezTo>
                  <a:cubicBezTo>
                    <a:pt x="928" y="1410"/>
                    <a:pt x="1107" y="1321"/>
                    <a:pt x="1232" y="1196"/>
                  </a:cubicBezTo>
                  <a:cubicBezTo>
                    <a:pt x="1374" y="1071"/>
                    <a:pt x="1446" y="893"/>
                    <a:pt x="1446" y="679"/>
                  </a:cubicBezTo>
                  <a:lnTo>
                    <a:pt x="1446" y="1"/>
                  </a:lnTo>
                  <a:cubicBezTo>
                    <a:pt x="1446" y="197"/>
                    <a:pt x="1374" y="375"/>
                    <a:pt x="1232" y="500"/>
                  </a:cubicBezTo>
                  <a:cubicBezTo>
                    <a:pt x="1107" y="643"/>
                    <a:pt x="928" y="714"/>
                    <a:pt x="732" y="714"/>
                  </a:cubicBezTo>
                  <a:cubicBezTo>
                    <a:pt x="322" y="714"/>
                    <a:pt x="1" y="39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5854975" y="3534850"/>
              <a:ext cx="36150" cy="157925"/>
            </a:xfrm>
            <a:custGeom>
              <a:avLst/>
              <a:gdLst/>
              <a:ahLst/>
              <a:cxnLst/>
              <a:rect l="l" t="t" r="r" b="b"/>
              <a:pathLst>
                <a:path w="1446" h="6317" extrusionOk="0">
                  <a:moveTo>
                    <a:pt x="732" y="0"/>
                  </a:moveTo>
                  <a:cubicBezTo>
                    <a:pt x="322" y="0"/>
                    <a:pt x="1" y="321"/>
                    <a:pt x="1" y="732"/>
                  </a:cubicBezTo>
                  <a:lnTo>
                    <a:pt x="1" y="5442"/>
                  </a:lnTo>
                  <a:lnTo>
                    <a:pt x="197" y="5728"/>
                  </a:lnTo>
                  <a:cubicBezTo>
                    <a:pt x="197" y="6138"/>
                    <a:pt x="732" y="6316"/>
                    <a:pt x="732" y="6316"/>
                  </a:cubicBezTo>
                  <a:cubicBezTo>
                    <a:pt x="1125" y="6316"/>
                    <a:pt x="1446" y="6120"/>
                    <a:pt x="1446" y="5710"/>
                  </a:cubicBezTo>
                  <a:lnTo>
                    <a:pt x="1446" y="5371"/>
                  </a:lnTo>
                  <a:lnTo>
                    <a:pt x="1446" y="732"/>
                  </a:lnTo>
                  <a:cubicBezTo>
                    <a:pt x="1446" y="321"/>
                    <a:pt x="1125" y="0"/>
                    <a:pt x="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5854975" y="3660625"/>
              <a:ext cx="36150" cy="35275"/>
            </a:xfrm>
            <a:custGeom>
              <a:avLst/>
              <a:gdLst/>
              <a:ahLst/>
              <a:cxnLst/>
              <a:rect l="l" t="t" r="r" b="b"/>
              <a:pathLst>
                <a:path w="1446" h="1411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1089"/>
                    <a:pt x="322" y="1410"/>
                    <a:pt x="732" y="1410"/>
                  </a:cubicBezTo>
                  <a:cubicBezTo>
                    <a:pt x="928" y="1410"/>
                    <a:pt x="1107" y="1321"/>
                    <a:pt x="1232" y="1196"/>
                  </a:cubicBezTo>
                  <a:cubicBezTo>
                    <a:pt x="1375" y="1071"/>
                    <a:pt x="1446" y="893"/>
                    <a:pt x="1446" y="679"/>
                  </a:cubicBezTo>
                  <a:lnTo>
                    <a:pt x="1446" y="1"/>
                  </a:lnTo>
                  <a:cubicBezTo>
                    <a:pt x="1446" y="197"/>
                    <a:pt x="1375" y="375"/>
                    <a:pt x="1232" y="500"/>
                  </a:cubicBezTo>
                  <a:cubicBezTo>
                    <a:pt x="1107" y="643"/>
                    <a:pt x="928" y="714"/>
                    <a:pt x="732" y="714"/>
                  </a:cubicBezTo>
                  <a:cubicBezTo>
                    <a:pt x="322" y="714"/>
                    <a:pt x="1" y="39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5775125" y="3540625"/>
              <a:ext cx="11625" cy="149475"/>
            </a:xfrm>
            <a:custGeom>
              <a:avLst/>
              <a:gdLst/>
              <a:ahLst/>
              <a:cxnLst/>
              <a:rect l="l" t="t" r="r" b="b"/>
              <a:pathLst>
                <a:path w="465" h="5979" extrusionOk="0">
                  <a:moveTo>
                    <a:pt x="233" y="1"/>
                  </a:moveTo>
                  <a:cubicBezTo>
                    <a:pt x="108" y="1"/>
                    <a:pt x="1" y="90"/>
                    <a:pt x="1" y="215"/>
                  </a:cubicBezTo>
                  <a:lnTo>
                    <a:pt x="1" y="5764"/>
                  </a:lnTo>
                  <a:cubicBezTo>
                    <a:pt x="1" y="5889"/>
                    <a:pt x="108" y="5978"/>
                    <a:pt x="233" y="5978"/>
                  </a:cubicBezTo>
                  <a:cubicBezTo>
                    <a:pt x="358" y="5978"/>
                    <a:pt x="465" y="5889"/>
                    <a:pt x="465" y="5764"/>
                  </a:cubicBezTo>
                  <a:lnTo>
                    <a:pt x="465" y="215"/>
                  </a:lnTo>
                  <a:cubicBezTo>
                    <a:pt x="465" y="90"/>
                    <a:pt x="358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5830450" y="3593725"/>
              <a:ext cx="11625" cy="44175"/>
            </a:xfrm>
            <a:custGeom>
              <a:avLst/>
              <a:gdLst/>
              <a:ahLst/>
              <a:cxnLst/>
              <a:rect l="l" t="t" r="r" b="b"/>
              <a:pathLst>
                <a:path w="465" h="1767" extrusionOk="0">
                  <a:moveTo>
                    <a:pt x="232" y="0"/>
                  </a:moveTo>
                  <a:cubicBezTo>
                    <a:pt x="107" y="0"/>
                    <a:pt x="0" y="89"/>
                    <a:pt x="0" y="214"/>
                  </a:cubicBezTo>
                  <a:lnTo>
                    <a:pt x="0" y="1535"/>
                  </a:lnTo>
                  <a:cubicBezTo>
                    <a:pt x="0" y="1660"/>
                    <a:pt x="107" y="1767"/>
                    <a:pt x="232" y="1767"/>
                  </a:cubicBezTo>
                  <a:cubicBezTo>
                    <a:pt x="357" y="1767"/>
                    <a:pt x="464" y="1660"/>
                    <a:pt x="464" y="1535"/>
                  </a:cubicBezTo>
                  <a:lnTo>
                    <a:pt x="464" y="214"/>
                  </a:lnTo>
                  <a:cubicBezTo>
                    <a:pt x="464" y="89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5812150" y="3575875"/>
              <a:ext cx="11175" cy="78975"/>
            </a:xfrm>
            <a:custGeom>
              <a:avLst/>
              <a:gdLst/>
              <a:ahLst/>
              <a:cxnLst/>
              <a:rect l="l" t="t" r="r" b="b"/>
              <a:pathLst>
                <a:path w="447" h="3159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927"/>
                  </a:lnTo>
                  <a:cubicBezTo>
                    <a:pt x="1" y="3052"/>
                    <a:pt x="108" y="3159"/>
                    <a:pt x="233" y="3159"/>
                  </a:cubicBezTo>
                  <a:cubicBezTo>
                    <a:pt x="358" y="3159"/>
                    <a:pt x="447" y="3052"/>
                    <a:pt x="447" y="2927"/>
                  </a:cubicBezTo>
                  <a:lnTo>
                    <a:pt x="447" y="233"/>
                  </a:lnTo>
                  <a:cubicBezTo>
                    <a:pt x="447" y="108"/>
                    <a:pt x="358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5793875" y="3558025"/>
              <a:ext cx="11175" cy="114675"/>
            </a:xfrm>
            <a:custGeom>
              <a:avLst/>
              <a:gdLst/>
              <a:ahLst/>
              <a:cxnLst/>
              <a:rect l="l" t="t" r="r" b="b"/>
              <a:pathLst>
                <a:path w="447" h="4587" extrusionOk="0">
                  <a:moveTo>
                    <a:pt x="214" y="1"/>
                  </a:moveTo>
                  <a:cubicBezTo>
                    <a:pt x="89" y="1"/>
                    <a:pt x="0" y="108"/>
                    <a:pt x="0" y="233"/>
                  </a:cubicBezTo>
                  <a:lnTo>
                    <a:pt x="0" y="4354"/>
                  </a:lnTo>
                  <a:cubicBezTo>
                    <a:pt x="0" y="4479"/>
                    <a:pt x="89" y="4586"/>
                    <a:pt x="214" y="4586"/>
                  </a:cubicBezTo>
                  <a:cubicBezTo>
                    <a:pt x="339" y="4586"/>
                    <a:pt x="446" y="4479"/>
                    <a:pt x="446" y="4354"/>
                  </a:cubicBezTo>
                  <a:lnTo>
                    <a:pt x="446" y="233"/>
                  </a:lnTo>
                  <a:cubicBezTo>
                    <a:pt x="446" y="108"/>
                    <a:pt x="339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756850" y="3558025"/>
              <a:ext cx="11175" cy="114225"/>
            </a:xfrm>
            <a:custGeom>
              <a:avLst/>
              <a:gdLst/>
              <a:ahLst/>
              <a:cxnLst/>
              <a:rect l="l" t="t" r="r" b="b"/>
              <a:pathLst>
                <a:path w="447" h="4569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lnTo>
                    <a:pt x="0" y="4354"/>
                  </a:lnTo>
                  <a:cubicBezTo>
                    <a:pt x="0" y="4479"/>
                    <a:pt x="107" y="4569"/>
                    <a:pt x="232" y="4569"/>
                  </a:cubicBezTo>
                  <a:cubicBezTo>
                    <a:pt x="357" y="4569"/>
                    <a:pt x="446" y="4479"/>
                    <a:pt x="446" y="4354"/>
                  </a:cubicBezTo>
                  <a:lnTo>
                    <a:pt x="446" y="233"/>
                  </a:lnTo>
                  <a:cubicBezTo>
                    <a:pt x="446" y="108"/>
                    <a:pt x="357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720275" y="3593725"/>
              <a:ext cx="11175" cy="44175"/>
            </a:xfrm>
            <a:custGeom>
              <a:avLst/>
              <a:gdLst/>
              <a:ahLst/>
              <a:cxnLst/>
              <a:rect l="l" t="t" r="r" b="b"/>
              <a:pathLst>
                <a:path w="447" h="1767" extrusionOk="0">
                  <a:moveTo>
                    <a:pt x="214" y="0"/>
                  </a:moveTo>
                  <a:cubicBezTo>
                    <a:pt x="89" y="0"/>
                    <a:pt x="0" y="89"/>
                    <a:pt x="0" y="214"/>
                  </a:cubicBezTo>
                  <a:lnTo>
                    <a:pt x="0" y="1535"/>
                  </a:lnTo>
                  <a:cubicBezTo>
                    <a:pt x="0" y="1660"/>
                    <a:pt x="89" y="1767"/>
                    <a:pt x="214" y="1767"/>
                  </a:cubicBezTo>
                  <a:cubicBezTo>
                    <a:pt x="339" y="1767"/>
                    <a:pt x="446" y="1660"/>
                    <a:pt x="446" y="1535"/>
                  </a:cubicBezTo>
                  <a:lnTo>
                    <a:pt x="446" y="214"/>
                  </a:lnTo>
                  <a:cubicBezTo>
                    <a:pt x="446" y="89"/>
                    <a:pt x="339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738550" y="3575875"/>
              <a:ext cx="11175" cy="78975"/>
            </a:xfrm>
            <a:custGeom>
              <a:avLst/>
              <a:gdLst/>
              <a:ahLst/>
              <a:cxnLst/>
              <a:rect l="l" t="t" r="r" b="b"/>
              <a:pathLst>
                <a:path w="447" h="3159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927"/>
                  </a:lnTo>
                  <a:cubicBezTo>
                    <a:pt x="1" y="3052"/>
                    <a:pt x="108" y="3159"/>
                    <a:pt x="233" y="3159"/>
                  </a:cubicBezTo>
                  <a:cubicBezTo>
                    <a:pt x="358" y="3159"/>
                    <a:pt x="447" y="3052"/>
                    <a:pt x="447" y="2927"/>
                  </a:cubicBezTo>
                  <a:lnTo>
                    <a:pt x="447" y="233"/>
                  </a:lnTo>
                  <a:cubicBezTo>
                    <a:pt x="447" y="108"/>
                    <a:pt x="358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9"/>
          <p:cNvGrpSpPr/>
          <p:nvPr/>
        </p:nvGrpSpPr>
        <p:grpSpPr>
          <a:xfrm>
            <a:off x="7022610" y="1443025"/>
            <a:ext cx="558308" cy="442412"/>
            <a:chOff x="509325" y="3986250"/>
            <a:chExt cx="373825" cy="296225"/>
          </a:xfrm>
        </p:grpSpPr>
        <p:sp>
          <p:nvSpPr>
            <p:cNvPr id="629" name="Google Shape;629;p9"/>
            <p:cNvSpPr/>
            <p:nvPr/>
          </p:nvSpPr>
          <p:spPr>
            <a:xfrm>
              <a:off x="526725" y="3986250"/>
              <a:ext cx="342150" cy="269000"/>
            </a:xfrm>
            <a:custGeom>
              <a:avLst/>
              <a:gdLst/>
              <a:ahLst/>
              <a:cxnLst/>
              <a:rect l="l" t="t" r="r" b="b"/>
              <a:pathLst>
                <a:path w="13686" h="10760" extrusionOk="0">
                  <a:moveTo>
                    <a:pt x="357" y="1"/>
                  </a:moveTo>
                  <a:lnTo>
                    <a:pt x="304" y="90"/>
                  </a:lnTo>
                  <a:cubicBezTo>
                    <a:pt x="143" y="90"/>
                    <a:pt x="0" y="233"/>
                    <a:pt x="0" y="393"/>
                  </a:cubicBezTo>
                  <a:lnTo>
                    <a:pt x="18" y="10706"/>
                  </a:lnTo>
                  <a:lnTo>
                    <a:pt x="13543" y="10760"/>
                  </a:lnTo>
                  <a:lnTo>
                    <a:pt x="13686" y="10367"/>
                  </a:lnTo>
                  <a:lnTo>
                    <a:pt x="13686" y="304"/>
                  </a:lnTo>
                  <a:cubicBezTo>
                    <a:pt x="13686" y="126"/>
                    <a:pt x="13561" y="1"/>
                    <a:pt x="13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23600" y="3986250"/>
              <a:ext cx="345275" cy="281950"/>
            </a:xfrm>
            <a:custGeom>
              <a:avLst/>
              <a:gdLst/>
              <a:ahLst/>
              <a:cxnLst/>
              <a:rect l="l" t="t" r="r" b="b"/>
              <a:pathLst>
                <a:path w="13811" h="11278" extrusionOk="0">
                  <a:moveTo>
                    <a:pt x="304" y="1"/>
                  </a:moveTo>
                  <a:cubicBezTo>
                    <a:pt x="143" y="1"/>
                    <a:pt x="0" y="126"/>
                    <a:pt x="0" y="304"/>
                  </a:cubicBezTo>
                  <a:lnTo>
                    <a:pt x="0" y="10831"/>
                  </a:lnTo>
                  <a:lnTo>
                    <a:pt x="6709" y="11277"/>
                  </a:lnTo>
                  <a:lnTo>
                    <a:pt x="13811" y="10831"/>
                  </a:lnTo>
                  <a:lnTo>
                    <a:pt x="13811" y="10367"/>
                  </a:lnTo>
                  <a:lnTo>
                    <a:pt x="732" y="10367"/>
                  </a:lnTo>
                  <a:cubicBezTo>
                    <a:pt x="589" y="10367"/>
                    <a:pt x="482" y="10260"/>
                    <a:pt x="482" y="10135"/>
                  </a:cubicBezTo>
                  <a:lnTo>
                    <a:pt x="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784100" y="4234275"/>
              <a:ext cx="59350" cy="22775"/>
            </a:xfrm>
            <a:custGeom>
              <a:avLst/>
              <a:gdLst/>
              <a:ahLst/>
              <a:cxnLst/>
              <a:rect l="l" t="t" r="r" b="b"/>
              <a:pathLst>
                <a:path w="2374" h="911" extrusionOk="0">
                  <a:moveTo>
                    <a:pt x="446" y="0"/>
                  </a:moveTo>
                  <a:lnTo>
                    <a:pt x="286" y="89"/>
                  </a:lnTo>
                  <a:cubicBezTo>
                    <a:pt x="125" y="89"/>
                    <a:pt x="125" y="286"/>
                    <a:pt x="125" y="464"/>
                  </a:cubicBezTo>
                  <a:lnTo>
                    <a:pt x="0" y="910"/>
                  </a:lnTo>
                  <a:lnTo>
                    <a:pt x="2195" y="910"/>
                  </a:lnTo>
                  <a:lnTo>
                    <a:pt x="2373" y="446"/>
                  </a:lnTo>
                  <a:lnTo>
                    <a:pt x="2373" y="304"/>
                  </a:lnTo>
                  <a:cubicBezTo>
                    <a:pt x="2373" y="143"/>
                    <a:pt x="2231" y="0"/>
                    <a:pt x="2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698900" y="4234275"/>
              <a:ext cx="59350" cy="22775"/>
            </a:xfrm>
            <a:custGeom>
              <a:avLst/>
              <a:gdLst/>
              <a:ahLst/>
              <a:cxnLst/>
              <a:rect l="l" t="t" r="r" b="b"/>
              <a:pathLst>
                <a:path w="2374" h="911" extrusionOk="0">
                  <a:moveTo>
                    <a:pt x="447" y="0"/>
                  </a:moveTo>
                  <a:lnTo>
                    <a:pt x="304" y="125"/>
                  </a:lnTo>
                  <a:cubicBezTo>
                    <a:pt x="143" y="125"/>
                    <a:pt x="197" y="304"/>
                    <a:pt x="197" y="464"/>
                  </a:cubicBezTo>
                  <a:lnTo>
                    <a:pt x="0" y="910"/>
                  </a:lnTo>
                  <a:lnTo>
                    <a:pt x="2159" y="910"/>
                  </a:lnTo>
                  <a:lnTo>
                    <a:pt x="2374" y="446"/>
                  </a:lnTo>
                  <a:lnTo>
                    <a:pt x="2374" y="304"/>
                  </a:lnTo>
                  <a:cubicBezTo>
                    <a:pt x="2374" y="143"/>
                    <a:pt x="2249" y="0"/>
                    <a:pt x="2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784100" y="4234275"/>
              <a:ext cx="59350" cy="30350"/>
            </a:xfrm>
            <a:custGeom>
              <a:avLst/>
              <a:gdLst/>
              <a:ahLst/>
              <a:cxnLst/>
              <a:rect l="l" t="t" r="r" b="b"/>
              <a:pathLst>
                <a:path w="2374" h="1214" extrusionOk="0">
                  <a:moveTo>
                    <a:pt x="304" y="0"/>
                  </a:moveTo>
                  <a:cubicBezTo>
                    <a:pt x="125" y="0"/>
                    <a:pt x="0" y="143"/>
                    <a:pt x="0" y="304"/>
                  </a:cubicBezTo>
                  <a:lnTo>
                    <a:pt x="0" y="910"/>
                  </a:lnTo>
                  <a:lnTo>
                    <a:pt x="1142" y="1214"/>
                  </a:lnTo>
                  <a:lnTo>
                    <a:pt x="2373" y="910"/>
                  </a:lnTo>
                  <a:lnTo>
                    <a:pt x="2373" y="446"/>
                  </a:lnTo>
                  <a:lnTo>
                    <a:pt x="571" y="446"/>
                  </a:lnTo>
                  <a:cubicBezTo>
                    <a:pt x="500" y="446"/>
                    <a:pt x="446" y="393"/>
                    <a:pt x="446" y="339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98900" y="4234275"/>
              <a:ext cx="59350" cy="25450"/>
            </a:xfrm>
            <a:custGeom>
              <a:avLst/>
              <a:gdLst/>
              <a:ahLst/>
              <a:cxnLst/>
              <a:rect l="l" t="t" r="r" b="b"/>
              <a:pathLst>
                <a:path w="2374" h="1018" extrusionOk="0">
                  <a:moveTo>
                    <a:pt x="304" y="0"/>
                  </a:moveTo>
                  <a:cubicBezTo>
                    <a:pt x="143" y="0"/>
                    <a:pt x="0" y="143"/>
                    <a:pt x="0" y="304"/>
                  </a:cubicBezTo>
                  <a:lnTo>
                    <a:pt x="0" y="910"/>
                  </a:lnTo>
                  <a:lnTo>
                    <a:pt x="1089" y="1017"/>
                  </a:lnTo>
                  <a:lnTo>
                    <a:pt x="2374" y="910"/>
                  </a:lnTo>
                  <a:lnTo>
                    <a:pt x="2374" y="446"/>
                  </a:lnTo>
                  <a:lnTo>
                    <a:pt x="571" y="446"/>
                  </a:lnTo>
                  <a:cubicBezTo>
                    <a:pt x="500" y="446"/>
                    <a:pt x="447" y="393"/>
                    <a:pt x="447" y="339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589625" y="4011675"/>
              <a:ext cx="213675" cy="22775"/>
            </a:xfrm>
            <a:custGeom>
              <a:avLst/>
              <a:gdLst/>
              <a:ahLst/>
              <a:cxnLst/>
              <a:rect l="l" t="t" r="r" b="b"/>
              <a:pathLst>
                <a:path w="8547" h="911" extrusionOk="0">
                  <a:moveTo>
                    <a:pt x="303" y="1"/>
                  </a:moveTo>
                  <a:cubicBezTo>
                    <a:pt x="125" y="1"/>
                    <a:pt x="0" y="144"/>
                    <a:pt x="0" y="304"/>
                  </a:cubicBezTo>
                  <a:lnTo>
                    <a:pt x="0" y="607"/>
                  </a:lnTo>
                  <a:cubicBezTo>
                    <a:pt x="0" y="768"/>
                    <a:pt x="125" y="911"/>
                    <a:pt x="303" y="911"/>
                  </a:cubicBezTo>
                  <a:lnTo>
                    <a:pt x="8243" y="911"/>
                  </a:lnTo>
                  <a:cubicBezTo>
                    <a:pt x="8404" y="911"/>
                    <a:pt x="8547" y="768"/>
                    <a:pt x="8547" y="607"/>
                  </a:cubicBezTo>
                  <a:lnTo>
                    <a:pt x="8547" y="304"/>
                  </a:lnTo>
                  <a:cubicBezTo>
                    <a:pt x="8547" y="144"/>
                    <a:pt x="8404" y="1"/>
                    <a:pt x="8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58225" y="4092425"/>
              <a:ext cx="49550" cy="57550"/>
            </a:xfrm>
            <a:custGeom>
              <a:avLst/>
              <a:gdLst/>
              <a:ahLst/>
              <a:cxnLst/>
              <a:rect l="l" t="t" r="r" b="b"/>
              <a:pathLst>
                <a:path w="1982" h="2302" extrusionOk="0">
                  <a:moveTo>
                    <a:pt x="1142" y="0"/>
                  </a:moveTo>
                  <a:cubicBezTo>
                    <a:pt x="518" y="0"/>
                    <a:pt x="1" y="518"/>
                    <a:pt x="1" y="1142"/>
                  </a:cubicBezTo>
                  <a:cubicBezTo>
                    <a:pt x="1" y="1785"/>
                    <a:pt x="518" y="2302"/>
                    <a:pt x="1142" y="2302"/>
                  </a:cubicBezTo>
                  <a:cubicBezTo>
                    <a:pt x="1392" y="2302"/>
                    <a:pt x="1624" y="2213"/>
                    <a:pt x="1803" y="2052"/>
                  </a:cubicBezTo>
                  <a:cubicBezTo>
                    <a:pt x="1838" y="2034"/>
                    <a:pt x="1874" y="1999"/>
                    <a:pt x="1892" y="1963"/>
                  </a:cubicBezTo>
                  <a:cubicBezTo>
                    <a:pt x="1981" y="1856"/>
                    <a:pt x="1963" y="1713"/>
                    <a:pt x="1874" y="1642"/>
                  </a:cubicBezTo>
                  <a:cubicBezTo>
                    <a:pt x="1826" y="1602"/>
                    <a:pt x="1774" y="1583"/>
                    <a:pt x="1723" y="1583"/>
                  </a:cubicBezTo>
                  <a:cubicBezTo>
                    <a:pt x="1662" y="1583"/>
                    <a:pt x="1602" y="1611"/>
                    <a:pt x="1553" y="1660"/>
                  </a:cubicBezTo>
                  <a:cubicBezTo>
                    <a:pt x="1535" y="1678"/>
                    <a:pt x="1517" y="1713"/>
                    <a:pt x="1499" y="1713"/>
                  </a:cubicBezTo>
                  <a:cubicBezTo>
                    <a:pt x="1410" y="1802"/>
                    <a:pt x="1285" y="1856"/>
                    <a:pt x="1142" y="1856"/>
                  </a:cubicBezTo>
                  <a:cubicBezTo>
                    <a:pt x="750" y="1856"/>
                    <a:pt x="447" y="1535"/>
                    <a:pt x="447" y="1142"/>
                  </a:cubicBezTo>
                  <a:cubicBezTo>
                    <a:pt x="447" y="768"/>
                    <a:pt x="750" y="446"/>
                    <a:pt x="1142" y="446"/>
                  </a:cubicBezTo>
                  <a:cubicBezTo>
                    <a:pt x="1285" y="446"/>
                    <a:pt x="1410" y="482"/>
                    <a:pt x="1535" y="571"/>
                  </a:cubicBezTo>
                  <a:cubicBezTo>
                    <a:pt x="1573" y="597"/>
                    <a:pt x="1615" y="608"/>
                    <a:pt x="1657" y="608"/>
                  </a:cubicBezTo>
                  <a:cubicBezTo>
                    <a:pt x="1734" y="608"/>
                    <a:pt x="1810" y="569"/>
                    <a:pt x="1856" y="500"/>
                  </a:cubicBezTo>
                  <a:cubicBezTo>
                    <a:pt x="1910" y="411"/>
                    <a:pt x="1892" y="268"/>
                    <a:pt x="1785" y="197"/>
                  </a:cubicBezTo>
                  <a:cubicBezTo>
                    <a:pt x="1589" y="72"/>
                    <a:pt x="1374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811750" y="4107575"/>
              <a:ext cx="37500" cy="42400"/>
            </a:xfrm>
            <a:custGeom>
              <a:avLst/>
              <a:gdLst/>
              <a:ahLst/>
              <a:cxnLst/>
              <a:rect l="l" t="t" r="r" b="b"/>
              <a:pathLst>
                <a:path w="1500" h="1696" extrusionOk="0">
                  <a:moveTo>
                    <a:pt x="857" y="1"/>
                  </a:moveTo>
                  <a:cubicBezTo>
                    <a:pt x="375" y="1"/>
                    <a:pt x="1" y="376"/>
                    <a:pt x="1" y="840"/>
                  </a:cubicBezTo>
                  <a:cubicBezTo>
                    <a:pt x="1" y="1303"/>
                    <a:pt x="375" y="1696"/>
                    <a:pt x="857" y="1696"/>
                  </a:cubicBezTo>
                  <a:cubicBezTo>
                    <a:pt x="1036" y="1696"/>
                    <a:pt x="1214" y="1625"/>
                    <a:pt x="1339" y="1518"/>
                  </a:cubicBezTo>
                  <a:cubicBezTo>
                    <a:pt x="1375" y="1482"/>
                    <a:pt x="1392" y="1464"/>
                    <a:pt x="1410" y="1428"/>
                  </a:cubicBezTo>
                  <a:cubicBezTo>
                    <a:pt x="1499" y="1339"/>
                    <a:pt x="1482" y="1196"/>
                    <a:pt x="1392" y="1125"/>
                  </a:cubicBezTo>
                  <a:cubicBezTo>
                    <a:pt x="1344" y="1085"/>
                    <a:pt x="1289" y="1066"/>
                    <a:pt x="1236" y="1066"/>
                  </a:cubicBezTo>
                  <a:cubicBezTo>
                    <a:pt x="1171" y="1066"/>
                    <a:pt x="1110" y="1094"/>
                    <a:pt x="1071" y="1143"/>
                  </a:cubicBezTo>
                  <a:cubicBezTo>
                    <a:pt x="1071" y="1161"/>
                    <a:pt x="1053" y="1161"/>
                    <a:pt x="1036" y="1179"/>
                  </a:cubicBezTo>
                  <a:cubicBezTo>
                    <a:pt x="1000" y="1214"/>
                    <a:pt x="928" y="1250"/>
                    <a:pt x="857" y="1250"/>
                  </a:cubicBezTo>
                  <a:cubicBezTo>
                    <a:pt x="625" y="1250"/>
                    <a:pt x="447" y="1054"/>
                    <a:pt x="447" y="840"/>
                  </a:cubicBezTo>
                  <a:cubicBezTo>
                    <a:pt x="447" y="625"/>
                    <a:pt x="625" y="447"/>
                    <a:pt x="857" y="447"/>
                  </a:cubicBezTo>
                  <a:cubicBezTo>
                    <a:pt x="928" y="447"/>
                    <a:pt x="1000" y="465"/>
                    <a:pt x="1071" y="518"/>
                  </a:cubicBezTo>
                  <a:cubicBezTo>
                    <a:pt x="1109" y="544"/>
                    <a:pt x="1152" y="556"/>
                    <a:pt x="1194" y="556"/>
                  </a:cubicBezTo>
                  <a:cubicBezTo>
                    <a:pt x="1270" y="556"/>
                    <a:pt x="1346" y="516"/>
                    <a:pt x="1392" y="447"/>
                  </a:cubicBezTo>
                  <a:cubicBezTo>
                    <a:pt x="1464" y="340"/>
                    <a:pt x="1428" y="215"/>
                    <a:pt x="1321" y="144"/>
                  </a:cubicBezTo>
                  <a:cubicBezTo>
                    <a:pt x="1178" y="37"/>
                    <a:pt x="1018" y="1"/>
                    <a:pt x="8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543225" y="4092875"/>
              <a:ext cx="49525" cy="57825"/>
            </a:xfrm>
            <a:custGeom>
              <a:avLst/>
              <a:gdLst/>
              <a:ahLst/>
              <a:cxnLst/>
              <a:rect l="l" t="t" r="r" b="b"/>
              <a:pathLst>
                <a:path w="1981" h="2313" extrusionOk="0">
                  <a:moveTo>
                    <a:pt x="1000" y="785"/>
                  </a:moveTo>
                  <a:lnTo>
                    <a:pt x="1214" y="1410"/>
                  </a:lnTo>
                  <a:lnTo>
                    <a:pt x="768" y="1410"/>
                  </a:lnTo>
                  <a:lnTo>
                    <a:pt x="1000" y="785"/>
                  </a:lnTo>
                  <a:close/>
                  <a:moveTo>
                    <a:pt x="1000" y="0"/>
                  </a:moveTo>
                  <a:cubicBezTo>
                    <a:pt x="893" y="0"/>
                    <a:pt x="785" y="72"/>
                    <a:pt x="750" y="179"/>
                  </a:cubicBezTo>
                  <a:lnTo>
                    <a:pt x="54" y="1999"/>
                  </a:lnTo>
                  <a:cubicBezTo>
                    <a:pt x="0" y="2123"/>
                    <a:pt x="72" y="2248"/>
                    <a:pt x="179" y="2302"/>
                  </a:cubicBezTo>
                  <a:cubicBezTo>
                    <a:pt x="204" y="2309"/>
                    <a:pt x="230" y="2313"/>
                    <a:pt x="255" y="2313"/>
                  </a:cubicBezTo>
                  <a:cubicBezTo>
                    <a:pt x="351" y="2313"/>
                    <a:pt x="436" y="2259"/>
                    <a:pt x="464" y="2159"/>
                  </a:cubicBezTo>
                  <a:lnTo>
                    <a:pt x="589" y="1856"/>
                  </a:lnTo>
                  <a:lnTo>
                    <a:pt x="1392" y="1856"/>
                  </a:lnTo>
                  <a:lnTo>
                    <a:pt x="1517" y="2159"/>
                  </a:lnTo>
                  <a:cubicBezTo>
                    <a:pt x="1535" y="2248"/>
                    <a:pt x="1624" y="2302"/>
                    <a:pt x="1713" y="2302"/>
                  </a:cubicBezTo>
                  <a:lnTo>
                    <a:pt x="1802" y="2302"/>
                  </a:lnTo>
                  <a:cubicBezTo>
                    <a:pt x="1910" y="2248"/>
                    <a:pt x="1981" y="2123"/>
                    <a:pt x="1927" y="1999"/>
                  </a:cubicBezTo>
                  <a:lnTo>
                    <a:pt x="1249" y="179"/>
                  </a:lnTo>
                  <a:lnTo>
                    <a:pt x="1232" y="179"/>
                  </a:lnTo>
                  <a:cubicBezTo>
                    <a:pt x="1196" y="72"/>
                    <a:pt x="1107" y="0"/>
                    <a:pt x="1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594975" y="4105350"/>
              <a:ext cx="41500" cy="45075"/>
            </a:xfrm>
            <a:custGeom>
              <a:avLst/>
              <a:gdLst/>
              <a:ahLst/>
              <a:cxnLst/>
              <a:rect l="l" t="t" r="r" b="b"/>
              <a:pathLst>
                <a:path w="1660" h="1803" extrusionOk="0">
                  <a:moveTo>
                    <a:pt x="839" y="518"/>
                  </a:moveTo>
                  <a:cubicBezTo>
                    <a:pt x="1053" y="518"/>
                    <a:pt x="1213" y="697"/>
                    <a:pt x="1213" y="893"/>
                  </a:cubicBezTo>
                  <a:cubicBezTo>
                    <a:pt x="1213" y="1107"/>
                    <a:pt x="1053" y="1285"/>
                    <a:pt x="839" y="1285"/>
                  </a:cubicBezTo>
                  <a:cubicBezTo>
                    <a:pt x="625" y="1285"/>
                    <a:pt x="464" y="1107"/>
                    <a:pt x="464" y="893"/>
                  </a:cubicBezTo>
                  <a:cubicBezTo>
                    <a:pt x="464" y="697"/>
                    <a:pt x="625" y="518"/>
                    <a:pt x="839" y="518"/>
                  </a:cubicBezTo>
                  <a:close/>
                  <a:moveTo>
                    <a:pt x="1445" y="1"/>
                  </a:moveTo>
                  <a:cubicBezTo>
                    <a:pt x="1338" y="1"/>
                    <a:pt x="1249" y="72"/>
                    <a:pt x="1213" y="161"/>
                  </a:cubicBezTo>
                  <a:cubicBezTo>
                    <a:pt x="1106" y="108"/>
                    <a:pt x="981" y="72"/>
                    <a:pt x="839" y="72"/>
                  </a:cubicBezTo>
                  <a:cubicBezTo>
                    <a:pt x="375" y="72"/>
                    <a:pt x="0" y="447"/>
                    <a:pt x="0" y="893"/>
                  </a:cubicBezTo>
                  <a:cubicBezTo>
                    <a:pt x="0" y="1357"/>
                    <a:pt x="375" y="1731"/>
                    <a:pt x="839" y="1731"/>
                  </a:cubicBezTo>
                  <a:cubicBezTo>
                    <a:pt x="981" y="1731"/>
                    <a:pt x="1106" y="1696"/>
                    <a:pt x="1213" y="1642"/>
                  </a:cubicBezTo>
                  <a:cubicBezTo>
                    <a:pt x="1249" y="1731"/>
                    <a:pt x="1338" y="1803"/>
                    <a:pt x="1445" y="1803"/>
                  </a:cubicBezTo>
                  <a:cubicBezTo>
                    <a:pt x="1570" y="1803"/>
                    <a:pt x="1659" y="1714"/>
                    <a:pt x="1659" y="1589"/>
                  </a:cubicBezTo>
                  <a:lnTo>
                    <a:pt x="1659" y="215"/>
                  </a:lnTo>
                  <a:cubicBezTo>
                    <a:pt x="1659" y="90"/>
                    <a:pt x="1570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55625" y="4092425"/>
              <a:ext cx="39275" cy="57550"/>
            </a:xfrm>
            <a:custGeom>
              <a:avLst/>
              <a:gdLst/>
              <a:ahLst/>
              <a:cxnLst/>
              <a:rect l="l" t="t" r="r" b="b"/>
              <a:pathLst>
                <a:path w="1571" h="2302" extrusionOk="0">
                  <a:moveTo>
                    <a:pt x="750" y="446"/>
                  </a:moveTo>
                  <a:cubicBezTo>
                    <a:pt x="875" y="446"/>
                    <a:pt x="964" y="536"/>
                    <a:pt x="964" y="643"/>
                  </a:cubicBezTo>
                  <a:cubicBezTo>
                    <a:pt x="964" y="768"/>
                    <a:pt x="875" y="857"/>
                    <a:pt x="750" y="857"/>
                  </a:cubicBezTo>
                  <a:lnTo>
                    <a:pt x="447" y="857"/>
                  </a:lnTo>
                  <a:lnTo>
                    <a:pt x="447" y="446"/>
                  </a:lnTo>
                  <a:close/>
                  <a:moveTo>
                    <a:pt x="857" y="1303"/>
                  </a:moveTo>
                  <a:cubicBezTo>
                    <a:pt x="1000" y="1303"/>
                    <a:pt x="1125" y="1428"/>
                    <a:pt x="1125" y="1570"/>
                  </a:cubicBezTo>
                  <a:cubicBezTo>
                    <a:pt x="1125" y="1731"/>
                    <a:pt x="1000" y="1838"/>
                    <a:pt x="857" y="1838"/>
                  </a:cubicBezTo>
                  <a:lnTo>
                    <a:pt x="447" y="1838"/>
                  </a:lnTo>
                  <a:lnTo>
                    <a:pt x="447" y="1303"/>
                  </a:lnTo>
                  <a:close/>
                  <a:moveTo>
                    <a:pt x="215" y="0"/>
                  </a:moveTo>
                  <a:cubicBezTo>
                    <a:pt x="90" y="0"/>
                    <a:pt x="1" y="107"/>
                    <a:pt x="1" y="232"/>
                  </a:cubicBezTo>
                  <a:lnTo>
                    <a:pt x="1" y="1071"/>
                  </a:lnTo>
                  <a:lnTo>
                    <a:pt x="1" y="2070"/>
                  </a:lnTo>
                  <a:cubicBezTo>
                    <a:pt x="1" y="2141"/>
                    <a:pt x="19" y="2195"/>
                    <a:pt x="54" y="2231"/>
                  </a:cubicBezTo>
                  <a:cubicBezTo>
                    <a:pt x="108" y="2266"/>
                    <a:pt x="161" y="2302"/>
                    <a:pt x="215" y="2302"/>
                  </a:cubicBezTo>
                  <a:lnTo>
                    <a:pt x="857" y="2302"/>
                  </a:lnTo>
                  <a:cubicBezTo>
                    <a:pt x="1250" y="2302"/>
                    <a:pt x="1571" y="1963"/>
                    <a:pt x="1571" y="1570"/>
                  </a:cubicBezTo>
                  <a:cubicBezTo>
                    <a:pt x="1571" y="1339"/>
                    <a:pt x="1464" y="1142"/>
                    <a:pt x="1303" y="1000"/>
                  </a:cubicBezTo>
                  <a:cubicBezTo>
                    <a:pt x="1375" y="910"/>
                    <a:pt x="1410" y="785"/>
                    <a:pt x="1410" y="643"/>
                  </a:cubicBezTo>
                  <a:cubicBezTo>
                    <a:pt x="1410" y="286"/>
                    <a:pt x="1125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02475" y="4092425"/>
              <a:ext cx="42400" cy="57550"/>
            </a:xfrm>
            <a:custGeom>
              <a:avLst/>
              <a:gdLst/>
              <a:ahLst/>
              <a:cxnLst/>
              <a:rect l="l" t="t" r="r" b="b"/>
              <a:pathLst>
                <a:path w="1696" h="2302" extrusionOk="0">
                  <a:moveTo>
                    <a:pt x="857" y="1053"/>
                  </a:moveTo>
                  <a:cubicBezTo>
                    <a:pt x="1071" y="1053"/>
                    <a:pt x="1249" y="1231"/>
                    <a:pt x="1249" y="1446"/>
                  </a:cubicBezTo>
                  <a:cubicBezTo>
                    <a:pt x="1249" y="1678"/>
                    <a:pt x="1071" y="1856"/>
                    <a:pt x="857" y="1856"/>
                  </a:cubicBezTo>
                  <a:cubicBezTo>
                    <a:pt x="625" y="1856"/>
                    <a:pt x="464" y="1678"/>
                    <a:pt x="464" y="1446"/>
                  </a:cubicBezTo>
                  <a:cubicBezTo>
                    <a:pt x="464" y="1231"/>
                    <a:pt x="625" y="1053"/>
                    <a:pt x="857" y="1053"/>
                  </a:cubicBezTo>
                  <a:close/>
                  <a:moveTo>
                    <a:pt x="232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2070"/>
                  </a:lnTo>
                  <a:cubicBezTo>
                    <a:pt x="0" y="2195"/>
                    <a:pt x="107" y="2302"/>
                    <a:pt x="232" y="2302"/>
                  </a:cubicBezTo>
                  <a:cubicBezTo>
                    <a:pt x="321" y="2302"/>
                    <a:pt x="393" y="2248"/>
                    <a:pt x="428" y="2177"/>
                  </a:cubicBezTo>
                  <a:cubicBezTo>
                    <a:pt x="553" y="2248"/>
                    <a:pt x="696" y="2302"/>
                    <a:pt x="857" y="2302"/>
                  </a:cubicBezTo>
                  <a:cubicBezTo>
                    <a:pt x="1321" y="2302"/>
                    <a:pt x="1695" y="1927"/>
                    <a:pt x="1695" y="1446"/>
                  </a:cubicBezTo>
                  <a:cubicBezTo>
                    <a:pt x="1695" y="982"/>
                    <a:pt x="1321" y="607"/>
                    <a:pt x="857" y="607"/>
                  </a:cubicBezTo>
                  <a:cubicBezTo>
                    <a:pt x="714" y="607"/>
                    <a:pt x="571" y="643"/>
                    <a:pt x="464" y="696"/>
                  </a:cubicBezTo>
                  <a:lnTo>
                    <a:pt x="464" y="232"/>
                  </a:ln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512450" y="4257025"/>
              <a:ext cx="370700" cy="22775"/>
            </a:xfrm>
            <a:custGeom>
              <a:avLst/>
              <a:gdLst/>
              <a:ahLst/>
              <a:cxnLst/>
              <a:rect l="l" t="t" r="r" b="b"/>
              <a:pathLst>
                <a:path w="14828" h="911" extrusionOk="0">
                  <a:moveTo>
                    <a:pt x="179" y="0"/>
                  </a:moveTo>
                  <a:cubicBezTo>
                    <a:pt x="18" y="0"/>
                    <a:pt x="0" y="214"/>
                    <a:pt x="0" y="375"/>
                  </a:cubicBezTo>
                  <a:lnTo>
                    <a:pt x="18" y="607"/>
                  </a:lnTo>
                  <a:cubicBezTo>
                    <a:pt x="18" y="785"/>
                    <a:pt x="161" y="910"/>
                    <a:pt x="321" y="910"/>
                  </a:cubicBezTo>
                  <a:lnTo>
                    <a:pt x="14132" y="839"/>
                  </a:lnTo>
                  <a:cubicBezTo>
                    <a:pt x="14226" y="839"/>
                    <a:pt x="14369" y="864"/>
                    <a:pt x="14484" y="864"/>
                  </a:cubicBezTo>
                  <a:cubicBezTo>
                    <a:pt x="14587" y="864"/>
                    <a:pt x="14667" y="844"/>
                    <a:pt x="14667" y="767"/>
                  </a:cubicBezTo>
                  <a:lnTo>
                    <a:pt x="14827" y="625"/>
                  </a:lnTo>
                  <a:lnTo>
                    <a:pt x="14827" y="286"/>
                  </a:lnTo>
                  <a:cubicBezTo>
                    <a:pt x="14827" y="125"/>
                    <a:pt x="14703" y="0"/>
                    <a:pt x="14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509325" y="4257025"/>
              <a:ext cx="373825" cy="25450"/>
            </a:xfrm>
            <a:custGeom>
              <a:avLst/>
              <a:gdLst/>
              <a:ahLst/>
              <a:cxnLst/>
              <a:rect l="l" t="t" r="r" b="b"/>
              <a:pathLst>
                <a:path w="14953" h="1018" extrusionOk="0">
                  <a:moveTo>
                    <a:pt x="304" y="0"/>
                  </a:moveTo>
                  <a:cubicBezTo>
                    <a:pt x="143" y="0"/>
                    <a:pt x="0" y="125"/>
                    <a:pt x="0" y="286"/>
                  </a:cubicBezTo>
                  <a:lnTo>
                    <a:pt x="0" y="714"/>
                  </a:lnTo>
                  <a:cubicBezTo>
                    <a:pt x="0" y="892"/>
                    <a:pt x="143" y="1017"/>
                    <a:pt x="304" y="1017"/>
                  </a:cubicBezTo>
                  <a:lnTo>
                    <a:pt x="14649" y="1017"/>
                  </a:lnTo>
                  <a:cubicBezTo>
                    <a:pt x="14828" y="1017"/>
                    <a:pt x="14952" y="892"/>
                    <a:pt x="14952" y="714"/>
                  </a:cubicBezTo>
                  <a:lnTo>
                    <a:pt x="14952" y="625"/>
                  </a:lnTo>
                  <a:lnTo>
                    <a:pt x="750" y="625"/>
                  </a:lnTo>
                  <a:cubicBezTo>
                    <a:pt x="589" y="625"/>
                    <a:pt x="464" y="500"/>
                    <a:pt x="464" y="32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9"/>
          <p:cNvSpPr txBox="1"/>
          <p:nvPr/>
        </p:nvSpPr>
        <p:spPr>
          <a:xfrm>
            <a:off x="6197317" y="3023397"/>
            <a:ext cx="22581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lang="en" sz="2000" b="0" i="0" u="none" strike="noStrike" cap="none">
                <a:solidFill>
                  <a:srgbClr val="242424"/>
                </a:solidFill>
                <a:latin typeface="Didact Gothic"/>
                <a:ea typeface="Didact Gothic"/>
                <a:cs typeface="Didact Gothic"/>
                <a:sym typeface="Didact Gothic"/>
              </a:rPr>
              <a:t>Las palabras que tienen unos rasgos en común, forman un campo semántico. </a:t>
            </a:r>
            <a:endParaRPr sz="1800" b="0" i="0" u="none" strike="noStrike" cap="none">
              <a:solidFill>
                <a:srgbClr val="242424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45" name="Google Shape;645;p9" descr="SINONIMIA Y POLISEMIA - Publicador de contenid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785" y="1097940"/>
            <a:ext cx="2900920" cy="13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9" descr="Aprendemos jugando: Categorías semánticas. Actividad estimulación cognitiva  y lenguaje -Orientacion Anduj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785" y="2716261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"/>
          <p:cNvSpPr txBox="1">
            <a:spLocks noGrp="1"/>
          </p:cNvSpPr>
          <p:nvPr>
            <p:ph type="title"/>
          </p:nvPr>
        </p:nvSpPr>
        <p:spPr>
          <a:xfrm flipH="1">
            <a:off x="1290887" y="87410"/>
            <a:ext cx="3497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Semántica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10"/>
          <p:cNvGrpSpPr/>
          <p:nvPr/>
        </p:nvGrpSpPr>
        <p:grpSpPr>
          <a:xfrm>
            <a:off x="1159995" y="825411"/>
            <a:ext cx="6823827" cy="3492581"/>
            <a:chOff x="2516483" y="702500"/>
            <a:chExt cx="7022565" cy="3594300"/>
          </a:xfrm>
        </p:grpSpPr>
        <p:sp>
          <p:nvSpPr>
            <p:cNvPr id="653" name="Google Shape;653;p10"/>
            <p:cNvSpPr/>
            <p:nvPr/>
          </p:nvSpPr>
          <p:spPr>
            <a:xfrm>
              <a:off x="2894775" y="702500"/>
              <a:ext cx="6176400" cy="3594300"/>
            </a:xfrm>
            <a:prstGeom prst="wedgeEllipseCallout">
              <a:avLst>
                <a:gd name="adj1" fmla="val -50767"/>
                <a:gd name="adj2" fmla="val 3212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4" name="Google Shape;654;p10"/>
            <p:cNvGrpSpPr/>
            <p:nvPr/>
          </p:nvGrpSpPr>
          <p:grpSpPr>
            <a:xfrm>
              <a:off x="2516483" y="1938572"/>
              <a:ext cx="7022565" cy="633170"/>
              <a:chOff x="2977600" y="2841597"/>
              <a:chExt cx="4043859" cy="364603"/>
            </a:xfrm>
          </p:grpSpPr>
          <p:sp>
            <p:nvSpPr>
              <p:cNvPr id="655" name="Google Shape;655;p10"/>
              <p:cNvSpPr/>
              <p:nvPr/>
            </p:nvSpPr>
            <p:spPr>
              <a:xfrm>
                <a:off x="2977600" y="2892900"/>
                <a:ext cx="97125" cy="3133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0"/>
              <p:cNvSpPr/>
              <p:nvPr/>
            </p:nvSpPr>
            <p:spPr>
              <a:xfrm rot="2104647">
                <a:off x="6764591" y="2886614"/>
                <a:ext cx="213706" cy="180480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0"/>
              <p:cNvSpPr/>
              <p:nvPr/>
            </p:nvSpPr>
            <p:spPr>
              <a:xfrm>
                <a:off x="3070325" y="2921075"/>
                <a:ext cx="4450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0"/>
              <p:cNvSpPr/>
              <p:nvPr/>
            </p:nvSpPr>
            <p:spPr>
              <a:xfrm rot="2104647">
                <a:off x="6907153" y="2873784"/>
                <a:ext cx="101553" cy="76477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59" name="Google Shape;6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923" y="279774"/>
            <a:ext cx="3115488" cy="440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1916" y="449410"/>
            <a:ext cx="3412532" cy="191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6591" y="2606010"/>
            <a:ext cx="3647829" cy="208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ech Language Pathology Master's Degree by Slidesgo">
  <a:themeElements>
    <a:clrScheme name="Simple Light">
      <a:dk1>
        <a:srgbClr val="4C6F8A"/>
      </a:dk1>
      <a:lt1>
        <a:srgbClr val="FFF8E6"/>
      </a:lt1>
      <a:dk2>
        <a:srgbClr val="000000"/>
      </a:dk2>
      <a:lt2>
        <a:srgbClr val="B93F49"/>
      </a:lt2>
      <a:accent1>
        <a:srgbClr val="B5E5E2"/>
      </a:accent1>
      <a:accent2>
        <a:srgbClr val="FAA83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Presentación en pantalla (16:9)</PresentationFormat>
  <Paragraphs>66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Speech Language Pathology Master's Degree by Slidesgo</vt:lpstr>
      <vt:lpstr>  Dificultades Severas de Comunicación DSCO</vt:lpstr>
      <vt:lpstr>Dimensiones  del lenguaje </vt:lpstr>
      <vt:lpstr>Componente…</vt:lpstr>
      <vt:lpstr>Y también…</vt:lpstr>
      <vt:lpstr>No es lo mismo…</vt:lpstr>
      <vt:lpstr>En conclusión</vt:lpstr>
      <vt:lpstr>Sintaxis </vt:lpstr>
      <vt:lpstr>Semántica </vt:lpstr>
      <vt:lpstr>Presentación de PowerPoint</vt:lpstr>
      <vt:lpstr>PRAGMÁTICA</vt:lpstr>
      <vt:lpstr>¡A jugar!</vt:lpstr>
      <vt:lpstr>¿Qué son DSCO?</vt:lpstr>
      <vt:lpstr>Estrategias didácticas </vt:lpstr>
      <vt:lpstr>Pragmática </vt:lpstr>
      <vt:lpstr>Semántica</vt:lpstr>
      <vt:lpstr> Fonología </vt:lpstr>
      <vt:lpstr>Sintaxis </vt:lpstr>
      <vt:lpstr>¿Dudas?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Dificultades Severas de Comunicación DSCO</dc:title>
  <cp:lastModifiedBy>cecy.rdz.zte@gmail.com</cp:lastModifiedBy>
  <cp:revision>4</cp:revision>
  <dcterms:modified xsi:type="dcterms:W3CDTF">2023-06-05T19:02:33Z</dcterms:modified>
</cp:coreProperties>
</file>