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911" y="1617401"/>
            <a:ext cx="4639733" cy="4083488"/>
          </a:xfrm>
          <a:prstGeom prst="rect">
            <a:avLst/>
          </a:prstGeom>
        </p:spPr>
      </p:pic>
      <p:pic>
        <p:nvPicPr>
          <p:cNvPr id="5" name="Marcador de contenido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431" y="1264355"/>
            <a:ext cx="5108480" cy="3918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81968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Franklin Gothic Book</vt:lpstr>
      <vt:lpstr>Crop</vt:lpstr>
      <vt:lpstr>Presentación de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1</cp:revision>
  <dcterms:created xsi:type="dcterms:W3CDTF">2023-05-31T01:21:19Z</dcterms:created>
  <dcterms:modified xsi:type="dcterms:W3CDTF">2023-05-31T01:22:59Z</dcterms:modified>
</cp:coreProperties>
</file>