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0BE3D-9440-462C-8E1B-50CC389DB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AF2E78-E5DA-484D-A29D-E174941B7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E9CA85-53E2-4D4B-93D0-92F989E7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56885E-11DB-428A-91A8-75E86AB4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27768D-7A56-4F2B-8604-C35748FC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290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52A39-4DBA-40FE-829D-4BDB5DF8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538917-2778-4564-A36A-98DAE3F99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EB54AB-4F84-4694-A0C2-ED058AEC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4B457-8CA7-446E-9DA4-1133BC62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0CD2ED-00C1-4E0F-8B9F-BB6EF4D2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589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8091F8-EEC2-4674-9632-CF7191075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95D04C-5BA0-42C3-B26A-D48FCA8EF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7C677B-3345-4E64-8395-5A415AC6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716C4-B417-4F95-894A-FD4C2021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3B2B-BFAA-4100-AF4C-BDEE416E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55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B5F4F-FAF2-4DB8-B112-3D59DB96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FD79C-F7EE-46ED-9A77-E9ADC9B8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0631A-FC3D-4E95-90B3-C7F6FBB7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7E506-2197-45B0-A988-E9D37517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84ECA8-3FC6-4FAA-A97D-4EBDA85C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68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0FC06-0A66-44D7-8E49-98F2AECE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DE3C44-AD54-4222-97E1-34912AEFF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5AF43-4962-49F7-9F20-B2F73C25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3D857A-CFB1-4135-8AD0-BECEB4FC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F21420-A39B-4DB6-91B0-9987F20E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07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28ACC-4B69-4F4F-99DF-06A7DC68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1164A8-8051-4E9D-90F8-2554F17FF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172287-B115-4E0F-9403-B3DA0BFD9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9D3DC6-9A99-4A85-8052-0276217D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C53464-17CD-4EAD-A3A9-B05F9E92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5AC439-6322-4EEA-A1DF-3B589DE4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80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6ECFF-7942-4200-95D2-D28CB62D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C82E6E-116D-41C5-AFE8-3C40A59A4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E69671-73D0-49FC-9410-4F4B39716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C449AC-9016-4D9D-8E54-E52EA48BB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C40654-ED3F-47B4-A06E-286682D23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42655B-1FDF-46E5-9F01-EEEA0E40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E2A7AB-5A2E-4F60-A91A-FCA84100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BE09DF-2FEB-49EE-988B-677DCDB1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41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954AF-A44F-494C-B4FF-A08A1798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720493-0284-4A82-B3B4-4E4938A4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98B33A-337E-4BD0-BA8F-50A15FC5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285B1D-633E-4D31-8CC5-0274012A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7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DE72F6-6C53-48D9-904C-5C903D85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228B86-2281-49FB-86AF-21546799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CDB9AF-DE55-4410-858D-DD7DCB70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164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FC29C-8230-46D7-94BC-7B295253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F2D1E-3463-4CD4-91C7-05BCF75CA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ECCB9A-667D-4D25-93F4-BD0754B4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2713A-4336-4A84-9154-B2259AA7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37E474-82E2-4199-A737-DC20FC59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9DA82B-20A7-428C-88B9-A5ECD3B7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46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A4909-785A-4F12-9E0A-D53356E0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032AC5-0EBC-403F-A50C-B47AAE856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68C3CA-EC40-491B-A27C-21154C9E9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34CEAE-8B22-43DA-A3AE-2326BC33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F77EA6-D88B-4D3C-BDCC-F81EF342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70E903-BC95-4815-BA52-89E5E710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104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A9CD7D-8797-4971-B975-434695AA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7EB77A-1442-462C-800F-09FD7C26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448D3-14BF-4456-963F-11BB52B51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70C35-72E4-405E-A9C4-3BDAEA76204C}" type="datetimeFigureOut">
              <a:rPr lang="es-MX" smtClean="0"/>
              <a:t>30/05/2023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4E7AEE-2B99-4BCA-8FB2-C481C3717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706BA-DD8D-43CA-ACB6-377A09E16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89E4C-DB55-446B-B290-AADEF13917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94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A19AE07-0B3D-4772-8D83-90AE15E83081}"/>
              </a:ext>
            </a:extLst>
          </p:cNvPr>
          <p:cNvSpPr txBox="1"/>
          <p:nvPr/>
        </p:nvSpPr>
        <p:spPr>
          <a:xfrm>
            <a:off x="1073426" y="172278"/>
            <a:ext cx="9541565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Britannic Bold" panose="020B0903060703020204" pitchFamily="34" charset="0"/>
              </a:rPr>
              <a:t>JARDIN DE NIÑOS</a:t>
            </a:r>
            <a:r>
              <a:rPr lang="es-MX" sz="3600" dirty="0"/>
              <a:t>: Lic. Francisco Gómez Palacio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A6E1D9-DA2E-4873-B549-ABA7BAD44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22982" r="34130" b="24432"/>
          <a:stretch/>
        </p:blipFill>
        <p:spPr>
          <a:xfrm>
            <a:off x="510208" y="1167448"/>
            <a:ext cx="11171583" cy="52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4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CE304D-29BA-45E1-9400-D2B4D4068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87" t="30715" r="34022" b="5292"/>
          <a:stretch/>
        </p:blipFill>
        <p:spPr>
          <a:xfrm>
            <a:off x="9841430" y="212035"/>
            <a:ext cx="2252867" cy="61357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BF119D9-34CA-4EC5-98D0-67305DA2AFB1}"/>
              </a:ext>
            </a:extLst>
          </p:cNvPr>
          <p:cNvSpPr txBox="1"/>
          <p:nvPr/>
        </p:nvSpPr>
        <p:spPr>
          <a:xfrm>
            <a:off x="97703" y="874644"/>
            <a:ext cx="10106471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Britannic Bold" panose="020B0903060703020204" pitchFamily="34" charset="0"/>
              </a:rPr>
              <a:t>EDUCADORA: MA DE LOS ANGELES HERNANDEZ RIVERA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4FB935-583D-40D4-BAC3-38C2DCC931F2}"/>
              </a:ext>
            </a:extLst>
          </p:cNvPr>
          <p:cNvSpPr txBox="1"/>
          <p:nvPr/>
        </p:nvSpPr>
        <p:spPr>
          <a:xfrm>
            <a:off x="97703" y="1570975"/>
            <a:ext cx="403697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Britannic Bold" panose="020B0903060703020204" pitchFamily="34" charset="0"/>
              </a:rPr>
              <a:t>GRADO Y GRUPO: MIXTO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5B3DDF-41E1-407D-B311-620499FC6FD4}"/>
              </a:ext>
            </a:extLst>
          </p:cNvPr>
          <p:cNvSpPr txBox="1"/>
          <p:nvPr/>
        </p:nvSpPr>
        <p:spPr>
          <a:xfrm>
            <a:off x="97703" y="2272508"/>
            <a:ext cx="8542714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Britannic Bold" panose="020B0903060703020204" pitchFamily="34" charset="0"/>
              </a:rPr>
              <a:t>LINEA DE ACCION: EN EL AULA.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DCC5A5-31B1-4D7A-BAD4-D65929AD7A53}"/>
              </a:ext>
            </a:extLst>
          </p:cNvPr>
          <p:cNvSpPr txBox="1"/>
          <p:nvPr/>
        </p:nvSpPr>
        <p:spPr>
          <a:xfrm>
            <a:off x="97703" y="3063447"/>
            <a:ext cx="11988280" cy="378565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Britannic Bold" panose="020B0903060703020204" pitchFamily="34" charset="0"/>
              </a:rPr>
              <a:t>VALORACION: </a:t>
            </a:r>
            <a:r>
              <a:rPr lang="es-ES" sz="3200" b="1" i="0" u="none" strike="noStrike" dirty="0">
                <a:solidFill>
                  <a:srgbClr val="000000"/>
                </a:solidFill>
                <a:effectLst/>
                <a:latin typeface="Federo"/>
              </a:rPr>
              <a:t>LOS ALUMNOS ESTUVIERON MUY ATENTOS A LA LECTURA DEL CUENTO, SE LE HICIERON ALGUNAS MODIFICACIONES A LA ACTIVIDAD YA QUE LOS NIÑOS REALIZARON EL ROMPECABEZAS POR SI SOLOS.</a:t>
            </a:r>
            <a:endParaRPr lang="es-MX" sz="4400" dirty="0">
              <a:latin typeface="Britannic Bold" panose="020B0903060703020204" pitchFamily="34" charset="0"/>
            </a:endParaRPr>
          </a:p>
          <a:p>
            <a:endParaRPr lang="es-MX" sz="2800" dirty="0">
              <a:latin typeface="Britannic Bold" panose="020B0903060703020204" pitchFamily="34" charset="0"/>
            </a:endParaRPr>
          </a:p>
          <a:p>
            <a:endParaRPr lang="es-MX" sz="2800" dirty="0">
              <a:latin typeface="Britannic Bold" panose="020B0903060703020204" pitchFamily="34" charset="0"/>
            </a:endParaRPr>
          </a:p>
          <a:p>
            <a:endParaRPr lang="es-MX" sz="2800" dirty="0">
              <a:latin typeface="Britannic Bold" panose="020B0903060703020204" pitchFamily="34" charset="0"/>
            </a:endParaRPr>
          </a:p>
          <a:p>
            <a:endParaRPr lang="es-MX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tabla, persona, niño, pequeño&#10;&#10;Descripción generada automáticamente">
            <a:extLst>
              <a:ext uri="{FF2B5EF4-FFF2-40B4-BE49-F238E27FC236}">
                <a16:creationId xmlns:a16="http://schemas.microsoft.com/office/drawing/2014/main" id="{62100ACF-BB6C-D3E6-9056-0138D52FF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"/>
          <a:stretch/>
        </p:blipFill>
        <p:spPr>
          <a:xfrm rot="5400000">
            <a:off x="-616659" y="616661"/>
            <a:ext cx="5271924" cy="4038603"/>
          </a:xfrm>
          <a:prstGeom prst="rect">
            <a:avLst/>
          </a:prstGeom>
        </p:spPr>
      </p:pic>
      <p:pic>
        <p:nvPicPr>
          <p:cNvPr id="8" name="Imagen 7" descr="Imagen que contiene persona, niño, tabla, interior&#10;&#10;Descripción generada automáticamente">
            <a:extLst>
              <a:ext uri="{FF2B5EF4-FFF2-40B4-BE49-F238E27FC236}">
                <a16:creationId xmlns:a16="http://schemas.microsoft.com/office/drawing/2014/main" id="{F29C822A-A792-B547-E69C-1994B18A2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r="25006"/>
          <a:stretch/>
        </p:blipFill>
        <p:spPr>
          <a:xfrm>
            <a:off x="8123114" y="-25241"/>
            <a:ext cx="4076700" cy="5271924"/>
          </a:xfrm>
          <a:prstGeom prst="rect">
            <a:avLst/>
          </a:prstGeom>
        </p:spPr>
      </p:pic>
      <p:pic>
        <p:nvPicPr>
          <p:cNvPr id="3" name="Imagen 2" descr="Un grupo de personas en un salón de clases&#10;&#10;Descripción generada automáticamente con confianza media">
            <a:extLst>
              <a:ext uri="{FF2B5EF4-FFF2-40B4-BE49-F238E27FC236}">
                <a16:creationId xmlns:a16="http://schemas.microsoft.com/office/drawing/2014/main" id="{96E5941E-C81F-5D13-B546-1AF5289CD8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r="18477"/>
          <a:stretch/>
        </p:blipFill>
        <p:spPr>
          <a:xfrm>
            <a:off x="4049836" y="-25241"/>
            <a:ext cx="4076700" cy="527192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9A3614-38E9-4BDC-958F-456BCC73293B}"/>
              </a:ext>
            </a:extLst>
          </p:cNvPr>
          <p:cNvSpPr txBox="1"/>
          <p:nvPr/>
        </p:nvSpPr>
        <p:spPr>
          <a:xfrm>
            <a:off x="699713" y="5588000"/>
            <a:ext cx="6867277" cy="920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EVIDENCIAS:</a:t>
            </a:r>
          </a:p>
        </p:txBody>
      </p:sp>
    </p:spTree>
    <p:extLst>
      <p:ext uri="{BB962C8B-B14F-4D97-AF65-F5344CB8AC3E}">
        <p14:creationId xmlns:p14="http://schemas.microsoft.com/office/powerpoint/2010/main" val="1032121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64</Words>
  <Application>Microsoft Office PowerPoint</Application>
  <PresentationFormat>Panorámica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Britannic Bold</vt:lpstr>
      <vt:lpstr>Calibri</vt:lpstr>
      <vt:lpstr>Calibri Light</vt:lpstr>
      <vt:lpstr>Federo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Esmirna Balderas</dc:creator>
  <cp:lastModifiedBy>Angie</cp:lastModifiedBy>
  <cp:revision>4</cp:revision>
  <dcterms:created xsi:type="dcterms:W3CDTF">2022-11-17T18:22:15Z</dcterms:created>
  <dcterms:modified xsi:type="dcterms:W3CDTF">2023-05-30T21:13:04Z</dcterms:modified>
</cp:coreProperties>
</file>