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01" r:id="rId13"/>
    <p:sldId id="288" r:id="rId14"/>
    <p:sldId id="269" r:id="rId15"/>
    <p:sldId id="302" r:id="rId16"/>
    <p:sldId id="304" r:id="rId17"/>
    <p:sldId id="305" r:id="rId18"/>
    <p:sldId id="306" r:id="rId19"/>
    <p:sldId id="307" r:id="rId20"/>
    <p:sldId id="308" r:id="rId21"/>
    <p:sldId id="309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66"/>
    <a:srgbClr val="FF99FF"/>
    <a:srgbClr val="00FF00"/>
    <a:srgbClr val="0000CC"/>
    <a:srgbClr val="D09E00"/>
    <a:srgbClr val="FFC409"/>
    <a:srgbClr val="F2B800"/>
    <a:srgbClr val="008080"/>
    <a:srgbClr val="DB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94712" autoAdjust="0"/>
  </p:normalViewPr>
  <p:slideViewPr>
    <p:cSldViewPr snapToGrid="0">
      <p:cViewPr varScale="1">
        <p:scale>
          <a:sx n="67" d="100"/>
          <a:sy n="67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22381-363A-4BCC-B671-A5E6F36E4CAE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089E9-43EA-4838-8CAF-786C051885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2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b5bfae178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b5bfae178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6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67BF-B2F1-4724-AD6D-3CDBCA5873EE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44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725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800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7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31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n leyenda alternati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</a:lstStyle>
          <a:p>
            <a:pPr lvl="0" rtl="0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MX" sz="1800"/>
            </a:lvl1pPr>
            <a:lvl2pPr marL="457200" indent="0">
              <a:buNone/>
              <a:defRPr lang="es-MX" sz="1400"/>
            </a:lvl2pPr>
            <a:lvl3pPr marL="914400" indent="0">
              <a:buNone/>
              <a:defRPr lang="es-MX" sz="1200"/>
            </a:lvl3pPr>
            <a:lvl4pPr marL="1371600" indent="0">
              <a:buNone/>
              <a:defRPr lang="es-MX" sz="1000"/>
            </a:lvl4pPr>
            <a:lvl5pPr marL="1828800" indent="0">
              <a:buNone/>
              <a:defRPr lang="es-MX" sz="1000"/>
            </a:lvl5pPr>
            <a:lvl6pPr marL="2286000" indent="0">
              <a:buNone/>
              <a:defRPr lang="es-MX" sz="1000"/>
            </a:lvl6pPr>
            <a:lvl7pPr marL="2743200" indent="0">
              <a:buNone/>
              <a:defRPr lang="es-MX" sz="1000"/>
            </a:lvl7pPr>
            <a:lvl8pPr marL="3200400" indent="0">
              <a:buNone/>
              <a:defRPr lang="es-MX" sz="1000"/>
            </a:lvl8pPr>
            <a:lvl9pPr marL="3657600" indent="0">
              <a:buNone/>
              <a:defRPr lang="es-MX"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58FB4751-880F-D840-AAA9-3A15815CC996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s-MX" sz="4800"/>
            </a:lvl1pPr>
          </a:lstStyle>
          <a:p>
            <a:pPr rtl="0"/>
            <a:r>
              <a:rPr lang="es-MX"/>
              <a:t>haz clic para modificar el estilo del título del patrón</a:t>
            </a: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</a:lstStyle>
          <a:p>
            <a:pPr lvl="0" rtl="0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MX" sz="3200"/>
            </a:lvl1pPr>
            <a:lvl2pPr marL="457200" indent="0">
              <a:buNone/>
              <a:defRPr lang="es-MX" sz="2800"/>
            </a:lvl2pPr>
            <a:lvl3pPr marL="914400" indent="0">
              <a:buNone/>
              <a:defRPr lang="es-MX" sz="2400"/>
            </a:lvl3pPr>
            <a:lvl4pPr marL="1371600" indent="0">
              <a:buNone/>
              <a:defRPr lang="es-MX" sz="2000"/>
            </a:lvl4pPr>
            <a:lvl5pPr marL="1828800" indent="0">
              <a:buNone/>
              <a:defRPr lang="es-MX" sz="2000"/>
            </a:lvl5pPr>
            <a:lvl6pPr marL="2286000" indent="0">
              <a:buNone/>
              <a:defRPr lang="es-MX" sz="2000"/>
            </a:lvl6pPr>
            <a:lvl7pPr marL="2743200" indent="0">
              <a:buNone/>
              <a:defRPr lang="es-MX" sz="2000"/>
            </a:lvl7pPr>
            <a:lvl8pPr marL="3200400" indent="0">
              <a:buNone/>
              <a:defRPr lang="es-MX" sz="2000"/>
            </a:lvl8pPr>
            <a:lvl9pPr marL="3657600" indent="0">
              <a:buNone/>
              <a:defRPr lang="es-MX" sz="2000"/>
            </a:lvl9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325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4928" y="0"/>
            <a:ext cx="4956429" cy="138428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233306" y="105932"/>
            <a:ext cx="1397847" cy="317923"/>
          </a:xfrm>
          <a:custGeom>
            <a:avLst/>
            <a:gdLst/>
            <a:ahLst/>
            <a:cxnLst/>
            <a:rect l="l" t="t" r="r" b="b"/>
            <a:pathLst>
              <a:path w="2096770" h="476884">
                <a:moveTo>
                  <a:pt x="667580" y="433163"/>
                </a:moveTo>
                <a:lnTo>
                  <a:pt x="662372" y="430402"/>
                </a:lnTo>
                <a:lnTo>
                  <a:pt x="661093" y="427450"/>
                </a:lnTo>
                <a:lnTo>
                  <a:pt x="661472" y="424539"/>
                </a:lnTo>
                <a:lnTo>
                  <a:pt x="664526" y="423766"/>
                </a:lnTo>
                <a:lnTo>
                  <a:pt x="666063" y="422945"/>
                </a:lnTo>
                <a:lnTo>
                  <a:pt x="667593" y="424390"/>
                </a:lnTo>
                <a:lnTo>
                  <a:pt x="670302" y="425788"/>
                </a:lnTo>
                <a:lnTo>
                  <a:pt x="670268" y="431060"/>
                </a:lnTo>
                <a:lnTo>
                  <a:pt x="667580" y="433163"/>
                </a:lnTo>
                <a:close/>
              </a:path>
              <a:path w="2096770" h="476884">
                <a:moveTo>
                  <a:pt x="666611" y="460744"/>
                </a:moveTo>
                <a:lnTo>
                  <a:pt x="663334" y="459903"/>
                </a:lnTo>
                <a:lnTo>
                  <a:pt x="663063" y="458552"/>
                </a:lnTo>
                <a:lnTo>
                  <a:pt x="665846" y="456971"/>
                </a:lnTo>
                <a:lnTo>
                  <a:pt x="667085" y="457324"/>
                </a:lnTo>
                <a:lnTo>
                  <a:pt x="668202" y="458030"/>
                </a:lnTo>
                <a:lnTo>
                  <a:pt x="668148" y="459061"/>
                </a:lnTo>
                <a:lnTo>
                  <a:pt x="668311" y="459753"/>
                </a:lnTo>
                <a:lnTo>
                  <a:pt x="667512" y="460045"/>
                </a:lnTo>
                <a:lnTo>
                  <a:pt x="666611" y="460744"/>
                </a:lnTo>
                <a:close/>
              </a:path>
              <a:path w="2096770" h="476884">
                <a:moveTo>
                  <a:pt x="651091" y="476716"/>
                </a:moveTo>
                <a:lnTo>
                  <a:pt x="643575" y="476716"/>
                </a:lnTo>
                <a:lnTo>
                  <a:pt x="644517" y="474226"/>
                </a:lnTo>
                <a:lnTo>
                  <a:pt x="646738" y="472780"/>
                </a:lnTo>
                <a:lnTo>
                  <a:pt x="650177" y="474354"/>
                </a:lnTo>
                <a:lnTo>
                  <a:pt x="650766" y="475521"/>
                </a:lnTo>
                <a:lnTo>
                  <a:pt x="651091" y="476716"/>
                </a:lnTo>
                <a:close/>
              </a:path>
              <a:path w="2096770" h="476884">
                <a:moveTo>
                  <a:pt x="664905" y="289954"/>
                </a:moveTo>
                <a:lnTo>
                  <a:pt x="662075" y="288841"/>
                </a:lnTo>
                <a:lnTo>
                  <a:pt x="660815" y="285733"/>
                </a:lnTo>
                <a:lnTo>
                  <a:pt x="661499" y="281248"/>
                </a:lnTo>
                <a:lnTo>
                  <a:pt x="664187" y="280292"/>
                </a:lnTo>
                <a:lnTo>
                  <a:pt x="667762" y="283311"/>
                </a:lnTo>
                <a:lnTo>
                  <a:pt x="668304" y="285733"/>
                </a:lnTo>
                <a:lnTo>
                  <a:pt x="669239" y="287592"/>
                </a:lnTo>
                <a:lnTo>
                  <a:pt x="667261" y="288284"/>
                </a:lnTo>
                <a:lnTo>
                  <a:pt x="664905" y="289954"/>
                </a:lnTo>
                <a:close/>
              </a:path>
              <a:path w="2096770" h="476884">
                <a:moveTo>
                  <a:pt x="665833" y="324414"/>
                </a:moveTo>
                <a:lnTo>
                  <a:pt x="663077" y="323593"/>
                </a:lnTo>
                <a:lnTo>
                  <a:pt x="662440" y="320940"/>
                </a:lnTo>
                <a:lnTo>
                  <a:pt x="661519" y="319278"/>
                </a:lnTo>
                <a:lnTo>
                  <a:pt x="662887" y="318050"/>
                </a:lnTo>
                <a:lnTo>
                  <a:pt x="664336" y="315723"/>
                </a:lnTo>
                <a:lnTo>
                  <a:pt x="669083" y="316035"/>
                </a:lnTo>
                <a:lnTo>
                  <a:pt x="671155" y="318552"/>
                </a:lnTo>
                <a:lnTo>
                  <a:pt x="668886" y="323268"/>
                </a:lnTo>
                <a:lnTo>
                  <a:pt x="665833" y="324414"/>
                </a:lnTo>
                <a:close/>
              </a:path>
              <a:path w="2096770" h="476884">
                <a:moveTo>
                  <a:pt x="648302" y="99046"/>
                </a:moveTo>
                <a:lnTo>
                  <a:pt x="643142" y="97295"/>
                </a:lnTo>
                <a:lnTo>
                  <a:pt x="641740" y="94100"/>
                </a:lnTo>
                <a:lnTo>
                  <a:pt x="642404" y="91114"/>
                </a:lnTo>
                <a:lnTo>
                  <a:pt x="645038" y="90212"/>
                </a:lnTo>
                <a:lnTo>
                  <a:pt x="646656" y="89079"/>
                </a:lnTo>
                <a:lnTo>
                  <a:pt x="648078" y="90334"/>
                </a:lnTo>
                <a:lnTo>
                  <a:pt x="650678" y="91589"/>
                </a:lnTo>
                <a:lnTo>
                  <a:pt x="650672" y="96508"/>
                </a:lnTo>
                <a:lnTo>
                  <a:pt x="648302" y="99046"/>
                </a:lnTo>
                <a:close/>
              </a:path>
              <a:path w="2096770" h="476884">
                <a:moveTo>
                  <a:pt x="647855" y="447106"/>
                </a:moveTo>
                <a:lnTo>
                  <a:pt x="645478" y="445349"/>
                </a:lnTo>
                <a:lnTo>
                  <a:pt x="643657" y="444643"/>
                </a:lnTo>
                <a:lnTo>
                  <a:pt x="644537" y="442798"/>
                </a:lnTo>
                <a:lnTo>
                  <a:pt x="644984" y="440443"/>
                </a:lnTo>
                <a:lnTo>
                  <a:pt x="648566" y="437377"/>
                </a:lnTo>
                <a:lnTo>
                  <a:pt x="650550" y="438408"/>
                </a:lnTo>
                <a:lnTo>
                  <a:pt x="651403" y="441217"/>
                </a:lnTo>
                <a:lnTo>
                  <a:pt x="650638" y="443069"/>
                </a:lnTo>
                <a:lnTo>
                  <a:pt x="650326" y="445763"/>
                </a:lnTo>
                <a:lnTo>
                  <a:pt x="647855" y="447106"/>
                </a:lnTo>
                <a:close/>
              </a:path>
              <a:path w="2096770" h="476884">
                <a:moveTo>
                  <a:pt x="646609" y="342564"/>
                </a:moveTo>
                <a:lnTo>
                  <a:pt x="645322" y="341003"/>
                </a:lnTo>
                <a:lnTo>
                  <a:pt x="642817" y="339280"/>
                </a:lnTo>
                <a:lnTo>
                  <a:pt x="643501" y="334191"/>
                </a:lnTo>
                <a:lnTo>
                  <a:pt x="646717" y="333146"/>
                </a:lnTo>
                <a:lnTo>
                  <a:pt x="651051" y="335508"/>
                </a:lnTo>
                <a:lnTo>
                  <a:pt x="652195" y="338649"/>
                </a:lnTo>
                <a:lnTo>
                  <a:pt x="651200" y="341343"/>
                </a:lnTo>
                <a:lnTo>
                  <a:pt x="648396" y="341763"/>
                </a:lnTo>
                <a:lnTo>
                  <a:pt x="646609" y="342564"/>
                </a:lnTo>
                <a:close/>
              </a:path>
              <a:path w="2096770" h="476884">
                <a:moveTo>
                  <a:pt x="648390" y="63812"/>
                </a:moveTo>
                <a:lnTo>
                  <a:pt x="644930" y="60969"/>
                </a:lnTo>
                <a:lnTo>
                  <a:pt x="644435" y="58648"/>
                </a:lnTo>
                <a:lnTo>
                  <a:pt x="643521" y="56844"/>
                </a:lnTo>
                <a:lnTo>
                  <a:pt x="645404" y="56118"/>
                </a:lnTo>
                <a:lnTo>
                  <a:pt x="647645" y="54428"/>
                </a:lnTo>
                <a:lnTo>
                  <a:pt x="650333" y="55412"/>
                </a:lnTo>
                <a:lnTo>
                  <a:pt x="650685" y="58350"/>
                </a:lnTo>
                <a:lnTo>
                  <a:pt x="651430" y="60202"/>
                </a:lnTo>
                <a:lnTo>
                  <a:pt x="650408" y="62760"/>
                </a:lnTo>
                <a:lnTo>
                  <a:pt x="648390" y="63812"/>
                </a:lnTo>
                <a:close/>
              </a:path>
              <a:path w="2096770" h="476884">
                <a:moveTo>
                  <a:pt x="666611" y="393322"/>
                </a:moveTo>
                <a:lnTo>
                  <a:pt x="661878" y="392976"/>
                </a:lnTo>
                <a:lnTo>
                  <a:pt x="660023" y="390730"/>
                </a:lnTo>
                <a:lnTo>
                  <a:pt x="662271" y="384787"/>
                </a:lnTo>
                <a:lnTo>
                  <a:pt x="664438" y="384088"/>
                </a:lnTo>
                <a:lnTo>
                  <a:pt x="667837" y="386836"/>
                </a:lnTo>
                <a:lnTo>
                  <a:pt x="668582" y="388790"/>
                </a:lnTo>
                <a:lnTo>
                  <a:pt x="669624" y="390391"/>
                </a:lnTo>
                <a:lnTo>
                  <a:pt x="668148" y="391395"/>
                </a:lnTo>
                <a:lnTo>
                  <a:pt x="666611" y="393322"/>
                </a:lnTo>
                <a:close/>
              </a:path>
              <a:path w="2096770" h="476884">
                <a:moveTo>
                  <a:pt x="648850" y="28917"/>
                </a:moveTo>
                <a:lnTo>
                  <a:pt x="644496" y="28076"/>
                </a:lnTo>
                <a:lnTo>
                  <a:pt x="642133" y="25599"/>
                </a:lnTo>
                <a:lnTo>
                  <a:pt x="644313" y="20945"/>
                </a:lnTo>
                <a:lnTo>
                  <a:pt x="647699" y="19954"/>
                </a:lnTo>
                <a:lnTo>
                  <a:pt x="650529" y="21019"/>
                </a:lnTo>
                <a:lnTo>
                  <a:pt x="651024" y="23787"/>
                </a:lnTo>
                <a:lnTo>
                  <a:pt x="651897" y="25565"/>
                </a:lnTo>
                <a:lnTo>
                  <a:pt x="650482" y="26685"/>
                </a:lnTo>
                <a:lnTo>
                  <a:pt x="648850" y="28917"/>
                </a:lnTo>
                <a:close/>
              </a:path>
              <a:path w="2096770" h="476884">
                <a:moveTo>
                  <a:pt x="666496" y="10299"/>
                </a:moveTo>
                <a:lnTo>
                  <a:pt x="662047" y="8956"/>
                </a:lnTo>
                <a:lnTo>
                  <a:pt x="660558" y="6106"/>
                </a:lnTo>
                <a:lnTo>
                  <a:pt x="663727" y="2076"/>
                </a:lnTo>
                <a:lnTo>
                  <a:pt x="666875" y="1499"/>
                </a:lnTo>
                <a:lnTo>
                  <a:pt x="669286" y="3073"/>
                </a:lnTo>
                <a:lnTo>
                  <a:pt x="669496" y="5590"/>
                </a:lnTo>
                <a:lnTo>
                  <a:pt x="670173" y="7395"/>
                </a:lnTo>
                <a:lnTo>
                  <a:pt x="668494" y="8311"/>
                </a:lnTo>
                <a:lnTo>
                  <a:pt x="666496" y="10299"/>
                </a:lnTo>
                <a:close/>
              </a:path>
              <a:path w="2096770" h="476884">
                <a:moveTo>
                  <a:pt x="683194" y="131525"/>
                </a:moveTo>
                <a:lnTo>
                  <a:pt x="682402" y="129802"/>
                </a:lnTo>
                <a:lnTo>
                  <a:pt x="681420" y="128126"/>
                </a:lnTo>
                <a:lnTo>
                  <a:pt x="680851" y="125853"/>
                </a:lnTo>
                <a:lnTo>
                  <a:pt x="682395" y="124971"/>
                </a:lnTo>
                <a:lnTo>
                  <a:pt x="683174" y="124279"/>
                </a:lnTo>
                <a:lnTo>
                  <a:pt x="683959" y="126009"/>
                </a:lnTo>
                <a:lnTo>
                  <a:pt x="684941" y="127692"/>
                </a:lnTo>
                <a:lnTo>
                  <a:pt x="685517" y="129958"/>
                </a:lnTo>
                <a:lnTo>
                  <a:pt x="683980" y="130840"/>
                </a:lnTo>
                <a:lnTo>
                  <a:pt x="683194" y="131525"/>
                </a:lnTo>
                <a:close/>
              </a:path>
              <a:path w="2096770" h="476884">
                <a:moveTo>
                  <a:pt x="661005" y="185011"/>
                </a:moveTo>
                <a:lnTo>
                  <a:pt x="660057" y="181999"/>
                </a:lnTo>
                <a:lnTo>
                  <a:pt x="661939" y="177894"/>
                </a:lnTo>
                <a:lnTo>
                  <a:pt x="664776" y="176917"/>
                </a:lnTo>
                <a:lnTo>
                  <a:pt x="667431" y="177405"/>
                </a:lnTo>
                <a:lnTo>
                  <a:pt x="668101" y="179922"/>
                </a:lnTo>
                <a:lnTo>
                  <a:pt x="668961" y="181415"/>
                </a:lnTo>
                <a:lnTo>
                  <a:pt x="667559" y="182663"/>
                </a:lnTo>
                <a:lnTo>
                  <a:pt x="666171" y="184923"/>
                </a:lnTo>
                <a:lnTo>
                  <a:pt x="661005" y="185011"/>
                </a:lnTo>
                <a:close/>
              </a:path>
              <a:path w="2096770" h="476884">
                <a:moveTo>
                  <a:pt x="664946" y="79153"/>
                </a:moveTo>
                <a:lnTo>
                  <a:pt x="661980" y="77918"/>
                </a:lnTo>
                <a:lnTo>
                  <a:pt x="660849" y="75163"/>
                </a:lnTo>
                <a:lnTo>
                  <a:pt x="662589" y="72836"/>
                </a:lnTo>
                <a:lnTo>
                  <a:pt x="663320" y="70922"/>
                </a:lnTo>
                <a:lnTo>
                  <a:pt x="665162" y="71920"/>
                </a:lnTo>
                <a:lnTo>
                  <a:pt x="667485" y="72530"/>
                </a:lnTo>
                <a:lnTo>
                  <a:pt x="670471" y="76147"/>
                </a:lnTo>
                <a:lnTo>
                  <a:pt x="669475" y="78698"/>
                </a:lnTo>
                <a:lnTo>
                  <a:pt x="664946" y="79153"/>
                </a:lnTo>
                <a:close/>
              </a:path>
              <a:path w="2096770" h="476884">
                <a:moveTo>
                  <a:pt x="664018" y="44902"/>
                </a:moveTo>
                <a:lnTo>
                  <a:pt x="663077" y="43220"/>
                </a:lnTo>
                <a:lnTo>
                  <a:pt x="661113" y="41320"/>
                </a:lnTo>
                <a:lnTo>
                  <a:pt x="662169" y="36543"/>
                </a:lnTo>
                <a:lnTo>
                  <a:pt x="664912" y="34772"/>
                </a:lnTo>
                <a:lnTo>
                  <a:pt x="669266" y="37961"/>
                </a:lnTo>
                <a:lnTo>
                  <a:pt x="670024" y="41218"/>
                </a:lnTo>
                <a:lnTo>
                  <a:pt x="668467" y="43776"/>
                </a:lnTo>
                <a:lnTo>
                  <a:pt x="665866" y="44108"/>
                </a:lnTo>
                <a:lnTo>
                  <a:pt x="664018" y="44902"/>
                </a:lnTo>
                <a:close/>
              </a:path>
              <a:path w="2096770" h="476884">
                <a:moveTo>
                  <a:pt x="681806" y="167682"/>
                </a:moveTo>
                <a:lnTo>
                  <a:pt x="679362" y="165918"/>
                </a:lnTo>
                <a:lnTo>
                  <a:pt x="677439" y="165206"/>
                </a:lnTo>
                <a:lnTo>
                  <a:pt x="678326" y="163299"/>
                </a:lnTo>
                <a:lnTo>
                  <a:pt x="678752" y="160857"/>
                </a:lnTo>
                <a:lnTo>
                  <a:pt x="682354" y="157729"/>
                </a:lnTo>
                <a:lnTo>
                  <a:pt x="684474" y="158774"/>
                </a:lnTo>
                <a:lnTo>
                  <a:pt x="685530" y="161549"/>
                </a:lnTo>
                <a:lnTo>
                  <a:pt x="684758" y="163482"/>
                </a:lnTo>
                <a:lnTo>
                  <a:pt x="684460" y="166373"/>
                </a:lnTo>
                <a:lnTo>
                  <a:pt x="681806" y="167682"/>
                </a:lnTo>
                <a:close/>
              </a:path>
              <a:path w="2096770" h="476884">
                <a:moveTo>
                  <a:pt x="682273" y="200494"/>
                </a:moveTo>
                <a:lnTo>
                  <a:pt x="680682" y="198825"/>
                </a:lnTo>
                <a:lnTo>
                  <a:pt x="681447" y="196735"/>
                </a:lnTo>
                <a:lnTo>
                  <a:pt x="682544" y="195202"/>
                </a:lnTo>
                <a:lnTo>
                  <a:pt x="683465" y="193614"/>
                </a:lnTo>
                <a:lnTo>
                  <a:pt x="685523" y="195548"/>
                </a:lnTo>
                <a:lnTo>
                  <a:pt x="686329" y="198289"/>
                </a:lnTo>
                <a:lnTo>
                  <a:pt x="685456" y="200026"/>
                </a:lnTo>
                <a:lnTo>
                  <a:pt x="682273" y="200494"/>
                </a:lnTo>
                <a:close/>
              </a:path>
              <a:path w="2096770" h="476884">
                <a:moveTo>
                  <a:pt x="666957" y="358509"/>
                </a:moveTo>
                <a:lnTo>
                  <a:pt x="662400" y="357423"/>
                </a:lnTo>
                <a:lnTo>
                  <a:pt x="660937" y="354702"/>
                </a:lnTo>
                <a:lnTo>
                  <a:pt x="664018" y="350672"/>
                </a:lnTo>
                <a:lnTo>
                  <a:pt x="667078" y="349980"/>
                </a:lnTo>
                <a:lnTo>
                  <a:pt x="669469" y="351452"/>
                </a:lnTo>
                <a:lnTo>
                  <a:pt x="669733" y="353935"/>
                </a:lnTo>
                <a:lnTo>
                  <a:pt x="670437" y="355693"/>
                </a:lnTo>
                <a:lnTo>
                  <a:pt x="668812" y="356595"/>
                </a:lnTo>
                <a:lnTo>
                  <a:pt x="666957" y="358509"/>
                </a:lnTo>
                <a:close/>
              </a:path>
              <a:path w="2096770" h="476884">
                <a:moveTo>
                  <a:pt x="666510" y="220517"/>
                </a:moveTo>
                <a:lnTo>
                  <a:pt x="662074" y="219166"/>
                </a:lnTo>
                <a:lnTo>
                  <a:pt x="660558" y="216330"/>
                </a:lnTo>
                <a:lnTo>
                  <a:pt x="663754" y="212314"/>
                </a:lnTo>
                <a:lnTo>
                  <a:pt x="666896" y="211750"/>
                </a:lnTo>
                <a:lnTo>
                  <a:pt x="669299" y="213311"/>
                </a:lnTo>
                <a:lnTo>
                  <a:pt x="669503" y="215828"/>
                </a:lnTo>
                <a:lnTo>
                  <a:pt x="670180" y="217626"/>
                </a:lnTo>
                <a:lnTo>
                  <a:pt x="668507" y="218535"/>
                </a:lnTo>
                <a:lnTo>
                  <a:pt x="666510" y="220517"/>
                </a:lnTo>
                <a:close/>
              </a:path>
              <a:path w="2096770" h="476884">
                <a:moveTo>
                  <a:pt x="667255" y="254434"/>
                </a:moveTo>
                <a:lnTo>
                  <a:pt x="662467" y="254021"/>
                </a:lnTo>
                <a:lnTo>
                  <a:pt x="660632" y="251374"/>
                </a:lnTo>
                <a:lnTo>
                  <a:pt x="662921" y="246849"/>
                </a:lnTo>
                <a:lnTo>
                  <a:pt x="666002" y="245777"/>
                </a:lnTo>
                <a:lnTo>
                  <a:pt x="668724" y="246754"/>
                </a:lnTo>
                <a:lnTo>
                  <a:pt x="669320" y="249339"/>
                </a:lnTo>
                <a:lnTo>
                  <a:pt x="670234" y="251008"/>
                </a:lnTo>
                <a:lnTo>
                  <a:pt x="668792" y="252182"/>
                </a:lnTo>
                <a:lnTo>
                  <a:pt x="667255" y="254434"/>
                </a:lnTo>
                <a:close/>
              </a:path>
              <a:path w="2096770" h="476884">
                <a:moveTo>
                  <a:pt x="667261" y="113335"/>
                </a:moveTo>
                <a:lnTo>
                  <a:pt x="665379" y="112534"/>
                </a:lnTo>
                <a:lnTo>
                  <a:pt x="662650" y="112182"/>
                </a:lnTo>
                <a:lnTo>
                  <a:pt x="661269" y="109624"/>
                </a:lnTo>
                <a:lnTo>
                  <a:pt x="663016" y="107195"/>
                </a:lnTo>
                <a:lnTo>
                  <a:pt x="663713" y="105336"/>
                </a:lnTo>
                <a:lnTo>
                  <a:pt x="665602" y="106258"/>
                </a:lnTo>
                <a:lnTo>
                  <a:pt x="668006" y="106733"/>
                </a:lnTo>
                <a:lnTo>
                  <a:pt x="671168" y="110411"/>
                </a:lnTo>
                <a:lnTo>
                  <a:pt x="670126" y="112453"/>
                </a:lnTo>
                <a:lnTo>
                  <a:pt x="667261" y="113335"/>
                </a:lnTo>
                <a:close/>
              </a:path>
              <a:path w="2096770" h="476884">
                <a:moveTo>
                  <a:pt x="663700" y="147429"/>
                </a:moveTo>
                <a:lnTo>
                  <a:pt x="662853" y="145896"/>
                </a:lnTo>
                <a:lnTo>
                  <a:pt x="662203" y="145116"/>
                </a:lnTo>
                <a:lnTo>
                  <a:pt x="663880" y="144335"/>
                </a:lnTo>
                <a:lnTo>
                  <a:pt x="665487" y="143399"/>
                </a:lnTo>
                <a:lnTo>
                  <a:pt x="667627" y="142816"/>
                </a:lnTo>
                <a:lnTo>
                  <a:pt x="668472" y="144342"/>
                </a:lnTo>
                <a:lnTo>
                  <a:pt x="669103" y="145116"/>
                </a:lnTo>
                <a:lnTo>
                  <a:pt x="667451" y="145896"/>
                </a:lnTo>
                <a:lnTo>
                  <a:pt x="665846" y="146846"/>
                </a:lnTo>
                <a:lnTo>
                  <a:pt x="663700" y="147429"/>
                </a:lnTo>
                <a:close/>
              </a:path>
              <a:path w="2096770" h="476884">
                <a:moveTo>
                  <a:pt x="648586" y="379230"/>
                </a:moveTo>
                <a:lnTo>
                  <a:pt x="643440" y="377255"/>
                </a:lnTo>
                <a:lnTo>
                  <a:pt x="642113" y="374168"/>
                </a:lnTo>
                <a:lnTo>
                  <a:pt x="642770" y="371237"/>
                </a:lnTo>
                <a:lnTo>
                  <a:pt x="645349" y="370348"/>
                </a:lnTo>
                <a:lnTo>
                  <a:pt x="646934" y="369235"/>
                </a:lnTo>
                <a:lnTo>
                  <a:pt x="648275" y="370518"/>
                </a:lnTo>
                <a:lnTo>
                  <a:pt x="650726" y="371793"/>
                </a:lnTo>
                <a:lnTo>
                  <a:pt x="650780" y="376645"/>
                </a:lnTo>
                <a:lnTo>
                  <a:pt x="648586" y="379230"/>
                </a:lnTo>
                <a:close/>
              </a:path>
              <a:path w="2096770" h="476884">
                <a:moveTo>
                  <a:pt x="683018" y="96990"/>
                </a:moveTo>
                <a:lnTo>
                  <a:pt x="682235" y="95145"/>
                </a:lnTo>
                <a:lnTo>
                  <a:pt x="681400" y="93584"/>
                </a:lnTo>
                <a:lnTo>
                  <a:pt x="680905" y="91372"/>
                </a:lnTo>
                <a:lnTo>
                  <a:pt x="682490" y="90572"/>
                </a:lnTo>
                <a:lnTo>
                  <a:pt x="683302" y="89941"/>
                </a:lnTo>
                <a:lnTo>
                  <a:pt x="685435" y="95145"/>
                </a:lnTo>
                <a:lnTo>
                  <a:pt x="683018" y="96990"/>
                </a:lnTo>
                <a:close/>
              </a:path>
              <a:path w="2096770" h="476884">
                <a:moveTo>
                  <a:pt x="629687" y="466199"/>
                </a:moveTo>
                <a:lnTo>
                  <a:pt x="627094" y="465093"/>
                </a:lnTo>
                <a:lnTo>
                  <a:pt x="626607" y="460527"/>
                </a:lnTo>
                <a:lnTo>
                  <a:pt x="627798" y="457351"/>
                </a:lnTo>
                <a:lnTo>
                  <a:pt x="630595" y="456422"/>
                </a:lnTo>
                <a:lnTo>
                  <a:pt x="632877" y="458213"/>
                </a:lnTo>
                <a:lnTo>
                  <a:pt x="634827" y="459020"/>
                </a:lnTo>
                <a:lnTo>
                  <a:pt x="633845" y="460907"/>
                </a:lnTo>
                <a:lnTo>
                  <a:pt x="633297" y="463322"/>
                </a:lnTo>
                <a:lnTo>
                  <a:pt x="629687" y="466199"/>
                </a:lnTo>
                <a:close/>
              </a:path>
              <a:path w="2096770" h="476884">
                <a:moveTo>
                  <a:pt x="630412" y="289696"/>
                </a:moveTo>
                <a:lnTo>
                  <a:pt x="627331" y="288393"/>
                </a:lnTo>
                <a:lnTo>
                  <a:pt x="626417" y="285584"/>
                </a:lnTo>
                <a:lnTo>
                  <a:pt x="628137" y="283338"/>
                </a:lnTo>
                <a:lnTo>
                  <a:pt x="628895" y="281405"/>
                </a:lnTo>
                <a:lnTo>
                  <a:pt x="634326" y="284342"/>
                </a:lnTo>
                <a:lnTo>
                  <a:pt x="635490" y="286853"/>
                </a:lnTo>
                <a:lnTo>
                  <a:pt x="634834" y="289166"/>
                </a:lnTo>
                <a:lnTo>
                  <a:pt x="630412" y="289696"/>
                </a:lnTo>
                <a:close/>
              </a:path>
              <a:path w="2096770" h="476884">
                <a:moveTo>
                  <a:pt x="629945" y="428183"/>
                </a:moveTo>
                <a:lnTo>
                  <a:pt x="628259" y="427301"/>
                </a:lnTo>
                <a:lnTo>
                  <a:pt x="627873" y="424071"/>
                </a:lnTo>
                <a:lnTo>
                  <a:pt x="629498" y="422504"/>
                </a:lnTo>
                <a:lnTo>
                  <a:pt x="631495" y="423291"/>
                </a:lnTo>
                <a:lnTo>
                  <a:pt x="632978" y="424377"/>
                </a:lnTo>
                <a:lnTo>
                  <a:pt x="634522" y="425306"/>
                </a:lnTo>
                <a:lnTo>
                  <a:pt x="632389" y="427430"/>
                </a:lnTo>
                <a:lnTo>
                  <a:pt x="629945" y="428183"/>
                </a:lnTo>
                <a:close/>
              </a:path>
              <a:path w="2096770" h="476884">
                <a:moveTo>
                  <a:pt x="629667" y="147361"/>
                </a:moveTo>
                <a:lnTo>
                  <a:pt x="628205" y="145563"/>
                </a:lnTo>
                <a:lnTo>
                  <a:pt x="629112" y="142503"/>
                </a:lnTo>
                <a:lnTo>
                  <a:pt x="631035" y="141716"/>
                </a:lnTo>
                <a:lnTo>
                  <a:pt x="634150" y="143263"/>
                </a:lnTo>
                <a:lnTo>
                  <a:pt x="634590" y="144410"/>
                </a:lnTo>
                <a:lnTo>
                  <a:pt x="635199" y="145224"/>
                </a:lnTo>
                <a:lnTo>
                  <a:pt x="633500" y="145950"/>
                </a:lnTo>
                <a:lnTo>
                  <a:pt x="631834" y="146853"/>
                </a:lnTo>
                <a:lnTo>
                  <a:pt x="629667" y="147361"/>
                </a:lnTo>
                <a:close/>
              </a:path>
              <a:path w="2096770" h="476884">
                <a:moveTo>
                  <a:pt x="628875" y="184916"/>
                </a:moveTo>
                <a:lnTo>
                  <a:pt x="628211" y="182982"/>
                </a:lnTo>
                <a:lnTo>
                  <a:pt x="626640" y="180723"/>
                </a:lnTo>
                <a:lnTo>
                  <a:pt x="627595" y="177982"/>
                </a:lnTo>
                <a:lnTo>
                  <a:pt x="630568" y="177656"/>
                </a:lnTo>
                <a:lnTo>
                  <a:pt x="632410" y="176937"/>
                </a:lnTo>
                <a:lnTo>
                  <a:pt x="634895" y="178077"/>
                </a:lnTo>
                <a:lnTo>
                  <a:pt x="635910" y="180153"/>
                </a:lnTo>
                <a:lnTo>
                  <a:pt x="633039" y="183566"/>
                </a:lnTo>
                <a:lnTo>
                  <a:pt x="630703" y="184027"/>
                </a:lnTo>
                <a:lnTo>
                  <a:pt x="628875" y="184916"/>
                </a:lnTo>
                <a:close/>
              </a:path>
              <a:path w="2096770" h="476884">
                <a:moveTo>
                  <a:pt x="630588" y="393424"/>
                </a:moveTo>
                <a:lnTo>
                  <a:pt x="627988" y="392264"/>
                </a:lnTo>
                <a:lnTo>
                  <a:pt x="626850" y="389366"/>
                </a:lnTo>
                <a:lnTo>
                  <a:pt x="627446" y="385004"/>
                </a:lnTo>
                <a:lnTo>
                  <a:pt x="629985" y="384101"/>
                </a:lnTo>
                <a:lnTo>
                  <a:pt x="633432" y="387026"/>
                </a:lnTo>
                <a:lnTo>
                  <a:pt x="633865" y="389305"/>
                </a:lnTo>
                <a:lnTo>
                  <a:pt x="634719" y="391090"/>
                </a:lnTo>
                <a:lnTo>
                  <a:pt x="632863" y="391775"/>
                </a:lnTo>
                <a:lnTo>
                  <a:pt x="630588" y="393424"/>
                </a:lnTo>
                <a:close/>
              </a:path>
              <a:path w="2096770" h="476884">
                <a:moveTo>
                  <a:pt x="630669" y="113450"/>
                </a:moveTo>
                <a:lnTo>
                  <a:pt x="627703" y="112290"/>
                </a:lnTo>
                <a:lnTo>
                  <a:pt x="626647" y="109610"/>
                </a:lnTo>
                <a:lnTo>
                  <a:pt x="628266" y="107357"/>
                </a:lnTo>
                <a:lnTo>
                  <a:pt x="628949" y="105471"/>
                </a:lnTo>
                <a:lnTo>
                  <a:pt x="630757" y="106347"/>
                </a:lnTo>
                <a:lnTo>
                  <a:pt x="633060" y="106808"/>
                </a:lnTo>
                <a:lnTo>
                  <a:pt x="635944" y="110261"/>
                </a:lnTo>
                <a:lnTo>
                  <a:pt x="635010" y="112819"/>
                </a:lnTo>
                <a:lnTo>
                  <a:pt x="630669" y="113450"/>
                </a:lnTo>
                <a:close/>
              </a:path>
              <a:path w="2096770" h="476884">
                <a:moveTo>
                  <a:pt x="613755" y="202252"/>
                </a:moveTo>
                <a:lnTo>
                  <a:pt x="609353" y="201220"/>
                </a:lnTo>
                <a:lnTo>
                  <a:pt x="607877" y="200053"/>
                </a:lnTo>
                <a:lnTo>
                  <a:pt x="608365" y="196030"/>
                </a:lnTo>
                <a:lnTo>
                  <a:pt x="610396" y="193811"/>
                </a:lnTo>
                <a:lnTo>
                  <a:pt x="614080" y="193336"/>
                </a:lnTo>
                <a:lnTo>
                  <a:pt x="614994" y="194530"/>
                </a:lnTo>
                <a:lnTo>
                  <a:pt x="617100" y="196084"/>
                </a:lnTo>
                <a:lnTo>
                  <a:pt x="616382" y="200725"/>
                </a:lnTo>
                <a:lnTo>
                  <a:pt x="613755" y="202252"/>
                </a:lnTo>
                <a:close/>
              </a:path>
              <a:path w="2096770" h="476884">
                <a:moveTo>
                  <a:pt x="613728" y="166529"/>
                </a:moveTo>
                <a:lnTo>
                  <a:pt x="609110" y="165945"/>
                </a:lnTo>
                <a:lnTo>
                  <a:pt x="607126" y="163442"/>
                </a:lnTo>
                <a:lnTo>
                  <a:pt x="609733" y="158882"/>
                </a:lnTo>
                <a:lnTo>
                  <a:pt x="612820" y="157776"/>
                </a:lnTo>
                <a:lnTo>
                  <a:pt x="615447" y="158889"/>
                </a:lnTo>
                <a:lnTo>
                  <a:pt x="615915" y="161535"/>
                </a:lnTo>
                <a:lnTo>
                  <a:pt x="616761" y="163286"/>
                </a:lnTo>
                <a:lnTo>
                  <a:pt x="615312" y="164385"/>
                </a:lnTo>
                <a:lnTo>
                  <a:pt x="613728" y="166529"/>
                </a:lnTo>
                <a:close/>
              </a:path>
              <a:path w="2096770" h="476884">
                <a:moveTo>
                  <a:pt x="630534" y="359139"/>
                </a:moveTo>
                <a:lnTo>
                  <a:pt x="627981" y="357837"/>
                </a:lnTo>
                <a:lnTo>
                  <a:pt x="626891" y="355001"/>
                </a:lnTo>
                <a:lnTo>
                  <a:pt x="627365" y="350448"/>
                </a:lnTo>
                <a:lnTo>
                  <a:pt x="629884" y="349491"/>
                </a:lnTo>
                <a:lnTo>
                  <a:pt x="633418" y="352538"/>
                </a:lnTo>
                <a:lnTo>
                  <a:pt x="633872" y="354879"/>
                </a:lnTo>
                <a:lnTo>
                  <a:pt x="634752" y="356724"/>
                </a:lnTo>
                <a:lnTo>
                  <a:pt x="632904" y="357423"/>
                </a:lnTo>
                <a:lnTo>
                  <a:pt x="630534" y="359139"/>
                </a:lnTo>
                <a:close/>
              </a:path>
              <a:path w="2096770" h="476884">
                <a:moveTo>
                  <a:pt x="629247" y="323356"/>
                </a:moveTo>
                <a:lnTo>
                  <a:pt x="628482" y="321687"/>
                </a:lnTo>
                <a:lnTo>
                  <a:pt x="627534" y="320058"/>
                </a:lnTo>
                <a:lnTo>
                  <a:pt x="626979" y="317867"/>
                </a:lnTo>
                <a:lnTo>
                  <a:pt x="628482" y="317012"/>
                </a:lnTo>
                <a:lnTo>
                  <a:pt x="629241" y="316347"/>
                </a:lnTo>
                <a:lnTo>
                  <a:pt x="631563" y="321368"/>
                </a:lnTo>
                <a:lnTo>
                  <a:pt x="629247" y="323356"/>
                </a:lnTo>
                <a:close/>
              </a:path>
              <a:path w="2096770" h="476884">
                <a:moveTo>
                  <a:pt x="613362" y="133731"/>
                </a:moveTo>
                <a:lnTo>
                  <a:pt x="608595" y="131295"/>
                </a:lnTo>
                <a:lnTo>
                  <a:pt x="607451" y="128140"/>
                </a:lnTo>
                <a:lnTo>
                  <a:pt x="608358" y="125297"/>
                </a:lnTo>
                <a:lnTo>
                  <a:pt x="611080" y="124659"/>
                </a:lnTo>
                <a:lnTo>
                  <a:pt x="612793" y="123709"/>
                </a:lnTo>
                <a:lnTo>
                  <a:pt x="614032" y="125188"/>
                </a:lnTo>
                <a:lnTo>
                  <a:pt x="616375" y="126742"/>
                </a:lnTo>
                <a:lnTo>
                  <a:pt x="616037" y="131736"/>
                </a:lnTo>
                <a:lnTo>
                  <a:pt x="613362" y="133731"/>
                </a:lnTo>
                <a:close/>
              </a:path>
              <a:path w="2096770" h="476884">
                <a:moveTo>
                  <a:pt x="647855" y="167248"/>
                </a:moveTo>
                <a:lnTo>
                  <a:pt x="645458" y="165531"/>
                </a:lnTo>
                <a:lnTo>
                  <a:pt x="643636" y="164853"/>
                </a:lnTo>
                <a:lnTo>
                  <a:pt x="644496" y="163007"/>
                </a:lnTo>
                <a:lnTo>
                  <a:pt x="644923" y="160673"/>
                </a:lnTo>
                <a:lnTo>
                  <a:pt x="648424" y="157552"/>
                </a:lnTo>
                <a:lnTo>
                  <a:pt x="650414" y="158536"/>
                </a:lnTo>
                <a:lnTo>
                  <a:pt x="651328" y="161311"/>
                </a:lnTo>
                <a:lnTo>
                  <a:pt x="650590" y="163177"/>
                </a:lnTo>
                <a:lnTo>
                  <a:pt x="650313" y="165871"/>
                </a:lnTo>
                <a:lnTo>
                  <a:pt x="647855" y="167248"/>
                </a:lnTo>
                <a:close/>
              </a:path>
              <a:path w="2096770" h="476884">
                <a:moveTo>
                  <a:pt x="629132" y="253837"/>
                </a:moveTo>
                <a:lnTo>
                  <a:pt x="628428" y="252121"/>
                </a:lnTo>
                <a:lnTo>
                  <a:pt x="627534" y="250445"/>
                </a:lnTo>
                <a:lnTo>
                  <a:pt x="627053" y="248226"/>
                </a:lnTo>
                <a:lnTo>
                  <a:pt x="628618" y="247432"/>
                </a:lnTo>
                <a:lnTo>
                  <a:pt x="629417" y="246801"/>
                </a:lnTo>
                <a:lnTo>
                  <a:pt x="631516" y="251951"/>
                </a:lnTo>
                <a:lnTo>
                  <a:pt x="629132" y="253837"/>
                </a:lnTo>
                <a:close/>
              </a:path>
              <a:path w="2096770" h="476884">
                <a:moveTo>
                  <a:pt x="648850" y="202604"/>
                </a:moveTo>
                <a:lnTo>
                  <a:pt x="644401" y="201254"/>
                </a:lnTo>
                <a:lnTo>
                  <a:pt x="643020" y="198323"/>
                </a:lnTo>
                <a:lnTo>
                  <a:pt x="643927" y="195697"/>
                </a:lnTo>
                <a:lnTo>
                  <a:pt x="646155" y="194829"/>
                </a:lnTo>
                <a:lnTo>
                  <a:pt x="647645" y="193703"/>
                </a:lnTo>
                <a:lnTo>
                  <a:pt x="648891" y="194883"/>
                </a:lnTo>
                <a:lnTo>
                  <a:pt x="651132" y="196016"/>
                </a:lnTo>
                <a:lnTo>
                  <a:pt x="651362" y="200840"/>
                </a:lnTo>
                <a:lnTo>
                  <a:pt x="648850" y="202604"/>
                </a:lnTo>
                <a:close/>
              </a:path>
              <a:path w="2096770" h="476884">
                <a:moveTo>
                  <a:pt x="609895" y="235715"/>
                </a:moveTo>
                <a:lnTo>
                  <a:pt x="609042" y="234046"/>
                </a:lnTo>
                <a:lnTo>
                  <a:pt x="608365" y="233184"/>
                </a:lnTo>
                <a:lnTo>
                  <a:pt x="610200" y="232417"/>
                </a:lnTo>
                <a:lnTo>
                  <a:pt x="611994" y="231454"/>
                </a:lnTo>
                <a:lnTo>
                  <a:pt x="614371" y="230931"/>
                </a:lnTo>
                <a:lnTo>
                  <a:pt x="615224" y="232614"/>
                </a:lnTo>
                <a:lnTo>
                  <a:pt x="615901" y="233476"/>
                </a:lnTo>
                <a:lnTo>
                  <a:pt x="614066" y="234236"/>
                </a:lnTo>
                <a:lnTo>
                  <a:pt x="612272" y="235192"/>
                </a:lnTo>
                <a:lnTo>
                  <a:pt x="609895" y="235715"/>
                </a:lnTo>
                <a:close/>
              </a:path>
              <a:path w="2096770" h="476884">
                <a:moveTo>
                  <a:pt x="647591" y="236753"/>
                </a:moveTo>
                <a:lnTo>
                  <a:pt x="644232" y="235328"/>
                </a:lnTo>
                <a:lnTo>
                  <a:pt x="643670" y="234154"/>
                </a:lnTo>
                <a:lnTo>
                  <a:pt x="642952" y="233347"/>
                </a:lnTo>
                <a:lnTo>
                  <a:pt x="644798" y="232431"/>
                </a:lnTo>
                <a:lnTo>
                  <a:pt x="646433" y="231433"/>
                </a:lnTo>
                <a:lnTo>
                  <a:pt x="648715" y="230769"/>
                </a:lnTo>
                <a:lnTo>
                  <a:pt x="649682" y="232478"/>
                </a:lnTo>
                <a:lnTo>
                  <a:pt x="650340" y="233279"/>
                </a:lnTo>
                <a:lnTo>
                  <a:pt x="649392" y="235789"/>
                </a:lnTo>
                <a:lnTo>
                  <a:pt x="647591" y="236753"/>
                </a:lnTo>
                <a:close/>
              </a:path>
              <a:path w="2096770" h="476884">
                <a:moveTo>
                  <a:pt x="649196" y="131648"/>
                </a:moveTo>
                <a:lnTo>
                  <a:pt x="647476" y="130589"/>
                </a:lnTo>
                <a:lnTo>
                  <a:pt x="645302" y="129877"/>
                </a:lnTo>
                <a:lnTo>
                  <a:pt x="642485" y="126199"/>
                </a:lnTo>
                <a:lnTo>
                  <a:pt x="643420" y="123628"/>
                </a:lnTo>
                <a:lnTo>
                  <a:pt x="647733" y="123139"/>
                </a:lnTo>
                <a:lnTo>
                  <a:pt x="649588" y="124971"/>
                </a:lnTo>
                <a:lnTo>
                  <a:pt x="651335" y="125914"/>
                </a:lnTo>
                <a:lnTo>
                  <a:pt x="649196" y="131648"/>
                </a:lnTo>
                <a:close/>
              </a:path>
              <a:path w="2096770" h="476884">
                <a:moveTo>
                  <a:pt x="646501" y="412761"/>
                </a:moveTo>
                <a:lnTo>
                  <a:pt x="643704" y="411777"/>
                </a:lnTo>
                <a:lnTo>
                  <a:pt x="643101" y="409090"/>
                </a:lnTo>
                <a:lnTo>
                  <a:pt x="642174" y="407360"/>
                </a:lnTo>
                <a:lnTo>
                  <a:pt x="643684" y="406118"/>
                </a:lnTo>
                <a:lnTo>
                  <a:pt x="645288" y="403750"/>
                </a:lnTo>
                <a:lnTo>
                  <a:pt x="650299" y="404185"/>
                </a:lnTo>
                <a:lnTo>
                  <a:pt x="652033" y="407021"/>
                </a:lnTo>
                <a:lnTo>
                  <a:pt x="649670" y="411648"/>
                </a:lnTo>
                <a:lnTo>
                  <a:pt x="646501" y="412761"/>
                </a:lnTo>
                <a:close/>
              </a:path>
              <a:path w="2096770" h="476884">
                <a:moveTo>
                  <a:pt x="632619" y="46090"/>
                </a:moveTo>
                <a:lnTo>
                  <a:pt x="628387" y="43484"/>
                </a:lnTo>
                <a:lnTo>
                  <a:pt x="627223" y="40553"/>
                </a:lnTo>
                <a:lnTo>
                  <a:pt x="628739" y="36109"/>
                </a:lnTo>
                <a:lnTo>
                  <a:pt x="631604" y="34481"/>
                </a:lnTo>
                <a:lnTo>
                  <a:pt x="635944" y="37351"/>
                </a:lnTo>
                <a:lnTo>
                  <a:pt x="636154" y="39902"/>
                </a:lnTo>
                <a:lnTo>
                  <a:pt x="636865" y="41673"/>
                </a:lnTo>
                <a:lnTo>
                  <a:pt x="635199" y="44617"/>
                </a:lnTo>
                <a:lnTo>
                  <a:pt x="632619" y="46090"/>
                </a:lnTo>
                <a:close/>
              </a:path>
              <a:path w="2096770" h="476884">
                <a:moveTo>
                  <a:pt x="632430" y="220510"/>
                </a:moveTo>
                <a:lnTo>
                  <a:pt x="628008" y="219092"/>
                </a:lnTo>
                <a:lnTo>
                  <a:pt x="626532" y="216208"/>
                </a:lnTo>
                <a:lnTo>
                  <a:pt x="629748" y="212198"/>
                </a:lnTo>
                <a:lnTo>
                  <a:pt x="632904" y="211642"/>
                </a:lnTo>
                <a:lnTo>
                  <a:pt x="635301" y="213230"/>
                </a:lnTo>
                <a:lnTo>
                  <a:pt x="635490" y="215760"/>
                </a:lnTo>
                <a:lnTo>
                  <a:pt x="636154" y="217565"/>
                </a:lnTo>
                <a:lnTo>
                  <a:pt x="634468" y="218488"/>
                </a:lnTo>
                <a:lnTo>
                  <a:pt x="632430" y="220510"/>
                </a:lnTo>
                <a:close/>
              </a:path>
              <a:path w="2096770" h="476884">
                <a:moveTo>
                  <a:pt x="629674" y="80469"/>
                </a:moveTo>
                <a:lnTo>
                  <a:pt x="627182" y="79709"/>
                </a:lnTo>
                <a:lnTo>
                  <a:pt x="626437" y="75312"/>
                </a:lnTo>
                <a:lnTo>
                  <a:pt x="627968" y="73216"/>
                </a:lnTo>
                <a:lnTo>
                  <a:pt x="628685" y="71248"/>
                </a:lnTo>
                <a:lnTo>
                  <a:pt x="630547" y="72150"/>
                </a:lnTo>
                <a:lnTo>
                  <a:pt x="632931" y="72612"/>
                </a:lnTo>
                <a:lnTo>
                  <a:pt x="635937" y="76194"/>
                </a:lnTo>
                <a:lnTo>
                  <a:pt x="634928" y="78406"/>
                </a:lnTo>
                <a:lnTo>
                  <a:pt x="629674" y="80469"/>
                </a:lnTo>
                <a:close/>
              </a:path>
              <a:path w="2096770" h="476884">
                <a:moveTo>
                  <a:pt x="649223" y="272774"/>
                </a:moveTo>
                <a:lnTo>
                  <a:pt x="647442" y="271933"/>
                </a:lnTo>
                <a:lnTo>
                  <a:pt x="645146" y="271526"/>
                </a:lnTo>
                <a:lnTo>
                  <a:pt x="642323" y="268120"/>
                </a:lnTo>
                <a:lnTo>
                  <a:pt x="643338" y="266098"/>
                </a:lnTo>
                <a:lnTo>
                  <a:pt x="645871" y="265060"/>
                </a:lnTo>
                <a:lnTo>
                  <a:pt x="647665" y="265799"/>
                </a:lnTo>
                <a:lnTo>
                  <a:pt x="650441" y="266125"/>
                </a:lnTo>
                <a:lnTo>
                  <a:pt x="651545" y="268696"/>
                </a:lnTo>
                <a:lnTo>
                  <a:pt x="649906" y="270942"/>
                </a:lnTo>
                <a:lnTo>
                  <a:pt x="649223" y="272774"/>
                </a:lnTo>
                <a:close/>
              </a:path>
              <a:path w="2096770" h="476884">
                <a:moveTo>
                  <a:pt x="628800" y="9193"/>
                </a:moveTo>
                <a:lnTo>
                  <a:pt x="628198" y="7212"/>
                </a:lnTo>
                <a:lnTo>
                  <a:pt x="626695" y="4891"/>
                </a:lnTo>
                <a:lnTo>
                  <a:pt x="627758" y="2055"/>
                </a:lnTo>
                <a:lnTo>
                  <a:pt x="630656" y="1669"/>
                </a:lnTo>
                <a:lnTo>
                  <a:pt x="632491" y="882"/>
                </a:lnTo>
                <a:lnTo>
                  <a:pt x="634969" y="2144"/>
                </a:lnTo>
                <a:lnTo>
                  <a:pt x="635876" y="4260"/>
                </a:lnTo>
                <a:lnTo>
                  <a:pt x="632890" y="7734"/>
                </a:lnTo>
                <a:lnTo>
                  <a:pt x="630615" y="8264"/>
                </a:lnTo>
                <a:lnTo>
                  <a:pt x="628800" y="9193"/>
                </a:lnTo>
                <a:close/>
              </a:path>
              <a:path w="2096770" h="476884">
                <a:moveTo>
                  <a:pt x="645065" y="304982"/>
                </a:moveTo>
                <a:lnTo>
                  <a:pt x="644320" y="303442"/>
                </a:lnTo>
                <a:lnTo>
                  <a:pt x="643751" y="302641"/>
                </a:lnTo>
                <a:lnTo>
                  <a:pt x="645383" y="301936"/>
                </a:lnTo>
                <a:lnTo>
                  <a:pt x="646981" y="301067"/>
                </a:lnTo>
                <a:lnTo>
                  <a:pt x="649053" y="300565"/>
                </a:lnTo>
                <a:lnTo>
                  <a:pt x="649818" y="302126"/>
                </a:lnTo>
                <a:lnTo>
                  <a:pt x="650387" y="302920"/>
                </a:lnTo>
                <a:lnTo>
                  <a:pt x="648742" y="303625"/>
                </a:lnTo>
                <a:lnTo>
                  <a:pt x="647130" y="304480"/>
                </a:lnTo>
                <a:lnTo>
                  <a:pt x="645065" y="304982"/>
                </a:lnTo>
                <a:close/>
              </a:path>
              <a:path w="2096770" h="476884">
                <a:moveTo>
                  <a:pt x="736098" y="220564"/>
                </a:moveTo>
                <a:lnTo>
                  <a:pt x="732672" y="217416"/>
                </a:lnTo>
                <a:lnTo>
                  <a:pt x="732218" y="215061"/>
                </a:lnTo>
                <a:lnTo>
                  <a:pt x="731338" y="213175"/>
                </a:lnTo>
                <a:lnTo>
                  <a:pt x="733274" y="212531"/>
                </a:lnTo>
                <a:lnTo>
                  <a:pt x="735685" y="210896"/>
                </a:lnTo>
                <a:lnTo>
                  <a:pt x="738346" y="212164"/>
                </a:lnTo>
                <a:lnTo>
                  <a:pt x="738590" y="215075"/>
                </a:lnTo>
                <a:lnTo>
                  <a:pt x="739308" y="216988"/>
                </a:lnTo>
                <a:lnTo>
                  <a:pt x="738177" y="219621"/>
                </a:lnTo>
                <a:lnTo>
                  <a:pt x="736098" y="220564"/>
                </a:lnTo>
                <a:close/>
              </a:path>
              <a:path w="2096770" h="476884">
                <a:moveTo>
                  <a:pt x="736118" y="187901"/>
                </a:moveTo>
                <a:lnTo>
                  <a:pt x="730945" y="185011"/>
                </a:lnTo>
                <a:lnTo>
                  <a:pt x="729659" y="181849"/>
                </a:lnTo>
                <a:lnTo>
                  <a:pt x="730525" y="178911"/>
                </a:lnTo>
                <a:lnTo>
                  <a:pt x="733444" y="178267"/>
                </a:lnTo>
                <a:lnTo>
                  <a:pt x="735258" y="177297"/>
                </a:lnTo>
                <a:lnTo>
                  <a:pt x="736545" y="178823"/>
                </a:lnTo>
                <a:lnTo>
                  <a:pt x="738962" y="180411"/>
                </a:lnTo>
                <a:lnTo>
                  <a:pt x="738664" y="185567"/>
                </a:lnTo>
                <a:lnTo>
                  <a:pt x="736118" y="187901"/>
                </a:lnTo>
                <a:close/>
              </a:path>
              <a:path w="2096770" h="476884">
                <a:moveTo>
                  <a:pt x="735624" y="11473"/>
                </a:moveTo>
                <a:lnTo>
                  <a:pt x="730776" y="8962"/>
                </a:lnTo>
                <a:lnTo>
                  <a:pt x="729618" y="5787"/>
                </a:lnTo>
                <a:lnTo>
                  <a:pt x="730573" y="2937"/>
                </a:lnTo>
                <a:lnTo>
                  <a:pt x="733288" y="2306"/>
                </a:lnTo>
                <a:lnTo>
                  <a:pt x="735021" y="1343"/>
                </a:lnTo>
                <a:lnTo>
                  <a:pt x="736240" y="2829"/>
                </a:lnTo>
                <a:lnTo>
                  <a:pt x="738563" y="4383"/>
                </a:lnTo>
                <a:lnTo>
                  <a:pt x="738197" y="9329"/>
                </a:lnTo>
                <a:lnTo>
                  <a:pt x="735624" y="11473"/>
                </a:lnTo>
                <a:close/>
              </a:path>
              <a:path w="2096770" h="476884">
                <a:moveTo>
                  <a:pt x="735455" y="79261"/>
                </a:moveTo>
                <a:lnTo>
                  <a:pt x="733220" y="77578"/>
                </a:lnTo>
                <a:lnTo>
                  <a:pt x="731392" y="76873"/>
                </a:lnTo>
                <a:lnTo>
                  <a:pt x="732313" y="75095"/>
                </a:lnTo>
                <a:lnTo>
                  <a:pt x="732841" y="72836"/>
                </a:lnTo>
                <a:lnTo>
                  <a:pt x="736396" y="69905"/>
                </a:lnTo>
                <a:lnTo>
                  <a:pt x="738373" y="70916"/>
                </a:lnTo>
                <a:lnTo>
                  <a:pt x="739314" y="73616"/>
                </a:lnTo>
                <a:lnTo>
                  <a:pt x="738502" y="75407"/>
                </a:lnTo>
                <a:lnTo>
                  <a:pt x="738096" y="78162"/>
                </a:lnTo>
                <a:lnTo>
                  <a:pt x="735455" y="79261"/>
                </a:lnTo>
                <a:close/>
              </a:path>
              <a:path w="2096770" h="476884">
                <a:moveTo>
                  <a:pt x="735441" y="44461"/>
                </a:moveTo>
                <a:lnTo>
                  <a:pt x="730945" y="43315"/>
                </a:lnTo>
                <a:lnTo>
                  <a:pt x="729374" y="40587"/>
                </a:lnTo>
                <a:lnTo>
                  <a:pt x="732421" y="36462"/>
                </a:lnTo>
                <a:lnTo>
                  <a:pt x="735563" y="35736"/>
                </a:lnTo>
                <a:lnTo>
                  <a:pt x="737933" y="37276"/>
                </a:lnTo>
                <a:lnTo>
                  <a:pt x="738170" y="39780"/>
                </a:lnTo>
                <a:lnTo>
                  <a:pt x="738868" y="41578"/>
                </a:lnTo>
                <a:lnTo>
                  <a:pt x="737283" y="42500"/>
                </a:lnTo>
                <a:lnTo>
                  <a:pt x="735441" y="44461"/>
                </a:lnTo>
                <a:close/>
              </a:path>
              <a:path w="2096770" h="476884">
                <a:moveTo>
                  <a:pt x="735177" y="114624"/>
                </a:moveTo>
                <a:lnTo>
                  <a:pt x="731859" y="113050"/>
                </a:lnTo>
                <a:lnTo>
                  <a:pt x="731372" y="111829"/>
                </a:lnTo>
                <a:lnTo>
                  <a:pt x="730708" y="110974"/>
                </a:lnTo>
                <a:lnTo>
                  <a:pt x="732530" y="110200"/>
                </a:lnTo>
                <a:lnTo>
                  <a:pt x="734310" y="109237"/>
                </a:lnTo>
                <a:lnTo>
                  <a:pt x="736667" y="108708"/>
                </a:lnTo>
                <a:lnTo>
                  <a:pt x="738251" y="110635"/>
                </a:lnTo>
                <a:lnTo>
                  <a:pt x="737236" y="113783"/>
                </a:lnTo>
                <a:lnTo>
                  <a:pt x="735177" y="114624"/>
                </a:lnTo>
                <a:close/>
              </a:path>
              <a:path w="2096770" h="476884">
                <a:moveTo>
                  <a:pt x="732909" y="147375"/>
                </a:moveTo>
                <a:lnTo>
                  <a:pt x="732051" y="145882"/>
                </a:lnTo>
                <a:lnTo>
                  <a:pt x="731419" y="145163"/>
                </a:lnTo>
                <a:lnTo>
                  <a:pt x="733086" y="144335"/>
                </a:lnTo>
                <a:lnTo>
                  <a:pt x="734595" y="143406"/>
                </a:lnTo>
                <a:lnTo>
                  <a:pt x="736660" y="142802"/>
                </a:lnTo>
                <a:lnTo>
                  <a:pt x="737547" y="144369"/>
                </a:lnTo>
                <a:lnTo>
                  <a:pt x="738157" y="145122"/>
                </a:lnTo>
                <a:lnTo>
                  <a:pt x="736532" y="145903"/>
                </a:lnTo>
                <a:lnTo>
                  <a:pt x="735015" y="146819"/>
                </a:lnTo>
                <a:lnTo>
                  <a:pt x="732909" y="147375"/>
                </a:lnTo>
                <a:close/>
              </a:path>
              <a:path w="2096770" h="476884">
                <a:moveTo>
                  <a:pt x="732794" y="427077"/>
                </a:moveTo>
                <a:lnTo>
                  <a:pt x="732083" y="425496"/>
                </a:lnTo>
                <a:lnTo>
                  <a:pt x="731521" y="424675"/>
                </a:lnTo>
                <a:lnTo>
                  <a:pt x="733220" y="424017"/>
                </a:lnTo>
                <a:lnTo>
                  <a:pt x="734893" y="423203"/>
                </a:lnTo>
                <a:lnTo>
                  <a:pt x="737019" y="422755"/>
                </a:lnTo>
                <a:lnTo>
                  <a:pt x="737730" y="424377"/>
                </a:lnTo>
                <a:lnTo>
                  <a:pt x="738278" y="425218"/>
                </a:lnTo>
                <a:lnTo>
                  <a:pt x="736592" y="425863"/>
                </a:lnTo>
                <a:lnTo>
                  <a:pt x="734940" y="426670"/>
                </a:lnTo>
                <a:lnTo>
                  <a:pt x="732794" y="427077"/>
                </a:lnTo>
                <a:close/>
              </a:path>
              <a:path w="2096770" h="476884">
                <a:moveTo>
                  <a:pt x="736200" y="465826"/>
                </a:moveTo>
                <a:lnTo>
                  <a:pt x="732712" y="462949"/>
                </a:lnTo>
                <a:lnTo>
                  <a:pt x="732184" y="460649"/>
                </a:lnTo>
                <a:lnTo>
                  <a:pt x="731263" y="458844"/>
                </a:lnTo>
                <a:lnTo>
                  <a:pt x="733166" y="458152"/>
                </a:lnTo>
                <a:lnTo>
                  <a:pt x="735428" y="456510"/>
                </a:lnTo>
                <a:lnTo>
                  <a:pt x="738157" y="457535"/>
                </a:lnTo>
                <a:lnTo>
                  <a:pt x="738536" y="460432"/>
                </a:lnTo>
                <a:lnTo>
                  <a:pt x="739308" y="462270"/>
                </a:lnTo>
                <a:lnTo>
                  <a:pt x="738238" y="464815"/>
                </a:lnTo>
                <a:lnTo>
                  <a:pt x="736200" y="465826"/>
                </a:lnTo>
                <a:close/>
              </a:path>
              <a:path w="2096770" h="476884">
                <a:moveTo>
                  <a:pt x="736904" y="361175"/>
                </a:moveTo>
                <a:lnTo>
                  <a:pt x="733207" y="358685"/>
                </a:lnTo>
                <a:lnTo>
                  <a:pt x="732679" y="356344"/>
                </a:lnTo>
                <a:lnTo>
                  <a:pt x="731744" y="354607"/>
                </a:lnTo>
                <a:lnTo>
                  <a:pt x="733220" y="353196"/>
                </a:lnTo>
                <a:lnTo>
                  <a:pt x="734737" y="350570"/>
                </a:lnTo>
                <a:lnTo>
                  <a:pt x="740174" y="350787"/>
                </a:lnTo>
                <a:lnTo>
                  <a:pt x="740926" y="354051"/>
                </a:lnTo>
                <a:lnTo>
                  <a:pt x="739287" y="360062"/>
                </a:lnTo>
                <a:lnTo>
                  <a:pt x="736904" y="361175"/>
                </a:lnTo>
                <a:close/>
              </a:path>
              <a:path w="2096770" h="476884">
                <a:moveTo>
                  <a:pt x="735028" y="290205"/>
                </a:moveTo>
                <a:lnTo>
                  <a:pt x="733897" y="288678"/>
                </a:lnTo>
                <a:lnTo>
                  <a:pt x="731683" y="287009"/>
                </a:lnTo>
                <a:lnTo>
                  <a:pt x="732340" y="282334"/>
                </a:lnTo>
                <a:lnTo>
                  <a:pt x="734805" y="279885"/>
                </a:lnTo>
                <a:lnTo>
                  <a:pt x="739619" y="282375"/>
                </a:lnTo>
                <a:lnTo>
                  <a:pt x="740567" y="285747"/>
                </a:lnTo>
                <a:lnTo>
                  <a:pt x="739606" y="288712"/>
                </a:lnTo>
                <a:lnTo>
                  <a:pt x="736796" y="289289"/>
                </a:lnTo>
                <a:lnTo>
                  <a:pt x="735028" y="290205"/>
                </a:lnTo>
                <a:close/>
              </a:path>
              <a:path w="2096770" h="476884">
                <a:moveTo>
                  <a:pt x="737209" y="396477"/>
                </a:moveTo>
                <a:lnTo>
                  <a:pt x="736498" y="395805"/>
                </a:lnTo>
                <a:lnTo>
                  <a:pt x="735076" y="394923"/>
                </a:lnTo>
                <a:lnTo>
                  <a:pt x="735685" y="392833"/>
                </a:lnTo>
                <a:lnTo>
                  <a:pt x="736660" y="391307"/>
                </a:lnTo>
                <a:lnTo>
                  <a:pt x="737452" y="389733"/>
                </a:lnTo>
                <a:lnTo>
                  <a:pt x="739653" y="391748"/>
                </a:lnTo>
                <a:lnTo>
                  <a:pt x="737209" y="396477"/>
                </a:lnTo>
                <a:close/>
              </a:path>
              <a:path w="2096770" h="476884">
                <a:moveTo>
                  <a:pt x="726962" y="312737"/>
                </a:moveTo>
                <a:lnTo>
                  <a:pt x="724946" y="312235"/>
                </a:lnTo>
                <a:lnTo>
                  <a:pt x="722860" y="311889"/>
                </a:lnTo>
                <a:lnTo>
                  <a:pt x="717965" y="309684"/>
                </a:lnTo>
                <a:lnTo>
                  <a:pt x="715344" y="307655"/>
                </a:lnTo>
                <a:lnTo>
                  <a:pt x="716258" y="302845"/>
                </a:lnTo>
                <a:lnTo>
                  <a:pt x="717484" y="301576"/>
                </a:lnTo>
                <a:lnTo>
                  <a:pt x="722271" y="300911"/>
                </a:lnTo>
                <a:lnTo>
                  <a:pt x="724262" y="303551"/>
                </a:lnTo>
                <a:lnTo>
                  <a:pt x="726246" y="308619"/>
                </a:lnTo>
                <a:lnTo>
                  <a:pt x="726530" y="310709"/>
                </a:lnTo>
                <a:lnTo>
                  <a:pt x="726962" y="312737"/>
                </a:lnTo>
                <a:close/>
              </a:path>
              <a:path w="2096770" h="476884">
                <a:moveTo>
                  <a:pt x="727485" y="313267"/>
                </a:moveTo>
                <a:lnTo>
                  <a:pt x="727052" y="313212"/>
                </a:lnTo>
                <a:lnTo>
                  <a:pt x="726958" y="312744"/>
                </a:lnTo>
                <a:lnTo>
                  <a:pt x="727424" y="312846"/>
                </a:lnTo>
                <a:lnTo>
                  <a:pt x="727485" y="313267"/>
                </a:lnTo>
                <a:close/>
              </a:path>
              <a:path w="2096770" h="476884">
                <a:moveTo>
                  <a:pt x="738868" y="313979"/>
                </a:moveTo>
                <a:lnTo>
                  <a:pt x="732543" y="313979"/>
                </a:lnTo>
                <a:lnTo>
                  <a:pt x="738935" y="312873"/>
                </a:lnTo>
                <a:lnTo>
                  <a:pt x="738868" y="313979"/>
                </a:lnTo>
                <a:close/>
              </a:path>
              <a:path w="2096770" h="476884">
                <a:moveTo>
                  <a:pt x="727939" y="324577"/>
                </a:moveTo>
                <a:lnTo>
                  <a:pt x="728345" y="318389"/>
                </a:lnTo>
                <a:lnTo>
                  <a:pt x="727478" y="313267"/>
                </a:lnTo>
                <a:lnTo>
                  <a:pt x="732543" y="313979"/>
                </a:lnTo>
                <a:lnTo>
                  <a:pt x="738868" y="313979"/>
                </a:lnTo>
                <a:lnTo>
                  <a:pt x="738373" y="322134"/>
                </a:lnTo>
                <a:lnTo>
                  <a:pt x="737005" y="323498"/>
                </a:lnTo>
                <a:lnTo>
                  <a:pt x="727939" y="324577"/>
                </a:lnTo>
                <a:close/>
              </a:path>
              <a:path w="2096770" h="476884">
                <a:moveTo>
                  <a:pt x="716942" y="96814"/>
                </a:moveTo>
                <a:lnTo>
                  <a:pt x="716299" y="95104"/>
                </a:lnTo>
                <a:lnTo>
                  <a:pt x="715486" y="93428"/>
                </a:lnTo>
                <a:lnTo>
                  <a:pt x="715060" y="91284"/>
                </a:lnTo>
                <a:lnTo>
                  <a:pt x="716651" y="90572"/>
                </a:lnTo>
                <a:lnTo>
                  <a:pt x="717477" y="90015"/>
                </a:lnTo>
                <a:lnTo>
                  <a:pt x="718114" y="91698"/>
                </a:lnTo>
                <a:lnTo>
                  <a:pt x="718919" y="93353"/>
                </a:lnTo>
                <a:lnTo>
                  <a:pt x="719312" y="95518"/>
                </a:lnTo>
                <a:lnTo>
                  <a:pt x="717755" y="96237"/>
                </a:lnTo>
                <a:lnTo>
                  <a:pt x="716942" y="96814"/>
                </a:lnTo>
                <a:close/>
              </a:path>
              <a:path w="2096770" h="476884">
                <a:moveTo>
                  <a:pt x="681894" y="236950"/>
                </a:moveTo>
                <a:lnTo>
                  <a:pt x="678610" y="235281"/>
                </a:lnTo>
                <a:lnTo>
                  <a:pt x="678177" y="234080"/>
                </a:lnTo>
                <a:lnTo>
                  <a:pt x="677554" y="233225"/>
                </a:lnTo>
                <a:lnTo>
                  <a:pt x="679301" y="232438"/>
                </a:lnTo>
                <a:lnTo>
                  <a:pt x="681000" y="231495"/>
                </a:lnTo>
                <a:lnTo>
                  <a:pt x="683208" y="230931"/>
                </a:lnTo>
                <a:lnTo>
                  <a:pt x="684704" y="232777"/>
                </a:lnTo>
                <a:lnTo>
                  <a:pt x="683871" y="236108"/>
                </a:lnTo>
                <a:lnTo>
                  <a:pt x="681894" y="236950"/>
                </a:lnTo>
                <a:close/>
              </a:path>
              <a:path w="2096770" h="476884">
                <a:moveTo>
                  <a:pt x="717653" y="166529"/>
                </a:moveTo>
                <a:lnTo>
                  <a:pt x="714511" y="165620"/>
                </a:lnTo>
                <a:lnTo>
                  <a:pt x="713678" y="163638"/>
                </a:lnTo>
                <a:lnTo>
                  <a:pt x="715202" y="160416"/>
                </a:lnTo>
                <a:lnTo>
                  <a:pt x="716414" y="159947"/>
                </a:lnTo>
                <a:lnTo>
                  <a:pt x="717254" y="159303"/>
                </a:lnTo>
                <a:lnTo>
                  <a:pt x="719597" y="164629"/>
                </a:lnTo>
                <a:lnTo>
                  <a:pt x="718716" y="165240"/>
                </a:lnTo>
                <a:lnTo>
                  <a:pt x="717653" y="166529"/>
                </a:lnTo>
                <a:close/>
              </a:path>
              <a:path w="2096770" h="476884">
                <a:moveTo>
                  <a:pt x="718344" y="201281"/>
                </a:moveTo>
                <a:lnTo>
                  <a:pt x="715466" y="199877"/>
                </a:lnTo>
                <a:lnTo>
                  <a:pt x="714762" y="197115"/>
                </a:lnTo>
                <a:lnTo>
                  <a:pt x="716434" y="195060"/>
                </a:lnTo>
                <a:lnTo>
                  <a:pt x="717220" y="193228"/>
                </a:lnTo>
                <a:lnTo>
                  <a:pt x="722325" y="196410"/>
                </a:lnTo>
                <a:lnTo>
                  <a:pt x="723246" y="198798"/>
                </a:lnTo>
                <a:lnTo>
                  <a:pt x="722508" y="200956"/>
                </a:lnTo>
                <a:lnTo>
                  <a:pt x="718344" y="201281"/>
                </a:lnTo>
                <a:close/>
              </a:path>
              <a:path w="2096770" h="476884">
                <a:moveTo>
                  <a:pt x="717802" y="343921"/>
                </a:moveTo>
                <a:lnTo>
                  <a:pt x="715615" y="342842"/>
                </a:lnTo>
                <a:lnTo>
                  <a:pt x="713570" y="337577"/>
                </a:lnTo>
                <a:lnTo>
                  <a:pt x="714268" y="335060"/>
                </a:lnTo>
                <a:lnTo>
                  <a:pt x="718608" y="334273"/>
                </a:lnTo>
                <a:lnTo>
                  <a:pt x="720707" y="335854"/>
                </a:lnTo>
                <a:lnTo>
                  <a:pt x="722657" y="336593"/>
                </a:lnTo>
                <a:lnTo>
                  <a:pt x="721784" y="338500"/>
                </a:lnTo>
                <a:lnTo>
                  <a:pt x="721371" y="340956"/>
                </a:lnTo>
                <a:lnTo>
                  <a:pt x="717802" y="343921"/>
                </a:lnTo>
                <a:close/>
              </a:path>
              <a:path w="2096770" h="476884">
                <a:moveTo>
                  <a:pt x="718811" y="235688"/>
                </a:moveTo>
                <a:lnTo>
                  <a:pt x="715784" y="234514"/>
                </a:lnTo>
                <a:lnTo>
                  <a:pt x="714681" y="231793"/>
                </a:lnTo>
                <a:lnTo>
                  <a:pt x="716346" y="229473"/>
                </a:lnTo>
                <a:lnTo>
                  <a:pt x="717050" y="227546"/>
                </a:lnTo>
                <a:lnTo>
                  <a:pt x="718906" y="228448"/>
                </a:lnTo>
                <a:lnTo>
                  <a:pt x="721276" y="228916"/>
                </a:lnTo>
                <a:lnTo>
                  <a:pt x="724255" y="232465"/>
                </a:lnTo>
                <a:lnTo>
                  <a:pt x="723280" y="235077"/>
                </a:lnTo>
                <a:lnTo>
                  <a:pt x="718811" y="235688"/>
                </a:lnTo>
                <a:close/>
              </a:path>
              <a:path w="2096770" h="476884">
                <a:moveTo>
                  <a:pt x="735726" y="254930"/>
                </a:moveTo>
                <a:lnTo>
                  <a:pt x="730884" y="254346"/>
                </a:lnTo>
                <a:lnTo>
                  <a:pt x="728805" y="251734"/>
                </a:lnTo>
                <a:lnTo>
                  <a:pt x="731555" y="246944"/>
                </a:lnTo>
                <a:lnTo>
                  <a:pt x="734764" y="245757"/>
                </a:lnTo>
                <a:lnTo>
                  <a:pt x="737513" y="246903"/>
                </a:lnTo>
                <a:lnTo>
                  <a:pt x="738001" y="249692"/>
                </a:lnTo>
                <a:lnTo>
                  <a:pt x="738888" y="251517"/>
                </a:lnTo>
                <a:lnTo>
                  <a:pt x="737371" y="252677"/>
                </a:lnTo>
                <a:lnTo>
                  <a:pt x="735726" y="254930"/>
                </a:lnTo>
                <a:close/>
              </a:path>
              <a:path w="2096770" h="476884">
                <a:moveTo>
                  <a:pt x="717443" y="25294"/>
                </a:moveTo>
                <a:lnTo>
                  <a:pt x="715859" y="22804"/>
                </a:lnTo>
                <a:lnTo>
                  <a:pt x="717436" y="22112"/>
                </a:lnTo>
                <a:lnTo>
                  <a:pt x="718980" y="21257"/>
                </a:lnTo>
                <a:lnTo>
                  <a:pt x="720985" y="20768"/>
                </a:lnTo>
                <a:lnTo>
                  <a:pt x="721743" y="22302"/>
                </a:lnTo>
                <a:lnTo>
                  <a:pt x="722312" y="23089"/>
                </a:lnTo>
                <a:lnTo>
                  <a:pt x="717443" y="25294"/>
                </a:lnTo>
                <a:close/>
              </a:path>
              <a:path w="2096770" h="476884">
                <a:moveTo>
                  <a:pt x="717877" y="273846"/>
                </a:moveTo>
                <a:lnTo>
                  <a:pt x="715405" y="272801"/>
                </a:lnTo>
                <a:lnTo>
                  <a:pt x="714917" y="268547"/>
                </a:lnTo>
                <a:lnTo>
                  <a:pt x="716089" y="265514"/>
                </a:lnTo>
                <a:lnTo>
                  <a:pt x="718750" y="264714"/>
                </a:lnTo>
                <a:lnTo>
                  <a:pt x="720869" y="266383"/>
                </a:lnTo>
                <a:lnTo>
                  <a:pt x="722718" y="267149"/>
                </a:lnTo>
                <a:lnTo>
                  <a:pt x="721797" y="268913"/>
                </a:lnTo>
                <a:lnTo>
                  <a:pt x="721283" y="271200"/>
                </a:lnTo>
                <a:lnTo>
                  <a:pt x="717877" y="273846"/>
                </a:lnTo>
                <a:close/>
              </a:path>
              <a:path w="2096770" h="476884">
                <a:moveTo>
                  <a:pt x="491188" y="220598"/>
                </a:moveTo>
                <a:lnTo>
                  <a:pt x="486346" y="219886"/>
                </a:lnTo>
                <a:lnTo>
                  <a:pt x="484498" y="217117"/>
                </a:lnTo>
                <a:lnTo>
                  <a:pt x="487206" y="212510"/>
                </a:lnTo>
                <a:lnTo>
                  <a:pt x="490436" y="211432"/>
                </a:lnTo>
                <a:lnTo>
                  <a:pt x="493165" y="212639"/>
                </a:lnTo>
                <a:lnTo>
                  <a:pt x="493625" y="215380"/>
                </a:lnTo>
                <a:lnTo>
                  <a:pt x="494485" y="217199"/>
                </a:lnTo>
                <a:lnTo>
                  <a:pt x="492914" y="218339"/>
                </a:lnTo>
                <a:lnTo>
                  <a:pt x="491188" y="220598"/>
                </a:lnTo>
                <a:close/>
              </a:path>
              <a:path w="2096770" h="476884">
                <a:moveTo>
                  <a:pt x="684792" y="476716"/>
                </a:moveTo>
                <a:lnTo>
                  <a:pt x="681542" y="476716"/>
                </a:lnTo>
                <a:lnTo>
                  <a:pt x="682154" y="475379"/>
                </a:lnTo>
                <a:lnTo>
                  <a:pt x="683113" y="473445"/>
                </a:lnTo>
                <a:lnTo>
                  <a:pt x="685422" y="475379"/>
                </a:lnTo>
                <a:lnTo>
                  <a:pt x="684792" y="476716"/>
                </a:lnTo>
                <a:close/>
              </a:path>
              <a:path w="2096770" h="476884">
                <a:moveTo>
                  <a:pt x="682849" y="376665"/>
                </a:moveTo>
                <a:lnTo>
                  <a:pt x="682314" y="374752"/>
                </a:lnTo>
                <a:lnTo>
                  <a:pt x="681081" y="372696"/>
                </a:lnTo>
                <a:lnTo>
                  <a:pt x="681935" y="368421"/>
                </a:lnTo>
                <a:lnTo>
                  <a:pt x="684257" y="367722"/>
                </a:lnTo>
                <a:lnTo>
                  <a:pt x="689180" y="370009"/>
                </a:lnTo>
                <a:lnTo>
                  <a:pt x="689634" y="371909"/>
                </a:lnTo>
                <a:lnTo>
                  <a:pt x="688144" y="374256"/>
                </a:lnTo>
                <a:lnTo>
                  <a:pt x="682849" y="376665"/>
                </a:lnTo>
                <a:close/>
              </a:path>
              <a:path w="2096770" h="476884">
                <a:moveTo>
                  <a:pt x="683032" y="410427"/>
                </a:moveTo>
                <a:lnTo>
                  <a:pt x="682382" y="408568"/>
                </a:lnTo>
                <a:lnTo>
                  <a:pt x="680824" y="406376"/>
                </a:lnTo>
                <a:lnTo>
                  <a:pt x="681806" y="403750"/>
                </a:lnTo>
                <a:lnTo>
                  <a:pt x="684643" y="403425"/>
                </a:lnTo>
                <a:lnTo>
                  <a:pt x="686424" y="402719"/>
                </a:lnTo>
                <a:lnTo>
                  <a:pt x="688821" y="403811"/>
                </a:lnTo>
                <a:lnTo>
                  <a:pt x="689816" y="405799"/>
                </a:lnTo>
                <a:lnTo>
                  <a:pt x="687054" y="409070"/>
                </a:lnTo>
                <a:lnTo>
                  <a:pt x="684799" y="409545"/>
                </a:lnTo>
                <a:lnTo>
                  <a:pt x="683032" y="410427"/>
                </a:lnTo>
                <a:close/>
              </a:path>
              <a:path w="2096770" h="476884">
                <a:moveTo>
                  <a:pt x="682950" y="445770"/>
                </a:moveTo>
                <a:lnTo>
                  <a:pt x="682260" y="443999"/>
                </a:lnTo>
                <a:lnTo>
                  <a:pt x="681379" y="442262"/>
                </a:lnTo>
                <a:lnTo>
                  <a:pt x="680926" y="439982"/>
                </a:lnTo>
                <a:lnTo>
                  <a:pt x="682517" y="439195"/>
                </a:lnTo>
                <a:lnTo>
                  <a:pt x="683343" y="438564"/>
                </a:lnTo>
                <a:lnTo>
                  <a:pt x="684089" y="440423"/>
                </a:lnTo>
                <a:lnTo>
                  <a:pt x="684928" y="442058"/>
                </a:lnTo>
                <a:lnTo>
                  <a:pt x="685381" y="444345"/>
                </a:lnTo>
                <a:lnTo>
                  <a:pt x="683776" y="445138"/>
                </a:lnTo>
                <a:lnTo>
                  <a:pt x="682950" y="445770"/>
                </a:lnTo>
                <a:close/>
              </a:path>
              <a:path w="2096770" h="476884">
                <a:moveTo>
                  <a:pt x="697928" y="427579"/>
                </a:moveTo>
                <a:lnTo>
                  <a:pt x="696256" y="425747"/>
                </a:lnTo>
                <a:lnTo>
                  <a:pt x="697116" y="422599"/>
                </a:lnTo>
                <a:lnTo>
                  <a:pt x="699059" y="421798"/>
                </a:lnTo>
                <a:lnTo>
                  <a:pt x="701612" y="422606"/>
                </a:lnTo>
                <a:lnTo>
                  <a:pt x="703752" y="425062"/>
                </a:lnTo>
                <a:lnTo>
                  <a:pt x="701971" y="425903"/>
                </a:lnTo>
                <a:lnTo>
                  <a:pt x="700244" y="426948"/>
                </a:lnTo>
                <a:lnTo>
                  <a:pt x="697928" y="427579"/>
                </a:lnTo>
                <a:close/>
              </a:path>
              <a:path w="2096770" h="476884">
                <a:moveTo>
                  <a:pt x="701470" y="460601"/>
                </a:moveTo>
                <a:lnTo>
                  <a:pt x="698226" y="460425"/>
                </a:lnTo>
                <a:lnTo>
                  <a:pt x="697536" y="459183"/>
                </a:lnTo>
                <a:lnTo>
                  <a:pt x="699553" y="457134"/>
                </a:lnTo>
                <a:lnTo>
                  <a:pt x="700874" y="457053"/>
                </a:lnTo>
                <a:lnTo>
                  <a:pt x="702221" y="457562"/>
                </a:lnTo>
                <a:lnTo>
                  <a:pt x="702519" y="458593"/>
                </a:lnTo>
                <a:lnTo>
                  <a:pt x="702959" y="459272"/>
                </a:lnTo>
                <a:lnTo>
                  <a:pt x="702228" y="459726"/>
                </a:lnTo>
                <a:lnTo>
                  <a:pt x="701470" y="460601"/>
                </a:lnTo>
                <a:close/>
              </a:path>
              <a:path w="2096770" h="476884">
                <a:moveTo>
                  <a:pt x="701585" y="288814"/>
                </a:moveTo>
                <a:lnTo>
                  <a:pt x="696947" y="288244"/>
                </a:lnTo>
                <a:lnTo>
                  <a:pt x="694949" y="285760"/>
                </a:lnTo>
                <a:lnTo>
                  <a:pt x="697617" y="281208"/>
                </a:lnTo>
                <a:lnTo>
                  <a:pt x="700691" y="280122"/>
                </a:lnTo>
                <a:lnTo>
                  <a:pt x="703325" y="281248"/>
                </a:lnTo>
                <a:lnTo>
                  <a:pt x="703806" y="283881"/>
                </a:lnTo>
                <a:lnTo>
                  <a:pt x="704666" y="285618"/>
                </a:lnTo>
                <a:lnTo>
                  <a:pt x="703190" y="286704"/>
                </a:lnTo>
                <a:lnTo>
                  <a:pt x="701585" y="288814"/>
                </a:lnTo>
                <a:close/>
              </a:path>
              <a:path w="2096770" h="476884">
                <a:moveTo>
                  <a:pt x="682998" y="28612"/>
                </a:moveTo>
                <a:lnTo>
                  <a:pt x="677594" y="25504"/>
                </a:lnTo>
                <a:lnTo>
                  <a:pt x="676746" y="23014"/>
                </a:lnTo>
                <a:lnTo>
                  <a:pt x="677581" y="20829"/>
                </a:lnTo>
                <a:lnTo>
                  <a:pt x="681989" y="20537"/>
                </a:lnTo>
                <a:lnTo>
                  <a:pt x="683871" y="22166"/>
                </a:lnTo>
                <a:lnTo>
                  <a:pt x="685699" y="23014"/>
                </a:lnTo>
                <a:lnTo>
                  <a:pt x="682998" y="28612"/>
                </a:lnTo>
                <a:close/>
              </a:path>
              <a:path w="2096770" h="476884">
                <a:moveTo>
                  <a:pt x="683167" y="62536"/>
                </a:moveTo>
                <a:lnTo>
                  <a:pt x="682422" y="61837"/>
                </a:lnTo>
                <a:lnTo>
                  <a:pt x="681359" y="61274"/>
                </a:lnTo>
                <a:lnTo>
                  <a:pt x="680012" y="58058"/>
                </a:lnTo>
                <a:lnTo>
                  <a:pt x="680926" y="56213"/>
                </a:lnTo>
                <a:lnTo>
                  <a:pt x="684061" y="55541"/>
                </a:lnTo>
                <a:lnTo>
                  <a:pt x="684982" y="56918"/>
                </a:lnTo>
                <a:lnTo>
                  <a:pt x="685760" y="57610"/>
                </a:lnTo>
                <a:lnTo>
                  <a:pt x="683167" y="62536"/>
                </a:lnTo>
                <a:close/>
              </a:path>
              <a:path w="2096770" h="476884">
                <a:moveTo>
                  <a:pt x="680486" y="344457"/>
                </a:moveTo>
                <a:lnTo>
                  <a:pt x="679788" y="343324"/>
                </a:lnTo>
                <a:lnTo>
                  <a:pt x="677242" y="340854"/>
                </a:lnTo>
                <a:lnTo>
                  <a:pt x="675996" y="333072"/>
                </a:lnTo>
                <a:lnTo>
                  <a:pt x="679213" y="330100"/>
                </a:lnTo>
                <a:lnTo>
                  <a:pt x="687440" y="330989"/>
                </a:lnTo>
                <a:lnTo>
                  <a:pt x="689654" y="333981"/>
                </a:lnTo>
                <a:lnTo>
                  <a:pt x="689248" y="340874"/>
                </a:lnTo>
                <a:lnTo>
                  <a:pt x="687000" y="343236"/>
                </a:lnTo>
                <a:lnTo>
                  <a:pt x="680486" y="344457"/>
                </a:lnTo>
                <a:close/>
              </a:path>
              <a:path w="2096770" h="476884">
                <a:moveTo>
                  <a:pt x="681772" y="306461"/>
                </a:moveTo>
                <a:lnTo>
                  <a:pt x="678596" y="304684"/>
                </a:lnTo>
                <a:lnTo>
                  <a:pt x="678204" y="303442"/>
                </a:lnTo>
                <a:lnTo>
                  <a:pt x="677608" y="302553"/>
                </a:lnTo>
                <a:lnTo>
                  <a:pt x="679422" y="301827"/>
                </a:lnTo>
                <a:lnTo>
                  <a:pt x="681203" y="300945"/>
                </a:lnTo>
                <a:lnTo>
                  <a:pt x="683411" y="300436"/>
                </a:lnTo>
                <a:lnTo>
                  <a:pt x="684169" y="302207"/>
                </a:lnTo>
                <a:lnTo>
                  <a:pt x="684731" y="303130"/>
                </a:lnTo>
                <a:lnTo>
                  <a:pt x="683627" y="305640"/>
                </a:lnTo>
                <a:lnTo>
                  <a:pt x="681772" y="306461"/>
                </a:lnTo>
                <a:close/>
              </a:path>
              <a:path w="2096770" h="476884">
                <a:moveTo>
                  <a:pt x="683221" y="273188"/>
                </a:moveTo>
                <a:lnTo>
                  <a:pt x="681386" y="272238"/>
                </a:lnTo>
                <a:lnTo>
                  <a:pt x="679009" y="271716"/>
                </a:lnTo>
                <a:lnTo>
                  <a:pt x="676152" y="268113"/>
                </a:lnTo>
                <a:lnTo>
                  <a:pt x="677262" y="266030"/>
                </a:lnTo>
                <a:lnTo>
                  <a:pt x="679924" y="264992"/>
                </a:lnTo>
                <a:lnTo>
                  <a:pt x="681792" y="265799"/>
                </a:lnTo>
                <a:lnTo>
                  <a:pt x="684772" y="266213"/>
                </a:lnTo>
                <a:lnTo>
                  <a:pt x="685747" y="268995"/>
                </a:lnTo>
                <a:lnTo>
                  <a:pt x="683993" y="271261"/>
                </a:lnTo>
                <a:lnTo>
                  <a:pt x="683221" y="273188"/>
                </a:lnTo>
                <a:close/>
              </a:path>
              <a:path w="2096770" h="476884">
                <a:moveTo>
                  <a:pt x="699452" y="393091"/>
                </a:moveTo>
                <a:lnTo>
                  <a:pt x="696798" y="392101"/>
                </a:lnTo>
                <a:lnTo>
                  <a:pt x="695836" y="390106"/>
                </a:lnTo>
                <a:lnTo>
                  <a:pt x="698897" y="386686"/>
                </a:lnTo>
                <a:lnTo>
                  <a:pt x="701199" y="386252"/>
                </a:lnTo>
                <a:lnTo>
                  <a:pt x="703027" y="385390"/>
                </a:lnTo>
                <a:lnTo>
                  <a:pt x="703691" y="387229"/>
                </a:lnTo>
                <a:lnTo>
                  <a:pt x="705370" y="389617"/>
                </a:lnTo>
                <a:lnTo>
                  <a:pt x="704043" y="392107"/>
                </a:lnTo>
                <a:lnTo>
                  <a:pt x="701307" y="392372"/>
                </a:lnTo>
                <a:lnTo>
                  <a:pt x="699452" y="393091"/>
                </a:lnTo>
                <a:close/>
              </a:path>
              <a:path w="2096770" h="476884">
                <a:moveTo>
                  <a:pt x="702052" y="113064"/>
                </a:moveTo>
                <a:lnTo>
                  <a:pt x="699994" y="112541"/>
                </a:lnTo>
                <a:lnTo>
                  <a:pt x="698470" y="111659"/>
                </a:lnTo>
                <a:lnTo>
                  <a:pt x="696906" y="110947"/>
                </a:lnTo>
                <a:lnTo>
                  <a:pt x="698768" y="108789"/>
                </a:lnTo>
                <a:lnTo>
                  <a:pt x="703461" y="110953"/>
                </a:lnTo>
                <a:lnTo>
                  <a:pt x="702844" y="111659"/>
                </a:lnTo>
                <a:lnTo>
                  <a:pt x="702052" y="113064"/>
                </a:lnTo>
                <a:close/>
              </a:path>
              <a:path w="2096770" h="476884">
                <a:moveTo>
                  <a:pt x="701754" y="9783"/>
                </a:moveTo>
                <a:lnTo>
                  <a:pt x="696980" y="9492"/>
                </a:lnTo>
                <a:lnTo>
                  <a:pt x="695003" y="6940"/>
                </a:lnTo>
                <a:lnTo>
                  <a:pt x="697238" y="2313"/>
                </a:lnTo>
                <a:lnTo>
                  <a:pt x="700278" y="1221"/>
                </a:lnTo>
                <a:lnTo>
                  <a:pt x="703041" y="2008"/>
                </a:lnTo>
                <a:lnTo>
                  <a:pt x="703684" y="4634"/>
                </a:lnTo>
                <a:lnTo>
                  <a:pt x="704605" y="6262"/>
                </a:lnTo>
                <a:lnTo>
                  <a:pt x="703210" y="7483"/>
                </a:lnTo>
                <a:lnTo>
                  <a:pt x="701754" y="9783"/>
                </a:lnTo>
                <a:close/>
              </a:path>
              <a:path w="2096770" h="476884">
                <a:moveTo>
                  <a:pt x="701565" y="44271"/>
                </a:moveTo>
                <a:lnTo>
                  <a:pt x="696899" y="43667"/>
                </a:lnTo>
                <a:lnTo>
                  <a:pt x="694983" y="41103"/>
                </a:lnTo>
                <a:lnTo>
                  <a:pt x="697624" y="36563"/>
                </a:lnTo>
                <a:lnTo>
                  <a:pt x="700711" y="35464"/>
                </a:lnTo>
                <a:lnTo>
                  <a:pt x="703352" y="36584"/>
                </a:lnTo>
                <a:lnTo>
                  <a:pt x="703806" y="39250"/>
                </a:lnTo>
                <a:lnTo>
                  <a:pt x="704646" y="41001"/>
                </a:lnTo>
                <a:lnTo>
                  <a:pt x="703169" y="42107"/>
                </a:lnTo>
                <a:lnTo>
                  <a:pt x="701565" y="44271"/>
                </a:lnTo>
                <a:close/>
              </a:path>
              <a:path w="2096770" h="476884">
                <a:moveTo>
                  <a:pt x="701084" y="79716"/>
                </a:moveTo>
                <a:lnTo>
                  <a:pt x="695159" y="77538"/>
                </a:lnTo>
                <a:lnTo>
                  <a:pt x="694225" y="75238"/>
                </a:lnTo>
                <a:lnTo>
                  <a:pt x="696804" y="71743"/>
                </a:lnTo>
                <a:lnTo>
                  <a:pt x="699025" y="71207"/>
                </a:lnTo>
                <a:lnTo>
                  <a:pt x="700725" y="70285"/>
                </a:lnTo>
                <a:lnTo>
                  <a:pt x="701937" y="71771"/>
                </a:lnTo>
                <a:lnTo>
                  <a:pt x="704260" y="73372"/>
                </a:lnTo>
                <a:lnTo>
                  <a:pt x="703765" y="78264"/>
                </a:lnTo>
                <a:lnTo>
                  <a:pt x="701084" y="79716"/>
                </a:lnTo>
                <a:close/>
              </a:path>
              <a:path w="2096770" h="476884">
                <a:moveTo>
                  <a:pt x="702391" y="152681"/>
                </a:moveTo>
                <a:lnTo>
                  <a:pt x="698721" y="149404"/>
                </a:lnTo>
                <a:lnTo>
                  <a:pt x="698091" y="147070"/>
                </a:lnTo>
                <a:lnTo>
                  <a:pt x="697075" y="145177"/>
                </a:lnTo>
                <a:lnTo>
                  <a:pt x="699059" y="144498"/>
                </a:lnTo>
                <a:lnTo>
                  <a:pt x="701497" y="142795"/>
                </a:lnTo>
                <a:lnTo>
                  <a:pt x="704314" y="144044"/>
                </a:lnTo>
                <a:lnTo>
                  <a:pt x="704693" y="146995"/>
                </a:lnTo>
                <a:lnTo>
                  <a:pt x="705512" y="148922"/>
                </a:lnTo>
                <a:lnTo>
                  <a:pt x="704456" y="151724"/>
                </a:lnTo>
                <a:lnTo>
                  <a:pt x="702391" y="152681"/>
                </a:lnTo>
                <a:close/>
              </a:path>
              <a:path w="2096770" h="476884">
                <a:moveTo>
                  <a:pt x="701761" y="220014"/>
                </a:moveTo>
                <a:lnTo>
                  <a:pt x="696994" y="219743"/>
                </a:lnTo>
                <a:lnTo>
                  <a:pt x="695017" y="217192"/>
                </a:lnTo>
                <a:lnTo>
                  <a:pt x="697238" y="212571"/>
                </a:lnTo>
                <a:lnTo>
                  <a:pt x="700264" y="211486"/>
                </a:lnTo>
                <a:lnTo>
                  <a:pt x="703027" y="212253"/>
                </a:lnTo>
                <a:lnTo>
                  <a:pt x="703677" y="214871"/>
                </a:lnTo>
                <a:lnTo>
                  <a:pt x="704605" y="216493"/>
                </a:lnTo>
                <a:lnTo>
                  <a:pt x="703210" y="217714"/>
                </a:lnTo>
                <a:lnTo>
                  <a:pt x="701761" y="220014"/>
                </a:lnTo>
                <a:close/>
              </a:path>
              <a:path w="2096770" h="476884">
                <a:moveTo>
                  <a:pt x="701449" y="255561"/>
                </a:moveTo>
                <a:lnTo>
                  <a:pt x="696831" y="253206"/>
                </a:lnTo>
                <a:lnTo>
                  <a:pt x="695735" y="250160"/>
                </a:lnTo>
                <a:lnTo>
                  <a:pt x="696628" y="247412"/>
                </a:lnTo>
                <a:lnTo>
                  <a:pt x="699235" y="246808"/>
                </a:lnTo>
                <a:lnTo>
                  <a:pt x="700894" y="245885"/>
                </a:lnTo>
                <a:lnTo>
                  <a:pt x="702086" y="247310"/>
                </a:lnTo>
                <a:lnTo>
                  <a:pt x="704334" y="248803"/>
                </a:lnTo>
                <a:lnTo>
                  <a:pt x="703989" y="253593"/>
                </a:lnTo>
                <a:lnTo>
                  <a:pt x="701449" y="255561"/>
                </a:lnTo>
                <a:close/>
              </a:path>
              <a:path w="2096770" h="476884">
                <a:moveTo>
                  <a:pt x="700237" y="185452"/>
                </a:moveTo>
                <a:lnTo>
                  <a:pt x="695863" y="183980"/>
                </a:lnTo>
                <a:lnTo>
                  <a:pt x="694739" y="180608"/>
                </a:lnTo>
                <a:lnTo>
                  <a:pt x="695762" y="177914"/>
                </a:lnTo>
                <a:lnTo>
                  <a:pt x="698402" y="177425"/>
                </a:lnTo>
                <a:lnTo>
                  <a:pt x="700061" y="176591"/>
                </a:lnTo>
                <a:lnTo>
                  <a:pt x="701314" y="177833"/>
                </a:lnTo>
                <a:lnTo>
                  <a:pt x="703738" y="179264"/>
                </a:lnTo>
                <a:lnTo>
                  <a:pt x="702973" y="183593"/>
                </a:lnTo>
                <a:lnTo>
                  <a:pt x="700237" y="185452"/>
                </a:lnTo>
                <a:close/>
              </a:path>
              <a:path w="2096770" h="476884">
                <a:moveTo>
                  <a:pt x="701863" y="324808"/>
                </a:moveTo>
                <a:lnTo>
                  <a:pt x="697129" y="324631"/>
                </a:lnTo>
                <a:lnTo>
                  <a:pt x="694448" y="322711"/>
                </a:lnTo>
                <a:lnTo>
                  <a:pt x="696147" y="317521"/>
                </a:lnTo>
                <a:lnTo>
                  <a:pt x="698429" y="316707"/>
                </a:lnTo>
                <a:lnTo>
                  <a:pt x="699878" y="315634"/>
                </a:lnTo>
                <a:lnTo>
                  <a:pt x="703230" y="316327"/>
                </a:lnTo>
                <a:lnTo>
                  <a:pt x="705566" y="318253"/>
                </a:lnTo>
                <a:lnTo>
                  <a:pt x="704429" y="323084"/>
                </a:lnTo>
                <a:lnTo>
                  <a:pt x="701863" y="324808"/>
                </a:lnTo>
                <a:close/>
              </a:path>
              <a:path w="2096770" h="476884">
                <a:moveTo>
                  <a:pt x="701504" y="359316"/>
                </a:moveTo>
                <a:lnTo>
                  <a:pt x="697096" y="356914"/>
                </a:lnTo>
                <a:lnTo>
                  <a:pt x="696053" y="353949"/>
                </a:lnTo>
                <a:lnTo>
                  <a:pt x="697001" y="351316"/>
                </a:lnTo>
                <a:lnTo>
                  <a:pt x="699533" y="350760"/>
                </a:lnTo>
                <a:lnTo>
                  <a:pt x="701165" y="349885"/>
                </a:lnTo>
                <a:lnTo>
                  <a:pt x="702296" y="351316"/>
                </a:lnTo>
                <a:lnTo>
                  <a:pt x="704463" y="352836"/>
                </a:lnTo>
                <a:lnTo>
                  <a:pt x="704056" y="357545"/>
                </a:lnTo>
                <a:lnTo>
                  <a:pt x="701504" y="359316"/>
                </a:lnTo>
                <a:close/>
              </a:path>
              <a:path w="2096770" h="476884">
                <a:moveTo>
                  <a:pt x="716976" y="62618"/>
                </a:moveTo>
                <a:lnTo>
                  <a:pt x="716299" y="60677"/>
                </a:lnTo>
                <a:lnTo>
                  <a:pt x="714674" y="58397"/>
                </a:lnTo>
                <a:lnTo>
                  <a:pt x="715676" y="55663"/>
                </a:lnTo>
                <a:lnTo>
                  <a:pt x="718662" y="55358"/>
                </a:lnTo>
                <a:lnTo>
                  <a:pt x="720531" y="54639"/>
                </a:lnTo>
                <a:lnTo>
                  <a:pt x="723057" y="55778"/>
                </a:lnTo>
                <a:lnTo>
                  <a:pt x="724086" y="57848"/>
                </a:lnTo>
                <a:lnTo>
                  <a:pt x="721181" y="61240"/>
                </a:lnTo>
                <a:lnTo>
                  <a:pt x="718831" y="61715"/>
                </a:lnTo>
                <a:lnTo>
                  <a:pt x="716976" y="62618"/>
                </a:lnTo>
                <a:close/>
              </a:path>
              <a:path w="2096770" h="476884">
                <a:moveTo>
                  <a:pt x="613139" y="412265"/>
                </a:moveTo>
                <a:lnTo>
                  <a:pt x="608622" y="411051"/>
                </a:lnTo>
                <a:lnTo>
                  <a:pt x="607085" y="408276"/>
                </a:lnTo>
                <a:lnTo>
                  <a:pt x="610267" y="404185"/>
                </a:lnTo>
                <a:lnTo>
                  <a:pt x="613396" y="403513"/>
                </a:lnTo>
                <a:lnTo>
                  <a:pt x="615793" y="405033"/>
                </a:lnTo>
                <a:lnTo>
                  <a:pt x="615996" y="407570"/>
                </a:lnTo>
                <a:lnTo>
                  <a:pt x="616673" y="409368"/>
                </a:lnTo>
                <a:lnTo>
                  <a:pt x="615048" y="410291"/>
                </a:lnTo>
                <a:lnTo>
                  <a:pt x="613139" y="412265"/>
                </a:lnTo>
                <a:close/>
              </a:path>
              <a:path w="2096770" h="476884">
                <a:moveTo>
                  <a:pt x="525342" y="10143"/>
                </a:moveTo>
                <a:lnTo>
                  <a:pt x="520860" y="8956"/>
                </a:lnTo>
                <a:lnTo>
                  <a:pt x="519404" y="6208"/>
                </a:lnTo>
                <a:lnTo>
                  <a:pt x="522559" y="2164"/>
                </a:lnTo>
                <a:lnTo>
                  <a:pt x="525633" y="1451"/>
                </a:lnTo>
                <a:lnTo>
                  <a:pt x="527969" y="2944"/>
                </a:lnTo>
                <a:lnTo>
                  <a:pt x="528152" y="5461"/>
                </a:lnTo>
                <a:lnTo>
                  <a:pt x="528795" y="7239"/>
                </a:lnTo>
                <a:lnTo>
                  <a:pt x="527204" y="8169"/>
                </a:lnTo>
                <a:lnTo>
                  <a:pt x="525342" y="10143"/>
                </a:lnTo>
                <a:close/>
              </a:path>
              <a:path w="2096770" h="476884">
                <a:moveTo>
                  <a:pt x="524286" y="324726"/>
                </a:moveTo>
                <a:lnTo>
                  <a:pt x="521422" y="323804"/>
                </a:lnTo>
                <a:lnTo>
                  <a:pt x="520772" y="321117"/>
                </a:lnTo>
                <a:lnTo>
                  <a:pt x="519810" y="319400"/>
                </a:lnTo>
                <a:lnTo>
                  <a:pt x="521286" y="318159"/>
                </a:lnTo>
                <a:lnTo>
                  <a:pt x="522844" y="315791"/>
                </a:lnTo>
                <a:lnTo>
                  <a:pt x="527807" y="316157"/>
                </a:lnTo>
                <a:lnTo>
                  <a:pt x="529764" y="318885"/>
                </a:lnTo>
                <a:lnTo>
                  <a:pt x="527482" y="323614"/>
                </a:lnTo>
                <a:lnTo>
                  <a:pt x="524286" y="324726"/>
                </a:lnTo>
                <a:close/>
              </a:path>
              <a:path w="2096770" h="476884">
                <a:moveTo>
                  <a:pt x="522898" y="147294"/>
                </a:moveTo>
                <a:lnTo>
                  <a:pt x="522139" y="145781"/>
                </a:lnTo>
                <a:lnTo>
                  <a:pt x="521550" y="145000"/>
                </a:lnTo>
                <a:lnTo>
                  <a:pt x="523189" y="144295"/>
                </a:lnTo>
                <a:lnTo>
                  <a:pt x="524787" y="143433"/>
                </a:lnTo>
                <a:lnTo>
                  <a:pt x="526859" y="142931"/>
                </a:lnTo>
                <a:lnTo>
                  <a:pt x="527611" y="144485"/>
                </a:lnTo>
                <a:lnTo>
                  <a:pt x="528186" y="145299"/>
                </a:lnTo>
                <a:lnTo>
                  <a:pt x="526568" y="145977"/>
                </a:lnTo>
                <a:lnTo>
                  <a:pt x="524983" y="146832"/>
                </a:lnTo>
                <a:lnTo>
                  <a:pt x="522898" y="147294"/>
                </a:lnTo>
                <a:close/>
              </a:path>
              <a:path w="2096770" h="476884">
                <a:moveTo>
                  <a:pt x="542304" y="412754"/>
                </a:moveTo>
                <a:lnTo>
                  <a:pt x="539474" y="411105"/>
                </a:lnTo>
                <a:lnTo>
                  <a:pt x="537896" y="406356"/>
                </a:lnTo>
                <a:lnTo>
                  <a:pt x="539650" y="403825"/>
                </a:lnTo>
                <a:lnTo>
                  <a:pt x="543245" y="402916"/>
                </a:lnTo>
                <a:lnTo>
                  <a:pt x="544965" y="403934"/>
                </a:lnTo>
                <a:lnTo>
                  <a:pt x="547660" y="404592"/>
                </a:lnTo>
                <a:lnTo>
                  <a:pt x="549577" y="409613"/>
                </a:lnTo>
                <a:lnTo>
                  <a:pt x="547301" y="412204"/>
                </a:lnTo>
                <a:lnTo>
                  <a:pt x="542304" y="412754"/>
                </a:lnTo>
                <a:close/>
              </a:path>
              <a:path w="2096770" h="476884">
                <a:moveTo>
                  <a:pt x="542859" y="377011"/>
                </a:moveTo>
                <a:lnTo>
                  <a:pt x="538560" y="375620"/>
                </a:lnTo>
                <a:lnTo>
                  <a:pt x="537598" y="372682"/>
                </a:lnTo>
                <a:lnTo>
                  <a:pt x="540693" y="368971"/>
                </a:lnTo>
                <a:lnTo>
                  <a:pt x="543313" y="368625"/>
                </a:lnTo>
                <a:lnTo>
                  <a:pt x="547430" y="369588"/>
                </a:lnTo>
                <a:lnTo>
                  <a:pt x="547857" y="371637"/>
                </a:lnTo>
                <a:lnTo>
                  <a:pt x="546469" y="373897"/>
                </a:lnTo>
                <a:lnTo>
                  <a:pt x="544850" y="374881"/>
                </a:lnTo>
                <a:lnTo>
                  <a:pt x="542859" y="377011"/>
                </a:lnTo>
                <a:close/>
              </a:path>
              <a:path w="2096770" h="476884">
                <a:moveTo>
                  <a:pt x="542826" y="446923"/>
                </a:moveTo>
                <a:lnTo>
                  <a:pt x="539873" y="445539"/>
                </a:lnTo>
                <a:lnTo>
                  <a:pt x="538844" y="442703"/>
                </a:lnTo>
                <a:lnTo>
                  <a:pt x="540422" y="440437"/>
                </a:lnTo>
                <a:lnTo>
                  <a:pt x="541079" y="438496"/>
                </a:lnTo>
                <a:lnTo>
                  <a:pt x="542846" y="439500"/>
                </a:lnTo>
                <a:lnTo>
                  <a:pt x="545060" y="440138"/>
                </a:lnTo>
                <a:lnTo>
                  <a:pt x="547978" y="443707"/>
                </a:lnTo>
                <a:lnTo>
                  <a:pt x="547119" y="446312"/>
                </a:lnTo>
                <a:lnTo>
                  <a:pt x="542826" y="446923"/>
                </a:lnTo>
                <a:close/>
              </a:path>
              <a:path w="2096770" h="476884">
                <a:moveTo>
                  <a:pt x="525268" y="113579"/>
                </a:moveTo>
                <a:lnTo>
                  <a:pt x="523067" y="111964"/>
                </a:lnTo>
                <a:lnTo>
                  <a:pt x="521178" y="111259"/>
                </a:lnTo>
                <a:lnTo>
                  <a:pt x="522139" y="109488"/>
                </a:lnTo>
                <a:lnTo>
                  <a:pt x="522708" y="107235"/>
                </a:lnTo>
                <a:lnTo>
                  <a:pt x="526202" y="104467"/>
                </a:lnTo>
                <a:lnTo>
                  <a:pt x="528741" y="105424"/>
                </a:lnTo>
                <a:lnTo>
                  <a:pt x="529283" y="109685"/>
                </a:lnTo>
                <a:lnTo>
                  <a:pt x="528010" y="112643"/>
                </a:lnTo>
                <a:lnTo>
                  <a:pt x="525268" y="113579"/>
                </a:lnTo>
                <a:close/>
              </a:path>
              <a:path w="2096770" h="476884">
                <a:moveTo>
                  <a:pt x="527076" y="44088"/>
                </a:moveTo>
                <a:lnTo>
                  <a:pt x="526405" y="42432"/>
                </a:lnTo>
                <a:lnTo>
                  <a:pt x="525559" y="40804"/>
                </a:lnTo>
                <a:lnTo>
                  <a:pt x="525092" y="38694"/>
                </a:lnTo>
                <a:lnTo>
                  <a:pt x="526615" y="37941"/>
                </a:lnTo>
                <a:lnTo>
                  <a:pt x="527407" y="37351"/>
                </a:lnTo>
                <a:lnTo>
                  <a:pt x="528134" y="39081"/>
                </a:lnTo>
                <a:lnTo>
                  <a:pt x="528951" y="40634"/>
                </a:lnTo>
                <a:lnTo>
                  <a:pt x="529425" y="42745"/>
                </a:lnTo>
                <a:lnTo>
                  <a:pt x="527875" y="43498"/>
                </a:lnTo>
                <a:lnTo>
                  <a:pt x="527076" y="44088"/>
                </a:lnTo>
                <a:close/>
              </a:path>
              <a:path w="2096770" h="476884">
                <a:moveTo>
                  <a:pt x="542135" y="343412"/>
                </a:moveTo>
                <a:lnTo>
                  <a:pt x="539636" y="342449"/>
                </a:lnTo>
                <a:lnTo>
                  <a:pt x="539074" y="338228"/>
                </a:lnTo>
                <a:lnTo>
                  <a:pt x="540239" y="335257"/>
                </a:lnTo>
                <a:lnTo>
                  <a:pt x="542907" y="334293"/>
                </a:lnTo>
                <a:lnTo>
                  <a:pt x="545101" y="335908"/>
                </a:lnTo>
                <a:lnTo>
                  <a:pt x="546970" y="336607"/>
                </a:lnTo>
                <a:lnTo>
                  <a:pt x="546042" y="338384"/>
                </a:lnTo>
                <a:lnTo>
                  <a:pt x="545521" y="340651"/>
                </a:lnTo>
                <a:lnTo>
                  <a:pt x="542135" y="343412"/>
                </a:lnTo>
                <a:close/>
              </a:path>
              <a:path w="2096770" h="476884">
                <a:moveTo>
                  <a:pt x="525220" y="180920"/>
                </a:moveTo>
                <a:lnTo>
                  <a:pt x="521970" y="180099"/>
                </a:lnTo>
                <a:lnTo>
                  <a:pt x="521672" y="178715"/>
                </a:lnTo>
                <a:lnTo>
                  <a:pt x="524374" y="177066"/>
                </a:lnTo>
                <a:lnTo>
                  <a:pt x="525678" y="177419"/>
                </a:lnTo>
                <a:lnTo>
                  <a:pt x="526778" y="178138"/>
                </a:lnTo>
                <a:lnTo>
                  <a:pt x="526744" y="179183"/>
                </a:lnTo>
                <a:lnTo>
                  <a:pt x="526920" y="179895"/>
                </a:lnTo>
                <a:lnTo>
                  <a:pt x="526121" y="180207"/>
                </a:lnTo>
                <a:lnTo>
                  <a:pt x="525220" y="180920"/>
                </a:lnTo>
                <a:close/>
              </a:path>
              <a:path w="2096770" h="476884">
                <a:moveTo>
                  <a:pt x="525464" y="359024"/>
                </a:moveTo>
                <a:lnTo>
                  <a:pt x="523223" y="357348"/>
                </a:lnTo>
                <a:lnTo>
                  <a:pt x="521401" y="356649"/>
                </a:lnTo>
                <a:lnTo>
                  <a:pt x="522336" y="354879"/>
                </a:lnTo>
                <a:lnTo>
                  <a:pt x="522877" y="352633"/>
                </a:lnTo>
                <a:lnTo>
                  <a:pt x="526439" y="349681"/>
                </a:lnTo>
                <a:lnTo>
                  <a:pt x="528403" y="350685"/>
                </a:lnTo>
                <a:lnTo>
                  <a:pt x="529324" y="353386"/>
                </a:lnTo>
                <a:lnTo>
                  <a:pt x="528511" y="355170"/>
                </a:lnTo>
                <a:lnTo>
                  <a:pt x="528091" y="357911"/>
                </a:lnTo>
                <a:lnTo>
                  <a:pt x="525464" y="359024"/>
                </a:lnTo>
                <a:close/>
              </a:path>
              <a:path w="2096770" h="476884">
                <a:moveTo>
                  <a:pt x="525301" y="79309"/>
                </a:moveTo>
                <a:lnTo>
                  <a:pt x="523053" y="77639"/>
                </a:lnTo>
                <a:lnTo>
                  <a:pt x="521164" y="76927"/>
                </a:lnTo>
                <a:lnTo>
                  <a:pt x="522146" y="75129"/>
                </a:lnTo>
                <a:lnTo>
                  <a:pt x="522735" y="72849"/>
                </a:lnTo>
                <a:lnTo>
                  <a:pt x="526270" y="69972"/>
                </a:lnTo>
                <a:lnTo>
                  <a:pt x="528789" y="70950"/>
                </a:lnTo>
                <a:lnTo>
                  <a:pt x="529263" y="75333"/>
                </a:lnTo>
                <a:lnTo>
                  <a:pt x="528030" y="78270"/>
                </a:lnTo>
                <a:lnTo>
                  <a:pt x="525301" y="79309"/>
                </a:lnTo>
                <a:close/>
              </a:path>
              <a:path w="2096770" h="476884">
                <a:moveTo>
                  <a:pt x="521652" y="220177"/>
                </a:moveTo>
                <a:lnTo>
                  <a:pt x="519438" y="217823"/>
                </a:lnTo>
                <a:lnTo>
                  <a:pt x="521029" y="212965"/>
                </a:lnTo>
                <a:lnTo>
                  <a:pt x="523927" y="211669"/>
                </a:lnTo>
                <a:lnTo>
                  <a:pt x="526744" y="212008"/>
                </a:lnTo>
                <a:lnTo>
                  <a:pt x="527699" y="214464"/>
                </a:lnTo>
                <a:lnTo>
                  <a:pt x="528775" y="215903"/>
                </a:lnTo>
                <a:lnTo>
                  <a:pt x="527597" y="217314"/>
                </a:lnTo>
                <a:lnTo>
                  <a:pt x="526500" y="219818"/>
                </a:lnTo>
                <a:lnTo>
                  <a:pt x="521652" y="220177"/>
                </a:lnTo>
                <a:close/>
              </a:path>
              <a:path w="2096770" h="476884">
                <a:moveTo>
                  <a:pt x="544613" y="132502"/>
                </a:moveTo>
                <a:lnTo>
                  <a:pt x="540097" y="131173"/>
                </a:lnTo>
                <a:lnTo>
                  <a:pt x="538648" y="128282"/>
                </a:lnTo>
                <a:lnTo>
                  <a:pt x="541850" y="124238"/>
                </a:lnTo>
                <a:lnTo>
                  <a:pt x="545006" y="123628"/>
                </a:lnTo>
                <a:lnTo>
                  <a:pt x="547417" y="125188"/>
                </a:lnTo>
                <a:lnTo>
                  <a:pt x="547620" y="127739"/>
                </a:lnTo>
                <a:lnTo>
                  <a:pt x="548297" y="129551"/>
                </a:lnTo>
                <a:lnTo>
                  <a:pt x="546611" y="130487"/>
                </a:lnTo>
                <a:lnTo>
                  <a:pt x="544613" y="132502"/>
                </a:lnTo>
                <a:close/>
              </a:path>
              <a:path w="2096770" h="476884">
                <a:moveTo>
                  <a:pt x="539623" y="306000"/>
                </a:moveTo>
                <a:lnTo>
                  <a:pt x="537205" y="303761"/>
                </a:lnTo>
                <a:lnTo>
                  <a:pt x="538912" y="298726"/>
                </a:lnTo>
                <a:lnTo>
                  <a:pt x="542081" y="297431"/>
                </a:lnTo>
                <a:lnTo>
                  <a:pt x="545121" y="298204"/>
                </a:lnTo>
                <a:lnTo>
                  <a:pt x="546157" y="300606"/>
                </a:lnTo>
                <a:lnTo>
                  <a:pt x="547417" y="302132"/>
                </a:lnTo>
                <a:lnTo>
                  <a:pt x="546049" y="303401"/>
                </a:lnTo>
                <a:lnTo>
                  <a:pt x="544749" y="305613"/>
                </a:lnTo>
                <a:lnTo>
                  <a:pt x="539623" y="306000"/>
                </a:lnTo>
                <a:close/>
              </a:path>
              <a:path w="2096770" h="476884">
                <a:moveTo>
                  <a:pt x="543455" y="25463"/>
                </a:moveTo>
                <a:lnTo>
                  <a:pt x="540625" y="24452"/>
                </a:lnTo>
                <a:lnTo>
                  <a:pt x="539271" y="21453"/>
                </a:lnTo>
                <a:lnTo>
                  <a:pt x="539860" y="17138"/>
                </a:lnTo>
                <a:lnTo>
                  <a:pt x="542453" y="16209"/>
                </a:lnTo>
                <a:lnTo>
                  <a:pt x="546001" y="19086"/>
                </a:lnTo>
                <a:lnTo>
                  <a:pt x="546638" y="21345"/>
                </a:lnTo>
                <a:lnTo>
                  <a:pt x="547654" y="23143"/>
                </a:lnTo>
                <a:lnTo>
                  <a:pt x="545717" y="23835"/>
                </a:lnTo>
                <a:lnTo>
                  <a:pt x="543455" y="25463"/>
                </a:lnTo>
                <a:close/>
              </a:path>
              <a:path w="2096770" h="476884">
                <a:moveTo>
                  <a:pt x="560004" y="44441"/>
                </a:moveTo>
                <a:lnTo>
                  <a:pt x="555075" y="43898"/>
                </a:lnTo>
                <a:lnTo>
                  <a:pt x="553023" y="41245"/>
                </a:lnTo>
                <a:lnTo>
                  <a:pt x="555853" y="36374"/>
                </a:lnTo>
                <a:lnTo>
                  <a:pt x="559022" y="35105"/>
                </a:lnTo>
                <a:lnTo>
                  <a:pt x="561785" y="36150"/>
                </a:lnTo>
                <a:lnTo>
                  <a:pt x="562259" y="39033"/>
                </a:lnTo>
                <a:lnTo>
                  <a:pt x="563126" y="40886"/>
                </a:lnTo>
                <a:lnTo>
                  <a:pt x="561623" y="42100"/>
                </a:lnTo>
                <a:lnTo>
                  <a:pt x="560004" y="44441"/>
                </a:lnTo>
                <a:close/>
              </a:path>
              <a:path w="2096770" h="476884">
                <a:moveTo>
                  <a:pt x="546455" y="476722"/>
                </a:moveTo>
                <a:lnTo>
                  <a:pt x="539189" y="476722"/>
                </a:lnTo>
                <a:lnTo>
                  <a:pt x="540286" y="475338"/>
                </a:lnTo>
                <a:lnTo>
                  <a:pt x="541404" y="473459"/>
                </a:lnTo>
                <a:lnTo>
                  <a:pt x="544397" y="473825"/>
                </a:lnTo>
                <a:lnTo>
                  <a:pt x="545934" y="475026"/>
                </a:lnTo>
                <a:lnTo>
                  <a:pt x="546455" y="476722"/>
                </a:lnTo>
                <a:close/>
              </a:path>
              <a:path w="2096770" h="476884">
                <a:moveTo>
                  <a:pt x="542737" y="167703"/>
                </a:moveTo>
                <a:lnTo>
                  <a:pt x="540043" y="166848"/>
                </a:lnTo>
                <a:lnTo>
                  <a:pt x="539474" y="164263"/>
                </a:lnTo>
                <a:lnTo>
                  <a:pt x="538702" y="162838"/>
                </a:lnTo>
                <a:lnTo>
                  <a:pt x="539934" y="161535"/>
                </a:lnTo>
                <a:lnTo>
                  <a:pt x="541295" y="159099"/>
                </a:lnTo>
                <a:lnTo>
                  <a:pt x="545507" y="159737"/>
                </a:lnTo>
                <a:lnTo>
                  <a:pt x="547518" y="162281"/>
                </a:lnTo>
                <a:lnTo>
                  <a:pt x="545961" y="166658"/>
                </a:lnTo>
                <a:lnTo>
                  <a:pt x="542737" y="167703"/>
                </a:lnTo>
                <a:close/>
              </a:path>
              <a:path w="2096770" h="476884">
                <a:moveTo>
                  <a:pt x="540896" y="62950"/>
                </a:moveTo>
                <a:lnTo>
                  <a:pt x="540164" y="60996"/>
                </a:lnTo>
                <a:lnTo>
                  <a:pt x="538451" y="58689"/>
                </a:lnTo>
                <a:lnTo>
                  <a:pt x="539474" y="55887"/>
                </a:lnTo>
                <a:lnTo>
                  <a:pt x="542582" y="54645"/>
                </a:lnTo>
                <a:lnTo>
                  <a:pt x="547037" y="55276"/>
                </a:lnTo>
                <a:lnTo>
                  <a:pt x="548060" y="57936"/>
                </a:lnTo>
                <a:lnTo>
                  <a:pt x="545168" y="61498"/>
                </a:lnTo>
                <a:lnTo>
                  <a:pt x="542771" y="62007"/>
                </a:lnTo>
                <a:lnTo>
                  <a:pt x="540896" y="62950"/>
                </a:lnTo>
                <a:close/>
              </a:path>
              <a:path w="2096770" h="476884">
                <a:moveTo>
                  <a:pt x="540896" y="273181"/>
                </a:moveTo>
                <a:lnTo>
                  <a:pt x="540151" y="271234"/>
                </a:lnTo>
                <a:lnTo>
                  <a:pt x="538438" y="268934"/>
                </a:lnTo>
                <a:lnTo>
                  <a:pt x="539447" y="266145"/>
                </a:lnTo>
                <a:lnTo>
                  <a:pt x="542561" y="264917"/>
                </a:lnTo>
                <a:lnTo>
                  <a:pt x="547003" y="265548"/>
                </a:lnTo>
                <a:lnTo>
                  <a:pt x="548046" y="268215"/>
                </a:lnTo>
                <a:lnTo>
                  <a:pt x="545189" y="271763"/>
                </a:lnTo>
                <a:lnTo>
                  <a:pt x="542771" y="272252"/>
                </a:lnTo>
                <a:lnTo>
                  <a:pt x="540896" y="273181"/>
                </a:lnTo>
                <a:close/>
              </a:path>
              <a:path w="2096770" h="476884">
                <a:moveTo>
                  <a:pt x="541485" y="235423"/>
                </a:moveTo>
                <a:lnTo>
                  <a:pt x="540733" y="233869"/>
                </a:lnTo>
                <a:lnTo>
                  <a:pt x="540151" y="233069"/>
                </a:lnTo>
                <a:lnTo>
                  <a:pt x="541790" y="232397"/>
                </a:lnTo>
                <a:lnTo>
                  <a:pt x="543388" y="231549"/>
                </a:lnTo>
                <a:lnTo>
                  <a:pt x="545493" y="231087"/>
                </a:lnTo>
                <a:lnTo>
                  <a:pt x="546238" y="232607"/>
                </a:lnTo>
                <a:lnTo>
                  <a:pt x="546827" y="233388"/>
                </a:lnTo>
                <a:lnTo>
                  <a:pt x="545182" y="234086"/>
                </a:lnTo>
                <a:lnTo>
                  <a:pt x="543577" y="234948"/>
                </a:lnTo>
                <a:lnTo>
                  <a:pt x="541485" y="235423"/>
                </a:lnTo>
                <a:close/>
              </a:path>
              <a:path w="2096770" h="476884">
                <a:moveTo>
                  <a:pt x="544444" y="201424"/>
                </a:moveTo>
                <a:lnTo>
                  <a:pt x="542683" y="200623"/>
                </a:lnTo>
                <a:lnTo>
                  <a:pt x="539934" y="200202"/>
                </a:lnTo>
                <a:lnTo>
                  <a:pt x="538912" y="197550"/>
                </a:lnTo>
                <a:lnTo>
                  <a:pt x="540550" y="195365"/>
                </a:lnTo>
                <a:lnTo>
                  <a:pt x="541241" y="193540"/>
                </a:lnTo>
                <a:lnTo>
                  <a:pt x="542981" y="194449"/>
                </a:lnTo>
                <a:lnTo>
                  <a:pt x="545209" y="194958"/>
                </a:lnTo>
                <a:lnTo>
                  <a:pt x="548073" y="198472"/>
                </a:lnTo>
                <a:lnTo>
                  <a:pt x="547071" y="200454"/>
                </a:lnTo>
                <a:lnTo>
                  <a:pt x="544444" y="201424"/>
                </a:lnTo>
                <a:close/>
              </a:path>
              <a:path w="2096770" h="476884">
                <a:moveTo>
                  <a:pt x="540943" y="97017"/>
                </a:moveTo>
                <a:lnTo>
                  <a:pt x="540327" y="95077"/>
                </a:lnTo>
                <a:lnTo>
                  <a:pt x="538783" y="92770"/>
                </a:lnTo>
                <a:lnTo>
                  <a:pt x="539873" y="90029"/>
                </a:lnTo>
                <a:lnTo>
                  <a:pt x="542765" y="89703"/>
                </a:lnTo>
                <a:lnTo>
                  <a:pt x="544606" y="88964"/>
                </a:lnTo>
                <a:lnTo>
                  <a:pt x="547125" y="90137"/>
                </a:lnTo>
                <a:lnTo>
                  <a:pt x="548053" y="92200"/>
                </a:lnTo>
                <a:lnTo>
                  <a:pt x="545053" y="95620"/>
                </a:lnTo>
                <a:lnTo>
                  <a:pt x="542765" y="96115"/>
                </a:lnTo>
                <a:lnTo>
                  <a:pt x="540943" y="97017"/>
                </a:lnTo>
                <a:close/>
              </a:path>
              <a:path w="2096770" h="476884">
                <a:moveTo>
                  <a:pt x="507737" y="411858"/>
                </a:moveTo>
                <a:lnTo>
                  <a:pt x="504581" y="410990"/>
                </a:lnTo>
                <a:lnTo>
                  <a:pt x="503647" y="408975"/>
                </a:lnTo>
                <a:lnTo>
                  <a:pt x="505042" y="405576"/>
                </a:lnTo>
                <a:lnTo>
                  <a:pt x="506450" y="404273"/>
                </a:lnTo>
                <a:lnTo>
                  <a:pt x="509619" y="405148"/>
                </a:lnTo>
                <a:lnTo>
                  <a:pt x="510418" y="407109"/>
                </a:lnTo>
                <a:lnTo>
                  <a:pt x="509592" y="409680"/>
                </a:lnTo>
                <a:lnTo>
                  <a:pt x="508766" y="410393"/>
                </a:lnTo>
                <a:lnTo>
                  <a:pt x="507737" y="411858"/>
                </a:lnTo>
                <a:close/>
              </a:path>
              <a:path w="2096770" h="476884">
                <a:moveTo>
                  <a:pt x="507161" y="342510"/>
                </a:moveTo>
                <a:lnTo>
                  <a:pt x="506281" y="340807"/>
                </a:lnTo>
                <a:lnTo>
                  <a:pt x="505252" y="339165"/>
                </a:lnTo>
                <a:lnTo>
                  <a:pt x="504554" y="337034"/>
                </a:lnTo>
                <a:lnTo>
                  <a:pt x="506362" y="335440"/>
                </a:lnTo>
                <a:lnTo>
                  <a:pt x="509606" y="336118"/>
                </a:lnTo>
                <a:lnTo>
                  <a:pt x="510391" y="337964"/>
                </a:lnTo>
                <a:lnTo>
                  <a:pt x="509552" y="340461"/>
                </a:lnTo>
                <a:lnTo>
                  <a:pt x="507161" y="342510"/>
                </a:lnTo>
                <a:close/>
              </a:path>
              <a:path w="2096770" h="476884">
                <a:moveTo>
                  <a:pt x="507303" y="445641"/>
                </a:moveTo>
                <a:lnTo>
                  <a:pt x="506538" y="443985"/>
                </a:lnTo>
                <a:lnTo>
                  <a:pt x="505590" y="442377"/>
                </a:lnTo>
                <a:lnTo>
                  <a:pt x="505042" y="440186"/>
                </a:lnTo>
                <a:lnTo>
                  <a:pt x="506518" y="439324"/>
                </a:lnTo>
                <a:lnTo>
                  <a:pt x="507263" y="438652"/>
                </a:lnTo>
                <a:lnTo>
                  <a:pt x="508028" y="440314"/>
                </a:lnTo>
                <a:lnTo>
                  <a:pt x="508983" y="441922"/>
                </a:lnTo>
                <a:lnTo>
                  <a:pt x="509552" y="444107"/>
                </a:lnTo>
                <a:lnTo>
                  <a:pt x="508062" y="444969"/>
                </a:lnTo>
                <a:lnTo>
                  <a:pt x="507303" y="445641"/>
                </a:lnTo>
                <a:close/>
              </a:path>
              <a:path w="2096770" h="476884">
                <a:moveTo>
                  <a:pt x="506884" y="238917"/>
                </a:moveTo>
                <a:lnTo>
                  <a:pt x="502374" y="238327"/>
                </a:lnTo>
                <a:lnTo>
                  <a:pt x="500356" y="235803"/>
                </a:lnTo>
                <a:lnTo>
                  <a:pt x="502726" y="231271"/>
                </a:lnTo>
                <a:lnTo>
                  <a:pt x="505814" y="230246"/>
                </a:lnTo>
                <a:lnTo>
                  <a:pt x="508522" y="231101"/>
                </a:lnTo>
                <a:lnTo>
                  <a:pt x="509003" y="233856"/>
                </a:lnTo>
                <a:lnTo>
                  <a:pt x="509809" y="235566"/>
                </a:lnTo>
                <a:lnTo>
                  <a:pt x="508414" y="236705"/>
                </a:lnTo>
                <a:lnTo>
                  <a:pt x="506884" y="238917"/>
                </a:lnTo>
                <a:close/>
              </a:path>
              <a:path w="2096770" h="476884">
                <a:moveTo>
                  <a:pt x="507473" y="304704"/>
                </a:moveTo>
                <a:lnTo>
                  <a:pt x="504778" y="303272"/>
                </a:lnTo>
                <a:lnTo>
                  <a:pt x="504920" y="301956"/>
                </a:lnTo>
                <a:lnTo>
                  <a:pt x="507446" y="300925"/>
                </a:lnTo>
                <a:lnTo>
                  <a:pt x="508001" y="301596"/>
                </a:lnTo>
                <a:lnTo>
                  <a:pt x="509037" y="302309"/>
                </a:lnTo>
                <a:lnTo>
                  <a:pt x="508929" y="303557"/>
                </a:lnTo>
                <a:lnTo>
                  <a:pt x="507473" y="304704"/>
                </a:lnTo>
                <a:close/>
              </a:path>
              <a:path w="2096770" h="476884">
                <a:moveTo>
                  <a:pt x="506755" y="274796"/>
                </a:moveTo>
                <a:lnTo>
                  <a:pt x="503484" y="273303"/>
                </a:lnTo>
                <a:lnTo>
                  <a:pt x="501521" y="268439"/>
                </a:lnTo>
                <a:lnTo>
                  <a:pt x="502767" y="265243"/>
                </a:lnTo>
                <a:lnTo>
                  <a:pt x="507344" y="262346"/>
                </a:lnTo>
                <a:lnTo>
                  <a:pt x="510452" y="263519"/>
                </a:lnTo>
                <a:lnTo>
                  <a:pt x="512632" y="266736"/>
                </a:lnTo>
                <a:lnTo>
                  <a:pt x="511827" y="268635"/>
                </a:lnTo>
                <a:lnTo>
                  <a:pt x="511522" y="271247"/>
                </a:lnTo>
                <a:lnTo>
                  <a:pt x="506755" y="274796"/>
                </a:lnTo>
                <a:close/>
              </a:path>
              <a:path w="2096770" h="476884">
                <a:moveTo>
                  <a:pt x="507283" y="375966"/>
                </a:moveTo>
                <a:lnTo>
                  <a:pt x="506525" y="374473"/>
                </a:lnTo>
                <a:lnTo>
                  <a:pt x="505624" y="373021"/>
                </a:lnTo>
                <a:lnTo>
                  <a:pt x="505035" y="371122"/>
                </a:lnTo>
                <a:lnTo>
                  <a:pt x="506504" y="370321"/>
                </a:lnTo>
                <a:lnTo>
                  <a:pt x="507242" y="369744"/>
                </a:lnTo>
                <a:lnTo>
                  <a:pt x="509369" y="374155"/>
                </a:lnTo>
                <a:lnTo>
                  <a:pt x="507283" y="375966"/>
                </a:lnTo>
                <a:close/>
              </a:path>
              <a:path w="2096770" h="476884">
                <a:moveTo>
                  <a:pt x="560654" y="11656"/>
                </a:moveTo>
                <a:lnTo>
                  <a:pt x="555420" y="9553"/>
                </a:lnTo>
                <a:lnTo>
                  <a:pt x="554086" y="6452"/>
                </a:lnTo>
                <a:lnTo>
                  <a:pt x="554709" y="3460"/>
                </a:lnTo>
                <a:lnTo>
                  <a:pt x="557336" y="2544"/>
                </a:lnTo>
                <a:lnTo>
                  <a:pt x="559090" y="1302"/>
                </a:lnTo>
                <a:lnTo>
                  <a:pt x="560383" y="2666"/>
                </a:lnTo>
                <a:lnTo>
                  <a:pt x="562760" y="4023"/>
                </a:lnTo>
                <a:lnTo>
                  <a:pt x="562909" y="9112"/>
                </a:lnTo>
                <a:lnTo>
                  <a:pt x="560654" y="11656"/>
                </a:lnTo>
                <a:close/>
              </a:path>
              <a:path w="2096770" h="476884">
                <a:moveTo>
                  <a:pt x="491398" y="255493"/>
                </a:moveTo>
                <a:lnTo>
                  <a:pt x="486841" y="253200"/>
                </a:lnTo>
                <a:lnTo>
                  <a:pt x="485757" y="250173"/>
                </a:lnTo>
                <a:lnTo>
                  <a:pt x="486617" y="247453"/>
                </a:lnTo>
                <a:lnTo>
                  <a:pt x="489204" y="246849"/>
                </a:lnTo>
                <a:lnTo>
                  <a:pt x="490836" y="245933"/>
                </a:lnTo>
                <a:lnTo>
                  <a:pt x="492021" y="247337"/>
                </a:lnTo>
                <a:lnTo>
                  <a:pt x="494262" y="248816"/>
                </a:lnTo>
                <a:lnTo>
                  <a:pt x="493923" y="253552"/>
                </a:lnTo>
                <a:lnTo>
                  <a:pt x="491398" y="255493"/>
                </a:lnTo>
                <a:close/>
              </a:path>
              <a:path w="2096770" h="476884">
                <a:moveTo>
                  <a:pt x="489366" y="288922"/>
                </a:moveTo>
                <a:lnTo>
                  <a:pt x="488249" y="287497"/>
                </a:lnTo>
                <a:lnTo>
                  <a:pt x="486082" y="285950"/>
                </a:lnTo>
                <a:lnTo>
                  <a:pt x="486638" y="281364"/>
                </a:lnTo>
                <a:lnTo>
                  <a:pt x="489150" y="279464"/>
                </a:lnTo>
                <a:lnTo>
                  <a:pt x="493646" y="282036"/>
                </a:lnTo>
                <a:lnTo>
                  <a:pt x="494777" y="285062"/>
                </a:lnTo>
                <a:lnTo>
                  <a:pt x="493741" y="287660"/>
                </a:lnTo>
                <a:lnTo>
                  <a:pt x="491086" y="288101"/>
                </a:lnTo>
                <a:lnTo>
                  <a:pt x="489366" y="288922"/>
                </a:lnTo>
                <a:close/>
              </a:path>
              <a:path w="2096770" h="476884">
                <a:moveTo>
                  <a:pt x="491465" y="9817"/>
                </a:moveTo>
                <a:lnTo>
                  <a:pt x="486401" y="9512"/>
                </a:lnTo>
                <a:lnTo>
                  <a:pt x="484477" y="6737"/>
                </a:lnTo>
                <a:lnTo>
                  <a:pt x="486786" y="1981"/>
                </a:lnTo>
                <a:lnTo>
                  <a:pt x="489976" y="875"/>
                </a:lnTo>
                <a:lnTo>
                  <a:pt x="492874" y="1716"/>
                </a:lnTo>
                <a:lnTo>
                  <a:pt x="493551" y="4444"/>
                </a:lnTo>
                <a:lnTo>
                  <a:pt x="494519" y="6140"/>
                </a:lnTo>
                <a:lnTo>
                  <a:pt x="493023" y="7415"/>
                </a:lnTo>
                <a:lnTo>
                  <a:pt x="491465" y="9817"/>
                </a:lnTo>
                <a:close/>
              </a:path>
              <a:path w="2096770" h="476884">
                <a:moveTo>
                  <a:pt x="490721" y="324767"/>
                </a:moveTo>
                <a:lnTo>
                  <a:pt x="485913" y="323559"/>
                </a:lnTo>
                <a:lnTo>
                  <a:pt x="484417" y="320621"/>
                </a:lnTo>
                <a:lnTo>
                  <a:pt x="487660" y="316394"/>
                </a:lnTo>
                <a:lnTo>
                  <a:pt x="490910" y="315682"/>
                </a:lnTo>
                <a:lnTo>
                  <a:pt x="493436" y="317263"/>
                </a:lnTo>
                <a:lnTo>
                  <a:pt x="493707" y="319889"/>
                </a:lnTo>
                <a:lnTo>
                  <a:pt x="494452" y="321761"/>
                </a:lnTo>
                <a:lnTo>
                  <a:pt x="492718" y="322718"/>
                </a:lnTo>
                <a:lnTo>
                  <a:pt x="490721" y="324767"/>
                </a:lnTo>
                <a:close/>
              </a:path>
              <a:path w="2096770" h="476884">
                <a:moveTo>
                  <a:pt x="523703" y="254584"/>
                </a:moveTo>
                <a:lnTo>
                  <a:pt x="522613" y="253111"/>
                </a:lnTo>
                <a:lnTo>
                  <a:pt x="520474" y="251497"/>
                </a:lnTo>
                <a:lnTo>
                  <a:pt x="521110" y="246923"/>
                </a:lnTo>
                <a:lnTo>
                  <a:pt x="523676" y="245071"/>
                </a:lnTo>
                <a:lnTo>
                  <a:pt x="528071" y="247656"/>
                </a:lnTo>
                <a:lnTo>
                  <a:pt x="529080" y="250696"/>
                </a:lnTo>
                <a:lnTo>
                  <a:pt x="528044" y="253328"/>
                </a:lnTo>
                <a:lnTo>
                  <a:pt x="525403" y="253770"/>
                </a:lnTo>
                <a:lnTo>
                  <a:pt x="523703" y="254584"/>
                </a:lnTo>
                <a:close/>
              </a:path>
              <a:path w="2096770" h="476884">
                <a:moveTo>
                  <a:pt x="612766" y="274287"/>
                </a:moveTo>
                <a:lnTo>
                  <a:pt x="608236" y="272944"/>
                </a:lnTo>
                <a:lnTo>
                  <a:pt x="606543" y="270135"/>
                </a:lnTo>
                <a:lnTo>
                  <a:pt x="610031" y="265996"/>
                </a:lnTo>
                <a:lnTo>
                  <a:pt x="612813" y="265663"/>
                </a:lnTo>
                <a:lnTo>
                  <a:pt x="617005" y="266702"/>
                </a:lnTo>
                <a:lnTo>
                  <a:pt x="617567" y="268913"/>
                </a:lnTo>
                <a:lnTo>
                  <a:pt x="616490" y="271356"/>
                </a:lnTo>
                <a:lnTo>
                  <a:pt x="614791" y="272279"/>
                </a:lnTo>
                <a:lnTo>
                  <a:pt x="612766" y="274287"/>
                </a:lnTo>
                <a:close/>
              </a:path>
              <a:path w="2096770" h="476884">
                <a:moveTo>
                  <a:pt x="527042" y="464591"/>
                </a:moveTo>
                <a:lnTo>
                  <a:pt x="525268" y="463709"/>
                </a:lnTo>
                <a:lnTo>
                  <a:pt x="523006" y="463248"/>
                </a:lnTo>
                <a:lnTo>
                  <a:pt x="520088" y="459821"/>
                </a:lnTo>
                <a:lnTo>
                  <a:pt x="521083" y="457840"/>
                </a:lnTo>
                <a:lnTo>
                  <a:pt x="523697" y="456856"/>
                </a:lnTo>
                <a:lnTo>
                  <a:pt x="525498" y="457623"/>
                </a:lnTo>
                <a:lnTo>
                  <a:pt x="528193" y="457969"/>
                </a:lnTo>
                <a:lnTo>
                  <a:pt x="529405" y="460500"/>
                </a:lnTo>
                <a:lnTo>
                  <a:pt x="527726" y="462786"/>
                </a:lnTo>
                <a:lnTo>
                  <a:pt x="527042" y="464591"/>
                </a:lnTo>
                <a:close/>
              </a:path>
              <a:path w="2096770" h="476884">
                <a:moveTo>
                  <a:pt x="522816" y="427063"/>
                </a:moveTo>
                <a:lnTo>
                  <a:pt x="522112" y="425496"/>
                </a:lnTo>
                <a:lnTo>
                  <a:pt x="521557" y="424689"/>
                </a:lnTo>
                <a:lnTo>
                  <a:pt x="523243" y="424044"/>
                </a:lnTo>
                <a:lnTo>
                  <a:pt x="524888" y="423237"/>
                </a:lnTo>
                <a:lnTo>
                  <a:pt x="527001" y="422802"/>
                </a:lnTo>
                <a:lnTo>
                  <a:pt x="527705" y="424397"/>
                </a:lnTo>
                <a:lnTo>
                  <a:pt x="528254" y="425225"/>
                </a:lnTo>
                <a:lnTo>
                  <a:pt x="526581" y="425856"/>
                </a:lnTo>
                <a:lnTo>
                  <a:pt x="524936" y="426663"/>
                </a:lnTo>
                <a:lnTo>
                  <a:pt x="522816" y="427063"/>
                </a:lnTo>
                <a:close/>
              </a:path>
              <a:path w="2096770" h="476884">
                <a:moveTo>
                  <a:pt x="525376" y="393295"/>
                </a:moveTo>
                <a:lnTo>
                  <a:pt x="523209" y="391653"/>
                </a:lnTo>
                <a:lnTo>
                  <a:pt x="521381" y="390954"/>
                </a:lnTo>
                <a:lnTo>
                  <a:pt x="522315" y="389231"/>
                </a:lnTo>
                <a:lnTo>
                  <a:pt x="522871" y="387039"/>
                </a:lnTo>
                <a:lnTo>
                  <a:pt x="526385" y="384223"/>
                </a:lnTo>
                <a:lnTo>
                  <a:pt x="528362" y="385214"/>
                </a:lnTo>
                <a:lnTo>
                  <a:pt x="529364" y="387819"/>
                </a:lnTo>
                <a:lnTo>
                  <a:pt x="528531" y="389563"/>
                </a:lnTo>
                <a:lnTo>
                  <a:pt x="528064" y="392311"/>
                </a:lnTo>
                <a:lnTo>
                  <a:pt x="525376" y="393295"/>
                </a:lnTo>
                <a:close/>
              </a:path>
              <a:path w="2096770" h="476884">
                <a:moveTo>
                  <a:pt x="509362" y="203636"/>
                </a:moveTo>
                <a:lnTo>
                  <a:pt x="502611" y="202197"/>
                </a:lnTo>
                <a:lnTo>
                  <a:pt x="500309" y="199856"/>
                </a:lnTo>
                <a:lnTo>
                  <a:pt x="502604" y="192861"/>
                </a:lnTo>
                <a:lnTo>
                  <a:pt x="504554" y="190554"/>
                </a:lnTo>
                <a:lnTo>
                  <a:pt x="509166" y="191362"/>
                </a:lnTo>
                <a:lnTo>
                  <a:pt x="511732" y="192352"/>
                </a:lnTo>
                <a:lnTo>
                  <a:pt x="513540" y="195093"/>
                </a:lnTo>
                <a:lnTo>
                  <a:pt x="512301" y="201851"/>
                </a:lnTo>
                <a:lnTo>
                  <a:pt x="509362" y="203636"/>
                </a:lnTo>
                <a:close/>
              </a:path>
              <a:path w="2096770" h="476884">
                <a:moveTo>
                  <a:pt x="523595" y="289329"/>
                </a:moveTo>
                <a:lnTo>
                  <a:pt x="520975" y="288223"/>
                </a:lnTo>
                <a:lnTo>
                  <a:pt x="520081" y="286181"/>
                </a:lnTo>
                <a:lnTo>
                  <a:pt x="523182" y="282728"/>
                </a:lnTo>
                <a:lnTo>
                  <a:pt x="525437" y="282246"/>
                </a:lnTo>
                <a:lnTo>
                  <a:pt x="527245" y="281357"/>
                </a:lnTo>
                <a:lnTo>
                  <a:pt x="527868" y="283250"/>
                </a:lnTo>
                <a:lnTo>
                  <a:pt x="529452" y="285584"/>
                </a:lnTo>
                <a:lnTo>
                  <a:pt x="528233" y="288244"/>
                </a:lnTo>
                <a:lnTo>
                  <a:pt x="525437" y="288569"/>
                </a:lnTo>
                <a:lnTo>
                  <a:pt x="523595" y="289329"/>
                </a:lnTo>
                <a:close/>
              </a:path>
              <a:path w="2096770" h="476884">
                <a:moveTo>
                  <a:pt x="508820" y="476722"/>
                </a:moveTo>
                <a:lnTo>
                  <a:pt x="505773" y="476722"/>
                </a:lnTo>
                <a:lnTo>
                  <a:pt x="505347" y="475610"/>
                </a:lnTo>
                <a:lnTo>
                  <a:pt x="505137" y="474626"/>
                </a:lnTo>
                <a:lnTo>
                  <a:pt x="506647" y="473879"/>
                </a:lnTo>
                <a:lnTo>
                  <a:pt x="507425" y="473282"/>
                </a:lnTo>
                <a:lnTo>
                  <a:pt x="508415" y="475610"/>
                </a:lnTo>
                <a:lnTo>
                  <a:pt x="508820" y="476722"/>
                </a:lnTo>
                <a:close/>
              </a:path>
              <a:path w="2096770" h="476884">
                <a:moveTo>
                  <a:pt x="510445" y="25307"/>
                </a:moveTo>
                <a:lnTo>
                  <a:pt x="508678" y="24520"/>
                </a:lnTo>
                <a:lnTo>
                  <a:pt x="505902" y="24100"/>
                </a:lnTo>
                <a:lnTo>
                  <a:pt x="504920" y="21440"/>
                </a:lnTo>
                <a:lnTo>
                  <a:pt x="506532" y="19255"/>
                </a:lnTo>
                <a:lnTo>
                  <a:pt x="507222" y="17416"/>
                </a:lnTo>
                <a:lnTo>
                  <a:pt x="508983" y="18305"/>
                </a:lnTo>
                <a:lnTo>
                  <a:pt x="511244" y="18773"/>
                </a:lnTo>
                <a:lnTo>
                  <a:pt x="514088" y="22281"/>
                </a:lnTo>
                <a:lnTo>
                  <a:pt x="513073" y="24296"/>
                </a:lnTo>
                <a:lnTo>
                  <a:pt x="510445" y="25307"/>
                </a:lnTo>
                <a:close/>
              </a:path>
              <a:path w="2096770" h="476884">
                <a:moveTo>
                  <a:pt x="506999" y="62753"/>
                </a:moveTo>
                <a:lnTo>
                  <a:pt x="506174" y="60901"/>
                </a:lnTo>
                <a:lnTo>
                  <a:pt x="505286" y="59293"/>
                </a:lnTo>
                <a:lnTo>
                  <a:pt x="504730" y="57081"/>
                </a:lnTo>
                <a:lnTo>
                  <a:pt x="506579" y="55575"/>
                </a:lnTo>
                <a:lnTo>
                  <a:pt x="509856" y="56443"/>
                </a:lnTo>
                <a:lnTo>
                  <a:pt x="510567" y="58363"/>
                </a:lnTo>
                <a:lnTo>
                  <a:pt x="509531" y="60901"/>
                </a:lnTo>
                <a:lnTo>
                  <a:pt x="506999" y="62753"/>
                </a:lnTo>
                <a:close/>
              </a:path>
              <a:path w="2096770" h="476884">
                <a:moveTo>
                  <a:pt x="508285" y="169460"/>
                </a:moveTo>
                <a:lnTo>
                  <a:pt x="500492" y="166312"/>
                </a:lnTo>
                <a:lnTo>
                  <a:pt x="500322" y="164066"/>
                </a:lnTo>
                <a:lnTo>
                  <a:pt x="503809" y="158957"/>
                </a:lnTo>
                <a:lnTo>
                  <a:pt x="506071" y="156874"/>
                </a:lnTo>
                <a:lnTo>
                  <a:pt x="509761" y="157159"/>
                </a:lnTo>
                <a:lnTo>
                  <a:pt x="510703" y="158713"/>
                </a:lnTo>
                <a:lnTo>
                  <a:pt x="512734" y="160578"/>
                </a:lnTo>
                <a:lnTo>
                  <a:pt x="511156" y="166312"/>
                </a:lnTo>
                <a:lnTo>
                  <a:pt x="508285" y="169460"/>
                </a:lnTo>
                <a:close/>
              </a:path>
              <a:path w="2096770" h="476884">
                <a:moveTo>
                  <a:pt x="507107" y="131458"/>
                </a:moveTo>
                <a:lnTo>
                  <a:pt x="506423" y="129734"/>
                </a:lnTo>
                <a:lnTo>
                  <a:pt x="505550" y="128058"/>
                </a:lnTo>
                <a:lnTo>
                  <a:pt x="505089" y="125826"/>
                </a:lnTo>
                <a:lnTo>
                  <a:pt x="506633" y="125039"/>
                </a:lnTo>
                <a:lnTo>
                  <a:pt x="507425" y="124408"/>
                </a:lnTo>
                <a:lnTo>
                  <a:pt x="508116" y="126125"/>
                </a:lnTo>
                <a:lnTo>
                  <a:pt x="508990" y="127800"/>
                </a:lnTo>
                <a:lnTo>
                  <a:pt x="509443" y="130040"/>
                </a:lnTo>
                <a:lnTo>
                  <a:pt x="507899" y="130827"/>
                </a:lnTo>
                <a:lnTo>
                  <a:pt x="507107" y="131458"/>
                </a:lnTo>
                <a:close/>
              </a:path>
              <a:path w="2096770" h="476884">
                <a:moveTo>
                  <a:pt x="506978" y="96861"/>
                </a:moveTo>
                <a:lnTo>
                  <a:pt x="506335" y="95138"/>
                </a:lnTo>
                <a:lnTo>
                  <a:pt x="505529" y="93469"/>
                </a:lnTo>
                <a:lnTo>
                  <a:pt x="505116" y="91304"/>
                </a:lnTo>
                <a:lnTo>
                  <a:pt x="506694" y="90592"/>
                </a:lnTo>
                <a:lnTo>
                  <a:pt x="507520" y="90029"/>
                </a:lnTo>
                <a:lnTo>
                  <a:pt x="508150" y="91725"/>
                </a:lnTo>
                <a:lnTo>
                  <a:pt x="508956" y="93387"/>
                </a:lnTo>
                <a:lnTo>
                  <a:pt x="509342" y="95565"/>
                </a:lnTo>
                <a:lnTo>
                  <a:pt x="507791" y="96278"/>
                </a:lnTo>
                <a:lnTo>
                  <a:pt x="506978" y="96861"/>
                </a:lnTo>
                <a:close/>
              </a:path>
              <a:path w="2096770" h="476884">
                <a:moveTo>
                  <a:pt x="490991" y="44488"/>
                </a:moveTo>
                <a:lnTo>
                  <a:pt x="486448" y="43321"/>
                </a:lnTo>
                <a:lnTo>
                  <a:pt x="484965" y="40553"/>
                </a:lnTo>
                <a:lnTo>
                  <a:pt x="488080" y="36496"/>
                </a:lnTo>
                <a:lnTo>
                  <a:pt x="491188" y="35817"/>
                </a:lnTo>
                <a:lnTo>
                  <a:pt x="493585" y="37330"/>
                </a:lnTo>
                <a:lnTo>
                  <a:pt x="493822" y="39841"/>
                </a:lnTo>
                <a:lnTo>
                  <a:pt x="494519" y="41625"/>
                </a:lnTo>
                <a:lnTo>
                  <a:pt x="492887" y="42541"/>
                </a:lnTo>
                <a:lnTo>
                  <a:pt x="490991" y="44488"/>
                </a:lnTo>
                <a:close/>
              </a:path>
              <a:path w="2096770" h="476884">
                <a:moveTo>
                  <a:pt x="595019" y="288284"/>
                </a:moveTo>
                <a:lnTo>
                  <a:pt x="594286" y="286453"/>
                </a:lnTo>
                <a:lnTo>
                  <a:pt x="593475" y="284872"/>
                </a:lnTo>
                <a:lnTo>
                  <a:pt x="593021" y="282646"/>
                </a:lnTo>
                <a:lnTo>
                  <a:pt x="594565" y="281873"/>
                </a:lnTo>
                <a:lnTo>
                  <a:pt x="595364" y="281255"/>
                </a:lnTo>
                <a:lnTo>
                  <a:pt x="596061" y="282979"/>
                </a:lnTo>
                <a:lnTo>
                  <a:pt x="596935" y="284661"/>
                </a:lnTo>
                <a:lnTo>
                  <a:pt x="597395" y="286887"/>
                </a:lnTo>
                <a:lnTo>
                  <a:pt x="595824" y="287667"/>
                </a:lnTo>
                <a:lnTo>
                  <a:pt x="595019" y="288284"/>
                </a:lnTo>
                <a:close/>
              </a:path>
              <a:path w="2096770" h="476884">
                <a:moveTo>
                  <a:pt x="595032" y="219424"/>
                </a:moveTo>
                <a:lnTo>
                  <a:pt x="594308" y="218698"/>
                </a:lnTo>
                <a:lnTo>
                  <a:pt x="592859" y="217762"/>
                </a:lnTo>
                <a:lnTo>
                  <a:pt x="593515" y="215550"/>
                </a:lnTo>
                <a:lnTo>
                  <a:pt x="594551" y="213956"/>
                </a:lnTo>
                <a:lnTo>
                  <a:pt x="595391" y="212307"/>
                </a:lnTo>
                <a:lnTo>
                  <a:pt x="597558" y="214559"/>
                </a:lnTo>
                <a:lnTo>
                  <a:pt x="595032" y="219424"/>
                </a:lnTo>
                <a:close/>
              </a:path>
              <a:path w="2096770" h="476884">
                <a:moveTo>
                  <a:pt x="594998" y="323451"/>
                </a:moveTo>
                <a:lnTo>
                  <a:pt x="594274" y="322718"/>
                </a:lnTo>
                <a:lnTo>
                  <a:pt x="592811" y="321755"/>
                </a:lnTo>
                <a:lnTo>
                  <a:pt x="593495" y="319529"/>
                </a:lnTo>
                <a:lnTo>
                  <a:pt x="594558" y="317935"/>
                </a:lnTo>
                <a:lnTo>
                  <a:pt x="595425" y="316272"/>
                </a:lnTo>
                <a:lnTo>
                  <a:pt x="597680" y="318342"/>
                </a:lnTo>
                <a:lnTo>
                  <a:pt x="594998" y="323451"/>
                </a:lnTo>
                <a:close/>
              </a:path>
              <a:path w="2096770" h="476884">
                <a:moveTo>
                  <a:pt x="595052" y="392230"/>
                </a:moveTo>
                <a:lnTo>
                  <a:pt x="594301" y="390438"/>
                </a:lnTo>
                <a:lnTo>
                  <a:pt x="593495" y="388919"/>
                </a:lnTo>
                <a:lnTo>
                  <a:pt x="593021" y="386761"/>
                </a:lnTo>
                <a:lnTo>
                  <a:pt x="594545" y="385987"/>
                </a:lnTo>
                <a:lnTo>
                  <a:pt x="595330" y="385384"/>
                </a:lnTo>
                <a:lnTo>
                  <a:pt x="596048" y="387053"/>
                </a:lnTo>
                <a:lnTo>
                  <a:pt x="596928" y="388688"/>
                </a:lnTo>
                <a:lnTo>
                  <a:pt x="597429" y="390839"/>
                </a:lnTo>
                <a:lnTo>
                  <a:pt x="595865" y="391619"/>
                </a:lnTo>
                <a:lnTo>
                  <a:pt x="595052" y="392230"/>
                </a:lnTo>
                <a:close/>
              </a:path>
              <a:path w="2096770" h="476884">
                <a:moveTo>
                  <a:pt x="595046" y="357850"/>
                </a:moveTo>
                <a:lnTo>
                  <a:pt x="594362" y="356127"/>
                </a:lnTo>
                <a:lnTo>
                  <a:pt x="593488" y="354451"/>
                </a:lnTo>
                <a:lnTo>
                  <a:pt x="593014" y="352239"/>
                </a:lnTo>
                <a:lnTo>
                  <a:pt x="594545" y="351466"/>
                </a:lnTo>
                <a:lnTo>
                  <a:pt x="595337" y="350848"/>
                </a:lnTo>
                <a:lnTo>
                  <a:pt x="596041" y="352551"/>
                </a:lnTo>
                <a:lnTo>
                  <a:pt x="596921" y="354220"/>
                </a:lnTo>
                <a:lnTo>
                  <a:pt x="597389" y="356426"/>
                </a:lnTo>
                <a:lnTo>
                  <a:pt x="595838" y="357213"/>
                </a:lnTo>
                <a:lnTo>
                  <a:pt x="595046" y="357850"/>
                </a:lnTo>
                <a:close/>
              </a:path>
              <a:path w="2096770" h="476884">
                <a:moveTo>
                  <a:pt x="595059" y="184862"/>
                </a:moveTo>
                <a:lnTo>
                  <a:pt x="594335" y="184170"/>
                </a:lnTo>
                <a:lnTo>
                  <a:pt x="592892" y="183261"/>
                </a:lnTo>
                <a:lnTo>
                  <a:pt x="593522" y="181116"/>
                </a:lnTo>
                <a:lnTo>
                  <a:pt x="594531" y="179563"/>
                </a:lnTo>
                <a:lnTo>
                  <a:pt x="595350" y="177955"/>
                </a:lnTo>
                <a:lnTo>
                  <a:pt x="597578" y="180031"/>
                </a:lnTo>
                <a:lnTo>
                  <a:pt x="595059" y="184862"/>
                </a:lnTo>
                <a:close/>
              </a:path>
              <a:path w="2096770" h="476884">
                <a:moveTo>
                  <a:pt x="595073" y="112141"/>
                </a:moveTo>
                <a:lnTo>
                  <a:pt x="594359" y="110485"/>
                </a:lnTo>
                <a:lnTo>
                  <a:pt x="593549" y="108999"/>
                </a:lnTo>
                <a:lnTo>
                  <a:pt x="593075" y="106957"/>
                </a:lnTo>
                <a:lnTo>
                  <a:pt x="594578" y="106204"/>
                </a:lnTo>
                <a:lnTo>
                  <a:pt x="595350" y="105621"/>
                </a:lnTo>
                <a:lnTo>
                  <a:pt x="597490" y="110485"/>
                </a:lnTo>
                <a:lnTo>
                  <a:pt x="595073" y="112141"/>
                </a:lnTo>
                <a:close/>
              </a:path>
              <a:path w="2096770" h="476884">
                <a:moveTo>
                  <a:pt x="595181" y="43728"/>
                </a:moveTo>
                <a:lnTo>
                  <a:pt x="594409" y="42019"/>
                </a:lnTo>
                <a:lnTo>
                  <a:pt x="593448" y="40356"/>
                </a:lnTo>
                <a:lnTo>
                  <a:pt x="592879" y="38110"/>
                </a:lnTo>
                <a:lnTo>
                  <a:pt x="594389" y="37242"/>
                </a:lnTo>
                <a:lnTo>
                  <a:pt x="595154" y="36563"/>
                </a:lnTo>
                <a:lnTo>
                  <a:pt x="597483" y="41666"/>
                </a:lnTo>
                <a:lnTo>
                  <a:pt x="595181" y="43728"/>
                </a:lnTo>
                <a:close/>
              </a:path>
              <a:path w="2096770" h="476884">
                <a:moveTo>
                  <a:pt x="595046" y="9112"/>
                </a:moveTo>
                <a:lnTo>
                  <a:pt x="594335" y="7375"/>
                </a:lnTo>
                <a:lnTo>
                  <a:pt x="593441" y="5678"/>
                </a:lnTo>
                <a:lnTo>
                  <a:pt x="592953" y="3439"/>
                </a:lnTo>
                <a:lnTo>
                  <a:pt x="594538" y="2639"/>
                </a:lnTo>
                <a:lnTo>
                  <a:pt x="595350" y="2008"/>
                </a:lnTo>
                <a:lnTo>
                  <a:pt x="596055" y="3731"/>
                </a:lnTo>
                <a:lnTo>
                  <a:pt x="596948" y="5421"/>
                </a:lnTo>
                <a:lnTo>
                  <a:pt x="597409" y="7666"/>
                </a:lnTo>
                <a:lnTo>
                  <a:pt x="595845" y="8467"/>
                </a:lnTo>
                <a:lnTo>
                  <a:pt x="595046" y="9112"/>
                </a:lnTo>
                <a:close/>
              </a:path>
              <a:path w="2096770" h="476884">
                <a:moveTo>
                  <a:pt x="594870" y="150238"/>
                </a:moveTo>
                <a:lnTo>
                  <a:pt x="594226" y="148556"/>
                </a:lnTo>
                <a:lnTo>
                  <a:pt x="593434" y="146907"/>
                </a:lnTo>
                <a:lnTo>
                  <a:pt x="593001" y="144844"/>
                </a:lnTo>
                <a:lnTo>
                  <a:pt x="594633" y="144159"/>
                </a:lnTo>
                <a:lnTo>
                  <a:pt x="595486" y="143643"/>
                </a:lnTo>
                <a:lnTo>
                  <a:pt x="596102" y="145306"/>
                </a:lnTo>
                <a:lnTo>
                  <a:pt x="596874" y="146934"/>
                </a:lnTo>
                <a:lnTo>
                  <a:pt x="597267" y="149024"/>
                </a:lnTo>
                <a:lnTo>
                  <a:pt x="595689" y="149702"/>
                </a:lnTo>
                <a:lnTo>
                  <a:pt x="594870" y="150238"/>
                </a:lnTo>
                <a:close/>
              </a:path>
              <a:path w="2096770" h="476884">
                <a:moveTo>
                  <a:pt x="593901" y="428556"/>
                </a:moveTo>
                <a:lnTo>
                  <a:pt x="590719" y="426806"/>
                </a:lnTo>
                <a:lnTo>
                  <a:pt x="590333" y="425537"/>
                </a:lnTo>
                <a:lnTo>
                  <a:pt x="589751" y="424634"/>
                </a:lnTo>
                <a:lnTo>
                  <a:pt x="591572" y="423888"/>
                </a:lnTo>
                <a:lnTo>
                  <a:pt x="593360" y="423006"/>
                </a:lnTo>
                <a:lnTo>
                  <a:pt x="595567" y="422470"/>
                </a:lnTo>
                <a:lnTo>
                  <a:pt x="596332" y="424268"/>
                </a:lnTo>
                <a:lnTo>
                  <a:pt x="596887" y="425204"/>
                </a:lnTo>
                <a:lnTo>
                  <a:pt x="595770" y="427722"/>
                </a:lnTo>
                <a:lnTo>
                  <a:pt x="593901" y="428556"/>
                </a:lnTo>
                <a:close/>
              </a:path>
              <a:path w="2096770" h="476884">
                <a:moveTo>
                  <a:pt x="596122" y="81710"/>
                </a:moveTo>
                <a:lnTo>
                  <a:pt x="589283" y="79186"/>
                </a:lnTo>
                <a:lnTo>
                  <a:pt x="588078" y="76215"/>
                </a:lnTo>
                <a:lnTo>
                  <a:pt x="591342" y="71581"/>
                </a:lnTo>
                <a:lnTo>
                  <a:pt x="593881" y="70054"/>
                </a:lnTo>
                <a:lnTo>
                  <a:pt x="599115" y="70719"/>
                </a:lnTo>
                <a:lnTo>
                  <a:pt x="601092" y="73365"/>
                </a:lnTo>
                <a:lnTo>
                  <a:pt x="600849" y="77239"/>
                </a:lnTo>
                <a:lnTo>
                  <a:pt x="599027" y="80482"/>
                </a:lnTo>
                <a:lnTo>
                  <a:pt x="596122" y="81710"/>
                </a:lnTo>
                <a:close/>
              </a:path>
              <a:path w="2096770" h="476884">
                <a:moveTo>
                  <a:pt x="714775" y="377425"/>
                </a:moveTo>
                <a:lnTo>
                  <a:pt x="713922" y="374209"/>
                </a:lnTo>
                <a:lnTo>
                  <a:pt x="715107" y="370056"/>
                </a:lnTo>
                <a:lnTo>
                  <a:pt x="717917" y="368767"/>
                </a:lnTo>
                <a:lnTo>
                  <a:pt x="720605" y="369046"/>
                </a:lnTo>
                <a:lnTo>
                  <a:pt x="721520" y="371447"/>
                </a:lnTo>
                <a:lnTo>
                  <a:pt x="722528" y="372838"/>
                </a:lnTo>
                <a:lnTo>
                  <a:pt x="721296" y="374243"/>
                </a:lnTo>
                <a:lnTo>
                  <a:pt x="720213" y="376658"/>
                </a:lnTo>
                <a:lnTo>
                  <a:pt x="714775" y="377425"/>
                </a:lnTo>
                <a:close/>
              </a:path>
              <a:path w="2096770" h="476884">
                <a:moveTo>
                  <a:pt x="581876" y="476716"/>
                </a:moveTo>
                <a:lnTo>
                  <a:pt x="573554" y="476716"/>
                </a:lnTo>
                <a:lnTo>
                  <a:pt x="573615" y="475861"/>
                </a:lnTo>
                <a:lnTo>
                  <a:pt x="573879" y="474958"/>
                </a:lnTo>
                <a:lnTo>
                  <a:pt x="575544" y="472821"/>
                </a:lnTo>
                <a:lnTo>
                  <a:pt x="578767" y="472034"/>
                </a:lnTo>
                <a:lnTo>
                  <a:pt x="580995" y="473377"/>
                </a:lnTo>
                <a:lnTo>
                  <a:pt x="581402" y="475101"/>
                </a:lnTo>
                <a:lnTo>
                  <a:pt x="581876" y="476716"/>
                </a:lnTo>
                <a:close/>
              </a:path>
              <a:path w="2096770" h="476884">
                <a:moveTo>
                  <a:pt x="609976" y="305260"/>
                </a:moveTo>
                <a:lnTo>
                  <a:pt x="609123" y="303571"/>
                </a:lnTo>
                <a:lnTo>
                  <a:pt x="608453" y="302709"/>
                </a:lnTo>
                <a:lnTo>
                  <a:pt x="610288" y="301949"/>
                </a:lnTo>
                <a:lnTo>
                  <a:pt x="612075" y="300993"/>
                </a:lnTo>
                <a:lnTo>
                  <a:pt x="614445" y="300470"/>
                </a:lnTo>
                <a:lnTo>
                  <a:pt x="615299" y="302146"/>
                </a:lnTo>
                <a:lnTo>
                  <a:pt x="615976" y="303008"/>
                </a:lnTo>
                <a:lnTo>
                  <a:pt x="614141" y="303774"/>
                </a:lnTo>
                <a:lnTo>
                  <a:pt x="612346" y="304738"/>
                </a:lnTo>
                <a:lnTo>
                  <a:pt x="609976" y="305260"/>
                </a:lnTo>
                <a:close/>
              </a:path>
              <a:path w="2096770" h="476884">
                <a:moveTo>
                  <a:pt x="613877" y="446197"/>
                </a:moveTo>
                <a:lnTo>
                  <a:pt x="609184" y="445851"/>
                </a:lnTo>
                <a:lnTo>
                  <a:pt x="607119" y="443381"/>
                </a:lnTo>
                <a:lnTo>
                  <a:pt x="609435" y="438727"/>
                </a:lnTo>
                <a:lnTo>
                  <a:pt x="612468" y="437607"/>
                </a:lnTo>
                <a:lnTo>
                  <a:pt x="615190" y="438482"/>
                </a:lnTo>
                <a:lnTo>
                  <a:pt x="615800" y="441095"/>
                </a:lnTo>
                <a:lnTo>
                  <a:pt x="616721" y="442750"/>
                </a:lnTo>
                <a:lnTo>
                  <a:pt x="615339" y="443938"/>
                </a:lnTo>
                <a:lnTo>
                  <a:pt x="613877" y="446197"/>
                </a:lnTo>
                <a:close/>
              </a:path>
              <a:path w="2096770" h="476884">
                <a:moveTo>
                  <a:pt x="594944" y="465025"/>
                </a:moveTo>
                <a:lnTo>
                  <a:pt x="590746" y="464258"/>
                </a:lnTo>
                <a:lnTo>
                  <a:pt x="588803" y="461748"/>
                </a:lnTo>
                <a:lnTo>
                  <a:pt x="590814" y="457412"/>
                </a:lnTo>
                <a:lnTo>
                  <a:pt x="593969" y="456395"/>
                </a:lnTo>
                <a:lnTo>
                  <a:pt x="596557" y="457412"/>
                </a:lnTo>
                <a:lnTo>
                  <a:pt x="596969" y="460038"/>
                </a:lnTo>
                <a:lnTo>
                  <a:pt x="597747" y="461734"/>
                </a:lnTo>
                <a:lnTo>
                  <a:pt x="596441" y="462840"/>
                </a:lnTo>
                <a:lnTo>
                  <a:pt x="594944" y="465025"/>
                </a:lnTo>
                <a:close/>
              </a:path>
              <a:path w="2096770" h="476884">
                <a:moveTo>
                  <a:pt x="612786" y="340379"/>
                </a:moveTo>
                <a:lnTo>
                  <a:pt x="609408" y="338886"/>
                </a:lnTo>
                <a:lnTo>
                  <a:pt x="608900" y="337611"/>
                </a:lnTo>
                <a:lnTo>
                  <a:pt x="608216" y="336736"/>
                </a:lnTo>
                <a:lnTo>
                  <a:pt x="610078" y="335949"/>
                </a:lnTo>
                <a:lnTo>
                  <a:pt x="611899" y="334965"/>
                </a:lnTo>
                <a:lnTo>
                  <a:pt x="614303" y="334415"/>
                </a:lnTo>
                <a:lnTo>
                  <a:pt x="615928" y="336383"/>
                </a:lnTo>
                <a:lnTo>
                  <a:pt x="614885" y="339511"/>
                </a:lnTo>
                <a:lnTo>
                  <a:pt x="612786" y="340379"/>
                </a:lnTo>
                <a:close/>
              </a:path>
              <a:path w="2096770" h="476884">
                <a:moveTo>
                  <a:pt x="615055" y="376889"/>
                </a:moveTo>
                <a:lnTo>
                  <a:pt x="609726" y="373747"/>
                </a:lnTo>
                <a:lnTo>
                  <a:pt x="608669" y="371285"/>
                </a:lnTo>
                <a:lnTo>
                  <a:pt x="609401" y="369066"/>
                </a:lnTo>
                <a:lnTo>
                  <a:pt x="613775" y="368720"/>
                </a:lnTo>
                <a:lnTo>
                  <a:pt x="616700" y="370063"/>
                </a:lnTo>
                <a:lnTo>
                  <a:pt x="617621" y="372838"/>
                </a:lnTo>
                <a:lnTo>
                  <a:pt x="615847" y="375023"/>
                </a:lnTo>
                <a:lnTo>
                  <a:pt x="615055" y="376889"/>
                </a:lnTo>
                <a:close/>
              </a:path>
              <a:path w="2096770" h="476884">
                <a:moveTo>
                  <a:pt x="596244" y="254068"/>
                </a:moveTo>
                <a:lnTo>
                  <a:pt x="593800" y="253098"/>
                </a:lnTo>
                <a:lnTo>
                  <a:pt x="593360" y="248776"/>
                </a:lnTo>
                <a:lnTo>
                  <a:pt x="594545" y="245892"/>
                </a:lnTo>
                <a:lnTo>
                  <a:pt x="597199" y="244861"/>
                </a:lnTo>
                <a:lnTo>
                  <a:pt x="599406" y="246523"/>
                </a:lnTo>
                <a:lnTo>
                  <a:pt x="601248" y="247236"/>
                </a:lnTo>
                <a:lnTo>
                  <a:pt x="600287" y="249006"/>
                </a:lnTo>
                <a:lnTo>
                  <a:pt x="599704" y="251239"/>
                </a:lnTo>
                <a:lnTo>
                  <a:pt x="596244" y="254068"/>
                </a:lnTo>
                <a:close/>
              </a:path>
              <a:path w="2096770" h="476884">
                <a:moveTo>
                  <a:pt x="613931" y="97696"/>
                </a:moveTo>
                <a:lnTo>
                  <a:pt x="609204" y="97458"/>
                </a:lnTo>
                <a:lnTo>
                  <a:pt x="607200" y="94955"/>
                </a:lnTo>
                <a:lnTo>
                  <a:pt x="609374" y="90334"/>
                </a:lnTo>
                <a:lnTo>
                  <a:pt x="612367" y="89248"/>
                </a:lnTo>
                <a:lnTo>
                  <a:pt x="615122" y="89947"/>
                </a:lnTo>
                <a:lnTo>
                  <a:pt x="615786" y="92560"/>
                </a:lnTo>
                <a:lnTo>
                  <a:pt x="616707" y="94154"/>
                </a:lnTo>
                <a:lnTo>
                  <a:pt x="615346" y="95389"/>
                </a:lnTo>
                <a:lnTo>
                  <a:pt x="613931" y="97696"/>
                </a:lnTo>
                <a:close/>
              </a:path>
              <a:path w="2096770" h="476884">
                <a:moveTo>
                  <a:pt x="616450" y="476716"/>
                </a:moveTo>
                <a:lnTo>
                  <a:pt x="607877" y="476716"/>
                </a:lnTo>
                <a:lnTo>
                  <a:pt x="607735" y="476410"/>
                </a:lnTo>
                <a:lnTo>
                  <a:pt x="607654" y="476281"/>
                </a:lnTo>
                <a:lnTo>
                  <a:pt x="609089" y="475033"/>
                </a:lnTo>
                <a:lnTo>
                  <a:pt x="610579" y="472699"/>
                </a:lnTo>
                <a:lnTo>
                  <a:pt x="614615" y="472909"/>
                </a:lnTo>
                <a:lnTo>
                  <a:pt x="616429" y="474463"/>
                </a:lnTo>
                <a:lnTo>
                  <a:pt x="616450" y="476716"/>
                </a:lnTo>
                <a:close/>
              </a:path>
              <a:path w="2096770" h="476884">
                <a:moveTo>
                  <a:pt x="613694" y="25253"/>
                </a:moveTo>
                <a:lnTo>
                  <a:pt x="609008" y="22763"/>
                </a:lnTo>
                <a:lnTo>
                  <a:pt x="609705" y="22051"/>
                </a:lnTo>
                <a:lnTo>
                  <a:pt x="610633" y="20612"/>
                </a:lnTo>
                <a:lnTo>
                  <a:pt x="612773" y="21270"/>
                </a:lnTo>
                <a:lnTo>
                  <a:pt x="614317" y="22302"/>
                </a:lnTo>
                <a:lnTo>
                  <a:pt x="615921" y="23136"/>
                </a:lnTo>
                <a:lnTo>
                  <a:pt x="613694" y="25253"/>
                </a:lnTo>
                <a:close/>
              </a:path>
              <a:path w="2096770" h="476884">
                <a:moveTo>
                  <a:pt x="610356" y="59062"/>
                </a:moveTo>
                <a:lnTo>
                  <a:pt x="609570" y="57427"/>
                </a:lnTo>
                <a:lnTo>
                  <a:pt x="608934" y="56586"/>
                </a:lnTo>
                <a:lnTo>
                  <a:pt x="610755" y="55887"/>
                </a:lnTo>
                <a:lnTo>
                  <a:pt x="612543" y="54998"/>
                </a:lnTo>
                <a:lnTo>
                  <a:pt x="614865" y="54537"/>
                </a:lnTo>
                <a:lnTo>
                  <a:pt x="615651" y="56199"/>
                </a:lnTo>
                <a:lnTo>
                  <a:pt x="616274" y="57061"/>
                </a:lnTo>
                <a:lnTo>
                  <a:pt x="614466" y="57753"/>
                </a:lnTo>
                <a:lnTo>
                  <a:pt x="612692" y="58628"/>
                </a:lnTo>
                <a:lnTo>
                  <a:pt x="610356" y="59062"/>
                </a:lnTo>
                <a:close/>
              </a:path>
              <a:path w="2096770" h="476884">
                <a:moveTo>
                  <a:pt x="577386" y="342815"/>
                </a:moveTo>
                <a:lnTo>
                  <a:pt x="572876" y="341587"/>
                </a:lnTo>
                <a:lnTo>
                  <a:pt x="571888" y="338696"/>
                </a:lnTo>
                <a:lnTo>
                  <a:pt x="575091" y="334978"/>
                </a:lnTo>
                <a:lnTo>
                  <a:pt x="577691" y="334693"/>
                </a:lnTo>
                <a:lnTo>
                  <a:pt x="581970" y="335521"/>
                </a:lnTo>
                <a:lnTo>
                  <a:pt x="582438" y="337502"/>
                </a:lnTo>
                <a:lnTo>
                  <a:pt x="580968" y="339796"/>
                </a:lnTo>
                <a:lnTo>
                  <a:pt x="579330" y="340759"/>
                </a:lnTo>
                <a:lnTo>
                  <a:pt x="577386" y="342815"/>
                </a:lnTo>
                <a:close/>
              </a:path>
              <a:path w="2096770" h="476884">
                <a:moveTo>
                  <a:pt x="560228" y="465066"/>
                </a:moveTo>
                <a:lnTo>
                  <a:pt x="556199" y="463804"/>
                </a:lnTo>
                <a:lnTo>
                  <a:pt x="554100" y="461321"/>
                </a:lnTo>
                <a:lnTo>
                  <a:pt x="556923" y="457134"/>
                </a:lnTo>
                <a:lnTo>
                  <a:pt x="560119" y="456564"/>
                </a:lnTo>
                <a:lnTo>
                  <a:pt x="562604" y="458003"/>
                </a:lnTo>
                <a:lnTo>
                  <a:pt x="562855" y="460533"/>
                </a:lnTo>
                <a:lnTo>
                  <a:pt x="563552" y="462284"/>
                </a:lnTo>
                <a:lnTo>
                  <a:pt x="562049" y="463166"/>
                </a:lnTo>
                <a:lnTo>
                  <a:pt x="560228" y="465066"/>
                </a:lnTo>
                <a:close/>
              </a:path>
              <a:path w="2096770" h="476884">
                <a:moveTo>
                  <a:pt x="560878" y="184692"/>
                </a:moveTo>
                <a:lnTo>
                  <a:pt x="556456" y="184265"/>
                </a:lnTo>
                <a:lnTo>
                  <a:pt x="554228" y="181890"/>
                </a:lnTo>
                <a:lnTo>
                  <a:pt x="555982" y="177371"/>
                </a:lnTo>
                <a:lnTo>
                  <a:pt x="559165" y="176408"/>
                </a:lnTo>
                <a:lnTo>
                  <a:pt x="561968" y="177134"/>
                </a:lnTo>
                <a:lnTo>
                  <a:pt x="562652" y="179664"/>
                </a:lnTo>
                <a:lnTo>
                  <a:pt x="563579" y="181225"/>
                </a:lnTo>
                <a:lnTo>
                  <a:pt x="562279" y="182412"/>
                </a:lnTo>
                <a:lnTo>
                  <a:pt x="560878" y="184692"/>
                </a:lnTo>
                <a:close/>
              </a:path>
              <a:path w="2096770" h="476884">
                <a:moveTo>
                  <a:pt x="559930" y="113525"/>
                </a:moveTo>
                <a:lnTo>
                  <a:pt x="557702" y="111849"/>
                </a:lnTo>
                <a:lnTo>
                  <a:pt x="555908" y="111143"/>
                </a:lnTo>
                <a:lnTo>
                  <a:pt x="556720" y="109373"/>
                </a:lnTo>
                <a:lnTo>
                  <a:pt x="557093" y="107079"/>
                </a:lnTo>
                <a:lnTo>
                  <a:pt x="560431" y="104311"/>
                </a:lnTo>
                <a:lnTo>
                  <a:pt x="562422" y="105342"/>
                </a:lnTo>
                <a:lnTo>
                  <a:pt x="563417" y="107853"/>
                </a:lnTo>
                <a:lnTo>
                  <a:pt x="562713" y="109651"/>
                </a:lnTo>
                <a:lnTo>
                  <a:pt x="562428" y="112419"/>
                </a:lnTo>
                <a:lnTo>
                  <a:pt x="559930" y="113525"/>
                </a:lnTo>
                <a:close/>
              </a:path>
              <a:path w="2096770" h="476884">
                <a:moveTo>
                  <a:pt x="560580" y="147538"/>
                </a:moveTo>
                <a:lnTo>
                  <a:pt x="555955" y="145014"/>
                </a:lnTo>
                <a:lnTo>
                  <a:pt x="556605" y="144288"/>
                </a:lnTo>
                <a:lnTo>
                  <a:pt x="557485" y="142849"/>
                </a:lnTo>
                <a:lnTo>
                  <a:pt x="559496" y="143487"/>
                </a:lnTo>
                <a:lnTo>
                  <a:pt x="560973" y="144464"/>
                </a:lnTo>
                <a:lnTo>
                  <a:pt x="562510" y="145278"/>
                </a:lnTo>
                <a:lnTo>
                  <a:pt x="560580" y="147538"/>
                </a:lnTo>
                <a:close/>
              </a:path>
              <a:path w="2096770" h="476884">
                <a:moveTo>
                  <a:pt x="560959" y="77945"/>
                </a:moveTo>
                <a:lnTo>
                  <a:pt x="560295" y="76262"/>
                </a:lnTo>
                <a:lnTo>
                  <a:pt x="559449" y="74613"/>
                </a:lnTo>
                <a:lnTo>
                  <a:pt x="559009" y="72429"/>
                </a:lnTo>
                <a:lnTo>
                  <a:pt x="560526" y="71669"/>
                </a:lnTo>
                <a:lnTo>
                  <a:pt x="561318" y="71058"/>
                </a:lnTo>
                <a:lnTo>
                  <a:pt x="562061" y="72863"/>
                </a:lnTo>
                <a:lnTo>
                  <a:pt x="562855" y="74403"/>
                </a:lnTo>
                <a:lnTo>
                  <a:pt x="563309" y="76581"/>
                </a:lnTo>
                <a:lnTo>
                  <a:pt x="561758" y="77341"/>
                </a:lnTo>
                <a:lnTo>
                  <a:pt x="560959" y="77945"/>
                </a:lnTo>
                <a:close/>
              </a:path>
              <a:path w="2096770" h="476884">
                <a:moveTo>
                  <a:pt x="559266" y="325927"/>
                </a:moveTo>
                <a:lnTo>
                  <a:pt x="555711" y="323322"/>
                </a:lnTo>
                <a:lnTo>
                  <a:pt x="555136" y="321083"/>
                </a:lnTo>
                <a:lnTo>
                  <a:pt x="554174" y="319359"/>
                </a:lnTo>
                <a:lnTo>
                  <a:pt x="555671" y="318131"/>
                </a:lnTo>
                <a:lnTo>
                  <a:pt x="557275" y="315770"/>
                </a:lnTo>
                <a:lnTo>
                  <a:pt x="562218" y="316245"/>
                </a:lnTo>
                <a:lnTo>
                  <a:pt x="563810" y="318946"/>
                </a:lnTo>
                <a:lnTo>
                  <a:pt x="561643" y="324998"/>
                </a:lnTo>
                <a:lnTo>
                  <a:pt x="559266" y="325927"/>
                </a:lnTo>
                <a:close/>
              </a:path>
              <a:path w="2096770" h="476884">
                <a:moveTo>
                  <a:pt x="560993" y="253810"/>
                </a:moveTo>
                <a:lnTo>
                  <a:pt x="560302" y="252087"/>
                </a:lnTo>
                <a:lnTo>
                  <a:pt x="559415" y="250404"/>
                </a:lnTo>
                <a:lnTo>
                  <a:pt x="558955" y="248172"/>
                </a:lnTo>
                <a:lnTo>
                  <a:pt x="560505" y="247378"/>
                </a:lnTo>
                <a:lnTo>
                  <a:pt x="561304" y="246747"/>
                </a:lnTo>
                <a:lnTo>
                  <a:pt x="563363" y="251917"/>
                </a:lnTo>
                <a:lnTo>
                  <a:pt x="560993" y="253810"/>
                </a:lnTo>
                <a:close/>
              </a:path>
              <a:path w="2096770" h="476884">
                <a:moveTo>
                  <a:pt x="559977" y="428312"/>
                </a:moveTo>
                <a:lnTo>
                  <a:pt x="556971" y="426751"/>
                </a:lnTo>
                <a:lnTo>
                  <a:pt x="556598" y="425632"/>
                </a:lnTo>
                <a:lnTo>
                  <a:pt x="556043" y="424845"/>
                </a:lnTo>
                <a:lnTo>
                  <a:pt x="557634" y="424139"/>
                </a:lnTo>
                <a:lnTo>
                  <a:pt x="559192" y="423284"/>
                </a:lnTo>
                <a:lnTo>
                  <a:pt x="561210" y="422782"/>
                </a:lnTo>
                <a:lnTo>
                  <a:pt x="562564" y="424478"/>
                </a:lnTo>
                <a:lnTo>
                  <a:pt x="561785" y="427538"/>
                </a:lnTo>
                <a:lnTo>
                  <a:pt x="559977" y="428312"/>
                </a:lnTo>
                <a:close/>
              </a:path>
              <a:path w="2096770" h="476884">
                <a:moveTo>
                  <a:pt x="575450" y="62489"/>
                </a:moveTo>
                <a:lnTo>
                  <a:pt x="574806" y="60677"/>
                </a:lnTo>
                <a:lnTo>
                  <a:pt x="573174" y="58275"/>
                </a:lnTo>
                <a:lnTo>
                  <a:pt x="574590" y="55860"/>
                </a:lnTo>
                <a:lnTo>
                  <a:pt x="577332" y="54862"/>
                </a:lnTo>
                <a:lnTo>
                  <a:pt x="581842" y="55405"/>
                </a:lnTo>
                <a:lnTo>
                  <a:pt x="582729" y="57861"/>
                </a:lnTo>
                <a:lnTo>
                  <a:pt x="579594" y="61254"/>
                </a:lnTo>
                <a:lnTo>
                  <a:pt x="577291" y="61661"/>
                </a:lnTo>
                <a:lnTo>
                  <a:pt x="575450" y="62489"/>
                </a:lnTo>
                <a:close/>
              </a:path>
              <a:path w="2096770" h="476884">
                <a:moveTo>
                  <a:pt x="561101" y="288278"/>
                </a:moveTo>
                <a:lnTo>
                  <a:pt x="560343" y="287647"/>
                </a:lnTo>
                <a:lnTo>
                  <a:pt x="558833" y="286812"/>
                </a:lnTo>
                <a:lnTo>
                  <a:pt x="559395" y="284709"/>
                </a:lnTo>
                <a:lnTo>
                  <a:pt x="560329" y="283141"/>
                </a:lnTo>
                <a:lnTo>
                  <a:pt x="561088" y="281520"/>
                </a:lnTo>
                <a:lnTo>
                  <a:pt x="563336" y="283433"/>
                </a:lnTo>
                <a:lnTo>
                  <a:pt x="561101" y="288278"/>
                </a:lnTo>
                <a:close/>
              </a:path>
              <a:path w="2096770" h="476884">
                <a:moveTo>
                  <a:pt x="561223" y="393295"/>
                </a:moveTo>
                <a:lnTo>
                  <a:pt x="555691" y="390974"/>
                </a:lnTo>
                <a:lnTo>
                  <a:pt x="556612" y="389190"/>
                </a:lnTo>
                <a:lnTo>
                  <a:pt x="557113" y="386883"/>
                </a:lnTo>
                <a:lnTo>
                  <a:pt x="560532" y="384176"/>
                </a:lnTo>
                <a:lnTo>
                  <a:pt x="562990" y="385234"/>
                </a:lnTo>
                <a:lnTo>
                  <a:pt x="563451" y="389570"/>
                </a:lnTo>
                <a:lnTo>
                  <a:pt x="561961" y="391470"/>
                </a:lnTo>
                <a:lnTo>
                  <a:pt x="561223" y="393295"/>
                </a:lnTo>
                <a:close/>
              </a:path>
              <a:path w="2096770" h="476884">
                <a:moveTo>
                  <a:pt x="560912" y="357796"/>
                </a:moveTo>
                <a:lnTo>
                  <a:pt x="560194" y="357097"/>
                </a:lnTo>
                <a:lnTo>
                  <a:pt x="558745" y="356141"/>
                </a:lnTo>
                <a:lnTo>
                  <a:pt x="559469" y="354051"/>
                </a:lnTo>
                <a:lnTo>
                  <a:pt x="560532" y="352524"/>
                </a:lnTo>
                <a:lnTo>
                  <a:pt x="561420" y="350930"/>
                </a:lnTo>
                <a:lnTo>
                  <a:pt x="563492" y="353108"/>
                </a:lnTo>
                <a:lnTo>
                  <a:pt x="560912" y="357796"/>
                </a:lnTo>
                <a:close/>
              </a:path>
              <a:path w="2096770" h="476884">
                <a:moveTo>
                  <a:pt x="579214" y="132204"/>
                </a:moveTo>
                <a:lnTo>
                  <a:pt x="574583" y="131525"/>
                </a:lnTo>
                <a:lnTo>
                  <a:pt x="572802" y="128886"/>
                </a:lnTo>
                <a:lnTo>
                  <a:pt x="575416" y="124469"/>
                </a:lnTo>
                <a:lnTo>
                  <a:pt x="578503" y="123438"/>
                </a:lnTo>
                <a:lnTo>
                  <a:pt x="581110" y="124584"/>
                </a:lnTo>
                <a:lnTo>
                  <a:pt x="581544" y="127217"/>
                </a:lnTo>
                <a:lnTo>
                  <a:pt x="582370" y="128961"/>
                </a:lnTo>
                <a:lnTo>
                  <a:pt x="580867" y="130053"/>
                </a:lnTo>
                <a:lnTo>
                  <a:pt x="579214" y="132204"/>
                </a:lnTo>
                <a:close/>
              </a:path>
              <a:path w="2096770" h="476884">
                <a:moveTo>
                  <a:pt x="579194" y="377622"/>
                </a:moveTo>
                <a:lnTo>
                  <a:pt x="574664" y="376923"/>
                </a:lnTo>
                <a:lnTo>
                  <a:pt x="572829" y="374345"/>
                </a:lnTo>
                <a:lnTo>
                  <a:pt x="575409" y="369982"/>
                </a:lnTo>
                <a:lnTo>
                  <a:pt x="578470" y="369018"/>
                </a:lnTo>
                <a:lnTo>
                  <a:pt x="581083" y="370104"/>
                </a:lnTo>
                <a:lnTo>
                  <a:pt x="581517" y="372716"/>
                </a:lnTo>
                <a:lnTo>
                  <a:pt x="582329" y="374426"/>
                </a:lnTo>
                <a:lnTo>
                  <a:pt x="580840" y="375498"/>
                </a:lnTo>
                <a:lnTo>
                  <a:pt x="579194" y="377622"/>
                </a:lnTo>
                <a:close/>
              </a:path>
              <a:path w="2096770" h="476884">
                <a:moveTo>
                  <a:pt x="575842" y="235430"/>
                </a:moveTo>
                <a:lnTo>
                  <a:pt x="575070" y="233876"/>
                </a:lnTo>
                <a:lnTo>
                  <a:pt x="574461" y="233075"/>
                </a:lnTo>
                <a:lnTo>
                  <a:pt x="576140" y="232383"/>
                </a:lnTo>
                <a:lnTo>
                  <a:pt x="577779" y="231515"/>
                </a:lnTo>
                <a:lnTo>
                  <a:pt x="579952" y="231054"/>
                </a:lnTo>
                <a:lnTo>
                  <a:pt x="580724" y="232594"/>
                </a:lnTo>
                <a:lnTo>
                  <a:pt x="581341" y="233388"/>
                </a:lnTo>
                <a:lnTo>
                  <a:pt x="579655" y="234080"/>
                </a:lnTo>
                <a:lnTo>
                  <a:pt x="578009" y="234955"/>
                </a:lnTo>
                <a:lnTo>
                  <a:pt x="575842" y="235430"/>
                </a:lnTo>
                <a:close/>
              </a:path>
              <a:path w="2096770" h="476884">
                <a:moveTo>
                  <a:pt x="578104" y="273792"/>
                </a:moveTo>
                <a:lnTo>
                  <a:pt x="573723" y="272218"/>
                </a:lnTo>
                <a:lnTo>
                  <a:pt x="572660" y="268968"/>
                </a:lnTo>
                <a:lnTo>
                  <a:pt x="573540" y="266267"/>
                </a:lnTo>
                <a:lnTo>
                  <a:pt x="576140" y="265725"/>
                </a:lnTo>
                <a:lnTo>
                  <a:pt x="577623" y="264944"/>
                </a:lnTo>
                <a:lnTo>
                  <a:pt x="578916" y="266179"/>
                </a:lnTo>
                <a:lnTo>
                  <a:pt x="581341" y="267556"/>
                </a:lnTo>
                <a:lnTo>
                  <a:pt x="580677" y="271804"/>
                </a:lnTo>
                <a:lnTo>
                  <a:pt x="578104" y="273792"/>
                </a:lnTo>
                <a:close/>
              </a:path>
              <a:path w="2096770" h="476884">
                <a:moveTo>
                  <a:pt x="577291" y="201464"/>
                </a:moveTo>
                <a:lnTo>
                  <a:pt x="574522" y="200345"/>
                </a:lnTo>
                <a:lnTo>
                  <a:pt x="573168" y="197441"/>
                </a:lnTo>
                <a:lnTo>
                  <a:pt x="573811" y="193200"/>
                </a:lnTo>
                <a:lnTo>
                  <a:pt x="576418" y="192366"/>
                </a:lnTo>
                <a:lnTo>
                  <a:pt x="579925" y="195270"/>
                </a:lnTo>
                <a:lnTo>
                  <a:pt x="580508" y="197482"/>
                </a:lnTo>
                <a:lnTo>
                  <a:pt x="581462" y="199246"/>
                </a:lnTo>
                <a:lnTo>
                  <a:pt x="579566" y="199890"/>
                </a:lnTo>
                <a:lnTo>
                  <a:pt x="577291" y="201464"/>
                </a:lnTo>
                <a:close/>
              </a:path>
              <a:path w="2096770" h="476884">
                <a:moveTo>
                  <a:pt x="574847" y="166441"/>
                </a:moveTo>
                <a:lnTo>
                  <a:pt x="572728" y="164032"/>
                </a:lnTo>
                <a:lnTo>
                  <a:pt x="574447" y="159215"/>
                </a:lnTo>
                <a:lnTo>
                  <a:pt x="577406" y="157932"/>
                </a:lnTo>
                <a:lnTo>
                  <a:pt x="580244" y="158482"/>
                </a:lnTo>
                <a:lnTo>
                  <a:pt x="581137" y="160952"/>
                </a:lnTo>
                <a:lnTo>
                  <a:pt x="582221" y="162444"/>
                </a:lnTo>
                <a:lnTo>
                  <a:pt x="580968" y="163781"/>
                </a:lnTo>
                <a:lnTo>
                  <a:pt x="579770" y="166169"/>
                </a:lnTo>
                <a:lnTo>
                  <a:pt x="574847" y="166441"/>
                </a:lnTo>
                <a:close/>
              </a:path>
              <a:path w="2096770" h="476884">
                <a:moveTo>
                  <a:pt x="561155" y="219329"/>
                </a:moveTo>
                <a:lnTo>
                  <a:pt x="560363" y="217680"/>
                </a:lnTo>
                <a:lnTo>
                  <a:pt x="559395" y="216079"/>
                </a:lnTo>
                <a:lnTo>
                  <a:pt x="558799" y="213928"/>
                </a:lnTo>
                <a:lnTo>
                  <a:pt x="560316" y="213067"/>
                </a:lnTo>
                <a:lnTo>
                  <a:pt x="561081" y="212409"/>
                </a:lnTo>
                <a:lnTo>
                  <a:pt x="563383" y="217314"/>
                </a:lnTo>
                <a:lnTo>
                  <a:pt x="561155" y="219329"/>
                </a:lnTo>
                <a:close/>
              </a:path>
              <a:path w="2096770" h="476884">
                <a:moveTo>
                  <a:pt x="579025" y="412455"/>
                </a:moveTo>
                <a:lnTo>
                  <a:pt x="574149" y="411716"/>
                </a:lnTo>
                <a:lnTo>
                  <a:pt x="572355" y="408907"/>
                </a:lnTo>
                <a:lnTo>
                  <a:pt x="575097" y="404327"/>
                </a:lnTo>
                <a:lnTo>
                  <a:pt x="578341" y="403242"/>
                </a:lnTo>
                <a:lnTo>
                  <a:pt x="581049" y="404490"/>
                </a:lnTo>
                <a:lnTo>
                  <a:pt x="581496" y="407224"/>
                </a:lnTo>
                <a:lnTo>
                  <a:pt x="582363" y="409049"/>
                </a:lnTo>
                <a:lnTo>
                  <a:pt x="580772" y="410196"/>
                </a:lnTo>
                <a:lnTo>
                  <a:pt x="579025" y="412455"/>
                </a:lnTo>
                <a:close/>
              </a:path>
              <a:path w="2096770" h="476884">
                <a:moveTo>
                  <a:pt x="577880" y="98157"/>
                </a:moveTo>
                <a:lnTo>
                  <a:pt x="575179" y="97228"/>
                </a:lnTo>
                <a:lnTo>
                  <a:pt x="574576" y="94643"/>
                </a:lnTo>
                <a:lnTo>
                  <a:pt x="573662" y="92987"/>
                </a:lnTo>
                <a:lnTo>
                  <a:pt x="575064" y="91834"/>
                </a:lnTo>
                <a:lnTo>
                  <a:pt x="576547" y="89649"/>
                </a:lnTo>
                <a:lnTo>
                  <a:pt x="581212" y="90015"/>
                </a:lnTo>
                <a:lnTo>
                  <a:pt x="583338" y="92397"/>
                </a:lnTo>
                <a:lnTo>
                  <a:pt x="580894" y="97058"/>
                </a:lnTo>
                <a:lnTo>
                  <a:pt x="577880" y="98157"/>
                </a:lnTo>
                <a:close/>
              </a:path>
              <a:path w="2096770" h="476884">
                <a:moveTo>
                  <a:pt x="575917" y="304982"/>
                </a:moveTo>
                <a:lnTo>
                  <a:pt x="575077" y="303489"/>
                </a:lnTo>
                <a:lnTo>
                  <a:pt x="574434" y="302736"/>
                </a:lnTo>
                <a:lnTo>
                  <a:pt x="576091" y="301963"/>
                </a:lnTo>
                <a:lnTo>
                  <a:pt x="577671" y="301033"/>
                </a:lnTo>
                <a:lnTo>
                  <a:pt x="579803" y="300463"/>
                </a:lnTo>
                <a:lnTo>
                  <a:pt x="580649" y="301970"/>
                </a:lnTo>
                <a:lnTo>
                  <a:pt x="581280" y="302723"/>
                </a:lnTo>
                <a:lnTo>
                  <a:pt x="579648" y="303489"/>
                </a:lnTo>
                <a:lnTo>
                  <a:pt x="578056" y="304426"/>
                </a:lnTo>
                <a:lnTo>
                  <a:pt x="575917" y="304982"/>
                </a:lnTo>
                <a:close/>
              </a:path>
              <a:path w="2096770" h="476884">
                <a:moveTo>
                  <a:pt x="575375" y="25531"/>
                </a:moveTo>
                <a:lnTo>
                  <a:pt x="574522" y="23801"/>
                </a:lnTo>
                <a:lnTo>
                  <a:pt x="573879" y="22912"/>
                </a:lnTo>
                <a:lnTo>
                  <a:pt x="574962" y="20456"/>
                </a:lnTo>
                <a:lnTo>
                  <a:pt x="576831" y="19547"/>
                </a:lnTo>
                <a:lnTo>
                  <a:pt x="580142" y="21094"/>
                </a:lnTo>
                <a:lnTo>
                  <a:pt x="580630" y="22335"/>
                </a:lnTo>
                <a:lnTo>
                  <a:pt x="581300" y="23197"/>
                </a:lnTo>
                <a:lnTo>
                  <a:pt x="579472" y="23991"/>
                </a:lnTo>
                <a:lnTo>
                  <a:pt x="577684" y="24954"/>
                </a:lnTo>
                <a:lnTo>
                  <a:pt x="575375" y="25531"/>
                </a:lnTo>
                <a:close/>
              </a:path>
              <a:path w="2096770" h="476884">
                <a:moveTo>
                  <a:pt x="577095" y="446495"/>
                </a:moveTo>
                <a:lnTo>
                  <a:pt x="575991" y="445030"/>
                </a:lnTo>
                <a:lnTo>
                  <a:pt x="573852" y="443435"/>
                </a:lnTo>
                <a:lnTo>
                  <a:pt x="574427" y="438781"/>
                </a:lnTo>
                <a:lnTo>
                  <a:pt x="576946" y="436847"/>
                </a:lnTo>
                <a:lnTo>
                  <a:pt x="581476" y="439493"/>
                </a:lnTo>
                <a:lnTo>
                  <a:pt x="582587" y="442567"/>
                </a:lnTo>
                <a:lnTo>
                  <a:pt x="581483" y="445193"/>
                </a:lnTo>
                <a:lnTo>
                  <a:pt x="578835" y="445654"/>
                </a:lnTo>
                <a:lnTo>
                  <a:pt x="577095" y="446495"/>
                </a:lnTo>
                <a:close/>
              </a:path>
              <a:path w="2096770" h="476884">
                <a:moveTo>
                  <a:pt x="717213" y="131478"/>
                </a:moveTo>
                <a:lnTo>
                  <a:pt x="716448" y="129809"/>
                </a:lnTo>
                <a:lnTo>
                  <a:pt x="715493" y="128187"/>
                </a:lnTo>
                <a:lnTo>
                  <a:pt x="714931" y="125996"/>
                </a:lnTo>
                <a:lnTo>
                  <a:pt x="716434" y="125141"/>
                </a:lnTo>
                <a:lnTo>
                  <a:pt x="717193" y="124469"/>
                </a:lnTo>
                <a:lnTo>
                  <a:pt x="719495" y="129476"/>
                </a:lnTo>
                <a:lnTo>
                  <a:pt x="717213" y="131478"/>
                </a:lnTo>
                <a:close/>
              </a:path>
              <a:path w="2096770" h="476884">
                <a:moveTo>
                  <a:pt x="908373" y="113152"/>
                </a:moveTo>
                <a:lnTo>
                  <a:pt x="907635" y="111659"/>
                </a:lnTo>
                <a:lnTo>
                  <a:pt x="907046" y="110886"/>
                </a:lnTo>
                <a:lnTo>
                  <a:pt x="908684" y="110214"/>
                </a:lnTo>
                <a:lnTo>
                  <a:pt x="910282" y="109366"/>
                </a:lnTo>
                <a:lnTo>
                  <a:pt x="912415" y="108918"/>
                </a:lnTo>
                <a:lnTo>
                  <a:pt x="913167" y="110417"/>
                </a:lnTo>
                <a:lnTo>
                  <a:pt x="913770" y="111191"/>
                </a:lnTo>
                <a:lnTo>
                  <a:pt x="912111" y="111856"/>
                </a:lnTo>
                <a:lnTo>
                  <a:pt x="910492" y="112690"/>
                </a:lnTo>
                <a:lnTo>
                  <a:pt x="908373" y="113152"/>
                </a:lnTo>
                <a:close/>
              </a:path>
              <a:path w="2096770" h="476884">
                <a:moveTo>
                  <a:pt x="912585" y="184855"/>
                </a:moveTo>
                <a:lnTo>
                  <a:pt x="907262" y="181958"/>
                </a:lnTo>
                <a:lnTo>
                  <a:pt x="906091" y="179536"/>
                </a:lnTo>
                <a:lnTo>
                  <a:pt x="906802" y="177412"/>
                </a:lnTo>
                <a:lnTo>
                  <a:pt x="911230" y="177113"/>
                </a:lnTo>
                <a:lnTo>
                  <a:pt x="913946" y="178287"/>
                </a:lnTo>
                <a:lnTo>
                  <a:pt x="915151" y="180804"/>
                </a:lnTo>
                <a:lnTo>
                  <a:pt x="913343" y="183077"/>
                </a:lnTo>
                <a:lnTo>
                  <a:pt x="912585" y="184855"/>
                </a:lnTo>
                <a:close/>
              </a:path>
              <a:path w="2096770" h="476884">
                <a:moveTo>
                  <a:pt x="908989" y="427179"/>
                </a:moveTo>
                <a:lnTo>
                  <a:pt x="908108" y="425645"/>
                </a:lnTo>
                <a:lnTo>
                  <a:pt x="907499" y="424933"/>
                </a:lnTo>
                <a:lnTo>
                  <a:pt x="909187" y="424071"/>
                </a:lnTo>
                <a:lnTo>
                  <a:pt x="910668" y="423149"/>
                </a:lnTo>
                <a:lnTo>
                  <a:pt x="912713" y="422518"/>
                </a:lnTo>
                <a:lnTo>
                  <a:pt x="913611" y="424119"/>
                </a:lnTo>
                <a:lnTo>
                  <a:pt x="914210" y="424865"/>
                </a:lnTo>
                <a:lnTo>
                  <a:pt x="912552" y="425686"/>
                </a:lnTo>
                <a:lnTo>
                  <a:pt x="911075" y="426595"/>
                </a:lnTo>
                <a:lnTo>
                  <a:pt x="908989" y="427179"/>
                </a:lnTo>
                <a:close/>
              </a:path>
              <a:path w="2096770" h="476884">
                <a:moveTo>
                  <a:pt x="910790" y="148630"/>
                </a:moveTo>
                <a:lnTo>
                  <a:pt x="907323" y="147226"/>
                </a:lnTo>
                <a:lnTo>
                  <a:pt x="905976" y="145753"/>
                </a:lnTo>
                <a:lnTo>
                  <a:pt x="906883" y="142510"/>
                </a:lnTo>
                <a:lnTo>
                  <a:pt x="908962" y="141554"/>
                </a:lnTo>
                <a:lnTo>
                  <a:pt x="912449" y="142972"/>
                </a:lnTo>
                <a:lnTo>
                  <a:pt x="913025" y="144206"/>
                </a:lnTo>
                <a:lnTo>
                  <a:pt x="913763" y="145055"/>
                </a:lnTo>
                <a:lnTo>
                  <a:pt x="912700" y="147606"/>
                </a:lnTo>
                <a:lnTo>
                  <a:pt x="910790" y="148630"/>
                </a:lnTo>
                <a:close/>
              </a:path>
              <a:path w="2096770" h="476884">
                <a:moveTo>
                  <a:pt x="907344" y="78325"/>
                </a:moveTo>
                <a:lnTo>
                  <a:pt x="905008" y="76140"/>
                </a:lnTo>
                <a:lnTo>
                  <a:pt x="906829" y="71282"/>
                </a:lnTo>
                <a:lnTo>
                  <a:pt x="909754" y="70020"/>
                </a:lnTo>
                <a:lnTo>
                  <a:pt x="912544" y="70610"/>
                </a:lnTo>
                <a:lnTo>
                  <a:pt x="913404" y="73066"/>
                </a:lnTo>
                <a:lnTo>
                  <a:pt x="914460" y="74559"/>
                </a:lnTo>
                <a:lnTo>
                  <a:pt x="913242" y="75855"/>
                </a:lnTo>
                <a:lnTo>
                  <a:pt x="912043" y="78196"/>
                </a:lnTo>
                <a:lnTo>
                  <a:pt x="907344" y="78325"/>
                </a:lnTo>
                <a:close/>
              </a:path>
              <a:path w="2096770" h="476884">
                <a:moveTo>
                  <a:pt x="908915" y="220781"/>
                </a:moveTo>
                <a:lnTo>
                  <a:pt x="907770" y="219214"/>
                </a:lnTo>
                <a:lnTo>
                  <a:pt x="905529" y="217504"/>
                </a:lnTo>
                <a:lnTo>
                  <a:pt x="906179" y="212605"/>
                </a:lnTo>
                <a:lnTo>
                  <a:pt x="908901" y="210692"/>
                </a:lnTo>
                <a:lnTo>
                  <a:pt x="913567" y="213460"/>
                </a:lnTo>
                <a:lnTo>
                  <a:pt x="914684" y="216690"/>
                </a:lnTo>
                <a:lnTo>
                  <a:pt x="913492" y="219438"/>
                </a:lnTo>
                <a:lnTo>
                  <a:pt x="910736" y="219906"/>
                </a:lnTo>
                <a:lnTo>
                  <a:pt x="908915" y="220781"/>
                </a:lnTo>
                <a:close/>
              </a:path>
              <a:path w="2096770" h="476884">
                <a:moveTo>
                  <a:pt x="907195" y="254082"/>
                </a:moveTo>
                <a:lnTo>
                  <a:pt x="905096" y="251727"/>
                </a:lnTo>
                <a:lnTo>
                  <a:pt x="906633" y="247025"/>
                </a:lnTo>
                <a:lnTo>
                  <a:pt x="909510" y="245770"/>
                </a:lnTo>
                <a:lnTo>
                  <a:pt x="912293" y="246164"/>
                </a:lnTo>
                <a:lnTo>
                  <a:pt x="913221" y="248545"/>
                </a:lnTo>
                <a:lnTo>
                  <a:pt x="914291" y="249956"/>
                </a:lnTo>
                <a:lnTo>
                  <a:pt x="913106" y="251307"/>
                </a:lnTo>
                <a:lnTo>
                  <a:pt x="912002" y="253708"/>
                </a:lnTo>
                <a:lnTo>
                  <a:pt x="907195" y="254082"/>
                </a:lnTo>
                <a:close/>
              </a:path>
              <a:path w="2096770" h="476884">
                <a:moveTo>
                  <a:pt x="893090" y="376604"/>
                </a:moveTo>
                <a:lnTo>
                  <a:pt x="892301" y="374758"/>
                </a:lnTo>
                <a:lnTo>
                  <a:pt x="891492" y="373225"/>
                </a:lnTo>
                <a:lnTo>
                  <a:pt x="890977" y="371067"/>
                </a:lnTo>
                <a:lnTo>
                  <a:pt x="892582" y="370287"/>
                </a:lnTo>
                <a:lnTo>
                  <a:pt x="893415" y="369683"/>
                </a:lnTo>
                <a:lnTo>
                  <a:pt x="894106" y="371366"/>
                </a:lnTo>
                <a:lnTo>
                  <a:pt x="894986" y="373008"/>
                </a:lnTo>
                <a:lnTo>
                  <a:pt x="895433" y="375199"/>
                </a:lnTo>
                <a:lnTo>
                  <a:pt x="893889" y="375980"/>
                </a:lnTo>
                <a:lnTo>
                  <a:pt x="893090" y="376604"/>
                </a:lnTo>
                <a:close/>
              </a:path>
              <a:path w="2096770" h="476884">
                <a:moveTo>
                  <a:pt x="927034" y="165871"/>
                </a:moveTo>
                <a:lnTo>
                  <a:pt x="926364" y="164236"/>
                </a:lnTo>
                <a:lnTo>
                  <a:pt x="925518" y="162634"/>
                </a:lnTo>
                <a:lnTo>
                  <a:pt x="925064" y="160517"/>
                </a:lnTo>
                <a:lnTo>
                  <a:pt x="926547" y="159758"/>
                </a:lnTo>
                <a:lnTo>
                  <a:pt x="927312" y="159154"/>
                </a:lnTo>
                <a:lnTo>
                  <a:pt x="929350" y="164080"/>
                </a:lnTo>
                <a:lnTo>
                  <a:pt x="927034" y="165871"/>
                </a:lnTo>
                <a:close/>
              </a:path>
              <a:path w="2096770" h="476884">
                <a:moveTo>
                  <a:pt x="908766" y="46076"/>
                </a:moveTo>
                <a:lnTo>
                  <a:pt x="906220" y="44244"/>
                </a:lnTo>
                <a:lnTo>
                  <a:pt x="905360" y="40614"/>
                </a:lnTo>
                <a:lnTo>
                  <a:pt x="906382" y="38891"/>
                </a:lnTo>
                <a:lnTo>
                  <a:pt x="907052" y="36177"/>
                </a:lnTo>
                <a:lnTo>
                  <a:pt x="912165" y="34291"/>
                </a:lnTo>
                <a:lnTo>
                  <a:pt x="914657" y="36726"/>
                </a:lnTo>
                <a:lnTo>
                  <a:pt x="915151" y="41781"/>
                </a:lnTo>
                <a:lnTo>
                  <a:pt x="913499" y="44712"/>
                </a:lnTo>
                <a:lnTo>
                  <a:pt x="908766" y="46076"/>
                </a:lnTo>
                <a:close/>
              </a:path>
              <a:path w="2096770" h="476884">
                <a:moveTo>
                  <a:pt x="893388" y="448925"/>
                </a:moveTo>
                <a:lnTo>
                  <a:pt x="889766" y="448531"/>
                </a:lnTo>
                <a:lnTo>
                  <a:pt x="886894" y="446937"/>
                </a:lnTo>
                <a:lnTo>
                  <a:pt x="887971" y="439446"/>
                </a:lnTo>
                <a:lnTo>
                  <a:pt x="890504" y="436847"/>
                </a:lnTo>
                <a:lnTo>
                  <a:pt x="895934" y="438028"/>
                </a:lnTo>
                <a:lnTo>
                  <a:pt x="897925" y="440287"/>
                </a:lnTo>
                <a:lnTo>
                  <a:pt x="899949" y="446373"/>
                </a:lnTo>
                <a:lnTo>
                  <a:pt x="897024" y="448104"/>
                </a:lnTo>
                <a:lnTo>
                  <a:pt x="893388" y="448925"/>
                </a:lnTo>
                <a:close/>
              </a:path>
              <a:path w="2096770" h="476884">
                <a:moveTo>
                  <a:pt x="911027" y="10157"/>
                </a:moveTo>
                <a:lnTo>
                  <a:pt x="906558" y="8956"/>
                </a:lnTo>
                <a:lnTo>
                  <a:pt x="905075" y="6208"/>
                </a:lnTo>
                <a:lnTo>
                  <a:pt x="908244" y="2184"/>
                </a:lnTo>
                <a:lnTo>
                  <a:pt x="911318" y="1519"/>
                </a:lnTo>
                <a:lnTo>
                  <a:pt x="913675" y="3012"/>
                </a:lnTo>
                <a:lnTo>
                  <a:pt x="913864" y="5522"/>
                </a:lnTo>
                <a:lnTo>
                  <a:pt x="914521" y="7293"/>
                </a:lnTo>
                <a:lnTo>
                  <a:pt x="912910" y="8202"/>
                </a:lnTo>
                <a:lnTo>
                  <a:pt x="911027" y="10157"/>
                </a:lnTo>
                <a:close/>
              </a:path>
              <a:path w="2096770" h="476884">
                <a:moveTo>
                  <a:pt x="910871" y="393193"/>
                </a:moveTo>
                <a:lnTo>
                  <a:pt x="908698" y="391626"/>
                </a:lnTo>
                <a:lnTo>
                  <a:pt x="906836" y="390961"/>
                </a:lnTo>
                <a:lnTo>
                  <a:pt x="907811" y="389237"/>
                </a:lnTo>
                <a:lnTo>
                  <a:pt x="908413" y="387026"/>
                </a:lnTo>
                <a:lnTo>
                  <a:pt x="911887" y="384318"/>
                </a:lnTo>
                <a:lnTo>
                  <a:pt x="913878" y="385316"/>
                </a:lnTo>
                <a:lnTo>
                  <a:pt x="914941" y="387738"/>
                </a:lnTo>
                <a:lnTo>
                  <a:pt x="914108" y="389482"/>
                </a:lnTo>
                <a:lnTo>
                  <a:pt x="913621" y="392236"/>
                </a:lnTo>
                <a:lnTo>
                  <a:pt x="910871" y="393193"/>
                </a:lnTo>
                <a:close/>
              </a:path>
              <a:path w="2096770" h="476884">
                <a:moveTo>
                  <a:pt x="874428" y="465683"/>
                </a:moveTo>
                <a:lnTo>
                  <a:pt x="871862" y="464917"/>
                </a:lnTo>
                <a:lnTo>
                  <a:pt x="871185" y="460676"/>
                </a:lnTo>
                <a:lnTo>
                  <a:pt x="872519" y="457779"/>
                </a:lnTo>
                <a:lnTo>
                  <a:pt x="875282" y="456659"/>
                </a:lnTo>
                <a:lnTo>
                  <a:pt x="877543" y="458179"/>
                </a:lnTo>
                <a:lnTo>
                  <a:pt x="879446" y="458790"/>
                </a:lnTo>
                <a:lnTo>
                  <a:pt x="878491" y="460533"/>
                </a:lnTo>
                <a:lnTo>
                  <a:pt x="877895" y="462691"/>
                </a:lnTo>
                <a:lnTo>
                  <a:pt x="874428" y="465683"/>
                </a:lnTo>
                <a:close/>
              </a:path>
              <a:path w="2096770" h="476884">
                <a:moveTo>
                  <a:pt x="932702" y="133724"/>
                </a:moveTo>
                <a:lnTo>
                  <a:pt x="926879" y="133615"/>
                </a:lnTo>
                <a:lnTo>
                  <a:pt x="924881" y="133364"/>
                </a:lnTo>
                <a:lnTo>
                  <a:pt x="922498" y="131261"/>
                </a:lnTo>
                <a:lnTo>
                  <a:pt x="920974" y="123743"/>
                </a:lnTo>
                <a:lnTo>
                  <a:pt x="923392" y="121626"/>
                </a:lnTo>
                <a:lnTo>
                  <a:pt x="930765" y="121755"/>
                </a:lnTo>
                <a:lnTo>
                  <a:pt x="933589" y="123845"/>
                </a:lnTo>
                <a:lnTo>
                  <a:pt x="934476" y="130983"/>
                </a:lnTo>
                <a:lnTo>
                  <a:pt x="932702" y="133724"/>
                </a:lnTo>
                <a:close/>
              </a:path>
              <a:path w="2096770" h="476884">
                <a:moveTo>
                  <a:pt x="930610" y="99114"/>
                </a:moveTo>
                <a:lnTo>
                  <a:pt x="928829" y="98435"/>
                </a:lnTo>
                <a:lnTo>
                  <a:pt x="926269" y="98259"/>
                </a:lnTo>
                <a:lnTo>
                  <a:pt x="923622" y="94127"/>
                </a:lnTo>
                <a:lnTo>
                  <a:pt x="924407" y="90972"/>
                </a:lnTo>
                <a:lnTo>
                  <a:pt x="929269" y="90076"/>
                </a:lnTo>
                <a:lnTo>
                  <a:pt x="931395" y="92356"/>
                </a:lnTo>
                <a:lnTo>
                  <a:pt x="934070" y="96162"/>
                </a:lnTo>
                <a:lnTo>
                  <a:pt x="933156" y="98082"/>
                </a:lnTo>
                <a:lnTo>
                  <a:pt x="930610" y="99114"/>
                </a:lnTo>
                <a:close/>
              </a:path>
              <a:path w="2096770" h="476884">
                <a:moveTo>
                  <a:pt x="928111" y="201736"/>
                </a:moveTo>
                <a:lnTo>
                  <a:pt x="924895" y="200528"/>
                </a:lnTo>
                <a:lnTo>
                  <a:pt x="924089" y="197746"/>
                </a:lnTo>
                <a:lnTo>
                  <a:pt x="925789" y="195534"/>
                </a:lnTo>
                <a:lnTo>
                  <a:pt x="926567" y="193594"/>
                </a:lnTo>
                <a:lnTo>
                  <a:pt x="932127" y="196376"/>
                </a:lnTo>
                <a:lnTo>
                  <a:pt x="933156" y="198839"/>
                </a:lnTo>
                <a:lnTo>
                  <a:pt x="932472" y="201139"/>
                </a:lnTo>
                <a:lnTo>
                  <a:pt x="928111" y="201736"/>
                </a:lnTo>
                <a:close/>
              </a:path>
              <a:path w="2096770" h="476884">
                <a:moveTo>
                  <a:pt x="927664" y="446339"/>
                </a:moveTo>
                <a:lnTo>
                  <a:pt x="924401" y="445546"/>
                </a:lnTo>
                <a:lnTo>
                  <a:pt x="923480" y="443551"/>
                </a:lnTo>
                <a:lnTo>
                  <a:pt x="924956" y="440179"/>
                </a:lnTo>
                <a:lnTo>
                  <a:pt x="926154" y="439670"/>
                </a:lnTo>
                <a:lnTo>
                  <a:pt x="926980" y="439005"/>
                </a:lnTo>
                <a:lnTo>
                  <a:pt x="929513" y="444270"/>
                </a:lnTo>
                <a:lnTo>
                  <a:pt x="928673" y="444949"/>
                </a:lnTo>
                <a:lnTo>
                  <a:pt x="927664" y="446339"/>
                </a:lnTo>
                <a:close/>
              </a:path>
              <a:path w="2096770" h="476884">
                <a:moveTo>
                  <a:pt x="911623" y="288725"/>
                </a:moveTo>
                <a:lnTo>
                  <a:pt x="907066" y="288169"/>
                </a:lnTo>
                <a:lnTo>
                  <a:pt x="905082" y="285733"/>
                </a:lnTo>
                <a:lnTo>
                  <a:pt x="907682" y="281228"/>
                </a:lnTo>
                <a:lnTo>
                  <a:pt x="910716" y="280143"/>
                </a:lnTo>
                <a:lnTo>
                  <a:pt x="913309" y="281242"/>
                </a:lnTo>
                <a:lnTo>
                  <a:pt x="913783" y="283840"/>
                </a:lnTo>
                <a:lnTo>
                  <a:pt x="914623" y="285557"/>
                </a:lnTo>
                <a:lnTo>
                  <a:pt x="913187" y="286636"/>
                </a:lnTo>
                <a:lnTo>
                  <a:pt x="911623" y="288725"/>
                </a:lnTo>
                <a:close/>
              </a:path>
              <a:path w="2096770" h="476884">
                <a:moveTo>
                  <a:pt x="911623" y="358257"/>
                </a:moveTo>
                <a:lnTo>
                  <a:pt x="907066" y="357708"/>
                </a:lnTo>
                <a:lnTo>
                  <a:pt x="905082" y="355265"/>
                </a:lnTo>
                <a:lnTo>
                  <a:pt x="907682" y="350760"/>
                </a:lnTo>
                <a:lnTo>
                  <a:pt x="910716" y="349675"/>
                </a:lnTo>
                <a:lnTo>
                  <a:pt x="913309" y="350780"/>
                </a:lnTo>
                <a:lnTo>
                  <a:pt x="913776" y="353372"/>
                </a:lnTo>
                <a:lnTo>
                  <a:pt x="914623" y="355089"/>
                </a:lnTo>
                <a:lnTo>
                  <a:pt x="913187" y="356168"/>
                </a:lnTo>
                <a:lnTo>
                  <a:pt x="911623" y="358257"/>
                </a:lnTo>
                <a:close/>
              </a:path>
              <a:path w="2096770" h="476884">
                <a:moveTo>
                  <a:pt x="911623" y="323424"/>
                </a:moveTo>
                <a:lnTo>
                  <a:pt x="906985" y="323173"/>
                </a:lnTo>
                <a:lnTo>
                  <a:pt x="905102" y="320703"/>
                </a:lnTo>
                <a:lnTo>
                  <a:pt x="907310" y="316225"/>
                </a:lnTo>
                <a:lnTo>
                  <a:pt x="910215" y="315173"/>
                </a:lnTo>
                <a:lnTo>
                  <a:pt x="912869" y="315906"/>
                </a:lnTo>
                <a:lnTo>
                  <a:pt x="913492" y="318450"/>
                </a:lnTo>
                <a:lnTo>
                  <a:pt x="914372" y="320024"/>
                </a:lnTo>
                <a:lnTo>
                  <a:pt x="913025" y="321205"/>
                </a:lnTo>
                <a:lnTo>
                  <a:pt x="911623" y="323424"/>
                </a:lnTo>
                <a:close/>
              </a:path>
              <a:path w="2096770" h="476884">
                <a:moveTo>
                  <a:pt x="927258" y="29195"/>
                </a:moveTo>
                <a:lnTo>
                  <a:pt x="924996" y="28496"/>
                </a:lnTo>
                <a:lnTo>
                  <a:pt x="924461" y="24154"/>
                </a:lnTo>
                <a:lnTo>
                  <a:pt x="925680" y="21080"/>
                </a:lnTo>
                <a:lnTo>
                  <a:pt x="928382" y="20232"/>
                </a:lnTo>
                <a:lnTo>
                  <a:pt x="930549" y="21983"/>
                </a:lnTo>
                <a:lnTo>
                  <a:pt x="932411" y="22777"/>
                </a:lnTo>
                <a:lnTo>
                  <a:pt x="929716" y="28177"/>
                </a:lnTo>
                <a:lnTo>
                  <a:pt x="927258" y="29195"/>
                </a:lnTo>
                <a:close/>
              </a:path>
              <a:path w="2096770" h="476884">
                <a:moveTo>
                  <a:pt x="927603" y="64076"/>
                </a:moveTo>
                <a:lnTo>
                  <a:pt x="925003" y="62984"/>
                </a:lnTo>
                <a:lnTo>
                  <a:pt x="924434" y="58486"/>
                </a:lnTo>
                <a:lnTo>
                  <a:pt x="925971" y="56470"/>
                </a:lnTo>
                <a:lnTo>
                  <a:pt x="926723" y="54557"/>
                </a:lnTo>
                <a:lnTo>
                  <a:pt x="932485" y="56898"/>
                </a:lnTo>
                <a:lnTo>
                  <a:pt x="931571" y="58791"/>
                </a:lnTo>
                <a:lnTo>
                  <a:pt x="931097" y="61227"/>
                </a:lnTo>
                <a:lnTo>
                  <a:pt x="927603" y="64076"/>
                </a:lnTo>
                <a:close/>
              </a:path>
              <a:path w="2096770" h="476884">
                <a:moveTo>
                  <a:pt x="908285" y="466416"/>
                </a:moveTo>
                <a:lnTo>
                  <a:pt x="905529" y="464835"/>
                </a:lnTo>
                <a:lnTo>
                  <a:pt x="903856" y="460126"/>
                </a:lnTo>
                <a:lnTo>
                  <a:pt x="905746" y="457806"/>
                </a:lnTo>
                <a:lnTo>
                  <a:pt x="909179" y="456910"/>
                </a:lnTo>
                <a:lnTo>
                  <a:pt x="910865" y="457860"/>
                </a:lnTo>
                <a:lnTo>
                  <a:pt x="913580" y="458457"/>
                </a:lnTo>
                <a:lnTo>
                  <a:pt x="915232" y="463207"/>
                </a:lnTo>
                <a:lnTo>
                  <a:pt x="913086" y="465805"/>
                </a:lnTo>
                <a:lnTo>
                  <a:pt x="908285" y="466416"/>
                </a:lnTo>
                <a:close/>
              </a:path>
              <a:path w="2096770" h="476884">
                <a:moveTo>
                  <a:pt x="898534" y="476722"/>
                </a:moveTo>
                <a:lnTo>
                  <a:pt x="887605" y="476722"/>
                </a:lnTo>
                <a:lnTo>
                  <a:pt x="888371" y="473608"/>
                </a:lnTo>
                <a:lnTo>
                  <a:pt x="890889" y="471410"/>
                </a:lnTo>
                <a:lnTo>
                  <a:pt x="896049" y="472719"/>
                </a:lnTo>
                <a:lnTo>
                  <a:pt x="898047" y="474931"/>
                </a:lnTo>
                <a:lnTo>
                  <a:pt x="898534" y="476722"/>
                </a:lnTo>
                <a:close/>
              </a:path>
              <a:path w="2096770" h="476884">
                <a:moveTo>
                  <a:pt x="876988" y="289689"/>
                </a:moveTo>
                <a:lnTo>
                  <a:pt x="872607" y="287525"/>
                </a:lnTo>
                <a:lnTo>
                  <a:pt x="871584" y="284512"/>
                </a:lnTo>
                <a:lnTo>
                  <a:pt x="872499" y="281839"/>
                </a:lnTo>
                <a:lnTo>
                  <a:pt x="875004" y="281248"/>
                </a:lnTo>
                <a:lnTo>
                  <a:pt x="876609" y="280346"/>
                </a:lnTo>
                <a:lnTo>
                  <a:pt x="877767" y="281751"/>
                </a:lnTo>
                <a:lnTo>
                  <a:pt x="879974" y="283236"/>
                </a:lnTo>
                <a:lnTo>
                  <a:pt x="879575" y="287904"/>
                </a:lnTo>
                <a:lnTo>
                  <a:pt x="876988" y="289689"/>
                </a:lnTo>
                <a:close/>
              </a:path>
              <a:path w="2096770" h="476884">
                <a:moveTo>
                  <a:pt x="874009" y="255167"/>
                </a:moveTo>
                <a:lnTo>
                  <a:pt x="873061" y="253471"/>
                </a:lnTo>
                <a:lnTo>
                  <a:pt x="871070" y="251544"/>
                </a:lnTo>
                <a:lnTo>
                  <a:pt x="872147" y="246713"/>
                </a:lnTo>
                <a:lnTo>
                  <a:pt x="874936" y="244997"/>
                </a:lnTo>
                <a:lnTo>
                  <a:pt x="879297" y="248233"/>
                </a:lnTo>
                <a:lnTo>
                  <a:pt x="880055" y="251497"/>
                </a:lnTo>
                <a:lnTo>
                  <a:pt x="878498" y="254061"/>
                </a:lnTo>
                <a:lnTo>
                  <a:pt x="875871" y="254380"/>
                </a:lnTo>
                <a:lnTo>
                  <a:pt x="874009" y="255167"/>
                </a:lnTo>
                <a:close/>
              </a:path>
              <a:path w="2096770" h="476884">
                <a:moveTo>
                  <a:pt x="872289" y="220598"/>
                </a:moveTo>
                <a:lnTo>
                  <a:pt x="870291" y="217877"/>
                </a:lnTo>
                <a:lnTo>
                  <a:pt x="871794" y="213006"/>
                </a:lnTo>
                <a:lnTo>
                  <a:pt x="874916" y="211628"/>
                </a:lnTo>
                <a:lnTo>
                  <a:pt x="877889" y="212191"/>
                </a:lnTo>
                <a:lnTo>
                  <a:pt x="878864" y="214709"/>
                </a:lnTo>
                <a:lnTo>
                  <a:pt x="880022" y="216242"/>
                </a:lnTo>
                <a:lnTo>
                  <a:pt x="878735" y="217674"/>
                </a:lnTo>
                <a:lnTo>
                  <a:pt x="877530" y="220218"/>
                </a:lnTo>
                <a:lnTo>
                  <a:pt x="872289" y="220598"/>
                </a:lnTo>
                <a:close/>
              </a:path>
              <a:path w="2096770" h="476884">
                <a:moveTo>
                  <a:pt x="876988" y="359228"/>
                </a:moveTo>
                <a:lnTo>
                  <a:pt x="872607" y="357063"/>
                </a:lnTo>
                <a:lnTo>
                  <a:pt x="871585" y="354051"/>
                </a:lnTo>
                <a:lnTo>
                  <a:pt x="872499" y="351378"/>
                </a:lnTo>
                <a:lnTo>
                  <a:pt x="875004" y="350787"/>
                </a:lnTo>
                <a:lnTo>
                  <a:pt x="876609" y="349885"/>
                </a:lnTo>
                <a:lnTo>
                  <a:pt x="877767" y="351283"/>
                </a:lnTo>
                <a:lnTo>
                  <a:pt x="879967" y="352775"/>
                </a:lnTo>
                <a:lnTo>
                  <a:pt x="879575" y="357443"/>
                </a:lnTo>
                <a:lnTo>
                  <a:pt x="876988" y="359228"/>
                </a:lnTo>
                <a:close/>
              </a:path>
              <a:path w="2096770" h="476884">
                <a:moveTo>
                  <a:pt x="877523" y="324034"/>
                </a:moveTo>
                <a:lnTo>
                  <a:pt x="872783" y="323410"/>
                </a:lnTo>
                <a:lnTo>
                  <a:pt x="870901" y="320777"/>
                </a:lnTo>
                <a:lnTo>
                  <a:pt x="873582" y="316211"/>
                </a:lnTo>
                <a:lnTo>
                  <a:pt x="876697" y="315105"/>
                </a:lnTo>
                <a:lnTo>
                  <a:pt x="879371" y="316211"/>
                </a:lnTo>
                <a:lnTo>
                  <a:pt x="879825" y="318925"/>
                </a:lnTo>
                <a:lnTo>
                  <a:pt x="880665" y="320703"/>
                </a:lnTo>
                <a:lnTo>
                  <a:pt x="879162" y="321829"/>
                </a:lnTo>
                <a:lnTo>
                  <a:pt x="877523" y="324034"/>
                </a:lnTo>
                <a:close/>
              </a:path>
              <a:path w="2096770" h="476884">
                <a:moveTo>
                  <a:pt x="874814" y="11805"/>
                </a:moveTo>
                <a:lnTo>
                  <a:pt x="872119" y="10184"/>
                </a:lnTo>
                <a:lnTo>
                  <a:pt x="871591" y="6065"/>
                </a:lnTo>
                <a:lnTo>
                  <a:pt x="872478" y="4586"/>
                </a:lnTo>
                <a:lnTo>
                  <a:pt x="873155" y="1879"/>
                </a:lnTo>
                <a:lnTo>
                  <a:pt x="878261" y="0"/>
                </a:lnTo>
                <a:lnTo>
                  <a:pt x="880793" y="2388"/>
                </a:lnTo>
                <a:lnTo>
                  <a:pt x="881240" y="7510"/>
                </a:lnTo>
                <a:lnTo>
                  <a:pt x="879568" y="10455"/>
                </a:lnTo>
                <a:lnTo>
                  <a:pt x="874814" y="11805"/>
                </a:lnTo>
                <a:close/>
              </a:path>
              <a:path w="2096770" h="476884">
                <a:moveTo>
                  <a:pt x="873718" y="151588"/>
                </a:moveTo>
                <a:lnTo>
                  <a:pt x="871348" y="150937"/>
                </a:lnTo>
                <a:lnTo>
                  <a:pt x="870779" y="146513"/>
                </a:lnTo>
                <a:lnTo>
                  <a:pt x="872174" y="143413"/>
                </a:lnTo>
                <a:lnTo>
                  <a:pt x="875072" y="142503"/>
                </a:lnTo>
                <a:lnTo>
                  <a:pt x="877340" y="144206"/>
                </a:lnTo>
                <a:lnTo>
                  <a:pt x="879311" y="144953"/>
                </a:lnTo>
                <a:lnTo>
                  <a:pt x="876250" y="150415"/>
                </a:lnTo>
                <a:lnTo>
                  <a:pt x="873718" y="151588"/>
                </a:lnTo>
                <a:close/>
              </a:path>
              <a:path w="2096770" h="476884">
                <a:moveTo>
                  <a:pt x="872431" y="186171"/>
                </a:moveTo>
                <a:lnTo>
                  <a:pt x="870406" y="183471"/>
                </a:lnTo>
                <a:lnTo>
                  <a:pt x="871645" y="178694"/>
                </a:lnTo>
                <a:lnTo>
                  <a:pt x="874814" y="177337"/>
                </a:lnTo>
                <a:lnTo>
                  <a:pt x="877814" y="177860"/>
                </a:lnTo>
                <a:lnTo>
                  <a:pt x="878837" y="180295"/>
                </a:lnTo>
                <a:lnTo>
                  <a:pt x="880035" y="181768"/>
                </a:lnTo>
                <a:lnTo>
                  <a:pt x="878776" y="183206"/>
                </a:lnTo>
                <a:lnTo>
                  <a:pt x="877604" y="185757"/>
                </a:lnTo>
                <a:lnTo>
                  <a:pt x="872431" y="186171"/>
                </a:lnTo>
                <a:close/>
              </a:path>
              <a:path w="2096770" h="476884">
                <a:moveTo>
                  <a:pt x="874124" y="431684"/>
                </a:moveTo>
                <a:lnTo>
                  <a:pt x="871415" y="430687"/>
                </a:lnTo>
                <a:lnTo>
                  <a:pt x="870745" y="426304"/>
                </a:lnTo>
                <a:lnTo>
                  <a:pt x="872072" y="423135"/>
                </a:lnTo>
                <a:lnTo>
                  <a:pt x="874970" y="422192"/>
                </a:lnTo>
                <a:lnTo>
                  <a:pt x="877279" y="423827"/>
                </a:lnTo>
                <a:lnTo>
                  <a:pt x="879290" y="424539"/>
                </a:lnTo>
                <a:lnTo>
                  <a:pt x="878308" y="426412"/>
                </a:lnTo>
                <a:lnTo>
                  <a:pt x="877740" y="428814"/>
                </a:lnTo>
                <a:lnTo>
                  <a:pt x="874124" y="431684"/>
                </a:lnTo>
                <a:close/>
              </a:path>
              <a:path w="2096770" h="476884">
                <a:moveTo>
                  <a:pt x="872004" y="79492"/>
                </a:moveTo>
                <a:lnTo>
                  <a:pt x="869770" y="77361"/>
                </a:lnTo>
                <a:lnTo>
                  <a:pt x="871260" y="72680"/>
                </a:lnTo>
                <a:lnTo>
                  <a:pt x="874232" y="71424"/>
                </a:lnTo>
                <a:lnTo>
                  <a:pt x="877022" y="72259"/>
                </a:lnTo>
                <a:lnTo>
                  <a:pt x="877977" y="74478"/>
                </a:lnTo>
                <a:lnTo>
                  <a:pt x="879168" y="75930"/>
                </a:lnTo>
                <a:lnTo>
                  <a:pt x="877936" y="77110"/>
                </a:lnTo>
                <a:lnTo>
                  <a:pt x="876758" y="79220"/>
                </a:lnTo>
                <a:lnTo>
                  <a:pt x="872004" y="79492"/>
                </a:lnTo>
                <a:close/>
              </a:path>
              <a:path w="2096770" h="476884">
                <a:moveTo>
                  <a:pt x="877252" y="113423"/>
                </a:moveTo>
                <a:lnTo>
                  <a:pt x="872505" y="110811"/>
                </a:lnTo>
                <a:lnTo>
                  <a:pt x="873189" y="110105"/>
                </a:lnTo>
                <a:lnTo>
                  <a:pt x="874110" y="108694"/>
                </a:lnTo>
                <a:lnTo>
                  <a:pt x="876162" y="109393"/>
                </a:lnTo>
                <a:lnTo>
                  <a:pt x="877652" y="110424"/>
                </a:lnTo>
                <a:lnTo>
                  <a:pt x="879202" y="111279"/>
                </a:lnTo>
                <a:lnTo>
                  <a:pt x="877252" y="113423"/>
                </a:lnTo>
                <a:close/>
              </a:path>
              <a:path w="2096770" h="476884">
                <a:moveTo>
                  <a:pt x="873318" y="43640"/>
                </a:moveTo>
                <a:lnTo>
                  <a:pt x="871192" y="41252"/>
                </a:lnTo>
                <a:lnTo>
                  <a:pt x="872634" y="36536"/>
                </a:lnTo>
                <a:lnTo>
                  <a:pt x="875573" y="35274"/>
                </a:lnTo>
                <a:lnTo>
                  <a:pt x="878403" y="35681"/>
                </a:lnTo>
                <a:lnTo>
                  <a:pt x="879358" y="38056"/>
                </a:lnTo>
                <a:lnTo>
                  <a:pt x="880455" y="39467"/>
                </a:lnTo>
                <a:lnTo>
                  <a:pt x="879263" y="40838"/>
                </a:lnTo>
                <a:lnTo>
                  <a:pt x="878160" y="43267"/>
                </a:lnTo>
                <a:lnTo>
                  <a:pt x="873318" y="43640"/>
                </a:lnTo>
                <a:close/>
              </a:path>
              <a:path w="2096770" h="476884">
                <a:moveTo>
                  <a:pt x="892914" y="410284"/>
                </a:moveTo>
                <a:lnTo>
                  <a:pt x="892250" y="408418"/>
                </a:lnTo>
                <a:lnTo>
                  <a:pt x="890707" y="406247"/>
                </a:lnTo>
                <a:lnTo>
                  <a:pt x="891628" y="403621"/>
                </a:lnTo>
                <a:lnTo>
                  <a:pt x="894519" y="403323"/>
                </a:lnTo>
                <a:lnTo>
                  <a:pt x="896306" y="402638"/>
                </a:lnTo>
                <a:lnTo>
                  <a:pt x="898717" y="403716"/>
                </a:lnTo>
                <a:lnTo>
                  <a:pt x="899706" y="405718"/>
                </a:lnTo>
                <a:lnTo>
                  <a:pt x="896957" y="409009"/>
                </a:lnTo>
                <a:lnTo>
                  <a:pt x="894681" y="409436"/>
                </a:lnTo>
                <a:lnTo>
                  <a:pt x="892914" y="410284"/>
                </a:lnTo>
                <a:close/>
              </a:path>
              <a:path w="2096770" h="476884">
                <a:moveTo>
                  <a:pt x="893158" y="165871"/>
                </a:moveTo>
                <a:lnTo>
                  <a:pt x="892399" y="164236"/>
                </a:lnTo>
                <a:lnTo>
                  <a:pt x="891465" y="162641"/>
                </a:lnTo>
                <a:lnTo>
                  <a:pt x="890917" y="160463"/>
                </a:lnTo>
                <a:lnTo>
                  <a:pt x="892379" y="159615"/>
                </a:lnTo>
                <a:lnTo>
                  <a:pt x="893117" y="158950"/>
                </a:lnTo>
                <a:lnTo>
                  <a:pt x="893882" y="160599"/>
                </a:lnTo>
                <a:lnTo>
                  <a:pt x="894830" y="162193"/>
                </a:lnTo>
                <a:lnTo>
                  <a:pt x="895399" y="164351"/>
                </a:lnTo>
                <a:lnTo>
                  <a:pt x="893916" y="165206"/>
                </a:lnTo>
                <a:lnTo>
                  <a:pt x="893158" y="165871"/>
                </a:lnTo>
                <a:close/>
              </a:path>
              <a:path w="2096770" h="476884">
                <a:moveTo>
                  <a:pt x="893151" y="272421"/>
                </a:moveTo>
                <a:lnTo>
                  <a:pt x="892352" y="270759"/>
                </a:lnTo>
                <a:lnTo>
                  <a:pt x="891533" y="269375"/>
                </a:lnTo>
                <a:lnTo>
                  <a:pt x="890991" y="267400"/>
                </a:lnTo>
                <a:lnTo>
                  <a:pt x="892447" y="266613"/>
                </a:lnTo>
                <a:lnTo>
                  <a:pt x="893185" y="266023"/>
                </a:lnTo>
                <a:lnTo>
                  <a:pt x="893923" y="267590"/>
                </a:lnTo>
                <a:lnTo>
                  <a:pt x="894803" y="269117"/>
                </a:lnTo>
                <a:lnTo>
                  <a:pt x="895379" y="271078"/>
                </a:lnTo>
                <a:lnTo>
                  <a:pt x="893909" y="271851"/>
                </a:lnTo>
                <a:lnTo>
                  <a:pt x="893151" y="272421"/>
                </a:lnTo>
                <a:close/>
              </a:path>
              <a:path w="2096770" h="476884">
                <a:moveTo>
                  <a:pt x="892203" y="202129"/>
                </a:moveTo>
                <a:lnTo>
                  <a:pt x="887097" y="201302"/>
                </a:lnTo>
                <a:lnTo>
                  <a:pt x="885818" y="198588"/>
                </a:lnTo>
                <a:lnTo>
                  <a:pt x="889522" y="194340"/>
                </a:lnTo>
                <a:lnTo>
                  <a:pt x="891953" y="194239"/>
                </a:lnTo>
                <a:lnTo>
                  <a:pt x="893781" y="193601"/>
                </a:lnTo>
                <a:lnTo>
                  <a:pt x="895670" y="199232"/>
                </a:lnTo>
                <a:lnTo>
                  <a:pt x="894018" y="200182"/>
                </a:lnTo>
                <a:lnTo>
                  <a:pt x="892203" y="202129"/>
                </a:lnTo>
                <a:close/>
              </a:path>
              <a:path w="2096770" h="476884">
                <a:moveTo>
                  <a:pt x="887714" y="132401"/>
                </a:moveTo>
                <a:lnTo>
                  <a:pt x="885317" y="129992"/>
                </a:lnTo>
                <a:lnTo>
                  <a:pt x="887213" y="124734"/>
                </a:lnTo>
                <a:lnTo>
                  <a:pt x="890145" y="123322"/>
                </a:lnTo>
                <a:lnTo>
                  <a:pt x="893049" y="123594"/>
                </a:lnTo>
                <a:lnTo>
                  <a:pt x="894045" y="126281"/>
                </a:lnTo>
                <a:lnTo>
                  <a:pt x="895142" y="127828"/>
                </a:lnTo>
                <a:lnTo>
                  <a:pt x="893923" y="129341"/>
                </a:lnTo>
                <a:lnTo>
                  <a:pt x="892792" y="132055"/>
                </a:lnTo>
                <a:lnTo>
                  <a:pt x="887714" y="132401"/>
                </a:lnTo>
                <a:close/>
              </a:path>
              <a:path w="2096770" h="476884">
                <a:moveTo>
                  <a:pt x="872004" y="393451"/>
                </a:moveTo>
                <a:lnTo>
                  <a:pt x="869668" y="391354"/>
                </a:lnTo>
                <a:lnTo>
                  <a:pt x="871253" y="386544"/>
                </a:lnTo>
                <a:lnTo>
                  <a:pt x="874266" y="385275"/>
                </a:lnTo>
                <a:lnTo>
                  <a:pt x="877123" y="386082"/>
                </a:lnTo>
                <a:lnTo>
                  <a:pt x="878112" y="388349"/>
                </a:lnTo>
                <a:lnTo>
                  <a:pt x="879317" y="389814"/>
                </a:lnTo>
                <a:lnTo>
                  <a:pt x="878044" y="391015"/>
                </a:lnTo>
                <a:lnTo>
                  <a:pt x="876839" y="393139"/>
                </a:lnTo>
                <a:lnTo>
                  <a:pt x="872004" y="393451"/>
                </a:lnTo>
                <a:close/>
              </a:path>
              <a:path w="2096770" h="476884">
                <a:moveTo>
                  <a:pt x="891323" y="343622"/>
                </a:moveTo>
                <a:lnTo>
                  <a:pt x="885757" y="338683"/>
                </a:lnTo>
                <a:lnTo>
                  <a:pt x="885452" y="335318"/>
                </a:lnTo>
                <a:lnTo>
                  <a:pt x="889718" y="331661"/>
                </a:lnTo>
                <a:lnTo>
                  <a:pt x="892799" y="330901"/>
                </a:lnTo>
                <a:lnTo>
                  <a:pt x="897207" y="333411"/>
                </a:lnTo>
                <a:lnTo>
                  <a:pt x="898785" y="336464"/>
                </a:lnTo>
                <a:lnTo>
                  <a:pt x="894254" y="343603"/>
                </a:lnTo>
                <a:lnTo>
                  <a:pt x="891323" y="343622"/>
                </a:lnTo>
                <a:close/>
              </a:path>
              <a:path w="2096770" h="476884">
                <a:moveTo>
                  <a:pt x="892941" y="345671"/>
                </a:moveTo>
                <a:lnTo>
                  <a:pt x="894242" y="343622"/>
                </a:lnTo>
                <a:lnTo>
                  <a:pt x="892941" y="345671"/>
                </a:lnTo>
                <a:close/>
              </a:path>
              <a:path w="2096770" h="476884">
                <a:moveTo>
                  <a:pt x="892989" y="24758"/>
                </a:moveTo>
                <a:lnTo>
                  <a:pt x="892440" y="24086"/>
                </a:lnTo>
                <a:lnTo>
                  <a:pt x="891431" y="23380"/>
                </a:lnTo>
                <a:lnTo>
                  <a:pt x="891526" y="22146"/>
                </a:lnTo>
                <a:lnTo>
                  <a:pt x="892663" y="21623"/>
                </a:lnTo>
                <a:lnTo>
                  <a:pt x="893320" y="21067"/>
                </a:lnTo>
                <a:lnTo>
                  <a:pt x="893869" y="21738"/>
                </a:lnTo>
                <a:lnTo>
                  <a:pt x="894891" y="22451"/>
                </a:lnTo>
                <a:lnTo>
                  <a:pt x="894776" y="23679"/>
                </a:lnTo>
                <a:lnTo>
                  <a:pt x="893652" y="24201"/>
                </a:lnTo>
                <a:lnTo>
                  <a:pt x="892989" y="24758"/>
                </a:lnTo>
                <a:close/>
              </a:path>
              <a:path w="2096770" h="476884">
                <a:moveTo>
                  <a:pt x="891925" y="236970"/>
                </a:moveTo>
                <a:lnTo>
                  <a:pt x="888641" y="235281"/>
                </a:lnTo>
                <a:lnTo>
                  <a:pt x="888215" y="234080"/>
                </a:lnTo>
                <a:lnTo>
                  <a:pt x="887599" y="233225"/>
                </a:lnTo>
                <a:lnTo>
                  <a:pt x="889332" y="232438"/>
                </a:lnTo>
                <a:lnTo>
                  <a:pt x="891032" y="231495"/>
                </a:lnTo>
                <a:lnTo>
                  <a:pt x="893212" y="230925"/>
                </a:lnTo>
                <a:lnTo>
                  <a:pt x="894702" y="232763"/>
                </a:lnTo>
                <a:lnTo>
                  <a:pt x="893896" y="236122"/>
                </a:lnTo>
                <a:lnTo>
                  <a:pt x="891925" y="236970"/>
                </a:lnTo>
                <a:close/>
              </a:path>
              <a:path w="2096770" h="476884">
                <a:moveTo>
                  <a:pt x="893313" y="62998"/>
                </a:moveTo>
                <a:lnTo>
                  <a:pt x="892521" y="61322"/>
                </a:lnTo>
                <a:lnTo>
                  <a:pt x="891553" y="59693"/>
                </a:lnTo>
                <a:lnTo>
                  <a:pt x="890964" y="57522"/>
                </a:lnTo>
                <a:lnTo>
                  <a:pt x="892501" y="56654"/>
                </a:lnTo>
                <a:lnTo>
                  <a:pt x="893280" y="56002"/>
                </a:lnTo>
                <a:lnTo>
                  <a:pt x="894079" y="57699"/>
                </a:lnTo>
                <a:lnTo>
                  <a:pt x="895047" y="59347"/>
                </a:lnTo>
                <a:lnTo>
                  <a:pt x="895663" y="61505"/>
                </a:lnTo>
                <a:lnTo>
                  <a:pt x="894106" y="62360"/>
                </a:lnTo>
                <a:lnTo>
                  <a:pt x="893313" y="62998"/>
                </a:lnTo>
                <a:close/>
              </a:path>
              <a:path w="2096770" h="476884">
                <a:moveTo>
                  <a:pt x="892792" y="97479"/>
                </a:moveTo>
                <a:lnTo>
                  <a:pt x="888594" y="96624"/>
                </a:lnTo>
                <a:lnTo>
                  <a:pt x="886745" y="94005"/>
                </a:lnTo>
                <a:lnTo>
                  <a:pt x="888628" y="89690"/>
                </a:lnTo>
                <a:lnTo>
                  <a:pt x="891892" y="88617"/>
                </a:lnTo>
                <a:lnTo>
                  <a:pt x="894444" y="89778"/>
                </a:lnTo>
                <a:lnTo>
                  <a:pt x="894810" y="92403"/>
                </a:lnTo>
                <a:lnTo>
                  <a:pt x="895589" y="94147"/>
                </a:lnTo>
                <a:lnTo>
                  <a:pt x="894302" y="95260"/>
                </a:lnTo>
                <a:lnTo>
                  <a:pt x="892792" y="97479"/>
                </a:lnTo>
                <a:close/>
              </a:path>
              <a:path w="2096770" h="476884">
                <a:moveTo>
                  <a:pt x="892596" y="305477"/>
                </a:moveTo>
                <a:lnTo>
                  <a:pt x="887504" y="302764"/>
                </a:lnTo>
                <a:lnTo>
                  <a:pt x="888208" y="301970"/>
                </a:lnTo>
                <a:lnTo>
                  <a:pt x="888770" y="300837"/>
                </a:lnTo>
                <a:lnTo>
                  <a:pt x="892115" y="299364"/>
                </a:lnTo>
                <a:lnTo>
                  <a:pt x="894025" y="300321"/>
                </a:lnTo>
                <a:lnTo>
                  <a:pt x="894675" y="303679"/>
                </a:lnTo>
                <a:lnTo>
                  <a:pt x="893286" y="304643"/>
                </a:lnTo>
                <a:lnTo>
                  <a:pt x="892596" y="305477"/>
                </a:lnTo>
                <a:close/>
              </a:path>
              <a:path w="2096770" h="476884">
                <a:moveTo>
                  <a:pt x="927089" y="413304"/>
                </a:moveTo>
                <a:lnTo>
                  <a:pt x="925613" y="412822"/>
                </a:lnTo>
                <a:lnTo>
                  <a:pt x="922464" y="412625"/>
                </a:lnTo>
                <a:lnTo>
                  <a:pt x="920473" y="406437"/>
                </a:lnTo>
                <a:lnTo>
                  <a:pt x="923581" y="403540"/>
                </a:lnTo>
                <a:lnTo>
                  <a:pt x="929540" y="402482"/>
                </a:lnTo>
                <a:lnTo>
                  <a:pt x="932695" y="404721"/>
                </a:lnTo>
                <a:lnTo>
                  <a:pt x="932770" y="409226"/>
                </a:lnTo>
                <a:lnTo>
                  <a:pt x="930928" y="412076"/>
                </a:lnTo>
                <a:lnTo>
                  <a:pt x="927089" y="413304"/>
                </a:lnTo>
                <a:close/>
              </a:path>
              <a:path w="2096770" h="476884">
                <a:moveTo>
                  <a:pt x="945080" y="113430"/>
                </a:moveTo>
                <a:lnTo>
                  <a:pt x="943042" y="111727"/>
                </a:lnTo>
                <a:lnTo>
                  <a:pt x="941254" y="110940"/>
                </a:lnTo>
                <a:lnTo>
                  <a:pt x="944328" y="105858"/>
                </a:lnTo>
                <a:lnTo>
                  <a:pt x="946685" y="104942"/>
                </a:lnTo>
                <a:lnTo>
                  <a:pt x="948797" y="105682"/>
                </a:lnTo>
                <a:lnTo>
                  <a:pt x="949089" y="109841"/>
                </a:lnTo>
                <a:lnTo>
                  <a:pt x="947755" y="112677"/>
                </a:lnTo>
                <a:lnTo>
                  <a:pt x="945080" y="113430"/>
                </a:lnTo>
                <a:close/>
              </a:path>
              <a:path w="2096770" h="476884">
                <a:moveTo>
                  <a:pt x="945242" y="324706"/>
                </a:moveTo>
                <a:lnTo>
                  <a:pt x="940469" y="323546"/>
                </a:lnTo>
                <a:lnTo>
                  <a:pt x="938789" y="320703"/>
                </a:lnTo>
                <a:lnTo>
                  <a:pt x="942012" y="316347"/>
                </a:lnTo>
                <a:lnTo>
                  <a:pt x="945303" y="315587"/>
                </a:lnTo>
                <a:lnTo>
                  <a:pt x="947829" y="317181"/>
                </a:lnTo>
                <a:lnTo>
                  <a:pt x="948107" y="319821"/>
                </a:lnTo>
                <a:lnTo>
                  <a:pt x="948865" y="321707"/>
                </a:lnTo>
                <a:lnTo>
                  <a:pt x="947186" y="322670"/>
                </a:lnTo>
                <a:lnTo>
                  <a:pt x="945242" y="324706"/>
                </a:lnTo>
                <a:close/>
              </a:path>
              <a:path w="2096770" h="476884">
                <a:moveTo>
                  <a:pt x="948025" y="286459"/>
                </a:moveTo>
                <a:lnTo>
                  <a:pt x="947206" y="285543"/>
                </a:lnTo>
                <a:lnTo>
                  <a:pt x="946299" y="284675"/>
                </a:lnTo>
                <a:lnTo>
                  <a:pt x="945574" y="283515"/>
                </a:lnTo>
                <a:lnTo>
                  <a:pt x="946820" y="282544"/>
                </a:lnTo>
                <a:lnTo>
                  <a:pt x="947443" y="281961"/>
                </a:lnTo>
                <a:lnTo>
                  <a:pt x="948899" y="284125"/>
                </a:lnTo>
                <a:lnTo>
                  <a:pt x="948025" y="286459"/>
                </a:lnTo>
                <a:close/>
              </a:path>
              <a:path w="2096770" h="476884">
                <a:moveTo>
                  <a:pt x="980873" y="9125"/>
                </a:moveTo>
                <a:lnTo>
                  <a:pt x="980162" y="8413"/>
                </a:lnTo>
                <a:lnTo>
                  <a:pt x="978733" y="7490"/>
                </a:lnTo>
                <a:lnTo>
                  <a:pt x="979383" y="5305"/>
                </a:lnTo>
                <a:lnTo>
                  <a:pt x="980406" y="3738"/>
                </a:lnTo>
                <a:lnTo>
                  <a:pt x="981239" y="2110"/>
                </a:lnTo>
                <a:lnTo>
                  <a:pt x="983399" y="4260"/>
                </a:lnTo>
                <a:lnTo>
                  <a:pt x="980873" y="9125"/>
                </a:lnTo>
                <a:close/>
              </a:path>
              <a:path w="2096770" h="476884">
                <a:moveTo>
                  <a:pt x="980616" y="45248"/>
                </a:moveTo>
                <a:lnTo>
                  <a:pt x="975903" y="44773"/>
                </a:lnTo>
                <a:lnTo>
                  <a:pt x="974230" y="42297"/>
                </a:lnTo>
                <a:lnTo>
                  <a:pt x="977325" y="37778"/>
                </a:lnTo>
                <a:lnTo>
                  <a:pt x="979715" y="37418"/>
                </a:lnTo>
                <a:lnTo>
                  <a:pt x="981448" y="36604"/>
                </a:lnTo>
                <a:lnTo>
                  <a:pt x="983520" y="41985"/>
                </a:lnTo>
                <a:lnTo>
                  <a:pt x="982119" y="43104"/>
                </a:lnTo>
                <a:lnTo>
                  <a:pt x="980616" y="45248"/>
                </a:lnTo>
                <a:close/>
              </a:path>
              <a:path w="2096770" h="476884">
                <a:moveTo>
                  <a:pt x="941681" y="254367"/>
                </a:moveTo>
                <a:lnTo>
                  <a:pt x="939433" y="252073"/>
                </a:lnTo>
                <a:lnTo>
                  <a:pt x="941112" y="247222"/>
                </a:lnTo>
                <a:lnTo>
                  <a:pt x="943976" y="245906"/>
                </a:lnTo>
                <a:lnTo>
                  <a:pt x="946739" y="246333"/>
                </a:lnTo>
                <a:lnTo>
                  <a:pt x="947626" y="248823"/>
                </a:lnTo>
                <a:lnTo>
                  <a:pt x="948669" y="250302"/>
                </a:lnTo>
                <a:lnTo>
                  <a:pt x="947511" y="251680"/>
                </a:lnTo>
                <a:lnTo>
                  <a:pt x="946400" y="254163"/>
                </a:lnTo>
                <a:lnTo>
                  <a:pt x="941681" y="254367"/>
                </a:lnTo>
                <a:close/>
              </a:path>
              <a:path w="2096770" h="476884">
                <a:moveTo>
                  <a:pt x="942994" y="147321"/>
                </a:moveTo>
                <a:lnTo>
                  <a:pt x="942164" y="145869"/>
                </a:lnTo>
                <a:lnTo>
                  <a:pt x="941552" y="145170"/>
                </a:lnTo>
                <a:lnTo>
                  <a:pt x="943165" y="144356"/>
                </a:lnTo>
                <a:lnTo>
                  <a:pt x="944619" y="143460"/>
                </a:lnTo>
                <a:lnTo>
                  <a:pt x="946610" y="142856"/>
                </a:lnTo>
                <a:lnTo>
                  <a:pt x="947470" y="144390"/>
                </a:lnTo>
                <a:lnTo>
                  <a:pt x="948059" y="145129"/>
                </a:lnTo>
                <a:lnTo>
                  <a:pt x="946489" y="145889"/>
                </a:lnTo>
                <a:lnTo>
                  <a:pt x="945026" y="146778"/>
                </a:lnTo>
                <a:lnTo>
                  <a:pt x="942994" y="147321"/>
                </a:lnTo>
                <a:close/>
              </a:path>
              <a:path w="2096770" h="476884">
                <a:moveTo>
                  <a:pt x="947172" y="184930"/>
                </a:moveTo>
                <a:lnTo>
                  <a:pt x="945391" y="184020"/>
                </a:lnTo>
                <a:lnTo>
                  <a:pt x="943137" y="183505"/>
                </a:lnTo>
                <a:lnTo>
                  <a:pt x="940347" y="180139"/>
                </a:lnTo>
                <a:lnTo>
                  <a:pt x="941295" y="177649"/>
                </a:lnTo>
                <a:lnTo>
                  <a:pt x="945534" y="177086"/>
                </a:lnTo>
                <a:lnTo>
                  <a:pt x="948452" y="178219"/>
                </a:lnTo>
                <a:lnTo>
                  <a:pt x="949495" y="180859"/>
                </a:lnTo>
                <a:lnTo>
                  <a:pt x="947863" y="183077"/>
                </a:lnTo>
                <a:lnTo>
                  <a:pt x="947172" y="184930"/>
                </a:lnTo>
                <a:close/>
              </a:path>
              <a:path w="2096770" h="476884">
                <a:moveTo>
                  <a:pt x="927955" y="273975"/>
                </a:moveTo>
                <a:lnTo>
                  <a:pt x="925484" y="273073"/>
                </a:lnTo>
                <a:lnTo>
                  <a:pt x="924902" y="268785"/>
                </a:lnTo>
                <a:lnTo>
                  <a:pt x="925985" y="265915"/>
                </a:lnTo>
                <a:lnTo>
                  <a:pt x="928531" y="264809"/>
                </a:lnTo>
                <a:lnTo>
                  <a:pt x="930765" y="266437"/>
                </a:lnTo>
                <a:lnTo>
                  <a:pt x="932587" y="267115"/>
                </a:lnTo>
                <a:lnTo>
                  <a:pt x="931741" y="268880"/>
                </a:lnTo>
                <a:lnTo>
                  <a:pt x="931307" y="271125"/>
                </a:lnTo>
                <a:lnTo>
                  <a:pt x="927955" y="273975"/>
                </a:lnTo>
                <a:close/>
              </a:path>
              <a:path w="2096770" h="476884">
                <a:moveTo>
                  <a:pt x="945777" y="45323"/>
                </a:moveTo>
                <a:lnTo>
                  <a:pt x="941241" y="42772"/>
                </a:lnTo>
                <a:lnTo>
                  <a:pt x="940198" y="39827"/>
                </a:lnTo>
                <a:lnTo>
                  <a:pt x="941132" y="37167"/>
                </a:lnTo>
                <a:lnTo>
                  <a:pt x="943672" y="36591"/>
                </a:lnTo>
                <a:lnTo>
                  <a:pt x="945303" y="35695"/>
                </a:lnTo>
                <a:lnTo>
                  <a:pt x="946407" y="37127"/>
                </a:lnTo>
                <a:lnTo>
                  <a:pt x="948513" y="38646"/>
                </a:lnTo>
                <a:lnTo>
                  <a:pt x="948141" y="43301"/>
                </a:lnTo>
                <a:lnTo>
                  <a:pt x="945777" y="45323"/>
                </a:lnTo>
                <a:close/>
              </a:path>
              <a:path w="2096770" h="476884">
                <a:moveTo>
                  <a:pt x="946082" y="220530"/>
                </a:moveTo>
                <a:lnTo>
                  <a:pt x="942717" y="217443"/>
                </a:lnTo>
                <a:lnTo>
                  <a:pt x="942284" y="215095"/>
                </a:lnTo>
                <a:lnTo>
                  <a:pt x="941437" y="213250"/>
                </a:lnTo>
                <a:lnTo>
                  <a:pt x="943340" y="212605"/>
                </a:lnTo>
                <a:lnTo>
                  <a:pt x="945723" y="210970"/>
                </a:lnTo>
                <a:lnTo>
                  <a:pt x="948310" y="212232"/>
                </a:lnTo>
                <a:lnTo>
                  <a:pt x="948531" y="215109"/>
                </a:lnTo>
                <a:lnTo>
                  <a:pt x="949217" y="216988"/>
                </a:lnTo>
                <a:lnTo>
                  <a:pt x="948120" y="219587"/>
                </a:lnTo>
                <a:lnTo>
                  <a:pt x="946082" y="220530"/>
                </a:lnTo>
                <a:close/>
              </a:path>
              <a:path w="2096770" h="476884">
                <a:moveTo>
                  <a:pt x="947247" y="9166"/>
                </a:moveTo>
                <a:lnTo>
                  <a:pt x="945466" y="8216"/>
                </a:lnTo>
                <a:lnTo>
                  <a:pt x="943238" y="7646"/>
                </a:lnTo>
                <a:lnTo>
                  <a:pt x="940327" y="4199"/>
                </a:lnTo>
                <a:lnTo>
                  <a:pt x="941173" y="1621"/>
                </a:lnTo>
                <a:lnTo>
                  <a:pt x="945412" y="970"/>
                </a:lnTo>
                <a:lnTo>
                  <a:pt x="948344" y="2239"/>
                </a:lnTo>
                <a:lnTo>
                  <a:pt x="949427" y="4986"/>
                </a:lnTo>
                <a:lnTo>
                  <a:pt x="947877" y="7259"/>
                </a:lnTo>
                <a:lnTo>
                  <a:pt x="947247" y="9166"/>
                </a:lnTo>
                <a:close/>
              </a:path>
              <a:path w="2096770" h="476884">
                <a:moveTo>
                  <a:pt x="966071" y="476722"/>
                </a:moveTo>
                <a:lnTo>
                  <a:pt x="958650" y="476722"/>
                </a:lnTo>
                <a:lnTo>
                  <a:pt x="958650" y="476200"/>
                </a:lnTo>
                <a:lnTo>
                  <a:pt x="959124" y="474734"/>
                </a:lnTo>
                <a:lnTo>
                  <a:pt x="962083" y="473459"/>
                </a:lnTo>
                <a:lnTo>
                  <a:pt x="964466" y="474178"/>
                </a:lnTo>
                <a:lnTo>
                  <a:pt x="965258" y="475474"/>
                </a:lnTo>
                <a:lnTo>
                  <a:pt x="966071" y="476722"/>
                </a:lnTo>
                <a:close/>
              </a:path>
              <a:path w="2096770" h="476884">
                <a:moveTo>
                  <a:pt x="980832" y="357382"/>
                </a:moveTo>
                <a:lnTo>
                  <a:pt x="980135" y="356697"/>
                </a:lnTo>
                <a:lnTo>
                  <a:pt x="978733" y="355767"/>
                </a:lnTo>
                <a:lnTo>
                  <a:pt x="979424" y="353705"/>
                </a:lnTo>
                <a:lnTo>
                  <a:pt x="980446" y="352205"/>
                </a:lnTo>
                <a:lnTo>
                  <a:pt x="981306" y="350645"/>
                </a:lnTo>
                <a:lnTo>
                  <a:pt x="983446" y="352599"/>
                </a:lnTo>
                <a:lnTo>
                  <a:pt x="980832" y="357382"/>
                </a:lnTo>
                <a:close/>
              </a:path>
              <a:path w="2096770" h="476884">
                <a:moveTo>
                  <a:pt x="977650" y="324340"/>
                </a:moveTo>
                <a:lnTo>
                  <a:pt x="976505" y="322779"/>
                </a:lnTo>
                <a:lnTo>
                  <a:pt x="974257" y="321056"/>
                </a:lnTo>
                <a:lnTo>
                  <a:pt x="974975" y="316299"/>
                </a:lnTo>
                <a:lnTo>
                  <a:pt x="977636" y="314216"/>
                </a:lnTo>
                <a:lnTo>
                  <a:pt x="982308" y="316910"/>
                </a:lnTo>
                <a:lnTo>
                  <a:pt x="983317" y="320167"/>
                </a:lnTo>
                <a:lnTo>
                  <a:pt x="982207" y="322976"/>
                </a:lnTo>
                <a:lnTo>
                  <a:pt x="979444" y="323464"/>
                </a:lnTo>
                <a:lnTo>
                  <a:pt x="977650" y="324340"/>
                </a:lnTo>
                <a:close/>
              </a:path>
              <a:path w="2096770" h="476884">
                <a:moveTo>
                  <a:pt x="981875" y="286405"/>
                </a:moveTo>
                <a:lnTo>
                  <a:pt x="981076" y="286093"/>
                </a:lnTo>
                <a:lnTo>
                  <a:pt x="979613" y="285794"/>
                </a:lnTo>
                <a:lnTo>
                  <a:pt x="979596" y="284417"/>
                </a:lnTo>
                <a:lnTo>
                  <a:pt x="980121" y="283474"/>
                </a:lnTo>
                <a:lnTo>
                  <a:pt x="980446" y="282477"/>
                </a:lnTo>
                <a:lnTo>
                  <a:pt x="981245" y="282802"/>
                </a:lnTo>
                <a:lnTo>
                  <a:pt x="982701" y="283087"/>
                </a:lnTo>
                <a:lnTo>
                  <a:pt x="982744" y="284471"/>
                </a:lnTo>
                <a:lnTo>
                  <a:pt x="982200" y="285414"/>
                </a:lnTo>
                <a:lnTo>
                  <a:pt x="981875" y="286405"/>
                </a:lnTo>
                <a:close/>
              </a:path>
              <a:path w="2096770" h="476884">
                <a:moveTo>
                  <a:pt x="979485" y="220903"/>
                </a:moveTo>
                <a:lnTo>
                  <a:pt x="974725" y="219702"/>
                </a:lnTo>
                <a:lnTo>
                  <a:pt x="973187" y="216798"/>
                </a:lnTo>
                <a:lnTo>
                  <a:pt x="976465" y="212470"/>
                </a:lnTo>
                <a:lnTo>
                  <a:pt x="979749" y="211635"/>
                </a:lnTo>
                <a:lnTo>
                  <a:pt x="982173" y="213243"/>
                </a:lnTo>
                <a:lnTo>
                  <a:pt x="982369" y="215889"/>
                </a:lnTo>
                <a:lnTo>
                  <a:pt x="983067" y="217789"/>
                </a:lnTo>
                <a:lnTo>
                  <a:pt x="981415" y="218793"/>
                </a:lnTo>
                <a:lnTo>
                  <a:pt x="979485" y="220903"/>
                </a:lnTo>
                <a:close/>
              </a:path>
              <a:path w="2096770" h="476884">
                <a:moveTo>
                  <a:pt x="979478" y="254903"/>
                </a:moveTo>
                <a:lnTo>
                  <a:pt x="974643" y="253736"/>
                </a:lnTo>
                <a:lnTo>
                  <a:pt x="973133" y="250818"/>
                </a:lnTo>
                <a:lnTo>
                  <a:pt x="976451" y="246469"/>
                </a:lnTo>
                <a:lnTo>
                  <a:pt x="979729" y="245621"/>
                </a:lnTo>
                <a:lnTo>
                  <a:pt x="982173" y="247215"/>
                </a:lnTo>
                <a:lnTo>
                  <a:pt x="982376" y="249875"/>
                </a:lnTo>
                <a:lnTo>
                  <a:pt x="983074" y="251782"/>
                </a:lnTo>
                <a:lnTo>
                  <a:pt x="981408" y="252792"/>
                </a:lnTo>
                <a:lnTo>
                  <a:pt x="979478" y="254903"/>
                </a:lnTo>
                <a:close/>
              </a:path>
              <a:path w="2096770" h="476884">
                <a:moveTo>
                  <a:pt x="981868" y="459523"/>
                </a:moveTo>
                <a:lnTo>
                  <a:pt x="980270" y="459265"/>
                </a:lnTo>
                <a:lnTo>
                  <a:pt x="981320" y="457820"/>
                </a:lnTo>
                <a:lnTo>
                  <a:pt x="981868" y="459523"/>
                </a:lnTo>
                <a:close/>
              </a:path>
              <a:path w="2096770" h="476884">
                <a:moveTo>
                  <a:pt x="981008" y="77653"/>
                </a:moveTo>
                <a:lnTo>
                  <a:pt x="980270" y="77029"/>
                </a:lnTo>
                <a:lnTo>
                  <a:pt x="978808" y="76208"/>
                </a:lnTo>
                <a:lnTo>
                  <a:pt x="979356" y="74138"/>
                </a:lnTo>
                <a:lnTo>
                  <a:pt x="980270" y="72591"/>
                </a:lnTo>
                <a:lnTo>
                  <a:pt x="981008" y="71004"/>
                </a:lnTo>
                <a:lnTo>
                  <a:pt x="983209" y="72883"/>
                </a:lnTo>
                <a:lnTo>
                  <a:pt x="981008" y="77653"/>
                </a:lnTo>
                <a:close/>
              </a:path>
              <a:path w="2096770" h="476884">
                <a:moveTo>
                  <a:pt x="980162" y="392148"/>
                </a:moveTo>
                <a:lnTo>
                  <a:pt x="978638" y="390527"/>
                </a:lnTo>
                <a:lnTo>
                  <a:pt x="979390" y="388539"/>
                </a:lnTo>
                <a:lnTo>
                  <a:pt x="980453" y="387073"/>
                </a:lnTo>
                <a:lnTo>
                  <a:pt x="981361" y="385546"/>
                </a:lnTo>
                <a:lnTo>
                  <a:pt x="983311" y="387324"/>
                </a:lnTo>
                <a:lnTo>
                  <a:pt x="984110" y="390065"/>
                </a:lnTo>
                <a:lnTo>
                  <a:pt x="983256" y="391728"/>
                </a:lnTo>
                <a:lnTo>
                  <a:pt x="980162" y="392148"/>
                </a:lnTo>
                <a:close/>
              </a:path>
              <a:path w="2096770" h="476884">
                <a:moveTo>
                  <a:pt x="980954" y="184726"/>
                </a:moveTo>
                <a:lnTo>
                  <a:pt x="976519" y="184312"/>
                </a:lnTo>
                <a:lnTo>
                  <a:pt x="974386" y="181883"/>
                </a:lnTo>
                <a:lnTo>
                  <a:pt x="976140" y="177385"/>
                </a:lnTo>
                <a:lnTo>
                  <a:pt x="979268" y="176394"/>
                </a:lnTo>
                <a:lnTo>
                  <a:pt x="982038" y="177086"/>
                </a:lnTo>
                <a:lnTo>
                  <a:pt x="982701" y="179637"/>
                </a:lnTo>
                <a:lnTo>
                  <a:pt x="983609" y="181191"/>
                </a:lnTo>
                <a:lnTo>
                  <a:pt x="982329" y="182406"/>
                </a:lnTo>
                <a:lnTo>
                  <a:pt x="980954" y="184726"/>
                </a:lnTo>
                <a:close/>
              </a:path>
              <a:path w="2096770" h="476884">
                <a:moveTo>
                  <a:pt x="980920" y="146988"/>
                </a:moveTo>
                <a:lnTo>
                  <a:pt x="980358" y="146317"/>
                </a:lnTo>
                <a:lnTo>
                  <a:pt x="979173" y="145333"/>
                </a:lnTo>
                <a:lnTo>
                  <a:pt x="980582" y="142564"/>
                </a:lnTo>
                <a:lnTo>
                  <a:pt x="981882" y="142700"/>
                </a:lnTo>
                <a:lnTo>
                  <a:pt x="982805" y="145027"/>
                </a:lnTo>
                <a:lnTo>
                  <a:pt x="982841" y="145333"/>
                </a:lnTo>
                <a:lnTo>
                  <a:pt x="980920" y="146988"/>
                </a:lnTo>
                <a:close/>
              </a:path>
              <a:path w="2096770" h="476884">
                <a:moveTo>
                  <a:pt x="980893" y="426846"/>
                </a:moveTo>
                <a:lnTo>
                  <a:pt x="980338" y="426168"/>
                </a:lnTo>
                <a:lnTo>
                  <a:pt x="979295" y="425449"/>
                </a:lnTo>
                <a:lnTo>
                  <a:pt x="979403" y="424207"/>
                </a:lnTo>
                <a:lnTo>
                  <a:pt x="980541" y="423671"/>
                </a:lnTo>
                <a:lnTo>
                  <a:pt x="981205" y="423094"/>
                </a:lnTo>
                <a:lnTo>
                  <a:pt x="982877" y="425130"/>
                </a:lnTo>
                <a:lnTo>
                  <a:pt x="980893" y="426846"/>
                </a:lnTo>
                <a:close/>
              </a:path>
              <a:path w="2096770" h="476884">
                <a:moveTo>
                  <a:pt x="980900" y="112297"/>
                </a:moveTo>
                <a:lnTo>
                  <a:pt x="980183" y="110601"/>
                </a:lnTo>
                <a:lnTo>
                  <a:pt x="979383" y="109094"/>
                </a:lnTo>
                <a:lnTo>
                  <a:pt x="978902" y="107045"/>
                </a:lnTo>
                <a:lnTo>
                  <a:pt x="980399" y="106306"/>
                </a:lnTo>
                <a:lnTo>
                  <a:pt x="981171" y="105736"/>
                </a:lnTo>
                <a:lnTo>
                  <a:pt x="981862" y="107344"/>
                </a:lnTo>
                <a:lnTo>
                  <a:pt x="982708" y="108918"/>
                </a:lnTo>
                <a:lnTo>
                  <a:pt x="983189" y="110974"/>
                </a:lnTo>
                <a:lnTo>
                  <a:pt x="981685" y="111720"/>
                </a:lnTo>
                <a:lnTo>
                  <a:pt x="980900" y="112297"/>
                </a:lnTo>
                <a:close/>
              </a:path>
              <a:path w="2096770" h="476884">
                <a:moveTo>
                  <a:pt x="963599" y="202272"/>
                </a:moveTo>
                <a:lnTo>
                  <a:pt x="958724" y="201648"/>
                </a:lnTo>
                <a:lnTo>
                  <a:pt x="956923" y="199008"/>
                </a:lnTo>
                <a:lnTo>
                  <a:pt x="959611" y="194557"/>
                </a:lnTo>
                <a:lnTo>
                  <a:pt x="962773" y="193601"/>
                </a:lnTo>
                <a:lnTo>
                  <a:pt x="965428" y="194951"/>
                </a:lnTo>
                <a:lnTo>
                  <a:pt x="965996" y="197468"/>
                </a:lnTo>
                <a:lnTo>
                  <a:pt x="966944" y="199225"/>
                </a:lnTo>
                <a:lnTo>
                  <a:pt x="965333" y="200250"/>
                </a:lnTo>
                <a:lnTo>
                  <a:pt x="963599" y="202272"/>
                </a:lnTo>
                <a:close/>
              </a:path>
              <a:path w="2096770" h="476884">
                <a:moveTo>
                  <a:pt x="961053" y="235796"/>
                </a:moveTo>
                <a:lnTo>
                  <a:pt x="959455" y="233971"/>
                </a:lnTo>
                <a:lnTo>
                  <a:pt x="960207" y="230606"/>
                </a:lnTo>
                <a:lnTo>
                  <a:pt x="962191" y="229669"/>
                </a:lnTo>
                <a:lnTo>
                  <a:pt x="965590" y="231203"/>
                </a:lnTo>
                <a:lnTo>
                  <a:pt x="966078" y="232417"/>
                </a:lnTo>
                <a:lnTo>
                  <a:pt x="966735" y="233265"/>
                </a:lnTo>
                <a:lnTo>
                  <a:pt x="964987" y="234120"/>
                </a:lnTo>
                <a:lnTo>
                  <a:pt x="963288" y="235145"/>
                </a:lnTo>
                <a:lnTo>
                  <a:pt x="961053" y="235796"/>
                </a:lnTo>
                <a:close/>
              </a:path>
              <a:path w="2096770" h="476884">
                <a:moveTo>
                  <a:pt x="959706" y="447289"/>
                </a:moveTo>
                <a:lnTo>
                  <a:pt x="957776" y="444847"/>
                </a:lnTo>
                <a:lnTo>
                  <a:pt x="959110" y="440267"/>
                </a:lnTo>
                <a:lnTo>
                  <a:pt x="962089" y="438883"/>
                </a:lnTo>
                <a:lnTo>
                  <a:pt x="964791" y="439792"/>
                </a:lnTo>
                <a:lnTo>
                  <a:pt x="965705" y="442031"/>
                </a:lnTo>
                <a:lnTo>
                  <a:pt x="966870" y="443530"/>
                </a:lnTo>
                <a:lnTo>
                  <a:pt x="965685" y="444792"/>
                </a:lnTo>
                <a:lnTo>
                  <a:pt x="964547" y="447045"/>
                </a:lnTo>
                <a:lnTo>
                  <a:pt x="959706" y="447289"/>
                </a:lnTo>
                <a:close/>
              </a:path>
              <a:path w="2096770" h="476884">
                <a:moveTo>
                  <a:pt x="961121" y="308734"/>
                </a:moveTo>
                <a:lnTo>
                  <a:pt x="960078" y="307133"/>
                </a:lnTo>
                <a:lnTo>
                  <a:pt x="957986" y="305369"/>
                </a:lnTo>
                <a:lnTo>
                  <a:pt x="958758" y="300531"/>
                </a:lnTo>
                <a:lnTo>
                  <a:pt x="961378" y="299174"/>
                </a:lnTo>
                <a:lnTo>
                  <a:pt x="967242" y="301644"/>
                </a:lnTo>
                <a:lnTo>
                  <a:pt x="968082" y="303802"/>
                </a:lnTo>
                <a:lnTo>
                  <a:pt x="965157" y="307262"/>
                </a:lnTo>
                <a:lnTo>
                  <a:pt x="962909" y="307805"/>
                </a:lnTo>
                <a:lnTo>
                  <a:pt x="961121" y="308734"/>
                </a:lnTo>
                <a:close/>
              </a:path>
              <a:path w="2096770" h="476884">
                <a:moveTo>
                  <a:pt x="961020" y="376645"/>
                </a:moveTo>
                <a:lnTo>
                  <a:pt x="960390" y="374731"/>
                </a:lnTo>
                <a:lnTo>
                  <a:pt x="958785" y="372377"/>
                </a:lnTo>
                <a:lnTo>
                  <a:pt x="959997" y="369738"/>
                </a:lnTo>
                <a:lnTo>
                  <a:pt x="962868" y="369487"/>
                </a:lnTo>
                <a:lnTo>
                  <a:pt x="964737" y="368781"/>
                </a:lnTo>
                <a:lnTo>
                  <a:pt x="967303" y="369894"/>
                </a:lnTo>
                <a:lnTo>
                  <a:pt x="968238" y="371943"/>
                </a:lnTo>
                <a:lnTo>
                  <a:pt x="965177" y="375322"/>
                </a:lnTo>
                <a:lnTo>
                  <a:pt x="962868" y="375769"/>
                </a:lnTo>
                <a:lnTo>
                  <a:pt x="961020" y="376645"/>
                </a:lnTo>
                <a:close/>
              </a:path>
              <a:path w="2096770" h="476884">
                <a:moveTo>
                  <a:pt x="960810" y="342666"/>
                </a:moveTo>
                <a:lnTo>
                  <a:pt x="960105" y="340705"/>
                </a:lnTo>
                <a:lnTo>
                  <a:pt x="958379" y="338276"/>
                </a:lnTo>
                <a:lnTo>
                  <a:pt x="959618" y="335555"/>
                </a:lnTo>
                <a:lnTo>
                  <a:pt x="962699" y="334429"/>
                </a:lnTo>
                <a:lnTo>
                  <a:pt x="967296" y="335107"/>
                </a:lnTo>
                <a:lnTo>
                  <a:pt x="968265" y="337781"/>
                </a:lnTo>
                <a:lnTo>
                  <a:pt x="965164" y="341336"/>
                </a:lnTo>
                <a:lnTo>
                  <a:pt x="962733" y="341777"/>
                </a:lnTo>
                <a:lnTo>
                  <a:pt x="960810" y="342666"/>
                </a:lnTo>
                <a:close/>
              </a:path>
              <a:path w="2096770" h="476884">
                <a:moveTo>
                  <a:pt x="962211" y="166631"/>
                </a:moveTo>
                <a:lnTo>
                  <a:pt x="961311" y="165023"/>
                </a:lnTo>
                <a:lnTo>
                  <a:pt x="959415" y="163191"/>
                </a:lnTo>
                <a:lnTo>
                  <a:pt x="960458" y="158624"/>
                </a:lnTo>
                <a:lnTo>
                  <a:pt x="963132" y="157037"/>
                </a:lnTo>
                <a:lnTo>
                  <a:pt x="967229" y="160110"/>
                </a:lnTo>
                <a:lnTo>
                  <a:pt x="967940" y="163197"/>
                </a:lnTo>
                <a:lnTo>
                  <a:pt x="966464" y="165620"/>
                </a:lnTo>
                <a:lnTo>
                  <a:pt x="963972" y="165905"/>
                </a:lnTo>
                <a:lnTo>
                  <a:pt x="962211" y="166631"/>
                </a:lnTo>
                <a:close/>
              </a:path>
              <a:path w="2096770" h="476884">
                <a:moveTo>
                  <a:pt x="926371" y="342455"/>
                </a:moveTo>
                <a:lnTo>
                  <a:pt x="925782" y="340515"/>
                </a:lnTo>
                <a:lnTo>
                  <a:pt x="924414" y="338398"/>
                </a:lnTo>
                <a:lnTo>
                  <a:pt x="925376" y="334096"/>
                </a:lnTo>
                <a:lnTo>
                  <a:pt x="927820" y="333499"/>
                </a:lnTo>
                <a:lnTo>
                  <a:pt x="932878" y="335881"/>
                </a:lnTo>
                <a:lnTo>
                  <a:pt x="933393" y="337794"/>
                </a:lnTo>
                <a:lnTo>
                  <a:pt x="931890" y="340230"/>
                </a:lnTo>
                <a:lnTo>
                  <a:pt x="926371" y="342455"/>
                </a:lnTo>
                <a:close/>
              </a:path>
              <a:path w="2096770" h="476884">
                <a:moveTo>
                  <a:pt x="932181" y="476722"/>
                </a:moveTo>
                <a:lnTo>
                  <a:pt x="925267" y="476722"/>
                </a:lnTo>
                <a:lnTo>
                  <a:pt x="926608" y="473391"/>
                </a:lnTo>
                <a:lnTo>
                  <a:pt x="928436" y="474307"/>
                </a:lnTo>
                <a:lnTo>
                  <a:pt x="930813" y="474782"/>
                </a:lnTo>
                <a:lnTo>
                  <a:pt x="932079" y="476397"/>
                </a:lnTo>
                <a:lnTo>
                  <a:pt x="932181" y="476722"/>
                </a:lnTo>
                <a:close/>
              </a:path>
              <a:path w="2096770" h="476884">
                <a:moveTo>
                  <a:pt x="926737" y="305287"/>
                </a:moveTo>
                <a:lnTo>
                  <a:pt x="925233" y="303530"/>
                </a:lnTo>
                <a:lnTo>
                  <a:pt x="925850" y="300131"/>
                </a:lnTo>
                <a:lnTo>
                  <a:pt x="927745" y="299201"/>
                </a:lnTo>
                <a:lnTo>
                  <a:pt x="931050" y="300755"/>
                </a:lnTo>
                <a:lnTo>
                  <a:pt x="931470" y="301970"/>
                </a:lnTo>
                <a:lnTo>
                  <a:pt x="932072" y="302811"/>
                </a:lnTo>
                <a:lnTo>
                  <a:pt x="930420" y="303652"/>
                </a:lnTo>
                <a:lnTo>
                  <a:pt x="928802" y="304629"/>
                </a:lnTo>
                <a:lnTo>
                  <a:pt x="926737" y="305287"/>
                </a:lnTo>
                <a:close/>
              </a:path>
              <a:path w="2096770" h="476884">
                <a:moveTo>
                  <a:pt x="926391" y="239691"/>
                </a:moveTo>
                <a:lnTo>
                  <a:pt x="923649" y="239338"/>
                </a:lnTo>
                <a:lnTo>
                  <a:pt x="921076" y="237364"/>
                </a:lnTo>
                <a:lnTo>
                  <a:pt x="921854" y="230470"/>
                </a:lnTo>
                <a:lnTo>
                  <a:pt x="924962" y="228916"/>
                </a:lnTo>
                <a:lnTo>
                  <a:pt x="929824" y="229934"/>
                </a:lnTo>
                <a:lnTo>
                  <a:pt x="932201" y="231807"/>
                </a:lnTo>
                <a:lnTo>
                  <a:pt x="932804" y="236658"/>
                </a:lnTo>
                <a:lnTo>
                  <a:pt x="930813" y="239141"/>
                </a:lnTo>
                <a:lnTo>
                  <a:pt x="926391" y="239691"/>
                </a:lnTo>
                <a:close/>
              </a:path>
              <a:path w="2096770" h="476884">
                <a:moveTo>
                  <a:pt x="926750" y="377106"/>
                </a:moveTo>
                <a:lnTo>
                  <a:pt x="926019" y="375254"/>
                </a:lnTo>
                <a:lnTo>
                  <a:pt x="925111" y="373435"/>
                </a:lnTo>
                <a:lnTo>
                  <a:pt x="924604" y="371122"/>
                </a:lnTo>
                <a:lnTo>
                  <a:pt x="926344" y="370321"/>
                </a:lnTo>
                <a:lnTo>
                  <a:pt x="927244" y="369710"/>
                </a:lnTo>
                <a:lnTo>
                  <a:pt x="929736" y="370850"/>
                </a:lnTo>
                <a:lnTo>
                  <a:pt x="930583" y="372750"/>
                </a:lnTo>
                <a:lnTo>
                  <a:pt x="928870" y="376020"/>
                </a:lnTo>
                <a:lnTo>
                  <a:pt x="927630" y="376468"/>
                </a:lnTo>
                <a:lnTo>
                  <a:pt x="926750" y="377106"/>
                </a:lnTo>
                <a:close/>
              </a:path>
              <a:path w="2096770" h="476884">
                <a:moveTo>
                  <a:pt x="957180" y="67354"/>
                </a:moveTo>
                <a:lnTo>
                  <a:pt x="957255" y="66967"/>
                </a:lnTo>
                <a:lnTo>
                  <a:pt x="957647" y="66784"/>
                </a:lnTo>
                <a:lnTo>
                  <a:pt x="957641" y="67299"/>
                </a:lnTo>
                <a:lnTo>
                  <a:pt x="957180" y="67354"/>
                </a:lnTo>
                <a:close/>
              </a:path>
              <a:path w="2096770" h="476884">
                <a:moveTo>
                  <a:pt x="952643" y="79315"/>
                </a:moveTo>
                <a:lnTo>
                  <a:pt x="947463" y="78508"/>
                </a:lnTo>
                <a:lnTo>
                  <a:pt x="945446" y="76065"/>
                </a:lnTo>
                <a:lnTo>
                  <a:pt x="945121" y="70834"/>
                </a:lnTo>
                <a:lnTo>
                  <a:pt x="947944" y="69002"/>
                </a:lnTo>
                <a:lnTo>
                  <a:pt x="953192" y="67767"/>
                </a:lnTo>
                <a:lnTo>
                  <a:pt x="955196" y="67611"/>
                </a:lnTo>
                <a:lnTo>
                  <a:pt x="957180" y="67354"/>
                </a:lnTo>
                <a:lnTo>
                  <a:pt x="956754" y="69328"/>
                </a:lnTo>
                <a:lnTo>
                  <a:pt x="956503" y="71384"/>
                </a:lnTo>
                <a:lnTo>
                  <a:pt x="954526" y="76276"/>
                </a:lnTo>
                <a:lnTo>
                  <a:pt x="952643" y="79315"/>
                </a:lnTo>
                <a:close/>
              </a:path>
              <a:path w="2096770" h="476884">
                <a:moveTo>
                  <a:pt x="946915" y="464733"/>
                </a:moveTo>
                <a:lnTo>
                  <a:pt x="944200" y="464618"/>
                </a:lnTo>
                <a:lnTo>
                  <a:pt x="941789" y="463159"/>
                </a:lnTo>
                <a:lnTo>
                  <a:pt x="939446" y="457284"/>
                </a:lnTo>
                <a:lnTo>
                  <a:pt x="942852" y="456463"/>
                </a:lnTo>
                <a:lnTo>
                  <a:pt x="947220" y="457107"/>
                </a:lnTo>
                <a:lnTo>
                  <a:pt x="948161" y="459550"/>
                </a:lnTo>
                <a:lnTo>
                  <a:pt x="949251" y="460975"/>
                </a:lnTo>
                <a:lnTo>
                  <a:pt x="948107" y="462304"/>
                </a:lnTo>
                <a:lnTo>
                  <a:pt x="946915" y="464733"/>
                </a:lnTo>
                <a:close/>
              </a:path>
              <a:path w="2096770" h="476884">
                <a:moveTo>
                  <a:pt x="961358" y="25613"/>
                </a:moveTo>
                <a:lnTo>
                  <a:pt x="960742" y="24710"/>
                </a:lnTo>
                <a:lnTo>
                  <a:pt x="959449" y="23611"/>
                </a:lnTo>
                <a:lnTo>
                  <a:pt x="960363" y="20375"/>
                </a:lnTo>
                <a:lnTo>
                  <a:pt x="962374" y="19520"/>
                </a:lnTo>
                <a:lnTo>
                  <a:pt x="965658" y="21080"/>
                </a:lnTo>
                <a:lnTo>
                  <a:pt x="966132" y="22322"/>
                </a:lnTo>
                <a:lnTo>
                  <a:pt x="966782" y="23177"/>
                </a:lnTo>
                <a:lnTo>
                  <a:pt x="961358" y="25613"/>
                </a:lnTo>
                <a:close/>
              </a:path>
              <a:path w="2096770" h="476884">
                <a:moveTo>
                  <a:pt x="960850" y="412035"/>
                </a:moveTo>
                <a:lnTo>
                  <a:pt x="958744" y="409463"/>
                </a:lnTo>
                <a:lnTo>
                  <a:pt x="960268" y="404578"/>
                </a:lnTo>
                <a:lnTo>
                  <a:pt x="963329" y="403248"/>
                </a:lnTo>
                <a:lnTo>
                  <a:pt x="966274" y="403716"/>
                </a:lnTo>
                <a:lnTo>
                  <a:pt x="967256" y="406200"/>
                </a:lnTo>
                <a:lnTo>
                  <a:pt x="968400" y="407686"/>
                </a:lnTo>
                <a:lnTo>
                  <a:pt x="967141" y="409111"/>
                </a:lnTo>
                <a:lnTo>
                  <a:pt x="965969" y="411628"/>
                </a:lnTo>
                <a:lnTo>
                  <a:pt x="960850" y="412035"/>
                </a:lnTo>
                <a:close/>
              </a:path>
              <a:path w="2096770" h="476884">
                <a:moveTo>
                  <a:pt x="947924" y="425442"/>
                </a:moveTo>
                <a:lnTo>
                  <a:pt x="946299" y="425211"/>
                </a:lnTo>
                <a:lnTo>
                  <a:pt x="947335" y="423739"/>
                </a:lnTo>
                <a:lnTo>
                  <a:pt x="947924" y="425442"/>
                </a:lnTo>
                <a:close/>
              </a:path>
              <a:path w="2096770" h="476884">
                <a:moveTo>
                  <a:pt x="947084" y="396484"/>
                </a:moveTo>
                <a:lnTo>
                  <a:pt x="946380" y="395812"/>
                </a:lnTo>
                <a:lnTo>
                  <a:pt x="944965" y="394937"/>
                </a:lnTo>
                <a:lnTo>
                  <a:pt x="945561" y="392840"/>
                </a:lnTo>
                <a:lnTo>
                  <a:pt x="946536" y="391327"/>
                </a:lnTo>
                <a:lnTo>
                  <a:pt x="947321" y="389760"/>
                </a:lnTo>
                <a:lnTo>
                  <a:pt x="949508" y="391782"/>
                </a:lnTo>
                <a:lnTo>
                  <a:pt x="947084" y="396484"/>
                </a:lnTo>
                <a:close/>
              </a:path>
              <a:path w="2096770" h="476884">
                <a:moveTo>
                  <a:pt x="957648" y="66777"/>
                </a:moveTo>
                <a:lnTo>
                  <a:pt x="957704" y="62170"/>
                </a:lnTo>
                <a:lnTo>
                  <a:pt x="958446" y="57712"/>
                </a:lnTo>
                <a:lnTo>
                  <a:pt x="959117" y="54333"/>
                </a:lnTo>
                <a:lnTo>
                  <a:pt x="964466" y="54910"/>
                </a:lnTo>
                <a:lnTo>
                  <a:pt x="965753" y="55629"/>
                </a:lnTo>
                <a:lnTo>
                  <a:pt x="967676" y="59931"/>
                </a:lnTo>
                <a:lnTo>
                  <a:pt x="965353" y="62170"/>
                </a:lnTo>
                <a:lnTo>
                  <a:pt x="961358" y="65196"/>
                </a:lnTo>
                <a:lnTo>
                  <a:pt x="959442" y="65908"/>
                </a:lnTo>
                <a:lnTo>
                  <a:pt x="957648" y="66777"/>
                </a:lnTo>
                <a:close/>
              </a:path>
              <a:path w="2096770" h="476884">
                <a:moveTo>
                  <a:pt x="965001" y="274715"/>
                </a:moveTo>
                <a:lnTo>
                  <a:pt x="960586" y="273371"/>
                </a:lnTo>
                <a:lnTo>
                  <a:pt x="958812" y="270610"/>
                </a:lnTo>
                <a:lnTo>
                  <a:pt x="962001" y="266457"/>
                </a:lnTo>
                <a:lnTo>
                  <a:pt x="965211" y="265915"/>
                </a:lnTo>
                <a:lnTo>
                  <a:pt x="967676" y="267523"/>
                </a:lnTo>
                <a:lnTo>
                  <a:pt x="967926" y="270060"/>
                </a:lnTo>
                <a:lnTo>
                  <a:pt x="968651" y="271872"/>
                </a:lnTo>
                <a:lnTo>
                  <a:pt x="966985" y="272767"/>
                </a:lnTo>
                <a:lnTo>
                  <a:pt x="965001" y="274715"/>
                </a:lnTo>
                <a:close/>
              </a:path>
              <a:path w="2096770" h="476884">
                <a:moveTo>
                  <a:pt x="964608" y="132692"/>
                </a:moveTo>
                <a:lnTo>
                  <a:pt x="959767" y="131892"/>
                </a:lnTo>
                <a:lnTo>
                  <a:pt x="958088" y="129042"/>
                </a:lnTo>
                <a:lnTo>
                  <a:pt x="960830" y="124537"/>
                </a:lnTo>
                <a:lnTo>
                  <a:pt x="964060" y="123472"/>
                </a:lnTo>
                <a:lnTo>
                  <a:pt x="966714" y="124774"/>
                </a:lnTo>
                <a:lnTo>
                  <a:pt x="967134" y="127475"/>
                </a:lnTo>
                <a:lnTo>
                  <a:pt x="967987" y="129300"/>
                </a:lnTo>
                <a:lnTo>
                  <a:pt x="966389" y="130433"/>
                </a:lnTo>
                <a:lnTo>
                  <a:pt x="964608" y="132692"/>
                </a:lnTo>
                <a:close/>
              </a:path>
              <a:path w="2096770" h="476884">
                <a:moveTo>
                  <a:pt x="962191" y="98021"/>
                </a:moveTo>
                <a:lnTo>
                  <a:pt x="959645" y="97119"/>
                </a:lnTo>
                <a:lnTo>
                  <a:pt x="959056" y="92797"/>
                </a:lnTo>
                <a:lnTo>
                  <a:pt x="960248" y="89873"/>
                </a:lnTo>
                <a:lnTo>
                  <a:pt x="962936" y="88740"/>
                </a:lnTo>
                <a:lnTo>
                  <a:pt x="965224" y="90348"/>
                </a:lnTo>
                <a:lnTo>
                  <a:pt x="967107" y="91006"/>
                </a:lnTo>
                <a:lnTo>
                  <a:pt x="966172" y="92817"/>
                </a:lnTo>
                <a:lnTo>
                  <a:pt x="965631" y="95090"/>
                </a:lnTo>
                <a:lnTo>
                  <a:pt x="962191" y="98021"/>
                </a:lnTo>
                <a:close/>
              </a:path>
              <a:path w="2096770" h="476884">
                <a:moveTo>
                  <a:pt x="947186" y="359804"/>
                </a:moveTo>
                <a:lnTo>
                  <a:pt x="942128" y="359214"/>
                </a:lnTo>
                <a:lnTo>
                  <a:pt x="940225" y="356473"/>
                </a:lnTo>
                <a:lnTo>
                  <a:pt x="943380" y="351500"/>
                </a:lnTo>
                <a:lnTo>
                  <a:pt x="946055" y="351133"/>
                </a:lnTo>
                <a:lnTo>
                  <a:pt x="947944" y="350258"/>
                </a:lnTo>
                <a:lnTo>
                  <a:pt x="950307" y="356161"/>
                </a:lnTo>
                <a:lnTo>
                  <a:pt x="948811" y="357403"/>
                </a:lnTo>
                <a:lnTo>
                  <a:pt x="947186" y="359804"/>
                </a:lnTo>
                <a:close/>
              </a:path>
              <a:path w="2096770" h="476884">
                <a:moveTo>
                  <a:pt x="806120" y="44970"/>
                </a:moveTo>
                <a:lnTo>
                  <a:pt x="805179" y="43281"/>
                </a:lnTo>
                <a:lnTo>
                  <a:pt x="803208" y="41367"/>
                </a:lnTo>
                <a:lnTo>
                  <a:pt x="804265" y="36557"/>
                </a:lnTo>
                <a:lnTo>
                  <a:pt x="807014" y="34745"/>
                </a:lnTo>
                <a:lnTo>
                  <a:pt x="811401" y="37920"/>
                </a:lnTo>
                <a:lnTo>
                  <a:pt x="812146" y="41204"/>
                </a:lnTo>
                <a:lnTo>
                  <a:pt x="810589" y="43803"/>
                </a:lnTo>
                <a:lnTo>
                  <a:pt x="807975" y="44156"/>
                </a:lnTo>
                <a:lnTo>
                  <a:pt x="806120" y="44970"/>
                </a:lnTo>
                <a:close/>
              </a:path>
              <a:path w="2096770" h="476884">
                <a:moveTo>
                  <a:pt x="785400" y="25497"/>
                </a:moveTo>
                <a:lnTo>
                  <a:pt x="784553" y="23787"/>
                </a:lnTo>
                <a:lnTo>
                  <a:pt x="783903" y="22912"/>
                </a:lnTo>
                <a:lnTo>
                  <a:pt x="785000" y="20476"/>
                </a:lnTo>
                <a:lnTo>
                  <a:pt x="786869" y="19574"/>
                </a:lnTo>
                <a:lnTo>
                  <a:pt x="790160" y="21101"/>
                </a:lnTo>
                <a:lnTo>
                  <a:pt x="790654" y="22335"/>
                </a:lnTo>
                <a:lnTo>
                  <a:pt x="791318" y="23197"/>
                </a:lnTo>
                <a:lnTo>
                  <a:pt x="789496" y="23977"/>
                </a:lnTo>
                <a:lnTo>
                  <a:pt x="787715" y="24941"/>
                </a:lnTo>
                <a:lnTo>
                  <a:pt x="785400" y="25497"/>
                </a:lnTo>
                <a:close/>
              </a:path>
              <a:path w="2096770" h="476884">
                <a:moveTo>
                  <a:pt x="789144" y="99317"/>
                </a:moveTo>
                <a:lnTo>
                  <a:pt x="784289" y="97004"/>
                </a:lnTo>
                <a:lnTo>
                  <a:pt x="783125" y="93862"/>
                </a:lnTo>
                <a:lnTo>
                  <a:pt x="783876" y="90985"/>
                </a:lnTo>
                <a:lnTo>
                  <a:pt x="786632" y="90300"/>
                </a:lnTo>
                <a:lnTo>
                  <a:pt x="788318" y="89343"/>
                </a:lnTo>
                <a:lnTo>
                  <a:pt x="789605" y="90768"/>
                </a:lnTo>
                <a:lnTo>
                  <a:pt x="792029" y="92254"/>
                </a:lnTo>
                <a:lnTo>
                  <a:pt x="791765" y="97214"/>
                </a:lnTo>
                <a:lnTo>
                  <a:pt x="789144" y="99317"/>
                </a:lnTo>
                <a:close/>
              </a:path>
              <a:path w="2096770" h="476884">
                <a:moveTo>
                  <a:pt x="790038" y="59239"/>
                </a:moveTo>
                <a:lnTo>
                  <a:pt x="787912" y="58696"/>
                </a:lnTo>
                <a:lnTo>
                  <a:pt x="786319" y="57766"/>
                </a:lnTo>
                <a:lnTo>
                  <a:pt x="784716" y="57034"/>
                </a:lnTo>
                <a:lnTo>
                  <a:pt x="786346" y="56281"/>
                </a:lnTo>
                <a:lnTo>
                  <a:pt x="787905" y="55365"/>
                </a:lnTo>
                <a:lnTo>
                  <a:pt x="790031" y="54822"/>
                </a:lnTo>
                <a:lnTo>
                  <a:pt x="790863" y="56287"/>
                </a:lnTo>
                <a:lnTo>
                  <a:pt x="791501" y="57020"/>
                </a:lnTo>
                <a:lnTo>
                  <a:pt x="790854" y="57773"/>
                </a:lnTo>
                <a:lnTo>
                  <a:pt x="790038" y="59239"/>
                </a:lnTo>
                <a:close/>
              </a:path>
              <a:path w="2096770" h="476884">
                <a:moveTo>
                  <a:pt x="789876" y="166447"/>
                </a:moveTo>
                <a:lnTo>
                  <a:pt x="785027" y="166074"/>
                </a:lnTo>
                <a:lnTo>
                  <a:pt x="782908" y="163523"/>
                </a:lnTo>
                <a:lnTo>
                  <a:pt x="785285" y="158740"/>
                </a:lnTo>
                <a:lnTo>
                  <a:pt x="788427" y="157593"/>
                </a:lnTo>
                <a:lnTo>
                  <a:pt x="791243" y="158516"/>
                </a:lnTo>
                <a:lnTo>
                  <a:pt x="791873" y="161203"/>
                </a:lnTo>
                <a:lnTo>
                  <a:pt x="792828" y="162906"/>
                </a:lnTo>
                <a:lnTo>
                  <a:pt x="791392" y="164127"/>
                </a:lnTo>
                <a:lnTo>
                  <a:pt x="789876" y="166447"/>
                </a:lnTo>
                <a:close/>
              </a:path>
              <a:path w="2096770" h="476884">
                <a:moveTo>
                  <a:pt x="788995" y="133710"/>
                </a:moveTo>
                <a:lnTo>
                  <a:pt x="784242" y="131430"/>
                </a:lnTo>
                <a:lnTo>
                  <a:pt x="783138" y="128241"/>
                </a:lnTo>
                <a:lnTo>
                  <a:pt x="783998" y="125365"/>
                </a:lnTo>
                <a:lnTo>
                  <a:pt x="786693" y="124693"/>
                </a:lnTo>
                <a:lnTo>
                  <a:pt x="788386" y="123723"/>
                </a:lnTo>
                <a:lnTo>
                  <a:pt x="789645" y="125188"/>
                </a:lnTo>
                <a:lnTo>
                  <a:pt x="792015" y="126735"/>
                </a:lnTo>
                <a:lnTo>
                  <a:pt x="791690" y="131715"/>
                </a:lnTo>
                <a:lnTo>
                  <a:pt x="788995" y="133710"/>
                </a:lnTo>
                <a:close/>
              </a:path>
              <a:path w="2096770" h="476884">
                <a:moveTo>
                  <a:pt x="787939" y="202462"/>
                </a:moveTo>
                <a:lnTo>
                  <a:pt x="783910" y="200630"/>
                </a:lnTo>
                <a:lnTo>
                  <a:pt x="782813" y="197814"/>
                </a:lnTo>
                <a:lnTo>
                  <a:pt x="783402" y="195256"/>
                </a:lnTo>
                <a:lnTo>
                  <a:pt x="785989" y="194680"/>
                </a:lnTo>
                <a:lnTo>
                  <a:pt x="787546" y="193865"/>
                </a:lnTo>
                <a:lnTo>
                  <a:pt x="788854" y="195256"/>
                </a:lnTo>
                <a:lnTo>
                  <a:pt x="791176" y="196634"/>
                </a:lnTo>
                <a:lnTo>
                  <a:pt x="791040" y="201702"/>
                </a:lnTo>
                <a:lnTo>
                  <a:pt x="787939" y="202462"/>
                </a:lnTo>
                <a:close/>
              </a:path>
              <a:path w="2096770" h="476884">
                <a:moveTo>
                  <a:pt x="769575" y="256775"/>
                </a:moveTo>
                <a:lnTo>
                  <a:pt x="765939" y="253973"/>
                </a:lnTo>
                <a:lnTo>
                  <a:pt x="765309" y="251734"/>
                </a:lnTo>
                <a:lnTo>
                  <a:pt x="764300" y="249977"/>
                </a:lnTo>
                <a:lnTo>
                  <a:pt x="765824" y="248735"/>
                </a:lnTo>
                <a:lnTo>
                  <a:pt x="767483" y="246326"/>
                </a:lnTo>
                <a:lnTo>
                  <a:pt x="772412" y="246917"/>
                </a:lnTo>
                <a:lnTo>
                  <a:pt x="774098" y="249699"/>
                </a:lnTo>
                <a:lnTo>
                  <a:pt x="772026" y="255900"/>
                </a:lnTo>
                <a:lnTo>
                  <a:pt x="769575" y="256775"/>
                </a:lnTo>
                <a:close/>
              </a:path>
              <a:path w="2096770" h="476884">
                <a:moveTo>
                  <a:pt x="771126" y="219302"/>
                </a:moveTo>
                <a:lnTo>
                  <a:pt x="770340" y="217660"/>
                </a:lnTo>
                <a:lnTo>
                  <a:pt x="769379" y="216059"/>
                </a:lnTo>
                <a:lnTo>
                  <a:pt x="768790" y="213915"/>
                </a:lnTo>
                <a:lnTo>
                  <a:pt x="770300" y="213053"/>
                </a:lnTo>
                <a:lnTo>
                  <a:pt x="771065" y="212402"/>
                </a:lnTo>
                <a:lnTo>
                  <a:pt x="773354" y="217294"/>
                </a:lnTo>
                <a:lnTo>
                  <a:pt x="771126" y="219302"/>
                </a:lnTo>
                <a:close/>
              </a:path>
              <a:path w="2096770" h="476884">
                <a:moveTo>
                  <a:pt x="770875" y="357816"/>
                </a:moveTo>
                <a:lnTo>
                  <a:pt x="770164" y="357118"/>
                </a:lnTo>
                <a:lnTo>
                  <a:pt x="768715" y="356161"/>
                </a:lnTo>
                <a:lnTo>
                  <a:pt x="769440" y="354078"/>
                </a:lnTo>
                <a:lnTo>
                  <a:pt x="770503" y="352558"/>
                </a:lnTo>
                <a:lnTo>
                  <a:pt x="771390" y="350977"/>
                </a:lnTo>
                <a:lnTo>
                  <a:pt x="773591" y="352938"/>
                </a:lnTo>
                <a:lnTo>
                  <a:pt x="770875" y="357816"/>
                </a:lnTo>
                <a:close/>
              </a:path>
              <a:path w="2096770" h="476884">
                <a:moveTo>
                  <a:pt x="765641" y="324367"/>
                </a:moveTo>
                <a:lnTo>
                  <a:pt x="763156" y="322046"/>
                </a:lnTo>
                <a:lnTo>
                  <a:pt x="765025" y="316883"/>
                </a:lnTo>
                <a:lnTo>
                  <a:pt x="768065" y="315492"/>
                </a:lnTo>
                <a:lnTo>
                  <a:pt x="770970" y="316014"/>
                </a:lnTo>
                <a:lnTo>
                  <a:pt x="771877" y="318661"/>
                </a:lnTo>
                <a:lnTo>
                  <a:pt x="772968" y="320241"/>
                </a:lnTo>
                <a:lnTo>
                  <a:pt x="771735" y="321666"/>
                </a:lnTo>
                <a:lnTo>
                  <a:pt x="770530" y="324258"/>
                </a:lnTo>
                <a:lnTo>
                  <a:pt x="765641" y="324367"/>
                </a:lnTo>
                <a:close/>
              </a:path>
              <a:path w="2096770" h="476884">
                <a:moveTo>
                  <a:pt x="771072" y="288284"/>
                </a:moveTo>
                <a:lnTo>
                  <a:pt x="770307" y="287653"/>
                </a:lnTo>
                <a:lnTo>
                  <a:pt x="768803" y="286819"/>
                </a:lnTo>
                <a:lnTo>
                  <a:pt x="769365" y="284722"/>
                </a:lnTo>
                <a:lnTo>
                  <a:pt x="770307" y="283155"/>
                </a:lnTo>
                <a:lnTo>
                  <a:pt x="771065" y="281533"/>
                </a:lnTo>
                <a:lnTo>
                  <a:pt x="773313" y="283447"/>
                </a:lnTo>
                <a:lnTo>
                  <a:pt x="771072" y="288284"/>
                </a:lnTo>
                <a:close/>
              </a:path>
              <a:path w="2096770" h="476884">
                <a:moveTo>
                  <a:pt x="782651" y="239107"/>
                </a:moveTo>
                <a:lnTo>
                  <a:pt x="781066" y="235145"/>
                </a:lnTo>
                <a:lnTo>
                  <a:pt x="784553" y="230043"/>
                </a:lnTo>
                <a:lnTo>
                  <a:pt x="788081" y="229093"/>
                </a:lnTo>
                <a:lnTo>
                  <a:pt x="790742" y="227539"/>
                </a:lnTo>
                <a:lnTo>
                  <a:pt x="793640" y="233754"/>
                </a:lnTo>
                <a:lnTo>
                  <a:pt x="791270" y="235511"/>
                </a:lnTo>
                <a:lnTo>
                  <a:pt x="788880" y="238693"/>
                </a:lnTo>
                <a:lnTo>
                  <a:pt x="782651" y="239107"/>
                </a:lnTo>
                <a:close/>
              </a:path>
              <a:path w="2096770" h="476884">
                <a:moveTo>
                  <a:pt x="787986" y="377907"/>
                </a:moveTo>
                <a:lnTo>
                  <a:pt x="785305" y="376964"/>
                </a:lnTo>
                <a:lnTo>
                  <a:pt x="784723" y="374412"/>
                </a:lnTo>
                <a:lnTo>
                  <a:pt x="783815" y="372770"/>
                </a:lnTo>
                <a:lnTo>
                  <a:pt x="785244" y="371651"/>
                </a:lnTo>
                <a:lnTo>
                  <a:pt x="786740" y="369507"/>
                </a:lnTo>
                <a:lnTo>
                  <a:pt x="791399" y="369880"/>
                </a:lnTo>
                <a:lnTo>
                  <a:pt x="793451" y="372268"/>
                </a:lnTo>
                <a:lnTo>
                  <a:pt x="790966" y="376841"/>
                </a:lnTo>
                <a:lnTo>
                  <a:pt x="787986" y="377907"/>
                </a:lnTo>
                <a:close/>
              </a:path>
              <a:path w="2096770" h="476884">
                <a:moveTo>
                  <a:pt x="804975" y="77626"/>
                </a:moveTo>
                <a:lnTo>
                  <a:pt x="804325" y="76004"/>
                </a:lnTo>
                <a:lnTo>
                  <a:pt x="803493" y="74430"/>
                </a:lnTo>
                <a:lnTo>
                  <a:pt x="803052" y="72327"/>
                </a:lnTo>
                <a:lnTo>
                  <a:pt x="804522" y="71581"/>
                </a:lnTo>
                <a:lnTo>
                  <a:pt x="805273" y="70983"/>
                </a:lnTo>
                <a:lnTo>
                  <a:pt x="807257" y="75855"/>
                </a:lnTo>
                <a:lnTo>
                  <a:pt x="804975" y="77626"/>
                </a:lnTo>
                <a:close/>
              </a:path>
              <a:path w="2096770" h="476884">
                <a:moveTo>
                  <a:pt x="804447" y="146303"/>
                </a:moveTo>
                <a:lnTo>
                  <a:pt x="804671" y="143908"/>
                </a:lnTo>
                <a:lnTo>
                  <a:pt x="806912" y="145319"/>
                </a:lnTo>
                <a:lnTo>
                  <a:pt x="804447" y="146303"/>
                </a:lnTo>
                <a:close/>
              </a:path>
              <a:path w="2096770" h="476884">
                <a:moveTo>
                  <a:pt x="715195" y="414586"/>
                </a:moveTo>
                <a:lnTo>
                  <a:pt x="711444" y="412944"/>
                </a:lnTo>
                <a:lnTo>
                  <a:pt x="712216" y="406804"/>
                </a:lnTo>
                <a:lnTo>
                  <a:pt x="715416" y="404239"/>
                </a:lnTo>
                <a:lnTo>
                  <a:pt x="718642" y="402115"/>
                </a:lnTo>
                <a:lnTo>
                  <a:pt x="721242" y="404239"/>
                </a:lnTo>
                <a:lnTo>
                  <a:pt x="723754" y="405501"/>
                </a:lnTo>
                <a:lnTo>
                  <a:pt x="721872" y="408072"/>
                </a:lnTo>
                <a:lnTo>
                  <a:pt x="720558" y="411295"/>
                </a:lnTo>
                <a:lnTo>
                  <a:pt x="715195" y="414586"/>
                </a:lnTo>
                <a:close/>
              </a:path>
              <a:path w="2096770" h="476884">
                <a:moveTo>
                  <a:pt x="790465" y="476722"/>
                </a:moveTo>
                <a:lnTo>
                  <a:pt x="782955" y="476722"/>
                </a:lnTo>
                <a:lnTo>
                  <a:pt x="782942" y="476213"/>
                </a:lnTo>
                <a:lnTo>
                  <a:pt x="783389" y="474789"/>
                </a:lnTo>
                <a:lnTo>
                  <a:pt x="786395" y="473561"/>
                </a:lnTo>
                <a:lnTo>
                  <a:pt x="788826" y="474259"/>
                </a:lnTo>
                <a:lnTo>
                  <a:pt x="789639" y="475508"/>
                </a:lnTo>
                <a:lnTo>
                  <a:pt x="790465" y="476722"/>
                </a:lnTo>
                <a:close/>
              </a:path>
              <a:path w="2096770" h="476884">
                <a:moveTo>
                  <a:pt x="785373" y="275352"/>
                </a:moveTo>
                <a:lnTo>
                  <a:pt x="782163" y="272028"/>
                </a:lnTo>
                <a:lnTo>
                  <a:pt x="781445" y="263859"/>
                </a:lnTo>
                <a:lnTo>
                  <a:pt x="783761" y="261206"/>
                </a:lnTo>
                <a:lnTo>
                  <a:pt x="787275" y="260222"/>
                </a:lnTo>
                <a:lnTo>
                  <a:pt x="791223" y="259930"/>
                </a:lnTo>
                <a:lnTo>
                  <a:pt x="793430" y="262176"/>
                </a:lnTo>
                <a:lnTo>
                  <a:pt x="794947" y="269103"/>
                </a:lnTo>
                <a:lnTo>
                  <a:pt x="793884" y="272801"/>
                </a:lnTo>
                <a:lnTo>
                  <a:pt x="785373" y="275352"/>
                </a:lnTo>
                <a:close/>
              </a:path>
              <a:path w="2096770" h="476884">
                <a:moveTo>
                  <a:pt x="805206" y="181442"/>
                </a:moveTo>
                <a:lnTo>
                  <a:pt x="804295" y="179821"/>
                </a:lnTo>
                <a:lnTo>
                  <a:pt x="803709" y="179074"/>
                </a:lnTo>
                <a:lnTo>
                  <a:pt x="808503" y="176767"/>
                </a:lnTo>
                <a:lnTo>
                  <a:pt x="810481" y="179006"/>
                </a:lnTo>
                <a:lnTo>
                  <a:pt x="808779" y="179868"/>
                </a:lnTo>
                <a:lnTo>
                  <a:pt x="807278" y="180804"/>
                </a:lnTo>
                <a:lnTo>
                  <a:pt x="805206" y="181442"/>
                </a:lnTo>
                <a:close/>
              </a:path>
              <a:path w="2096770" h="476884">
                <a:moveTo>
                  <a:pt x="771295" y="147009"/>
                </a:moveTo>
                <a:lnTo>
                  <a:pt x="768593" y="145550"/>
                </a:lnTo>
                <a:lnTo>
                  <a:pt x="768742" y="144240"/>
                </a:lnTo>
                <a:lnTo>
                  <a:pt x="771302" y="143229"/>
                </a:lnTo>
                <a:lnTo>
                  <a:pt x="771857" y="143901"/>
                </a:lnTo>
                <a:lnTo>
                  <a:pt x="772893" y="144627"/>
                </a:lnTo>
                <a:lnTo>
                  <a:pt x="772771" y="145869"/>
                </a:lnTo>
                <a:lnTo>
                  <a:pt x="771295" y="147009"/>
                </a:lnTo>
                <a:close/>
              </a:path>
              <a:path w="2096770" h="476884">
                <a:moveTo>
                  <a:pt x="785447" y="305287"/>
                </a:moveTo>
                <a:lnTo>
                  <a:pt x="783876" y="303320"/>
                </a:lnTo>
                <a:lnTo>
                  <a:pt x="784946" y="300185"/>
                </a:lnTo>
                <a:lnTo>
                  <a:pt x="787018" y="299357"/>
                </a:lnTo>
                <a:lnTo>
                  <a:pt x="790309" y="300932"/>
                </a:lnTo>
                <a:lnTo>
                  <a:pt x="790796" y="302166"/>
                </a:lnTo>
                <a:lnTo>
                  <a:pt x="791460" y="303035"/>
                </a:lnTo>
                <a:lnTo>
                  <a:pt x="789618" y="303808"/>
                </a:lnTo>
                <a:lnTo>
                  <a:pt x="787810" y="304758"/>
                </a:lnTo>
                <a:lnTo>
                  <a:pt x="785447" y="305287"/>
                </a:lnTo>
                <a:close/>
              </a:path>
              <a:path w="2096770" h="476884">
                <a:moveTo>
                  <a:pt x="785136" y="342666"/>
                </a:moveTo>
                <a:lnTo>
                  <a:pt x="784452" y="340725"/>
                </a:lnTo>
                <a:lnTo>
                  <a:pt x="782718" y="338222"/>
                </a:lnTo>
                <a:lnTo>
                  <a:pt x="784113" y="335609"/>
                </a:lnTo>
                <a:lnTo>
                  <a:pt x="787093" y="334564"/>
                </a:lnTo>
                <a:lnTo>
                  <a:pt x="791819" y="335162"/>
                </a:lnTo>
                <a:lnTo>
                  <a:pt x="792780" y="337787"/>
                </a:lnTo>
                <a:lnTo>
                  <a:pt x="789537" y="341370"/>
                </a:lnTo>
                <a:lnTo>
                  <a:pt x="787086" y="341790"/>
                </a:lnTo>
                <a:lnTo>
                  <a:pt x="785136" y="342666"/>
                </a:lnTo>
                <a:close/>
              </a:path>
              <a:path w="2096770" h="476884">
                <a:moveTo>
                  <a:pt x="789855" y="447330"/>
                </a:moveTo>
                <a:lnTo>
                  <a:pt x="785109" y="445736"/>
                </a:lnTo>
                <a:lnTo>
                  <a:pt x="783829" y="442771"/>
                </a:lnTo>
                <a:lnTo>
                  <a:pt x="784337" y="439934"/>
                </a:lnTo>
                <a:lnTo>
                  <a:pt x="786761" y="439019"/>
                </a:lnTo>
                <a:lnTo>
                  <a:pt x="788230" y="437926"/>
                </a:lnTo>
                <a:lnTo>
                  <a:pt x="789584" y="439161"/>
                </a:lnTo>
                <a:lnTo>
                  <a:pt x="791988" y="440328"/>
                </a:lnTo>
                <a:lnTo>
                  <a:pt x="792300" y="445247"/>
                </a:lnTo>
                <a:lnTo>
                  <a:pt x="789855" y="447330"/>
                </a:lnTo>
                <a:close/>
              </a:path>
              <a:path w="2096770" h="476884">
                <a:moveTo>
                  <a:pt x="786138" y="412584"/>
                </a:moveTo>
                <a:lnTo>
                  <a:pt x="785183" y="410854"/>
                </a:lnTo>
                <a:lnTo>
                  <a:pt x="783158" y="408880"/>
                </a:lnTo>
                <a:lnTo>
                  <a:pt x="784303" y="404029"/>
                </a:lnTo>
                <a:lnTo>
                  <a:pt x="787181" y="402427"/>
                </a:lnTo>
                <a:lnTo>
                  <a:pt x="791480" y="405704"/>
                </a:lnTo>
                <a:lnTo>
                  <a:pt x="792225" y="408975"/>
                </a:lnTo>
                <a:lnTo>
                  <a:pt x="790654" y="411533"/>
                </a:lnTo>
                <a:lnTo>
                  <a:pt x="788013" y="411824"/>
                </a:lnTo>
                <a:lnTo>
                  <a:pt x="786138" y="412584"/>
                </a:lnTo>
                <a:close/>
              </a:path>
              <a:path w="2096770" h="476884">
                <a:moveTo>
                  <a:pt x="771255" y="78080"/>
                </a:moveTo>
                <a:lnTo>
                  <a:pt x="770435" y="76350"/>
                </a:lnTo>
                <a:lnTo>
                  <a:pt x="769426" y="74668"/>
                </a:lnTo>
                <a:lnTo>
                  <a:pt x="768830" y="72381"/>
                </a:lnTo>
                <a:lnTo>
                  <a:pt x="770401" y="71472"/>
                </a:lnTo>
                <a:lnTo>
                  <a:pt x="771194" y="70766"/>
                </a:lnTo>
                <a:lnTo>
                  <a:pt x="772033" y="72510"/>
                </a:lnTo>
                <a:lnTo>
                  <a:pt x="773056" y="74200"/>
                </a:lnTo>
                <a:lnTo>
                  <a:pt x="773692" y="76466"/>
                </a:lnTo>
                <a:lnTo>
                  <a:pt x="772074" y="77382"/>
                </a:lnTo>
                <a:lnTo>
                  <a:pt x="771255" y="78080"/>
                </a:lnTo>
                <a:close/>
              </a:path>
              <a:path w="2096770" h="476884">
                <a:moveTo>
                  <a:pt x="751252" y="235891"/>
                </a:moveTo>
                <a:lnTo>
                  <a:pt x="749634" y="234066"/>
                </a:lnTo>
                <a:lnTo>
                  <a:pt x="750358" y="230850"/>
                </a:lnTo>
                <a:lnTo>
                  <a:pt x="752227" y="230063"/>
                </a:lnTo>
                <a:lnTo>
                  <a:pt x="754733" y="230891"/>
                </a:lnTo>
                <a:lnTo>
                  <a:pt x="756818" y="233286"/>
                </a:lnTo>
                <a:lnTo>
                  <a:pt x="755098" y="234161"/>
                </a:lnTo>
                <a:lnTo>
                  <a:pt x="753426" y="235199"/>
                </a:lnTo>
                <a:lnTo>
                  <a:pt x="751252" y="235891"/>
                </a:lnTo>
                <a:close/>
              </a:path>
              <a:path w="2096770" h="476884">
                <a:moveTo>
                  <a:pt x="754570" y="167126"/>
                </a:moveTo>
                <a:lnTo>
                  <a:pt x="749295" y="166529"/>
                </a:lnTo>
                <a:lnTo>
                  <a:pt x="747819" y="163571"/>
                </a:lnTo>
                <a:lnTo>
                  <a:pt x="751157" y="158889"/>
                </a:lnTo>
                <a:lnTo>
                  <a:pt x="753832" y="158611"/>
                </a:lnTo>
                <a:lnTo>
                  <a:pt x="755762" y="157797"/>
                </a:lnTo>
                <a:lnTo>
                  <a:pt x="758037" y="163442"/>
                </a:lnTo>
                <a:lnTo>
                  <a:pt x="756371" y="164697"/>
                </a:lnTo>
                <a:lnTo>
                  <a:pt x="754570" y="167126"/>
                </a:lnTo>
                <a:close/>
              </a:path>
              <a:path w="2096770" h="476884">
                <a:moveTo>
                  <a:pt x="751184" y="376645"/>
                </a:moveTo>
                <a:lnTo>
                  <a:pt x="750555" y="374758"/>
                </a:lnTo>
                <a:lnTo>
                  <a:pt x="748943" y="372377"/>
                </a:lnTo>
                <a:lnTo>
                  <a:pt x="750223" y="369799"/>
                </a:lnTo>
                <a:lnTo>
                  <a:pt x="753033" y="369548"/>
                </a:lnTo>
                <a:lnTo>
                  <a:pt x="754902" y="368842"/>
                </a:lnTo>
                <a:lnTo>
                  <a:pt x="757455" y="369975"/>
                </a:lnTo>
                <a:lnTo>
                  <a:pt x="758389" y="372004"/>
                </a:lnTo>
                <a:lnTo>
                  <a:pt x="755322" y="375328"/>
                </a:lnTo>
                <a:lnTo>
                  <a:pt x="753026" y="375776"/>
                </a:lnTo>
                <a:lnTo>
                  <a:pt x="751184" y="376645"/>
                </a:lnTo>
                <a:close/>
              </a:path>
              <a:path w="2096770" h="476884">
                <a:moveTo>
                  <a:pt x="755058" y="201844"/>
                </a:moveTo>
                <a:lnTo>
                  <a:pt x="750528" y="199605"/>
                </a:lnTo>
                <a:lnTo>
                  <a:pt x="749465" y="196478"/>
                </a:lnTo>
                <a:lnTo>
                  <a:pt x="750399" y="193703"/>
                </a:lnTo>
                <a:lnTo>
                  <a:pt x="753013" y="193085"/>
                </a:lnTo>
                <a:lnTo>
                  <a:pt x="754678" y="192156"/>
                </a:lnTo>
                <a:lnTo>
                  <a:pt x="755890" y="193621"/>
                </a:lnTo>
                <a:lnTo>
                  <a:pt x="758200" y="195182"/>
                </a:lnTo>
                <a:lnTo>
                  <a:pt x="757800" y="200074"/>
                </a:lnTo>
                <a:lnTo>
                  <a:pt x="755058" y="201844"/>
                </a:lnTo>
                <a:close/>
              </a:path>
              <a:path w="2096770" h="476884">
                <a:moveTo>
                  <a:pt x="754116" y="412320"/>
                </a:moveTo>
                <a:lnTo>
                  <a:pt x="751340" y="411417"/>
                </a:lnTo>
                <a:lnTo>
                  <a:pt x="750731" y="408731"/>
                </a:lnTo>
                <a:lnTo>
                  <a:pt x="749803" y="407034"/>
                </a:lnTo>
                <a:lnTo>
                  <a:pt x="751252" y="405827"/>
                </a:lnTo>
                <a:lnTo>
                  <a:pt x="752776" y="403540"/>
                </a:lnTo>
                <a:lnTo>
                  <a:pt x="757638" y="403886"/>
                </a:lnTo>
                <a:lnTo>
                  <a:pt x="759682" y="406430"/>
                </a:lnTo>
                <a:lnTo>
                  <a:pt x="757191" y="411180"/>
                </a:lnTo>
                <a:lnTo>
                  <a:pt x="754116" y="412320"/>
                </a:lnTo>
                <a:close/>
              </a:path>
              <a:path w="2096770" h="476884">
                <a:moveTo>
                  <a:pt x="752180" y="98096"/>
                </a:moveTo>
                <a:lnTo>
                  <a:pt x="749634" y="97167"/>
                </a:lnTo>
                <a:lnTo>
                  <a:pt x="749052" y="92783"/>
                </a:lnTo>
                <a:lnTo>
                  <a:pt x="750216" y="89839"/>
                </a:lnTo>
                <a:lnTo>
                  <a:pt x="752891" y="88685"/>
                </a:lnTo>
                <a:lnTo>
                  <a:pt x="755193" y="90334"/>
                </a:lnTo>
                <a:lnTo>
                  <a:pt x="757082" y="91013"/>
                </a:lnTo>
                <a:lnTo>
                  <a:pt x="756155" y="92845"/>
                </a:lnTo>
                <a:lnTo>
                  <a:pt x="755626" y="95145"/>
                </a:lnTo>
                <a:lnTo>
                  <a:pt x="752180" y="98096"/>
                </a:lnTo>
                <a:close/>
              </a:path>
              <a:path w="2096770" h="476884">
                <a:moveTo>
                  <a:pt x="752539" y="447452"/>
                </a:moveTo>
                <a:lnTo>
                  <a:pt x="749857" y="446156"/>
                </a:lnTo>
                <a:lnTo>
                  <a:pt x="748754" y="443130"/>
                </a:lnTo>
                <a:lnTo>
                  <a:pt x="749390" y="438489"/>
                </a:lnTo>
                <a:lnTo>
                  <a:pt x="752024" y="437533"/>
                </a:lnTo>
                <a:lnTo>
                  <a:pt x="755586" y="440701"/>
                </a:lnTo>
                <a:lnTo>
                  <a:pt x="756029" y="443137"/>
                </a:lnTo>
                <a:lnTo>
                  <a:pt x="756920" y="445057"/>
                </a:lnTo>
                <a:lnTo>
                  <a:pt x="754976" y="445742"/>
                </a:lnTo>
                <a:lnTo>
                  <a:pt x="752539" y="447452"/>
                </a:lnTo>
                <a:close/>
              </a:path>
              <a:path w="2096770" h="476884">
                <a:moveTo>
                  <a:pt x="722332" y="476722"/>
                </a:moveTo>
                <a:lnTo>
                  <a:pt x="714437" y="476722"/>
                </a:lnTo>
                <a:lnTo>
                  <a:pt x="715649" y="475379"/>
                </a:lnTo>
                <a:lnTo>
                  <a:pt x="717010" y="472957"/>
                </a:lnTo>
                <a:lnTo>
                  <a:pt x="720389" y="473377"/>
                </a:lnTo>
                <a:lnTo>
                  <a:pt x="721980" y="474789"/>
                </a:lnTo>
                <a:lnTo>
                  <a:pt x="722332" y="476722"/>
                </a:lnTo>
                <a:close/>
              </a:path>
              <a:path w="2096770" h="476884">
                <a:moveTo>
                  <a:pt x="717017" y="445668"/>
                </a:moveTo>
                <a:lnTo>
                  <a:pt x="716346" y="443944"/>
                </a:lnTo>
                <a:lnTo>
                  <a:pt x="715500" y="442248"/>
                </a:lnTo>
                <a:lnTo>
                  <a:pt x="715053" y="440036"/>
                </a:lnTo>
                <a:lnTo>
                  <a:pt x="716604" y="439276"/>
                </a:lnTo>
                <a:lnTo>
                  <a:pt x="717403" y="438672"/>
                </a:lnTo>
                <a:lnTo>
                  <a:pt x="718114" y="440457"/>
                </a:lnTo>
                <a:lnTo>
                  <a:pt x="718933" y="442072"/>
                </a:lnTo>
                <a:lnTo>
                  <a:pt x="719373" y="444290"/>
                </a:lnTo>
                <a:lnTo>
                  <a:pt x="717816" y="445050"/>
                </a:lnTo>
                <a:lnTo>
                  <a:pt x="717017" y="445668"/>
                </a:lnTo>
                <a:close/>
              </a:path>
              <a:path w="2096770" h="476884">
                <a:moveTo>
                  <a:pt x="751076" y="25484"/>
                </a:moveTo>
                <a:lnTo>
                  <a:pt x="749532" y="23570"/>
                </a:lnTo>
                <a:lnTo>
                  <a:pt x="750507" y="20388"/>
                </a:lnTo>
                <a:lnTo>
                  <a:pt x="752512" y="19554"/>
                </a:lnTo>
                <a:lnTo>
                  <a:pt x="755742" y="21121"/>
                </a:lnTo>
                <a:lnTo>
                  <a:pt x="756209" y="22322"/>
                </a:lnTo>
                <a:lnTo>
                  <a:pt x="756852" y="23170"/>
                </a:lnTo>
                <a:lnTo>
                  <a:pt x="755078" y="23957"/>
                </a:lnTo>
                <a:lnTo>
                  <a:pt x="753338" y="24914"/>
                </a:lnTo>
                <a:lnTo>
                  <a:pt x="751076" y="25484"/>
                </a:lnTo>
                <a:close/>
              </a:path>
              <a:path w="2096770" h="476884">
                <a:moveTo>
                  <a:pt x="754326" y="132550"/>
                </a:moveTo>
                <a:lnTo>
                  <a:pt x="749925" y="131207"/>
                </a:lnTo>
                <a:lnTo>
                  <a:pt x="748544" y="128357"/>
                </a:lnTo>
                <a:lnTo>
                  <a:pt x="751631" y="124415"/>
                </a:lnTo>
                <a:lnTo>
                  <a:pt x="754739" y="123824"/>
                </a:lnTo>
                <a:lnTo>
                  <a:pt x="757082" y="125392"/>
                </a:lnTo>
                <a:lnTo>
                  <a:pt x="757285" y="127868"/>
                </a:lnTo>
                <a:lnTo>
                  <a:pt x="757956" y="129653"/>
                </a:lnTo>
                <a:lnTo>
                  <a:pt x="756304" y="130562"/>
                </a:lnTo>
                <a:lnTo>
                  <a:pt x="754326" y="132550"/>
                </a:lnTo>
                <a:close/>
              </a:path>
              <a:path w="2096770" h="476884">
                <a:moveTo>
                  <a:pt x="751022" y="62523"/>
                </a:moveTo>
                <a:lnTo>
                  <a:pt x="750352" y="60643"/>
                </a:lnTo>
                <a:lnTo>
                  <a:pt x="748713" y="58323"/>
                </a:lnTo>
                <a:lnTo>
                  <a:pt x="749871" y="55731"/>
                </a:lnTo>
                <a:lnTo>
                  <a:pt x="752749" y="55500"/>
                </a:lnTo>
                <a:lnTo>
                  <a:pt x="754611" y="54815"/>
                </a:lnTo>
                <a:lnTo>
                  <a:pt x="757130" y="55914"/>
                </a:lnTo>
                <a:lnTo>
                  <a:pt x="758111" y="57929"/>
                </a:lnTo>
                <a:lnTo>
                  <a:pt x="755152" y="61227"/>
                </a:lnTo>
                <a:lnTo>
                  <a:pt x="752850" y="61661"/>
                </a:lnTo>
                <a:lnTo>
                  <a:pt x="751022" y="62523"/>
                </a:lnTo>
                <a:close/>
              </a:path>
              <a:path w="2096770" h="476884">
                <a:moveTo>
                  <a:pt x="805023" y="8969"/>
                </a:moveTo>
                <a:lnTo>
                  <a:pt x="804353" y="7307"/>
                </a:lnTo>
                <a:lnTo>
                  <a:pt x="803499" y="5685"/>
                </a:lnTo>
                <a:lnTo>
                  <a:pt x="803046" y="3534"/>
                </a:lnTo>
                <a:lnTo>
                  <a:pt x="804556" y="2775"/>
                </a:lnTo>
                <a:lnTo>
                  <a:pt x="805334" y="2164"/>
                </a:lnTo>
                <a:lnTo>
                  <a:pt x="806005" y="3819"/>
                </a:lnTo>
                <a:lnTo>
                  <a:pt x="806851" y="5441"/>
                </a:lnTo>
                <a:lnTo>
                  <a:pt x="807285" y="7599"/>
                </a:lnTo>
                <a:lnTo>
                  <a:pt x="805788" y="8359"/>
                </a:lnTo>
                <a:lnTo>
                  <a:pt x="805023" y="8969"/>
                </a:lnTo>
                <a:close/>
              </a:path>
              <a:path w="2096770" h="476884">
                <a:moveTo>
                  <a:pt x="771227" y="430537"/>
                </a:moveTo>
                <a:lnTo>
                  <a:pt x="769331" y="429628"/>
                </a:lnTo>
                <a:lnTo>
                  <a:pt x="766894" y="429167"/>
                </a:lnTo>
                <a:lnTo>
                  <a:pt x="764023" y="425666"/>
                </a:lnTo>
                <a:lnTo>
                  <a:pt x="765106" y="423074"/>
                </a:lnTo>
                <a:lnTo>
                  <a:pt x="769636" y="422511"/>
                </a:lnTo>
                <a:lnTo>
                  <a:pt x="771647" y="424031"/>
                </a:lnTo>
                <a:lnTo>
                  <a:pt x="773577" y="424770"/>
                </a:lnTo>
                <a:lnTo>
                  <a:pt x="771227" y="430537"/>
                </a:lnTo>
                <a:close/>
              </a:path>
              <a:path w="2096770" h="476884">
                <a:moveTo>
                  <a:pt x="770212" y="112358"/>
                </a:moveTo>
                <a:lnTo>
                  <a:pt x="768688" y="110750"/>
                </a:lnTo>
                <a:lnTo>
                  <a:pt x="769467" y="108782"/>
                </a:lnTo>
                <a:lnTo>
                  <a:pt x="770530" y="107330"/>
                </a:lnTo>
                <a:lnTo>
                  <a:pt x="771444" y="105817"/>
                </a:lnTo>
                <a:lnTo>
                  <a:pt x="773421" y="107670"/>
                </a:lnTo>
                <a:lnTo>
                  <a:pt x="774193" y="110322"/>
                </a:lnTo>
                <a:lnTo>
                  <a:pt x="773333" y="111971"/>
                </a:lnTo>
                <a:lnTo>
                  <a:pt x="770212" y="112358"/>
                </a:lnTo>
                <a:close/>
              </a:path>
              <a:path w="2096770" h="476884">
                <a:moveTo>
                  <a:pt x="770090" y="466185"/>
                </a:moveTo>
                <a:lnTo>
                  <a:pt x="766582" y="463166"/>
                </a:lnTo>
                <a:lnTo>
                  <a:pt x="766102" y="460730"/>
                </a:lnTo>
                <a:lnTo>
                  <a:pt x="765174" y="458817"/>
                </a:lnTo>
                <a:lnTo>
                  <a:pt x="767165" y="458111"/>
                </a:lnTo>
                <a:lnTo>
                  <a:pt x="769521" y="456429"/>
                </a:lnTo>
                <a:lnTo>
                  <a:pt x="772338" y="457487"/>
                </a:lnTo>
                <a:lnTo>
                  <a:pt x="772649" y="460567"/>
                </a:lnTo>
                <a:lnTo>
                  <a:pt x="773394" y="462501"/>
                </a:lnTo>
                <a:lnTo>
                  <a:pt x="772223" y="465113"/>
                </a:lnTo>
                <a:lnTo>
                  <a:pt x="770090" y="466185"/>
                </a:lnTo>
                <a:close/>
              </a:path>
              <a:path w="2096770" h="476884">
                <a:moveTo>
                  <a:pt x="770936" y="9098"/>
                </a:moveTo>
                <a:lnTo>
                  <a:pt x="770225" y="8386"/>
                </a:lnTo>
                <a:lnTo>
                  <a:pt x="768797" y="7463"/>
                </a:lnTo>
                <a:lnTo>
                  <a:pt x="769447" y="5285"/>
                </a:lnTo>
                <a:lnTo>
                  <a:pt x="770469" y="3718"/>
                </a:lnTo>
                <a:lnTo>
                  <a:pt x="771295" y="2103"/>
                </a:lnTo>
                <a:lnTo>
                  <a:pt x="773448" y="4254"/>
                </a:lnTo>
                <a:lnTo>
                  <a:pt x="770936" y="9098"/>
                </a:lnTo>
                <a:close/>
              </a:path>
              <a:path w="2096770" h="476884">
                <a:moveTo>
                  <a:pt x="751604" y="272856"/>
                </a:moveTo>
                <a:lnTo>
                  <a:pt x="750616" y="271349"/>
                </a:lnTo>
                <a:lnTo>
                  <a:pt x="748605" y="269653"/>
                </a:lnTo>
                <a:lnTo>
                  <a:pt x="749451" y="265107"/>
                </a:lnTo>
                <a:lnTo>
                  <a:pt x="752031" y="263967"/>
                </a:lnTo>
                <a:lnTo>
                  <a:pt x="757610" y="266186"/>
                </a:lnTo>
                <a:lnTo>
                  <a:pt x="758376" y="268187"/>
                </a:lnTo>
                <a:lnTo>
                  <a:pt x="755471" y="271471"/>
                </a:lnTo>
                <a:lnTo>
                  <a:pt x="753324" y="271973"/>
                </a:lnTo>
                <a:lnTo>
                  <a:pt x="751604" y="272856"/>
                </a:lnTo>
                <a:close/>
              </a:path>
              <a:path w="2096770" h="476884">
                <a:moveTo>
                  <a:pt x="770293" y="393566"/>
                </a:moveTo>
                <a:lnTo>
                  <a:pt x="765438" y="392725"/>
                </a:lnTo>
                <a:lnTo>
                  <a:pt x="764057" y="390113"/>
                </a:lnTo>
                <a:lnTo>
                  <a:pt x="767510" y="385981"/>
                </a:lnTo>
                <a:lnTo>
                  <a:pt x="770516" y="385024"/>
                </a:lnTo>
                <a:lnTo>
                  <a:pt x="772839" y="386462"/>
                </a:lnTo>
                <a:lnTo>
                  <a:pt x="773022" y="389041"/>
                </a:lnTo>
                <a:lnTo>
                  <a:pt x="773672" y="390859"/>
                </a:lnTo>
                <a:lnTo>
                  <a:pt x="772067" y="391741"/>
                </a:lnTo>
                <a:lnTo>
                  <a:pt x="770293" y="393566"/>
                </a:lnTo>
                <a:close/>
              </a:path>
              <a:path w="2096770" h="476884">
                <a:moveTo>
                  <a:pt x="751069" y="305254"/>
                </a:moveTo>
                <a:lnTo>
                  <a:pt x="749553" y="303394"/>
                </a:lnTo>
                <a:lnTo>
                  <a:pt x="750446" y="300138"/>
                </a:lnTo>
                <a:lnTo>
                  <a:pt x="752437" y="299296"/>
                </a:lnTo>
                <a:lnTo>
                  <a:pt x="755708" y="300925"/>
                </a:lnTo>
                <a:lnTo>
                  <a:pt x="756155" y="302126"/>
                </a:lnTo>
                <a:lnTo>
                  <a:pt x="756778" y="302974"/>
                </a:lnTo>
                <a:lnTo>
                  <a:pt x="755017" y="303754"/>
                </a:lnTo>
                <a:lnTo>
                  <a:pt x="753304" y="304697"/>
                </a:lnTo>
                <a:lnTo>
                  <a:pt x="751069" y="305254"/>
                </a:lnTo>
                <a:close/>
              </a:path>
              <a:path w="2096770" h="476884">
                <a:moveTo>
                  <a:pt x="749268" y="342930"/>
                </a:moveTo>
                <a:lnTo>
                  <a:pt x="748029" y="339911"/>
                </a:lnTo>
                <a:lnTo>
                  <a:pt x="749221" y="335603"/>
                </a:lnTo>
                <a:lnTo>
                  <a:pt x="752193" y="334436"/>
                </a:lnTo>
                <a:lnTo>
                  <a:pt x="755044" y="334721"/>
                </a:lnTo>
                <a:lnTo>
                  <a:pt x="756053" y="336980"/>
                </a:lnTo>
                <a:lnTo>
                  <a:pt x="757157" y="338296"/>
                </a:lnTo>
                <a:lnTo>
                  <a:pt x="755863" y="339674"/>
                </a:lnTo>
                <a:lnTo>
                  <a:pt x="754739" y="341980"/>
                </a:lnTo>
                <a:lnTo>
                  <a:pt x="749268" y="342930"/>
                </a:lnTo>
                <a:close/>
              </a:path>
              <a:path w="2096770" h="476884">
                <a:moveTo>
                  <a:pt x="755789" y="476722"/>
                </a:moveTo>
                <a:lnTo>
                  <a:pt x="748943" y="476722"/>
                </a:lnTo>
                <a:lnTo>
                  <a:pt x="748774" y="476125"/>
                </a:lnTo>
                <a:lnTo>
                  <a:pt x="748789" y="475623"/>
                </a:lnTo>
                <a:lnTo>
                  <a:pt x="749844" y="473269"/>
                </a:lnTo>
                <a:lnTo>
                  <a:pt x="751990" y="472190"/>
                </a:lnTo>
                <a:lnTo>
                  <a:pt x="754855" y="474592"/>
                </a:lnTo>
                <a:lnTo>
                  <a:pt x="755356" y="475623"/>
                </a:lnTo>
                <a:lnTo>
                  <a:pt x="755789" y="476722"/>
                </a:lnTo>
                <a:close/>
              </a:path>
              <a:path w="2096770" h="476884">
                <a:moveTo>
                  <a:pt x="770970" y="43552"/>
                </a:moveTo>
                <a:lnTo>
                  <a:pt x="770279" y="41835"/>
                </a:lnTo>
                <a:lnTo>
                  <a:pt x="769406" y="40160"/>
                </a:lnTo>
                <a:lnTo>
                  <a:pt x="768945" y="37927"/>
                </a:lnTo>
                <a:lnTo>
                  <a:pt x="770469" y="37140"/>
                </a:lnTo>
                <a:lnTo>
                  <a:pt x="771261" y="36502"/>
                </a:lnTo>
                <a:lnTo>
                  <a:pt x="771959" y="38219"/>
                </a:lnTo>
                <a:lnTo>
                  <a:pt x="772839" y="39895"/>
                </a:lnTo>
                <a:lnTo>
                  <a:pt x="773299" y="42134"/>
                </a:lnTo>
                <a:lnTo>
                  <a:pt x="771756" y="42921"/>
                </a:lnTo>
                <a:lnTo>
                  <a:pt x="770970" y="43552"/>
                </a:lnTo>
                <a:close/>
              </a:path>
              <a:path w="2096770" h="476884">
                <a:moveTo>
                  <a:pt x="770970" y="184753"/>
                </a:moveTo>
                <a:lnTo>
                  <a:pt x="770259" y="184075"/>
                </a:lnTo>
                <a:lnTo>
                  <a:pt x="768844" y="183186"/>
                </a:lnTo>
                <a:lnTo>
                  <a:pt x="769460" y="181096"/>
                </a:lnTo>
                <a:lnTo>
                  <a:pt x="770449" y="179569"/>
                </a:lnTo>
                <a:lnTo>
                  <a:pt x="771248" y="177995"/>
                </a:lnTo>
                <a:lnTo>
                  <a:pt x="773428" y="180038"/>
                </a:lnTo>
                <a:lnTo>
                  <a:pt x="770970" y="184753"/>
                </a:lnTo>
                <a:close/>
              </a:path>
              <a:path w="2096770" h="476884">
                <a:moveTo>
                  <a:pt x="818945" y="132584"/>
                </a:moveTo>
                <a:lnTo>
                  <a:pt x="816609" y="130121"/>
                </a:lnTo>
                <a:lnTo>
                  <a:pt x="818356" y="125025"/>
                </a:lnTo>
                <a:lnTo>
                  <a:pt x="821464" y="123668"/>
                </a:lnTo>
                <a:lnTo>
                  <a:pt x="824436" y="124198"/>
                </a:lnTo>
                <a:lnTo>
                  <a:pt x="825398" y="126790"/>
                </a:lnTo>
                <a:lnTo>
                  <a:pt x="826535" y="128343"/>
                </a:lnTo>
                <a:lnTo>
                  <a:pt x="825255" y="129768"/>
                </a:lnTo>
                <a:lnTo>
                  <a:pt x="824037" y="132319"/>
                </a:lnTo>
                <a:lnTo>
                  <a:pt x="818945" y="132584"/>
                </a:lnTo>
                <a:close/>
              </a:path>
              <a:path w="2096770" h="476884">
                <a:moveTo>
                  <a:pt x="840613" y="79295"/>
                </a:moveTo>
                <a:lnTo>
                  <a:pt x="837999" y="78128"/>
                </a:lnTo>
                <a:lnTo>
                  <a:pt x="837741" y="75251"/>
                </a:lnTo>
                <a:lnTo>
                  <a:pt x="837051" y="73412"/>
                </a:lnTo>
                <a:lnTo>
                  <a:pt x="838155" y="70875"/>
                </a:lnTo>
                <a:lnTo>
                  <a:pt x="840173" y="69939"/>
                </a:lnTo>
                <a:lnTo>
                  <a:pt x="843511" y="72951"/>
                </a:lnTo>
                <a:lnTo>
                  <a:pt x="843961" y="75272"/>
                </a:lnTo>
                <a:lnTo>
                  <a:pt x="844811" y="77076"/>
                </a:lnTo>
                <a:lnTo>
                  <a:pt x="842922" y="77707"/>
                </a:lnTo>
                <a:lnTo>
                  <a:pt x="840613" y="79295"/>
                </a:lnTo>
                <a:close/>
              </a:path>
              <a:path w="2096770" h="476884">
                <a:moveTo>
                  <a:pt x="842983" y="393519"/>
                </a:moveTo>
                <a:lnTo>
                  <a:pt x="838283" y="390845"/>
                </a:lnTo>
                <a:lnTo>
                  <a:pt x="838988" y="390099"/>
                </a:lnTo>
                <a:lnTo>
                  <a:pt x="839963" y="388593"/>
                </a:lnTo>
                <a:lnTo>
                  <a:pt x="842062" y="389353"/>
                </a:lnTo>
                <a:lnTo>
                  <a:pt x="843619" y="390445"/>
                </a:lnTo>
                <a:lnTo>
                  <a:pt x="845231" y="391368"/>
                </a:lnTo>
                <a:lnTo>
                  <a:pt x="842983" y="393519"/>
                </a:lnTo>
                <a:close/>
              </a:path>
              <a:path w="2096770" h="476884">
                <a:moveTo>
                  <a:pt x="805192" y="219268"/>
                </a:moveTo>
                <a:lnTo>
                  <a:pt x="804441" y="217660"/>
                </a:lnTo>
                <a:lnTo>
                  <a:pt x="803506" y="216093"/>
                </a:lnTo>
                <a:lnTo>
                  <a:pt x="802958" y="213976"/>
                </a:lnTo>
                <a:lnTo>
                  <a:pt x="804427" y="213135"/>
                </a:lnTo>
                <a:lnTo>
                  <a:pt x="805172" y="212490"/>
                </a:lnTo>
                <a:lnTo>
                  <a:pt x="807379" y="217307"/>
                </a:lnTo>
                <a:lnTo>
                  <a:pt x="805192" y="219268"/>
                </a:lnTo>
                <a:close/>
              </a:path>
              <a:path w="2096770" h="476884">
                <a:moveTo>
                  <a:pt x="843856" y="433041"/>
                </a:moveTo>
                <a:lnTo>
                  <a:pt x="837071" y="430626"/>
                </a:lnTo>
                <a:lnTo>
                  <a:pt x="834999" y="427891"/>
                </a:lnTo>
                <a:lnTo>
                  <a:pt x="836123" y="420862"/>
                </a:lnTo>
                <a:lnTo>
                  <a:pt x="838189" y="418467"/>
                </a:lnTo>
                <a:lnTo>
                  <a:pt x="845400" y="421201"/>
                </a:lnTo>
                <a:lnTo>
                  <a:pt x="847005" y="423773"/>
                </a:lnTo>
                <a:lnTo>
                  <a:pt x="847066" y="427233"/>
                </a:lnTo>
                <a:lnTo>
                  <a:pt x="846009" y="430680"/>
                </a:lnTo>
                <a:lnTo>
                  <a:pt x="843856" y="433041"/>
                </a:lnTo>
                <a:close/>
              </a:path>
              <a:path w="2096770" h="476884">
                <a:moveTo>
                  <a:pt x="858435" y="63316"/>
                </a:moveTo>
                <a:lnTo>
                  <a:pt x="853925" y="61987"/>
                </a:lnTo>
                <a:lnTo>
                  <a:pt x="851677" y="59225"/>
                </a:lnTo>
                <a:lnTo>
                  <a:pt x="854859" y="54598"/>
                </a:lnTo>
                <a:lnTo>
                  <a:pt x="858347" y="53906"/>
                </a:lnTo>
                <a:lnTo>
                  <a:pt x="861076" y="55453"/>
                </a:lnTo>
                <a:lnTo>
                  <a:pt x="861340" y="58262"/>
                </a:lnTo>
                <a:lnTo>
                  <a:pt x="862098" y="60195"/>
                </a:lnTo>
                <a:lnTo>
                  <a:pt x="860432" y="61193"/>
                </a:lnTo>
                <a:lnTo>
                  <a:pt x="858435" y="63316"/>
                </a:lnTo>
                <a:close/>
              </a:path>
              <a:path w="2096770" h="476884">
                <a:moveTo>
                  <a:pt x="839096" y="464679"/>
                </a:moveTo>
                <a:lnTo>
                  <a:pt x="838432" y="462732"/>
                </a:lnTo>
                <a:lnTo>
                  <a:pt x="836753" y="460310"/>
                </a:lnTo>
                <a:lnTo>
                  <a:pt x="838006" y="457630"/>
                </a:lnTo>
                <a:lnTo>
                  <a:pt x="840951" y="457385"/>
                </a:lnTo>
                <a:lnTo>
                  <a:pt x="842874" y="456666"/>
                </a:lnTo>
                <a:lnTo>
                  <a:pt x="845508" y="457820"/>
                </a:lnTo>
                <a:lnTo>
                  <a:pt x="846497" y="459916"/>
                </a:lnTo>
                <a:lnTo>
                  <a:pt x="843375" y="463329"/>
                </a:lnTo>
                <a:lnTo>
                  <a:pt x="840999" y="463783"/>
                </a:lnTo>
                <a:lnTo>
                  <a:pt x="839096" y="464679"/>
                </a:lnTo>
                <a:close/>
              </a:path>
              <a:path w="2096770" h="476884">
                <a:moveTo>
                  <a:pt x="839089" y="184807"/>
                </a:moveTo>
                <a:lnTo>
                  <a:pt x="838520" y="182887"/>
                </a:lnTo>
                <a:lnTo>
                  <a:pt x="836983" y="180445"/>
                </a:lnTo>
                <a:lnTo>
                  <a:pt x="838371" y="177866"/>
                </a:lnTo>
                <a:lnTo>
                  <a:pt x="841310" y="176876"/>
                </a:lnTo>
                <a:lnTo>
                  <a:pt x="845908" y="177622"/>
                </a:lnTo>
                <a:lnTo>
                  <a:pt x="846382" y="179902"/>
                </a:lnTo>
                <a:lnTo>
                  <a:pt x="844723" y="182372"/>
                </a:lnTo>
                <a:lnTo>
                  <a:pt x="839089" y="184807"/>
                </a:lnTo>
                <a:close/>
              </a:path>
              <a:path w="2096770" h="476884">
                <a:moveTo>
                  <a:pt x="840647" y="289214"/>
                </a:moveTo>
                <a:lnTo>
                  <a:pt x="837843" y="287857"/>
                </a:lnTo>
                <a:lnTo>
                  <a:pt x="836949" y="285129"/>
                </a:lnTo>
                <a:lnTo>
                  <a:pt x="838622" y="282999"/>
                </a:lnTo>
                <a:lnTo>
                  <a:pt x="839360" y="281181"/>
                </a:lnTo>
                <a:lnTo>
                  <a:pt x="844506" y="284302"/>
                </a:lnTo>
                <a:lnTo>
                  <a:pt x="845556" y="286697"/>
                </a:lnTo>
                <a:lnTo>
                  <a:pt x="844865" y="288875"/>
                </a:lnTo>
                <a:lnTo>
                  <a:pt x="840647" y="289214"/>
                </a:lnTo>
                <a:close/>
              </a:path>
              <a:path w="2096770" h="476884">
                <a:moveTo>
                  <a:pt x="842834" y="45119"/>
                </a:moveTo>
                <a:lnTo>
                  <a:pt x="838371" y="43050"/>
                </a:lnTo>
                <a:lnTo>
                  <a:pt x="837369" y="40037"/>
                </a:lnTo>
                <a:lnTo>
                  <a:pt x="838155" y="37310"/>
                </a:lnTo>
                <a:lnTo>
                  <a:pt x="840653" y="36652"/>
                </a:lnTo>
                <a:lnTo>
                  <a:pt x="842211" y="35729"/>
                </a:lnTo>
                <a:lnTo>
                  <a:pt x="843382" y="37100"/>
                </a:lnTo>
                <a:lnTo>
                  <a:pt x="845603" y="38538"/>
                </a:lnTo>
                <a:lnTo>
                  <a:pt x="845305" y="43158"/>
                </a:lnTo>
                <a:lnTo>
                  <a:pt x="842834" y="45119"/>
                </a:lnTo>
                <a:close/>
              </a:path>
              <a:path w="2096770" h="476884">
                <a:moveTo>
                  <a:pt x="841161" y="255547"/>
                </a:moveTo>
                <a:lnTo>
                  <a:pt x="838195" y="254211"/>
                </a:lnTo>
                <a:lnTo>
                  <a:pt x="836936" y="251361"/>
                </a:lnTo>
                <a:lnTo>
                  <a:pt x="838649" y="248939"/>
                </a:lnTo>
                <a:lnTo>
                  <a:pt x="839346" y="246964"/>
                </a:lnTo>
                <a:lnTo>
                  <a:pt x="841229" y="248050"/>
                </a:lnTo>
                <a:lnTo>
                  <a:pt x="843518" y="248769"/>
                </a:lnTo>
                <a:lnTo>
                  <a:pt x="846775" y="252508"/>
                </a:lnTo>
                <a:lnTo>
                  <a:pt x="845867" y="255093"/>
                </a:lnTo>
                <a:lnTo>
                  <a:pt x="841161" y="255547"/>
                </a:lnTo>
                <a:close/>
              </a:path>
              <a:path w="2096770" h="476884">
                <a:moveTo>
                  <a:pt x="857717" y="26596"/>
                </a:moveTo>
                <a:lnTo>
                  <a:pt x="854386" y="25117"/>
                </a:lnTo>
                <a:lnTo>
                  <a:pt x="853898" y="23916"/>
                </a:lnTo>
                <a:lnTo>
                  <a:pt x="853241" y="23095"/>
                </a:lnTo>
                <a:lnTo>
                  <a:pt x="858414" y="20592"/>
                </a:lnTo>
                <a:lnTo>
                  <a:pt x="859085" y="21426"/>
                </a:lnTo>
                <a:lnTo>
                  <a:pt x="860439" y="22410"/>
                </a:lnTo>
                <a:lnTo>
                  <a:pt x="859681" y="25680"/>
                </a:lnTo>
                <a:lnTo>
                  <a:pt x="857717" y="26596"/>
                </a:lnTo>
                <a:close/>
              </a:path>
              <a:path w="2096770" h="476884">
                <a:moveTo>
                  <a:pt x="838906" y="9051"/>
                </a:moveTo>
                <a:lnTo>
                  <a:pt x="838331" y="7117"/>
                </a:lnTo>
                <a:lnTo>
                  <a:pt x="836841" y="4796"/>
                </a:lnTo>
                <a:lnTo>
                  <a:pt x="837992" y="2055"/>
                </a:lnTo>
                <a:lnTo>
                  <a:pt x="840823" y="1709"/>
                </a:lnTo>
                <a:lnTo>
                  <a:pt x="842644" y="943"/>
                </a:lnTo>
                <a:lnTo>
                  <a:pt x="845149" y="2157"/>
                </a:lnTo>
                <a:lnTo>
                  <a:pt x="846003" y="4213"/>
                </a:lnTo>
                <a:lnTo>
                  <a:pt x="842929" y="7605"/>
                </a:lnTo>
                <a:lnTo>
                  <a:pt x="840701" y="8135"/>
                </a:lnTo>
                <a:lnTo>
                  <a:pt x="838906" y="9051"/>
                </a:lnTo>
                <a:close/>
              </a:path>
              <a:path w="2096770" h="476884">
                <a:moveTo>
                  <a:pt x="858387" y="273894"/>
                </a:moveTo>
                <a:lnTo>
                  <a:pt x="855042" y="271200"/>
                </a:lnTo>
                <a:lnTo>
                  <a:pt x="854582" y="268927"/>
                </a:lnTo>
                <a:lnTo>
                  <a:pt x="853708" y="267170"/>
                </a:lnTo>
                <a:lnTo>
                  <a:pt x="855537" y="266444"/>
                </a:lnTo>
                <a:lnTo>
                  <a:pt x="857683" y="264788"/>
                </a:lnTo>
                <a:lnTo>
                  <a:pt x="860290" y="265697"/>
                </a:lnTo>
                <a:lnTo>
                  <a:pt x="860629" y="268581"/>
                </a:lnTo>
                <a:lnTo>
                  <a:pt x="861346" y="270379"/>
                </a:lnTo>
                <a:lnTo>
                  <a:pt x="860351" y="272842"/>
                </a:lnTo>
                <a:lnTo>
                  <a:pt x="858387" y="273894"/>
                </a:lnTo>
                <a:close/>
              </a:path>
              <a:path w="2096770" h="476884">
                <a:moveTo>
                  <a:pt x="857487" y="306421"/>
                </a:moveTo>
                <a:lnTo>
                  <a:pt x="854189" y="304792"/>
                </a:lnTo>
                <a:lnTo>
                  <a:pt x="853715" y="303584"/>
                </a:lnTo>
                <a:lnTo>
                  <a:pt x="853072" y="302736"/>
                </a:lnTo>
                <a:lnTo>
                  <a:pt x="854859" y="301963"/>
                </a:lnTo>
                <a:lnTo>
                  <a:pt x="856606" y="301013"/>
                </a:lnTo>
                <a:lnTo>
                  <a:pt x="858895" y="300463"/>
                </a:lnTo>
                <a:lnTo>
                  <a:pt x="860446" y="302350"/>
                </a:lnTo>
                <a:lnTo>
                  <a:pt x="859511" y="305586"/>
                </a:lnTo>
                <a:lnTo>
                  <a:pt x="857487" y="306421"/>
                </a:lnTo>
                <a:close/>
              </a:path>
              <a:path w="2096770" h="476884">
                <a:moveTo>
                  <a:pt x="857263" y="167648"/>
                </a:moveTo>
                <a:lnTo>
                  <a:pt x="854880" y="165905"/>
                </a:lnTo>
                <a:lnTo>
                  <a:pt x="852930" y="165185"/>
                </a:lnTo>
                <a:lnTo>
                  <a:pt x="853898" y="163299"/>
                </a:lnTo>
                <a:lnTo>
                  <a:pt x="854446" y="160911"/>
                </a:lnTo>
                <a:lnTo>
                  <a:pt x="858123" y="157817"/>
                </a:lnTo>
                <a:lnTo>
                  <a:pt x="860229" y="158862"/>
                </a:lnTo>
                <a:lnTo>
                  <a:pt x="861306" y="161637"/>
                </a:lnTo>
                <a:lnTo>
                  <a:pt x="860466" y="163544"/>
                </a:lnTo>
                <a:lnTo>
                  <a:pt x="860060" y="166475"/>
                </a:lnTo>
                <a:lnTo>
                  <a:pt x="857263" y="167648"/>
                </a:lnTo>
                <a:close/>
              </a:path>
              <a:path w="2096770" h="476884">
                <a:moveTo>
                  <a:pt x="857913" y="132319"/>
                </a:moveTo>
                <a:lnTo>
                  <a:pt x="852957" y="131797"/>
                </a:lnTo>
                <a:lnTo>
                  <a:pt x="850966" y="129083"/>
                </a:lnTo>
                <a:lnTo>
                  <a:pt x="853783" y="124225"/>
                </a:lnTo>
                <a:lnTo>
                  <a:pt x="856938" y="122970"/>
                </a:lnTo>
                <a:lnTo>
                  <a:pt x="859728" y="123940"/>
                </a:lnTo>
                <a:lnTo>
                  <a:pt x="860202" y="126871"/>
                </a:lnTo>
                <a:lnTo>
                  <a:pt x="861055" y="128723"/>
                </a:lnTo>
                <a:lnTo>
                  <a:pt x="859545" y="129951"/>
                </a:lnTo>
                <a:lnTo>
                  <a:pt x="857913" y="132319"/>
                </a:lnTo>
                <a:close/>
              </a:path>
              <a:path w="2096770" h="476884">
                <a:moveTo>
                  <a:pt x="840227" y="324211"/>
                </a:moveTo>
                <a:lnTo>
                  <a:pt x="839292" y="322521"/>
                </a:lnTo>
                <a:lnTo>
                  <a:pt x="837322" y="320588"/>
                </a:lnTo>
                <a:lnTo>
                  <a:pt x="838419" y="315831"/>
                </a:lnTo>
                <a:lnTo>
                  <a:pt x="841229" y="314264"/>
                </a:lnTo>
                <a:lnTo>
                  <a:pt x="845434" y="317466"/>
                </a:lnTo>
                <a:lnTo>
                  <a:pt x="846158" y="320662"/>
                </a:lnTo>
                <a:lnTo>
                  <a:pt x="844635" y="323166"/>
                </a:lnTo>
                <a:lnTo>
                  <a:pt x="842055" y="323458"/>
                </a:lnTo>
                <a:lnTo>
                  <a:pt x="840227" y="324211"/>
                </a:lnTo>
                <a:close/>
              </a:path>
              <a:path w="2096770" h="476884">
                <a:moveTo>
                  <a:pt x="857873" y="98198"/>
                </a:moveTo>
                <a:lnTo>
                  <a:pt x="853065" y="97648"/>
                </a:lnTo>
                <a:lnTo>
                  <a:pt x="851108" y="94995"/>
                </a:lnTo>
                <a:lnTo>
                  <a:pt x="853803" y="90259"/>
                </a:lnTo>
                <a:lnTo>
                  <a:pt x="856911" y="89059"/>
                </a:lnTo>
                <a:lnTo>
                  <a:pt x="859640" y="90022"/>
                </a:lnTo>
                <a:lnTo>
                  <a:pt x="860107" y="92872"/>
                </a:lnTo>
                <a:lnTo>
                  <a:pt x="860940" y="94676"/>
                </a:lnTo>
                <a:lnTo>
                  <a:pt x="859471" y="95877"/>
                </a:lnTo>
                <a:lnTo>
                  <a:pt x="857873" y="98198"/>
                </a:lnTo>
                <a:close/>
              </a:path>
              <a:path w="2096770" h="476884">
                <a:moveTo>
                  <a:pt x="857819" y="201437"/>
                </a:moveTo>
                <a:lnTo>
                  <a:pt x="855557" y="199789"/>
                </a:lnTo>
                <a:lnTo>
                  <a:pt x="853776" y="199117"/>
                </a:lnTo>
                <a:lnTo>
                  <a:pt x="854595" y="197353"/>
                </a:lnTo>
                <a:lnTo>
                  <a:pt x="854995" y="195093"/>
                </a:lnTo>
                <a:lnTo>
                  <a:pt x="858333" y="192217"/>
                </a:lnTo>
                <a:lnTo>
                  <a:pt x="860297" y="193194"/>
                </a:lnTo>
                <a:lnTo>
                  <a:pt x="861272" y="195752"/>
                </a:lnTo>
                <a:lnTo>
                  <a:pt x="860561" y="197550"/>
                </a:lnTo>
                <a:lnTo>
                  <a:pt x="860277" y="200230"/>
                </a:lnTo>
                <a:lnTo>
                  <a:pt x="857819" y="201437"/>
                </a:lnTo>
                <a:close/>
              </a:path>
              <a:path w="2096770" h="476884">
                <a:moveTo>
                  <a:pt x="858936" y="445593"/>
                </a:moveTo>
                <a:lnTo>
                  <a:pt x="858265" y="443938"/>
                </a:lnTo>
                <a:lnTo>
                  <a:pt x="857419" y="442323"/>
                </a:lnTo>
                <a:lnTo>
                  <a:pt x="856979" y="440172"/>
                </a:lnTo>
                <a:lnTo>
                  <a:pt x="858475" y="439412"/>
                </a:lnTo>
                <a:lnTo>
                  <a:pt x="859247" y="438808"/>
                </a:lnTo>
                <a:lnTo>
                  <a:pt x="861252" y="443782"/>
                </a:lnTo>
                <a:lnTo>
                  <a:pt x="858936" y="445593"/>
                </a:lnTo>
                <a:close/>
              </a:path>
              <a:path w="2096770" h="476884">
                <a:moveTo>
                  <a:pt x="855462" y="378124"/>
                </a:moveTo>
                <a:lnTo>
                  <a:pt x="854352" y="376563"/>
                </a:lnTo>
                <a:lnTo>
                  <a:pt x="852144" y="374826"/>
                </a:lnTo>
                <a:lnTo>
                  <a:pt x="852930" y="370131"/>
                </a:lnTo>
                <a:lnTo>
                  <a:pt x="855645" y="368252"/>
                </a:lnTo>
                <a:lnTo>
                  <a:pt x="860127" y="370898"/>
                </a:lnTo>
                <a:lnTo>
                  <a:pt x="861103" y="374114"/>
                </a:lnTo>
                <a:lnTo>
                  <a:pt x="859911" y="376821"/>
                </a:lnTo>
                <a:lnTo>
                  <a:pt x="857236" y="377276"/>
                </a:lnTo>
                <a:lnTo>
                  <a:pt x="855462" y="378124"/>
                </a:lnTo>
                <a:close/>
              </a:path>
              <a:path w="2096770" h="476884">
                <a:moveTo>
                  <a:pt x="858922" y="342666"/>
                </a:moveTo>
                <a:lnTo>
                  <a:pt x="854203" y="342198"/>
                </a:lnTo>
                <a:lnTo>
                  <a:pt x="851731" y="339687"/>
                </a:lnTo>
                <a:lnTo>
                  <a:pt x="853580" y="334815"/>
                </a:lnTo>
                <a:lnTo>
                  <a:pt x="857033" y="333798"/>
                </a:lnTo>
                <a:lnTo>
                  <a:pt x="860073" y="334578"/>
                </a:lnTo>
                <a:lnTo>
                  <a:pt x="860818" y="337278"/>
                </a:lnTo>
                <a:lnTo>
                  <a:pt x="861841" y="338948"/>
                </a:lnTo>
                <a:lnTo>
                  <a:pt x="860439" y="340223"/>
                </a:lnTo>
                <a:lnTo>
                  <a:pt x="858922" y="342666"/>
                </a:lnTo>
                <a:close/>
              </a:path>
              <a:path w="2096770" h="476884">
                <a:moveTo>
                  <a:pt x="857419" y="236868"/>
                </a:moveTo>
                <a:lnTo>
                  <a:pt x="854196" y="235158"/>
                </a:lnTo>
                <a:lnTo>
                  <a:pt x="853763" y="233917"/>
                </a:lnTo>
                <a:lnTo>
                  <a:pt x="853140" y="233035"/>
                </a:lnTo>
                <a:lnTo>
                  <a:pt x="854981" y="232302"/>
                </a:lnTo>
                <a:lnTo>
                  <a:pt x="856783" y="231406"/>
                </a:lnTo>
                <a:lnTo>
                  <a:pt x="859071" y="230904"/>
                </a:lnTo>
                <a:lnTo>
                  <a:pt x="859857" y="232655"/>
                </a:lnTo>
                <a:lnTo>
                  <a:pt x="860453" y="233557"/>
                </a:lnTo>
                <a:lnTo>
                  <a:pt x="859308" y="236027"/>
                </a:lnTo>
                <a:lnTo>
                  <a:pt x="857419" y="236868"/>
                </a:lnTo>
                <a:close/>
              </a:path>
              <a:path w="2096770" h="476884">
                <a:moveTo>
                  <a:pt x="857351" y="412632"/>
                </a:moveTo>
                <a:lnTo>
                  <a:pt x="852638" y="411445"/>
                </a:lnTo>
                <a:lnTo>
                  <a:pt x="851040" y="408588"/>
                </a:lnTo>
                <a:lnTo>
                  <a:pt x="854277" y="404286"/>
                </a:lnTo>
                <a:lnTo>
                  <a:pt x="857534" y="403506"/>
                </a:lnTo>
                <a:lnTo>
                  <a:pt x="859992" y="405094"/>
                </a:lnTo>
                <a:lnTo>
                  <a:pt x="860222" y="407720"/>
                </a:lnTo>
                <a:lnTo>
                  <a:pt x="860933" y="409599"/>
                </a:lnTo>
                <a:lnTo>
                  <a:pt x="859274" y="410576"/>
                </a:lnTo>
                <a:lnTo>
                  <a:pt x="857351" y="412632"/>
                </a:lnTo>
                <a:close/>
              </a:path>
              <a:path w="2096770" h="476884">
                <a:moveTo>
                  <a:pt x="837782" y="359662"/>
                </a:moveTo>
                <a:lnTo>
                  <a:pt x="835500" y="357382"/>
                </a:lnTo>
                <a:lnTo>
                  <a:pt x="837051" y="352531"/>
                </a:lnTo>
                <a:lnTo>
                  <a:pt x="840139" y="351201"/>
                </a:lnTo>
                <a:lnTo>
                  <a:pt x="843017" y="352124"/>
                </a:lnTo>
                <a:lnTo>
                  <a:pt x="844005" y="354431"/>
                </a:lnTo>
                <a:lnTo>
                  <a:pt x="845007" y="355666"/>
                </a:lnTo>
                <a:lnTo>
                  <a:pt x="843782" y="357023"/>
                </a:lnTo>
                <a:lnTo>
                  <a:pt x="842644" y="359404"/>
                </a:lnTo>
                <a:lnTo>
                  <a:pt x="837782" y="359662"/>
                </a:lnTo>
                <a:close/>
              </a:path>
              <a:path w="2096770" h="476884">
                <a:moveTo>
                  <a:pt x="821660" y="64327"/>
                </a:moveTo>
                <a:lnTo>
                  <a:pt x="818843" y="62638"/>
                </a:lnTo>
                <a:lnTo>
                  <a:pt x="817326" y="57841"/>
                </a:lnTo>
                <a:lnTo>
                  <a:pt x="819452" y="55622"/>
                </a:lnTo>
                <a:lnTo>
                  <a:pt x="822811" y="54672"/>
                </a:lnTo>
                <a:lnTo>
                  <a:pt x="824416" y="55636"/>
                </a:lnTo>
                <a:lnTo>
                  <a:pt x="827043" y="56314"/>
                </a:lnTo>
                <a:lnTo>
                  <a:pt x="828350" y="60894"/>
                </a:lnTo>
                <a:lnTo>
                  <a:pt x="826434" y="63669"/>
                </a:lnTo>
                <a:lnTo>
                  <a:pt x="821660" y="64327"/>
                </a:lnTo>
                <a:close/>
              </a:path>
              <a:path w="2096770" h="476884">
                <a:moveTo>
                  <a:pt x="804454" y="426147"/>
                </a:moveTo>
                <a:lnTo>
                  <a:pt x="804671" y="423746"/>
                </a:lnTo>
                <a:lnTo>
                  <a:pt x="806912" y="425157"/>
                </a:lnTo>
                <a:lnTo>
                  <a:pt x="804454" y="426147"/>
                </a:lnTo>
                <a:close/>
              </a:path>
              <a:path w="2096770" h="476884">
                <a:moveTo>
                  <a:pt x="823109" y="26495"/>
                </a:moveTo>
                <a:lnTo>
                  <a:pt x="819737" y="25111"/>
                </a:lnTo>
                <a:lnTo>
                  <a:pt x="818450" y="23699"/>
                </a:lnTo>
                <a:lnTo>
                  <a:pt x="819331" y="20558"/>
                </a:lnTo>
                <a:lnTo>
                  <a:pt x="821274" y="19771"/>
                </a:lnTo>
                <a:lnTo>
                  <a:pt x="823820" y="20585"/>
                </a:lnTo>
                <a:lnTo>
                  <a:pt x="824531" y="21406"/>
                </a:lnTo>
                <a:lnTo>
                  <a:pt x="825994" y="22430"/>
                </a:lnTo>
                <a:lnTo>
                  <a:pt x="825120" y="25565"/>
                </a:lnTo>
                <a:lnTo>
                  <a:pt x="823109" y="26495"/>
                </a:lnTo>
                <a:close/>
              </a:path>
              <a:path w="2096770" h="476884">
                <a:moveTo>
                  <a:pt x="805226" y="464258"/>
                </a:moveTo>
                <a:lnTo>
                  <a:pt x="804508" y="462725"/>
                </a:lnTo>
                <a:lnTo>
                  <a:pt x="803628" y="461232"/>
                </a:lnTo>
                <a:lnTo>
                  <a:pt x="803100" y="459258"/>
                </a:lnTo>
                <a:lnTo>
                  <a:pt x="804529" y="458478"/>
                </a:lnTo>
                <a:lnTo>
                  <a:pt x="805253" y="457894"/>
                </a:lnTo>
                <a:lnTo>
                  <a:pt x="805978" y="459455"/>
                </a:lnTo>
                <a:lnTo>
                  <a:pt x="806851" y="460968"/>
                </a:lnTo>
                <a:lnTo>
                  <a:pt x="807413" y="462922"/>
                </a:lnTo>
                <a:lnTo>
                  <a:pt x="805964" y="463689"/>
                </a:lnTo>
                <a:lnTo>
                  <a:pt x="805226" y="464258"/>
                </a:lnTo>
                <a:close/>
              </a:path>
              <a:path w="2096770" h="476884">
                <a:moveTo>
                  <a:pt x="861556" y="476716"/>
                </a:moveTo>
                <a:lnTo>
                  <a:pt x="854196" y="476716"/>
                </a:lnTo>
                <a:lnTo>
                  <a:pt x="854683" y="475637"/>
                </a:lnTo>
                <a:lnTo>
                  <a:pt x="855225" y="474619"/>
                </a:lnTo>
                <a:lnTo>
                  <a:pt x="858272" y="472190"/>
                </a:lnTo>
                <a:lnTo>
                  <a:pt x="860365" y="473242"/>
                </a:lnTo>
                <a:lnTo>
                  <a:pt x="861428" y="475969"/>
                </a:lnTo>
                <a:lnTo>
                  <a:pt x="861556" y="476716"/>
                </a:lnTo>
                <a:close/>
              </a:path>
              <a:path w="2096770" h="476884">
                <a:moveTo>
                  <a:pt x="820590" y="93347"/>
                </a:moveTo>
                <a:lnTo>
                  <a:pt x="819714" y="91786"/>
                </a:lnTo>
                <a:lnTo>
                  <a:pt x="819080" y="91033"/>
                </a:lnTo>
                <a:lnTo>
                  <a:pt x="824145" y="88679"/>
                </a:lnTo>
                <a:lnTo>
                  <a:pt x="826156" y="90999"/>
                </a:lnTo>
                <a:lnTo>
                  <a:pt x="824410" y="91813"/>
                </a:lnTo>
                <a:lnTo>
                  <a:pt x="822798" y="92756"/>
                </a:lnTo>
                <a:lnTo>
                  <a:pt x="820590" y="93347"/>
                </a:lnTo>
                <a:close/>
              </a:path>
              <a:path w="2096770" h="476884">
                <a:moveTo>
                  <a:pt x="805064" y="323329"/>
                </a:moveTo>
                <a:lnTo>
                  <a:pt x="804359" y="321517"/>
                </a:lnTo>
                <a:lnTo>
                  <a:pt x="803472" y="319746"/>
                </a:lnTo>
                <a:lnTo>
                  <a:pt x="802992" y="317453"/>
                </a:lnTo>
                <a:lnTo>
                  <a:pt x="804637" y="316666"/>
                </a:lnTo>
                <a:lnTo>
                  <a:pt x="805483" y="316048"/>
                </a:lnTo>
                <a:lnTo>
                  <a:pt x="806188" y="317840"/>
                </a:lnTo>
                <a:lnTo>
                  <a:pt x="807081" y="319590"/>
                </a:lnTo>
                <a:lnTo>
                  <a:pt x="807542" y="321897"/>
                </a:lnTo>
                <a:lnTo>
                  <a:pt x="805903" y="322691"/>
                </a:lnTo>
                <a:lnTo>
                  <a:pt x="805064" y="323329"/>
                </a:lnTo>
                <a:close/>
              </a:path>
              <a:path w="2096770" h="476884">
                <a:moveTo>
                  <a:pt x="804156" y="254373"/>
                </a:moveTo>
                <a:lnTo>
                  <a:pt x="802836" y="253050"/>
                </a:lnTo>
                <a:lnTo>
                  <a:pt x="801658" y="249610"/>
                </a:lnTo>
                <a:lnTo>
                  <a:pt x="802707" y="247677"/>
                </a:lnTo>
                <a:lnTo>
                  <a:pt x="805876" y="247025"/>
                </a:lnTo>
                <a:lnTo>
                  <a:pt x="806790" y="248565"/>
                </a:lnTo>
                <a:lnTo>
                  <a:pt x="807623" y="249427"/>
                </a:lnTo>
                <a:lnTo>
                  <a:pt x="808354" y="251917"/>
                </a:lnTo>
                <a:lnTo>
                  <a:pt x="807461" y="253790"/>
                </a:lnTo>
                <a:lnTo>
                  <a:pt x="804156" y="254373"/>
                </a:lnTo>
                <a:close/>
              </a:path>
              <a:path w="2096770" h="476884">
                <a:moveTo>
                  <a:pt x="822391" y="166685"/>
                </a:moveTo>
                <a:lnTo>
                  <a:pt x="819750" y="165762"/>
                </a:lnTo>
                <a:lnTo>
                  <a:pt x="819161" y="163272"/>
                </a:lnTo>
                <a:lnTo>
                  <a:pt x="818268" y="161678"/>
                </a:lnTo>
                <a:lnTo>
                  <a:pt x="819662" y="160531"/>
                </a:lnTo>
                <a:lnTo>
                  <a:pt x="821145" y="158333"/>
                </a:lnTo>
                <a:lnTo>
                  <a:pt x="825763" y="158740"/>
                </a:lnTo>
                <a:lnTo>
                  <a:pt x="827517" y="161325"/>
                </a:lnTo>
                <a:lnTo>
                  <a:pt x="825391" y="165674"/>
                </a:lnTo>
                <a:lnTo>
                  <a:pt x="822391" y="166685"/>
                </a:lnTo>
                <a:close/>
              </a:path>
              <a:path w="2096770" h="476884">
                <a:moveTo>
                  <a:pt x="807488" y="395303"/>
                </a:moveTo>
                <a:lnTo>
                  <a:pt x="802389" y="394604"/>
                </a:lnTo>
                <a:lnTo>
                  <a:pt x="799606" y="392949"/>
                </a:lnTo>
                <a:lnTo>
                  <a:pt x="798583" y="387989"/>
                </a:lnTo>
                <a:lnTo>
                  <a:pt x="800886" y="385608"/>
                </a:lnTo>
                <a:lnTo>
                  <a:pt x="804339" y="384583"/>
                </a:lnTo>
                <a:lnTo>
                  <a:pt x="807894" y="384719"/>
                </a:lnTo>
                <a:lnTo>
                  <a:pt x="810589" y="386571"/>
                </a:lnTo>
                <a:lnTo>
                  <a:pt x="810657" y="393716"/>
                </a:lnTo>
                <a:lnTo>
                  <a:pt x="807488" y="395303"/>
                </a:lnTo>
                <a:close/>
              </a:path>
              <a:path w="2096770" h="476884">
                <a:moveTo>
                  <a:pt x="805050" y="288162"/>
                </a:moveTo>
                <a:lnTo>
                  <a:pt x="804324" y="286385"/>
                </a:lnTo>
                <a:lnTo>
                  <a:pt x="803560" y="284885"/>
                </a:lnTo>
                <a:lnTo>
                  <a:pt x="803107" y="282768"/>
                </a:lnTo>
                <a:lnTo>
                  <a:pt x="804583" y="282036"/>
                </a:lnTo>
                <a:lnTo>
                  <a:pt x="805348" y="281452"/>
                </a:lnTo>
                <a:lnTo>
                  <a:pt x="806011" y="283087"/>
                </a:lnTo>
                <a:lnTo>
                  <a:pt x="806851" y="284682"/>
                </a:lnTo>
                <a:lnTo>
                  <a:pt x="807291" y="286805"/>
                </a:lnTo>
                <a:lnTo>
                  <a:pt x="805808" y="287558"/>
                </a:lnTo>
                <a:lnTo>
                  <a:pt x="805050" y="288162"/>
                </a:lnTo>
                <a:close/>
              </a:path>
              <a:path w="2096770" h="476884">
                <a:moveTo>
                  <a:pt x="804915" y="357409"/>
                </a:moveTo>
                <a:lnTo>
                  <a:pt x="804237" y="356717"/>
                </a:lnTo>
                <a:lnTo>
                  <a:pt x="802863" y="355801"/>
                </a:lnTo>
                <a:lnTo>
                  <a:pt x="803540" y="353732"/>
                </a:lnTo>
                <a:lnTo>
                  <a:pt x="804556" y="352253"/>
                </a:lnTo>
                <a:lnTo>
                  <a:pt x="805395" y="350713"/>
                </a:lnTo>
                <a:lnTo>
                  <a:pt x="807528" y="352612"/>
                </a:lnTo>
                <a:lnTo>
                  <a:pt x="804915" y="357409"/>
                </a:lnTo>
                <a:close/>
              </a:path>
              <a:path w="2096770" h="476884">
                <a:moveTo>
                  <a:pt x="824700" y="239046"/>
                </a:moveTo>
                <a:lnTo>
                  <a:pt x="820306" y="238422"/>
                </a:lnTo>
                <a:lnTo>
                  <a:pt x="817787" y="236074"/>
                </a:lnTo>
                <a:lnTo>
                  <a:pt x="819405" y="231420"/>
                </a:lnTo>
                <a:lnTo>
                  <a:pt x="822852" y="230450"/>
                </a:lnTo>
                <a:lnTo>
                  <a:pt x="825817" y="231332"/>
                </a:lnTo>
                <a:lnTo>
                  <a:pt x="826542" y="233910"/>
                </a:lnTo>
                <a:lnTo>
                  <a:pt x="827558" y="235532"/>
                </a:lnTo>
                <a:lnTo>
                  <a:pt x="826203" y="236726"/>
                </a:lnTo>
                <a:lnTo>
                  <a:pt x="824700" y="239046"/>
                </a:lnTo>
                <a:close/>
              </a:path>
              <a:path w="2096770" h="476884">
                <a:moveTo>
                  <a:pt x="839069" y="219451"/>
                </a:moveTo>
                <a:lnTo>
                  <a:pt x="838439" y="217558"/>
                </a:lnTo>
                <a:lnTo>
                  <a:pt x="836902" y="215306"/>
                </a:lnTo>
                <a:lnTo>
                  <a:pt x="837992" y="212565"/>
                </a:lnTo>
                <a:lnTo>
                  <a:pt x="840884" y="211275"/>
                </a:lnTo>
                <a:lnTo>
                  <a:pt x="845095" y="211907"/>
                </a:lnTo>
                <a:lnTo>
                  <a:pt x="845948" y="214451"/>
                </a:lnTo>
                <a:lnTo>
                  <a:pt x="843050" y="217891"/>
                </a:lnTo>
                <a:lnTo>
                  <a:pt x="840843" y="218481"/>
                </a:lnTo>
                <a:lnTo>
                  <a:pt x="839069" y="219451"/>
                </a:lnTo>
                <a:close/>
              </a:path>
              <a:path w="2096770" h="476884">
                <a:moveTo>
                  <a:pt x="826589" y="476722"/>
                </a:moveTo>
                <a:lnTo>
                  <a:pt x="819466" y="476722"/>
                </a:lnTo>
                <a:lnTo>
                  <a:pt x="819588" y="476512"/>
                </a:lnTo>
                <a:lnTo>
                  <a:pt x="819622" y="476302"/>
                </a:lnTo>
                <a:lnTo>
                  <a:pt x="821017" y="474673"/>
                </a:lnTo>
                <a:lnTo>
                  <a:pt x="823271" y="474151"/>
                </a:lnTo>
                <a:lnTo>
                  <a:pt x="825059" y="473235"/>
                </a:lnTo>
                <a:lnTo>
                  <a:pt x="825465" y="474354"/>
                </a:lnTo>
                <a:lnTo>
                  <a:pt x="826176" y="475603"/>
                </a:lnTo>
                <a:lnTo>
                  <a:pt x="826589" y="476722"/>
                </a:lnTo>
                <a:close/>
              </a:path>
              <a:path w="2096770" h="476884">
                <a:moveTo>
                  <a:pt x="824829" y="208433"/>
                </a:moveTo>
                <a:lnTo>
                  <a:pt x="817103" y="205963"/>
                </a:lnTo>
                <a:lnTo>
                  <a:pt x="813805" y="202916"/>
                </a:lnTo>
                <a:lnTo>
                  <a:pt x="812153" y="195297"/>
                </a:lnTo>
                <a:lnTo>
                  <a:pt x="815830" y="191674"/>
                </a:lnTo>
                <a:lnTo>
                  <a:pt x="825465" y="191538"/>
                </a:lnTo>
                <a:lnTo>
                  <a:pt x="828357" y="195168"/>
                </a:lnTo>
                <a:lnTo>
                  <a:pt x="828763" y="200650"/>
                </a:lnTo>
                <a:lnTo>
                  <a:pt x="827950" y="205407"/>
                </a:lnTo>
                <a:lnTo>
                  <a:pt x="824829" y="208433"/>
                </a:lnTo>
                <a:close/>
              </a:path>
              <a:path w="2096770" h="476884">
                <a:moveTo>
                  <a:pt x="839462" y="147341"/>
                </a:moveTo>
                <a:lnTo>
                  <a:pt x="838717" y="145801"/>
                </a:lnTo>
                <a:lnTo>
                  <a:pt x="838162" y="145000"/>
                </a:lnTo>
                <a:lnTo>
                  <a:pt x="839746" y="144329"/>
                </a:lnTo>
                <a:lnTo>
                  <a:pt x="841290" y="143487"/>
                </a:lnTo>
                <a:lnTo>
                  <a:pt x="843335" y="143026"/>
                </a:lnTo>
                <a:lnTo>
                  <a:pt x="844073" y="144512"/>
                </a:lnTo>
                <a:lnTo>
                  <a:pt x="844655" y="145278"/>
                </a:lnTo>
                <a:lnTo>
                  <a:pt x="843044" y="145984"/>
                </a:lnTo>
                <a:lnTo>
                  <a:pt x="841473" y="146832"/>
                </a:lnTo>
                <a:lnTo>
                  <a:pt x="839462" y="147341"/>
                </a:lnTo>
                <a:close/>
              </a:path>
              <a:path w="2096770" h="476884">
                <a:moveTo>
                  <a:pt x="840775" y="113437"/>
                </a:moveTo>
                <a:lnTo>
                  <a:pt x="838175" y="112344"/>
                </a:lnTo>
                <a:lnTo>
                  <a:pt x="836984" y="109488"/>
                </a:lnTo>
                <a:lnTo>
                  <a:pt x="837620" y="105315"/>
                </a:lnTo>
                <a:lnTo>
                  <a:pt x="840132" y="104474"/>
                </a:lnTo>
                <a:lnTo>
                  <a:pt x="843491" y="107290"/>
                </a:lnTo>
                <a:lnTo>
                  <a:pt x="843961" y="109495"/>
                </a:lnTo>
                <a:lnTo>
                  <a:pt x="844811" y="111218"/>
                </a:lnTo>
                <a:lnTo>
                  <a:pt x="842983" y="111863"/>
                </a:lnTo>
                <a:lnTo>
                  <a:pt x="840775" y="113437"/>
                </a:lnTo>
                <a:close/>
              </a:path>
              <a:path w="2096770" h="476884">
                <a:moveTo>
                  <a:pt x="823827" y="446231"/>
                </a:moveTo>
                <a:lnTo>
                  <a:pt x="819310" y="445681"/>
                </a:lnTo>
                <a:lnTo>
                  <a:pt x="817367" y="443225"/>
                </a:lnTo>
                <a:lnTo>
                  <a:pt x="819899" y="438733"/>
                </a:lnTo>
                <a:lnTo>
                  <a:pt x="822913" y="437607"/>
                </a:lnTo>
                <a:lnTo>
                  <a:pt x="825479" y="438672"/>
                </a:lnTo>
                <a:lnTo>
                  <a:pt x="825926" y="441285"/>
                </a:lnTo>
                <a:lnTo>
                  <a:pt x="826752" y="443001"/>
                </a:lnTo>
                <a:lnTo>
                  <a:pt x="825350" y="444100"/>
                </a:lnTo>
                <a:lnTo>
                  <a:pt x="823827" y="446231"/>
                </a:lnTo>
                <a:close/>
              </a:path>
              <a:path w="2096770" h="476884">
                <a:moveTo>
                  <a:pt x="822994" y="306278"/>
                </a:moveTo>
                <a:lnTo>
                  <a:pt x="819622" y="304894"/>
                </a:lnTo>
                <a:lnTo>
                  <a:pt x="819060" y="303686"/>
                </a:lnTo>
                <a:lnTo>
                  <a:pt x="818342" y="302865"/>
                </a:lnTo>
                <a:lnTo>
                  <a:pt x="820182" y="301997"/>
                </a:lnTo>
                <a:lnTo>
                  <a:pt x="821870" y="300986"/>
                </a:lnTo>
                <a:lnTo>
                  <a:pt x="824226" y="300368"/>
                </a:lnTo>
                <a:lnTo>
                  <a:pt x="825178" y="302024"/>
                </a:lnTo>
                <a:lnTo>
                  <a:pt x="825872" y="302818"/>
                </a:lnTo>
                <a:lnTo>
                  <a:pt x="824842" y="305301"/>
                </a:lnTo>
                <a:lnTo>
                  <a:pt x="822994" y="306278"/>
                </a:lnTo>
                <a:close/>
              </a:path>
              <a:path w="2096770" h="476884">
                <a:moveTo>
                  <a:pt x="820820" y="269470"/>
                </a:moveTo>
                <a:lnTo>
                  <a:pt x="820003" y="268045"/>
                </a:lnTo>
                <a:lnTo>
                  <a:pt x="819392" y="267346"/>
                </a:lnTo>
                <a:lnTo>
                  <a:pt x="820976" y="266579"/>
                </a:lnTo>
                <a:lnTo>
                  <a:pt x="822445" y="265684"/>
                </a:lnTo>
                <a:lnTo>
                  <a:pt x="824463" y="265121"/>
                </a:lnTo>
                <a:lnTo>
                  <a:pt x="825293" y="266600"/>
                </a:lnTo>
                <a:lnTo>
                  <a:pt x="825899" y="267319"/>
                </a:lnTo>
                <a:lnTo>
                  <a:pt x="824339" y="268059"/>
                </a:lnTo>
                <a:lnTo>
                  <a:pt x="822858" y="268941"/>
                </a:lnTo>
                <a:lnTo>
                  <a:pt x="820820" y="269470"/>
                </a:lnTo>
                <a:close/>
              </a:path>
              <a:path w="2096770" h="476884">
                <a:moveTo>
                  <a:pt x="823678" y="377818"/>
                </a:moveTo>
                <a:lnTo>
                  <a:pt x="818762" y="377527"/>
                </a:lnTo>
                <a:lnTo>
                  <a:pt x="816703" y="374887"/>
                </a:lnTo>
                <a:lnTo>
                  <a:pt x="818951" y="370118"/>
                </a:lnTo>
                <a:lnTo>
                  <a:pt x="822100" y="369005"/>
                </a:lnTo>
                <a:lnTo>
                  <a:pt x="824971" y="369792"/>
                </a:lnTo>
                <a:lnTo>
                  <a:pt x="825655" y="372492"/>
                </a:lnTo>
                <a:lnTo>
                  <a:pt x="826617" y="374168"/>
                </a:lnTo>
                <a:lnTo>
                  <a:pt x="825181" y="375437"/>
                </a:lnTo>
                <a:lnTo>
                  <a:pt x="823678" y="377818"/>
                </a:lnTo>
                <a:close/>
              </a:path>
              <a:path w="2096770" h="476884">
                <a:moveTo>
                  <a:pt x="818870" y="412204"/>
                </a:moveTo>
                <a:lnTo>
                  <a:pt x="816588" y="409606"/>
                </a:lnTo>
                <a:lnTo>
                  <a:pt x="818261" y="404436"/>
                </a:lnTo>
                <a:lnTo>
                  <a:pt x="821403" y="403058"/>
                </a:lnTo>
                <a:lnTo>
                  <a:pt x="824470" y="403445"/>
                </a:lnTo>
                <a:lnTo>
                  <a:pt x="825506" y="406057"/>
                </a:lnTo>
                <a:lnTo>
                  <a:pt x="826684" y="407591"/>
                </a:lnTo>
                <a:lnTo>
                  <a:pt x="825384" y="409090"/>
                </a:lnTo>
                <a:lnTo>
                  <a:pt x="824186" y="411729"/>
                </a:lnTo>
                <a:lnTo>
                  <a:pt x="818870" y="412204"/>
                </a:lnTo>
                <a:close/>
              </a:path>
              <a:path w="2096770" h="476884">
                <a:moveTo>
                  <a:pt x="823712" y="343331"/>
                </a:moveTo>
                <a:lnTo>
                  <a:pt x="818836" y="343107"/>
                </a:lnTo>
                <a:lnTo>
                  <a:pt x="816744" y="340542"/>
                </a:lnTo>
                <a:lnTo>
                  <a:pt x="818904" y="335813"/>
                </a:lnTo>
                <a:lnTo>
                  <a:pt x="822026" y="334754"/>
                </a:lnTo>
                <a:lnTo>
                  <a:pt x="824910" y="335467"/>
                </a:lnTo>
                <a:lnTo>
                  <a:pt x="825635" y="338099"/>
                </a:lnTo>
                <a:lnTo>
                  <a:pt x="826610" y="339714"/>
                </a:lnTo>
                <a:lnTo>
                  <a:pt x="825188" y="340976"/>
                </a:lnTo>
                <a:lnTo>
                  <a:pt x="823712" y="343331"/>
                </a:lnTo>
                <a:close/>
              </a:path>
              <a:path w="2096770" h="476884">
                <a:moveTo>
                  <a:pt x="208954" y="464801"/>
                </a:moveTo>
                <a:lnTo>
                  <a:pt x="208230" y="462983"/>
                </a:lnTo>
                <a:lnTo>
                  <a:pt x="207343" y="461198"/>
                </a:lnTo>
                <a:lnTo>
                  <a:pt x="206835" y="458953"/>
                </a:lnTo>
                <a:lnTo>
                  <a:pt x="208589" y="458186"/>
                </a:lnTo>
                <a:lnTo>
                  <a:pt x="209496" y="457609"/>
                </a:lnTo>
                <a:lnTo>
                  <a:pt x="211981" y="458722"/>
                </a:lnTo>
                <a:lnTo>
                  <a:pt x="212807" y="460581"/>
                </a:lnTo>
                <a:lnTo>
                  <a:pt x="211074" y="463783"/>
                </a:lnTo>
                <a:lnTo>
                  <a:pt x="209835" y="464197"/>
                </a:lnTo>
                <a:lnTo>
                  <a:pt x="208954" y="464801"/>
                </a:lnTo>
                <a:close/>
              </a:path>
              <a:path w="2096770" h="476884">
                <a:moveTo>
                  <a:pt x="157303" y="273297"/>
                </a:moveTo>
                <a:lnTo>
                  <a:pt x="152902" y="271987"/>
                </a:lnTo>
                <a:lnTo>
                  <a:pt x="151845" y="269090"/>
                </a:lnTo>
                <a:lnTo>
                  <a:pt x="155035" y="265379"/>
                </a:lnTo>
                <a:lnTo>
                  <a:pt x="157642" y="265100"/>
                </a:lnTo>
                <a:lnTo>
                  <a:pt x="161860" y="265982"/>
                </a:lnTo>
                <a:lnTo>
                  <a:pt x="162321" y="267984"/>
                </a:lnTo>
                <a:lnTo>
                  <a:pt x="160905" y="270270"/>
                </a:lnTo>
                <a:lnTo>
                  <a:pt x="159267" y="271227"/>
                </a:lnTo>
                <a:lnTo>
                  <a:pt x="157303" y="273297"/>
                </a:lnTo>
                <a:close/>
              </a:path>
              <a:path w="2096770" h="476884">
                <a:moveTo>
                  <a:pt x="156010" y="305111"/>
                </a:moveTo>
                <a:lnTo>
                  <a:pt x="155120" y="303551"/>
                </a:lnTo>
                <a:lnTo>
                  <a:pt x="154493" y="302797"/>
                </a:lnTo>
                <a:lnTo>
                  <a:pt x="159402" y="300484"/>
                </a:lnTo>
                <a:lnTo>
                  <a:pt x="161393" y="302757"/>
                </a:lnTo>
                <a:lnTo>
                  <a:pt x="159702" y="303578"/>
                </a:lnTo>
                <a:lnTo>
                  <a:pt x="158149" y="304514"/>
                </a:lnTo>
                <a:lnTo>
                  <a:pt x="156010" y="305111"/>
                </a:lnTo>
                <a:close/>
              </a:path>
              <a:path w="2096770" h="476884">
                <a:moveTo>
                  <a:pt x="158671" y="412313"/>
                </a:moveTo>
                <a:lnTo>
                  <a:pt x="154215" y="410983"/>
                </a:lnTo>
                <a:lnTo>
                  <a:pt x="152746" y="408140"/>
                </a:lnTo>
                <a:lnTo>
                  <a:pt x="155915" y="404117"/>
                </a:lnTo>
                <a:lnTo>
                  <a:pt x="159050" y="403527"/>
                </a:lnTo>
                <a:lnTo>
                  <a:pt x="161447" y="405094"/>
                </a:lnTo>
                <a:lnTo>
                  <a:pt x="161657" y="407611"/>
                </a:lnTo>
                <a:lnTo>
                  <a:pt x="162334" y="409409"/>
                </a:lnTo>
                <a:lnTo>
                  <a:pt x="160662" y="410325"/>
                </a:lnTo>
                <a:lnTo>
                  <a:pt x="158671" y="412313"/>
                </a:lnTo>
                <a:close/>
              </a:path>
              <a:path w="2096770" h="476884">
                <a:moveTo>
                  <a:pt x="157669" y="201661"/>
                </a:moveTo>
                <a:lnTo>
                  <a:pt x="156335" y="201037"/>
                </a:lnTo>
                <a:lnTo>
                  <a:pt x="156937" y="197991"/>
                </a:lnTo>
                <a:lnTo>
                  <a:pt x="158630" y="197889"/>
                </a:lnTo>
                <a:lnTo>
                  <a:pt x="159578" y="197638"/>
                </a:lnTo>
                <a:lnTo>
                  <a:pt x="159808" y="198438"/>
                </a:lnTo>
                <a:lnTo>
                  <a:pt x="160431" y="199816"/>
                </a:lnTo>
                <a:lnTo>
                  <a:pt x="157669" y="201661"/>
                </a:lnTo>
                <a:close/>
              </a:path>
              <a:path w="2096770" h="476884">
                <a:moveTo>
                  <a:pt x="156504" y="377866"/>
                </a:moveTo>
                <a:lnTo>
                  <a:pt x="153897" y="376964"/>
                </a:lnTo>
                <a:lnTo>
                  <a:pt x="153270" y="372594"/>
                </a:lnTo>
                <a:lnTo>
                  <a:pt x="154513" y="369602"/>
                </a:lnTo>
                <a:lnTo>
                  <a:pt x="157276" y="368489"/>
                </a:lnTo>
                <a:lnTo>
                  <a:pt x="159585" y="370097"/>
                </a:lnTo>
                <a:lnTo>
                  <a:pt x="161521" y="370762"/>
                </a:lnTo>
                <a:lnTo>
                  <a:pt x="160565" y="372601"/>
                </a:lnTo>
                <a:lnTo>
                  <a:pt x="160012" y="374901"/>
                </a:lnTo>
                <a:lnTo>
                  <a:pt x="156504" y="377866"/>
                </a:lnTo>
                <a:close/>
              </a:path>
              <a:path w="2096770" h="476884">
                <a:moveTo>
                  <a:pt x="140490" y="393526"/>
                </a:moveTo>
                <a:lnTo>
                  <a:pt x="135926" y="393037"/>
                </a:lnTo>
                <a:lnTo>
                  <a:pt x="133685" y="390940"/>
                </a:lnTo>
                <a:lnTo>
                  <a:pt x="137152" y="386354"/>
                </a:lnTo>
                <a:lnTo>
                  <a:pt x="139914" y="385255"/>
                </a:lnTo>
                <a:lnTo>
                  <a:pt x="142487" y="386130"/>
                </a:lnTo>
                <a:lnTo>
                  <a:pt x="142867" y="388919"/>
                </a:lnTo>
                <a:lnTo>
                  <a:pt x="143605" y="390655"/>
                </a:lnTo>
                <a:lnTo>
                  <a:pt x="142095" y="391626"/>
                </a:lnTo>
                <a:lnTo>
                  <a:pt x="140490" y="393526"/>
                </a:lnTo>
                <a:close/>
              </a:path>
              <a:path w="2096770" h="476884">
                <a:moveTo>
                  <a:pt x="155373" y="235789"/>
                </a:moveTo>
                <a:lnTo>
                  <a:pt x="153762" y="233964"/>
                </a:lnTo>
                <a:lnTo>
                  <a:pt x="154534" y="230626"/>
                </a:lnTo>
                <a:lnTo>
                  <a:pt x="156538" y="229697"/>
                </a:lnTo>
                <a:lnTo>
                  <a:pt x="159937" y="231210"/>
                </a:lnTo>
                <a:lnTo>
                  <a:pt x="160431" y="232424"/>
                </a:lnTo>
                <a:lnTo>
                  <a:pt x="161102" y="233265"/>
                </a:lnTo>
                <a:lnTo>
                  <a:pt x="159348" y="234120"/>
                </a:lnTo>
                <a:lnTo>
                  <a:pt x="157635" y="235145"/>
                </a:lnTo>
                <a:lnTo>
                  <a:pt x="155373" y="235789"/>
                </a:lnTo>
                <a:close/>
              </a:path>
              <a:path w="2096770" h="476884">
                <a:moveTo>
                  <a:pt x="157154" y="167743"/>
                </a:moveTo>
                <a:lnTo>
                  <a:pt x="154371" y="166875"/>
                </a:lnTo>
                <a:lnTo>
                  <a:pt x="153755" y="164303"/>
                </a:lnTo>
                <a:lnTo>
                  <a:pt x="152848" y="162682"/>
                </a:lnTo>
                <a:lnTo>
                  <a:pt x="154121" y="161494"/>
                </a:lnTo>
                <a:lnTo>
                  <a:pt x="155556" y="159181"/>
                </a:lnTo>
                <a:lnTo>
                  <a:pt x="159863" y="159819"/>
                </a:lnTo>
                <a:lnTo>
                  <a:pt x="162023" y="162295"/>
                </a:lnTo>
                <a:lnTo>
                  <a:pt x="160452" y="166739"/>
                </a:lnTo>
                <a:lnTo>
                  <a:pt x="157154" y="167743"/>
                </a:lnTo>
                <a:close/>
              </a:path>
              <a:path w="2096770" h="476884">
                <a:moveTo>
                  <a:pt x="156748" y="98462"/>
                </a:moveTo>
                <a:lnTo>
                  <a:pt x="155630" y="96861"/>
                </a:lnTo>
                <a:lnTo>
                  <a:pt x="153437" y="95124"/>
                </a:lnTo>
                <a:lnTo>
                  <a:pt x="154053" y="90185"/>
                </a:lnTo>
                <a:lnTo>
                  <a:pt x="156727" y="88271"/>
                </a:lnTo>
                <a:lnTo>
                  <a:pt x="161379" y="91203"/>
                </a:lnTo>
                <a:lnTo>
                  <a:pt x="162497" y="94378"/>
                </a:lnTo>
                <a:lnTo>
                  <a:pt x="161305" y="97105"/>
                </a:lnTo>
                <a:lnTo>
                  <a:pt x="158569" y="97580"/>
                </a:lnTo>
                <a:lnTo>
                  <a:pt x="156748" y="98462"/>
                </a:lnTo>
                <a:close/>
              </a:path>
              <a:path w="2096770" h="476884">
                <a:moveTo>
                  <a:pt x="141248" y="464733"/>
                </a:moveTo>
                <a:lnTo>
                  <a:pt x="138540" y="464632"/>
                </a:lnTo>
                <a:lnTo>
                  <a:pt x="136122" y="463153"/>
                </a:lnTo>
                <a:lnTo>
                  <a:pt x="133834" y="457311"/>
                </a:lnTo>
                <a:lnTo>
                  <a:pt x="137186" y="456415"/>
                </a:lnTo>
                <a:lnTo>
                  <a:pt x="141553" y="457046"/>
                </a:lnTo>
                <a:lnTo>
                  <a:pt x="142487" y="459509"/>
                </a:lnTo>
                <a:lnTo>
                  <a:pt x="143564" y="460941"/>
                </a:lnTo>
                <a:lnTo>
                  <a:pt x="142427" y="462284"/>
                </a:lnTo>
                <a:lnTo>
                  <a:pt x="141248" y="464733"/>
                </a:lnTo>
                <a:close/>
              </a:path>
              <a:path w="2096770" h="476884">
                <a:moveTo>
                  <a:pt x="155299" y="62414"/>
                </a:moveTo>
                <a:lnTo>
                  <a:pt x="154737" y="60562"/>
                </a:lnTo>
                <a:lnTo>
                  <a:pt x="153200" y="58112"/>
                </a:lnTo>
                <a:lnTo>
                  <a:pt x="154662" y="55697"/>
                </a:lnTo>
                <a:lnTo>
                  <a:pt x="157479" y="54788"/>
                </a:lnTo>
                <a:lnTo>
                  <a:pt x="162023" y="55500"/>
                </a:lnTo>
                <a:lnTo>
                  <a:pt x="162490" y="57705"/>
                </a:lnTo>
                <a:lnTo>
                  <a:pt x="160851" y="60128"/>
                </a:lnTo>
                <a:lnTo>
                  <a:pt x="155299" y="62414"/>
                </a:lnTo>
                <a:close/>
              </a:path>
              <a:path w="2096770" h="476884">
                <a:moveTo>
                  <a:pt x="158969" y="132713"/>
                </a:moveTo>
                <a:lnTo>
                  <a:pt x="154107" y="131932"/>
                </a:lnTo>
                <a:lnTo>
                  <a:pt x="152360" y="129103"/>
                </a:lnTo>
                <a:lnTo>
                  <a:pt x="155102" y="124550"/>
                </a:lnTo>
                <a:lnTo>
                  <a:pt x="158353" y="123485"/>
                </a:lnTo>
                <a:lnTo>
                  <a:pt x="161027" y="124788"/>
                </a:lnTo>
                <a:lnTo>
                  <a:pt x="161474" y="127495"/>
                </a:lnTo>
                <a:lnTo>
                  <a:pt x="162334" y="129327"/>
                </a:lnTo>
                <a:lnTo>
                  <a:pt x="160736" y="130460"/>
                </a:lnTo>
                <a:lnTo>
                  <a:pt x="158969" y="132713"/>
                </a:lnTo>
                <a:close/>
              </a:path>
              <a:path w="2096770" h="476884">
                <a:moveTo>
                  <a:pt x="155820" y="343107"/>
                </a:moveTo>
                <a:lnTo>
                  <a:pt x="153450" y="342449"/>
                </a:lnTo>
                <a:lnTo>
                  <a:pt x="152881" y="338025"/>
                </a:lnTo>
                <a:lnTo>
                  <a:pt x="154276" y="334904"/>
                </a:lnTo>
                <a:lnTo>
                  <a:pt x="157174" y="334015"/>
                </a:lnTo>
                <a:lnTo>
                  <a:pt x="159436" y="335725"/>
                </a:lnTo>
                <a:lnTo>
                  <a:pt x="161406" y="336485"/>
                </a:lnTo>
                <a:lnTo>
                  <a:pt x="158346" y="341940"/>
                </a:lnTo>
                <a:lnTo>
                  <a:pt x="155820" y="343107"/>
                </a:lnTo>
                <a:close/>
              </a:path>
              <a:path w="2096770" h="476884">
                <a:moveTo>
                  <a:pt x="175795" y="426541"/>
                </a:moveTo>
                <a:lnTo>
                  <a:pt x="174577" y="426405"/>
                </a:lnTo>
                <a:lnTo>
                  <a:pt x="174082" y="425279"/>
                </a:lnTo>
                <a:lnTo>
                  <a:pt x="173534" y="424621"/>
                </a:lnTo>
                <a:lnTo>
                  <a:pt x="175538" y="423020"/>
                </a:lnTo>
                <a:lnTo>
                  <a:pt x="177177" y="424994"/>
                </a:lnTo>
                <a:lnTo>
                  <a:pt x="176506" y="425530"/>
                </a:lnTo>
                <a:lnTo>
                  <a:pt x="175795" y="426541"/>
                </a:lnTo>
                <a:close/>
              </a:path>
              <a:path w="2096770" h="476884">
                <a:moveTo>
                  <a:pt x="174434" y="392392"/>
                </a:moveTo>
                <a:lnTo>
                  <a:pt x="172843" y="390710"/>
                </a:lnTo>
                <a:lnTo>
                  <a:pt x="173615" y="388606"/>
                </a:lnTo>
                <a:lnTo>
                  <a:pt x="174719" y="387080"/>
                </a:lnTo>
                <a:lnTo>
                  <a:pt x="175646" y="385485"/>
                </a:lnTo>
                <a:lnTo>
                  <a:pt x="177651" y="387290"/>
                </a:lnTo>
                <a:lnTo>
                  <a:pt x="178524" y="390187"/>
                </a:lnTo>
                <a:lnTo>
                  <a:pt x="177644" y="391931"/>
                </a:lnTo>
                <a:lnTo>
                  <a:pt x="174434" y="392392"/>
                </a:lnTo>
                <a:close/>
              </a:path>
              <a:path w="2096770" h="476884">
                <a:moveTo>
                  <a:pt x="175328" y="464577"/>
                </a:moveTo>
                <a:lnTo>
                  <a:pt x="174541" y="462759"/>
                </a:lnTo>
                <a:lnTo>
                  <a:pt x="173717" y="461232"/>
                </a:lnTo>
                <a:lnTo>
                  <a:pt x="173215" y="459061"/>
                </a:lnTo>
                <a:lnTo>
                  <a:pt x="174976" y="457602"/>
                </a:lnTo>
                <a:lnTo>
                  <a:pt x="178057" y="458484"/>
                </a:lnTo>
                <a:lnTo>
                  <a:pt x="178721" y="460344"/>
                </a:lnTo>
                <a:lnTo>
                  <a:pt x="177718" y="462759"/>
                </a:lnTo>
                <a:lnTo>
                  <a:pt x="175328" y="464577"/>
                </a:lnTo>
                <a:close/>
              </a:path>
              <a:path w="2096770" h="476884">
                <a:moveTo>
                  <a:pt x="176283" y="114244"/>
                </a:moveTo>
                <a:lnTo>
                  <a:pt x="175111" y="112731"/>
                </a:lnTo>
                <a:lnTo>
                  <a:pt x="172863" y="111116"/>
                </a:lnTo>
                <a:lnTo>
                  <a:pt x="173331" y="106102"/>
                </a:lnTo>
                <a:lnTo>
                  <a:pt x="175836" y="104046"/>
                </a:lnTo>
                <a:lnTo>
                  <a:pt x="180772" y="107412"/>
                </a:lnTo>
                <a:lnTo>
                  <a:pt x="181138" y="110010"/>
                </a:lnTo>
                <a:lnTo>
                  <a:pt x="181998" y="111876"/>
                </a:lnTo>
                <a:lnTo>
                  <a:pt x="176283" y="114244"/>
                </a:lnTo>
                <a:close/>
              </a:path>
              <a:path w="2096770" h="476884">
                <a:moveTo>
                  <a:pt x="175172" y="357945"/>
                </a:moveTo>
                <a:lnTo>
                  <a:pt x="174461" y="356188"/>
                </a:lnTo>
                <a:lnTo>
                  <a:pt x="173568" y="354465"/>
                </a:lnTo>
                <a:lnTo>
                  <a:pt x="173087" y="352192"/>
                </a:lnTo>
                <a:lnTo>
                  <a:pt x="174651" y="351391"/>
                </a:lnTo>
                <a:lnTo>
                  <a:pt x="175457" y="350747"/>
                </a:lnTo>
                <a:lnTo>
                  <a:pt x="176175" y="352497"/>
                </a:lnTo>
                <a:lnTo>
                  <a:pt x="177075" y="354214"/>
                </a:lnTo>
                <a:lnTo>
                  <a:pt x="177556" y="356487"/>
                </a:lnTo>
                <a:lnTo>
                  <a:pt x="175978" y="357301"/>
                </a:lnTo>
                <a:lnTo>
                  <a:pt x="175172" y="357945"/>
                </a:lnTo>
                <a:close/>
              </a:path>
              <a:path w="2096770" h="476884">
                <a:moveTo>
                  <a:pt x="174549" y="289926"/>
                </a:moveTo>
                <a:lnTo>
                  <a:pt x="169762" y="289058"/>
                </a:lnTo>
                <a:lnTo>
                  <a:pt x="168550" y="286398"/>
                </a:lnTo>
                <a:lnTo>
                  <a:pt x="171841" y="282354"/>
                </a:lnTo>
                <a:lnTo>
                  <a:pt x="174881" y="281357"/>
                </a:lnTo>
                <a:lnTo>
                  <a:pt x="177048" y="282884"/>
                </a:lnTo>
                <a:lnTo>
                  <a:pt x="177211" y="285360"/>
                </a:lnTo>
                <a:lnTo>
                  <a:pt x="177840" y="287165"/>
                </a:lnTo>
                <a:lnTo>
                  <a:pt x="176276" y="288067"/>
                </a:lnTo>
                <a:lnTo>
                  <a:pt x="174549" y="289926"/>
                </a:lnTo>
                <a:close/>
              </a:path>
              <a:path w="2096770" h="476884">
                <a:moveTo>
                  <a:pt x="153037" y="29236"/>
                </a:moveTo>
                <a:lnTo>
                  <a:pt x="151222" y="25375"/>
                </a:lnTo>
                <a:lnTo>
                  <a:pt x="153992" y="20191"/>
                </a:lnTo>
                <a:lnTo>
                  <a:pt x="157513" y="18997"/>
                </a:lnTo>
                <a:lnTo>
                  <a:pt x="160045" y="17274"/>
                </a:lnTo>
                <a:lnTo>
                  <a:pt x="163587" y="22770"/>
                </a:lnTo>
                <a:lnTo>
                  <a:pt x="161379" y="24724"/>
                </a:lnTo>
                <a:lnTo>
                  <a:pt x="159355" y="27953"/>
                </a:lnTo>
                <a:lnTo>
                  <a:pt x="153037" y="29236"/>
                </a:lnTo>
                <a:close/>
              </a:path>
              <a:path w="2096770" h="476884">
                <a:moveTo>
                  <a:pt x="160445" y="476716"/>
                </a:moveTo>
                <a:lnTo>
                  <a:pt x="153213" y="476716"/>
                </a:lnTo>
                <a:lnTo>
                  <a:pt x="153477" y="475677"/>
                </a:lnTo>
                <a:lnTo>
                  <a:pt x="154493" y="474131"/>
                </a:lnTo>
                <a:lnTo>
                  <a:pt x="157540" y="473554"/>
                </a:lnTo>
                <a:lnTo>
                  <a:pt x="159449" y="474707"/>
                </a:lnTo>
                <a:lnTo>
                  <a:pt x="159980" y="475698"/>
                </a:lnTo>
                <a:lnTo>
                  <a:pt x="160445" y="476716"/>
                </a:lnTo>
                <a:close/>
              </a:path>
              <a:path w="2096770" h="476884">
                <a:moveTo>
                  <a:pt x="175125" y="253993"/>
                </a:moveTo>
                <a:lnTo>
                  <a:pt x="174387" y="253240"/>
                </a:lnTo>
                <a:lnTo>
                  <a:pt x="172897" y="252263"/>
                </a:lnTo>
                <a:lnTo>
                  <a:pt x="173581" y="249977"/>
                </a:lnTo>
                <a:lnTo>
                  <a:pt x="174665" y="248328"/>
                </a:lnTo>
                <a:lnTo>
                  <a:pt x="175545" y="246625"/>
                </a:lnTo>
                <a:lnTo>
                  <a:pt x="177861" y="248715"/>
                </a:lnTo>
                <a:lnTo>
                  <a:pt x="175125" y="253993"/>
                </a:lnTo>
                <a:close/>
              </a:path>
              <a:path w="2096770" h="476884">
                <a:moveTo>
                  <a:pt x="175328" y="323553"/>
                </a:moveTo>
                <a:lnTo>
                  <a:pt x="174529" y="321802"/>
                </a:lnTo>
                <a:lnTo>
                  <a:pt x="173541" y="320092"/>
                </a:lnTo>
                <a:lnTo>
                  <a:pt x="172958" y="317772"/>
                </a:lnTo>
                <a:lnTo>
                  <a:pt x="174502" y="316869"/>
                </a:lnTo>
                <a:lnTo>
                  <a:pt x="175281" y="316164"/>
                </a:lnTo>
                <a:lnTo>
                  <a:pt x="177671" y="321415"/>
                </a:lnTo>
                <a:lnTo>
                  <a:pt x="175328" y="323553"/>
                </a:lnTo>
                <a:close/>
              </a:path>
              <a:path w="2096770" h="476884">
                <a:moveTo>
                  <a:pt x="157371" y="446482"/>
                </a:moveTo>
                <a:lnTo>
                  <a:pt x="156253" y="444982"/>
                </a:lnTo>
                <a:lnTo>
                  <a:pt x="154073" y="443340"/>
                </a:lnTo>
                <a:lnTo>
                  <a:pt x="154683" y="438605"/>
                </a:lnTo>
                <a:lnTo>
                  <a:pt x="157283" y="436671"/>
                </a:lnTo>
                <a:lnTo>
                  <a:pt x="161867" y="439337"/>
                </a:lnTo>
                <a:lnTo>
                  <a:pt x="162971" y="442486"/>
                </a:lnTo>
                <a:lnTo>
                  <a:pt x="161840" y="445159"/>
                </a:lnTo>
                <a:lnTo>
                  <a:pt x="159145" y="445627"/>
                </a:lnTo>
                <a:lnTo>
                  <a:pt x="157371" y="446482"/>
                </a:lnTo>
                <a:close/>
              </a:path>
              <a:path w="2096770" h="476884">
                <a:moveTo>
                  <a:pt x="141316" y="43552"/>
                </a:moveTo>
                <a:lnTo>
                  <a:pt x="140539" y="42880"/>
                </a:lnTo>
                <a:lnTo>
                  <a:pt x="139041" y="42039"/>
                </a:lnTo>
                <a:lnTo>
                  <a:pt x="139601" y="39813"/>
                </a:lnTo>
                <a:lnTo>
                  <a:pt x="140540" y="38192"/>
                </a:lnTo>
                <a:lnTo>
                  <a:pt x="141302" y="36516"/>
                </a:lnTo>
                <a:lnTo>
                  <a:pt x="142072" y="38199"/>
                </a:lnTo>
                <a:lnTo>
                  <a:pt x="143028" y="39834"/>
                </a:lnTo>
                <a:lnTo>
                  <a:pt x="143475" y="41591"/>
                </a:lnTo>
                <a:lnTo>
                  <a:pt x="143549" y="42039"/>
                </a:lnTo>
                <a:lnTo>
                  <a:pt x="142067" y="42887"/>
                </a:lnTo>
                <a:lnTo>
                  <a:pt x="141316" y="43552"/>
                </a:lnTo>
                <a:close/>
              </a:path>
              <a:path w="2096770" h="476884">
                <a:moveTo>
                  <a:pt x="121077" y="342381"/>
                </a:moveTo>
                <a:lnTo>
                  <a:pt x="120433" y="340528"/>
                </a:lnTo>
                <a:lnTo>
                  <a:pt x="118869" y="338303"/>
                </a:lnTo>
                <a:lnTo>
                  <a:pt x="119932" y="335684"/>
                </a:lnTo>
                <a:lnTo>
                  <a:pt x="122864" y="334544"/>
                </a:lnTo>
                <a:lnTo>
                  <a:pt x="127049" y="335257"/>
                </a:lnTo>
                <a:lnTo>
                  <a:pt x="127943" y="337814"/>
                </a:lnTo>
                <a:lnTo>
                  <a:pt x="125133" y="341126"/>
                </a:lnTo>
                <a:lnTo>
                  <a:pt x="122858" y="341539"/>
                </a:lnTo>
                <a:lnTo>
                  <a:pt x="121077" y="342381"/>
                </a:lnTo>
                <a:close/>
              </a:path>
              <a:path w="2096770" h="476884">
                <a:moveTo>
                  <a:pt x="122688" y="447493"/>
                </a:moveTo>
                <a:lnTo>
                  <a:pt x="120020" y="446604"/>
                </a:lnTo>
                <a:lnTo>
                  <a:pt x="119492" y="444005"/>
                </a:lnTo>
                <a:lnTo>
                  <a:pt x="118619" y="442323"/>
                </a:lnTo>
                <a:lnTo>
                  <a:pt x="119838" y="441122"/>
                </a:lnTo>
                <a:lnTo>
                  <a:pt x="121246" y="438754"/>
                </a:lnTo>
                <a:lnTo>
                  <a:pt x="125546" y="439426"/>
                </a:lnTo>
                <a:lnTo>
                  <a:pt x="127448" y="442058"/>
                </a:lnTo>
                <a:lnTo>
                  <a:pt x="125918" y="446414"/>
                </a:lnTo>
                <a:lnTo>
                  <a:pt x="122688" y="447493"/>
                </a:lnTo>
                <a:close/>
              </a:path>
              <a:path w="2096770" h="476884">
                <a:moveTo>
                  <a:pt x="125376" y="98327"/>
                </a:moveTo>
                <a:lnTo>
                  <a:pt x="120711" y="97804"/>
                </a:lnTo>
                <a:lnTo>
                  <a:pt x="119039" y="95274"/>
                </a:lnTo>
                <a:lnTo>
                  <a:pt x="121124" y="89384"/>
                </a:lnTo>
                <a:lnTo>
                  <a:pt x="123406" y="88536"/>
                </a:lnTo>
                <a:lnTo>
                  <a:pt x="126832" y="91155"/>
                </a:lnTo>
                <a:lnTo>
                  <a:pt x="127421" y="93292"/>
                </a:lnTo>
                <a:lnTo>
                  <a:pt x="128369" y="94961"/>
                </a:lnTo>
                <a:lnTo>
                  <a:pt x="126934" y="96108"/>
                </a:lnTo>
                <a:lnTo>
                  <a:pt x="125376" y="98327"/>
                </a:lnTo>
                <a:close/>
              </a:path>
              <a:path w="2096770" h="476884">
                <a:moveTo>
                  <a:pt x="139508" y="359309"/>
                </a:moveTo>
                <a:lnTo>
                  <a:pt x="136806" y="358834"/>
                </a:lnTo>
                <a:lnTo>
                  <a:pt x="136095" y="356324"/>
                </a:lnTo>
                <a:lnTo>
                  <a:pt x="135215" y="354845"/>
                </a:lnTo>
                <a:lnTo>
                  <a:pt x="136637" y="353589"/>
                </a:lnTo>
                <a:lnTo>
                  <a:pt x="138025" y="351337"/>
                </a:lnTo>
                <a:lnTo>
                  <a:pt x="143266" y="351188"/>
                </a:lnTo>
                <a:lnTo>
                  <a:pt x="144316" y="354166"/>
                </a:lnTo>
                <a:lnTo>
                  <a:pt x="142386" y="358352"/>
                </a:lnTo>
                <a:lnTo>
                  <a:pt x="139508" y="359309"/>
                </a:lnTo>
                <a:close/>
              </a:path>
              <a:path w="2096770" h="476884">
                <a:moveTo>
                  <a:pt x="121794" y="132041"/>
                </a:moveTo>
                <a:lnTo>
                  <a:pt x="118673" y="131003"/>
                </a:lnTo>
                <a:lnTo>
                  <a:pt x="117820" y="128906"/>
                </a:lnTo>
                <a:lnTo>
                  <a:pt x="119343" y="125548"/>
                </a:lnTo>
                <a:lnTo>
                  <a:pt x="120596" y="125053"/>
                </a:lnTo>
                <a:lnTo>
                  <a:pt x="121463" y="124381"/>
                </a:lnTo>
                <a:lnTo>
                  <a:pt x="123934" y="125528"/>
                </a:lnTo>
                <a:lnTo>
                  <a:pt x="124848" y="127448"/>
                </a:lnTo>
                <a:lnTo>
                  <a:pt x="123304" y="130799"/>
                </a:lnTo>
                <a:lnTo>
                  <a:pt x="121794" y="132041"/>
                </a:lnTo>
                <a:close/>
              </a:path>
              <a:path w="2096770" h="476884">
                <a:moveTo>
                  <a:pt x="126616" y="476722"/>
                </a:moveTo>
                <a:lnTo>
                  <a:pt x="119783" y="476722"/>
                </a:lnTo>
                <a:lnTo>
                  <a:pt x="121158" y="473099"/>
                </a:lnTo>
                <a:lnTo>
                  <a:pt x="122912" y="474063"/>
                </a:lnTo>
                <a:lnTo>
                  <a:pt x="125167" y="474633"/>
                </a:lnTo>
                <a:lnTo>
                  <a:pt x="126473" y="476288"/>
                </a:lnTo>
                <a:lnTo>
                  <a:pt x="126500" y="476512"/>
                </a:lnTo>
                <a:lnTo>
                  <a:pt x="126616" y="476722"/>
                </a:lnTo>
                <a:close/>
              </a:path>
              <a:path w="2096770" h="476884">
                <a:moveTo>
                  <a:pt x="119323" y="378415"/>
                </a:moveTo>
                <a:lnTo>
                  <a:pt x="118463" y="375030"/>
                </a:lnTo>
                <a:lnTo>
                  <a:pt x="119005" y="370694"/>
                </a:lnTo>
                <a:lnTo>
                  <a:pt x="121381" y="369710"/>
                </a:lnTo>
                <a:lnTo>
                  <a:pt x="122756" y="368604"/>
                </a:lnTo>
                <a:lnTo>
                  <a:pt x="124090" y="369751"/>
                </a:lnTo>
                <a:lnTo>
                  <a:pt x="126473" y="370891"/>
                </a:lnTo>
                <a:lnTo>
                  <a:pt x="126507" y="373646"/>
                </a:lnTo>
                <a:lnTo>
                  <a:pt x="125072" y="376143"/>
                </a:lnTo>
                <a:lnTo>
                  <a:pt x="119323" y="378415"/>
                </a:lnTo>
                <a:close/>
              </a:path>
              <a:path w="2096770" h="476884">
                <a:moveTo>
                  <a:pt x="120684" y="272862"/>
                </a:moveTo>
                <a:lnTo>
                  <a:pt x="120088" y="270915"/>
                </a:lnTo>
                <a:lnTo>
                  <a:pt x="118707" y="268791"/>
                </a:lnTo>
                <a:lnTo>
                  <a:pt x="119675" y="264490"/>
                </a:lnTo>
                <a:lnTo>
                  <a:pt x="122119" y="263906"/>
                </a:lnTo>
                <a:lnTo>
                  <a:pt x="127232" y="266281"/>
                </a:lnTo>
                <a:lnTo>
                  <a:pt x="127760" y="268187"/>
                </a:lnTo>
                <a:lnTo>
                  <a:pt x="126257" y="270644"/>
                </a:lnTo>
                <a:lnTo>
                  <a:pt x="120684" y="272862"/>
                </a:lnTo>
                <a:close/>
              </a:path>
              <a:path w="2096770" h="476884">
                <a:moveTo>
                  <a:pt x="124036" y="306047"/>
                </a:moveTo>
                <a:lnTo>
                  <a:pt x="119885" y="305070"/>
                </a:lnTo>
                <a:lnTo>
                  <a:pt x="118585" y="302153"/>
                </a:lnTo>
                <a:lnTo>
                  <a:pt x="118984" y="299385"/>
                </a:lnTo>
                <a:lnTo>
                  <a:pt x="121239" y="298414"/>
                </a:lnTo>
                <a:lnTo>
                  <a:pt x="122580" y="297322"/>
                </a:lnTo>
                <a:lnTo>
                  <a:pt x="123961" y="298536"/>
                </a:lnTo>
                <a:lnTo>
                  <a:pt x="126324" y="299609"/>
                </a:lnTo>
                <a:lnTo>
                  <a:pt x="127083" y="304894"/>
                </a:lnTo>
                <a:lnTo>
                  <a:pt x="124036" y="306047"/>
                </a:lnTo>
                <a:close/>
              </a:path>
              <a:path w="2096770" h="476884">
                <a:moveTo>
                  <a:pt x="122262" y="201668"/>
                </a:moveTo>
                <a:lnTo>
                  <a:pt x="119140" y="200230"/>
                </a:lnTo>
                <a:lnTo>
                  <a:pt x="118517" y="197366"/>
                </a:lnTo>
                <a:lnTo>
                  <a:pt x="120318" y="195256"/>
                </a:lnTo>
                <a:lnTo>
                  <a:pt x="121192" y="193343"/>
                </a:lnTo>
                <a:lnTo>
                  <a:pt x="126589" y="196593"/>
                </a:lnTo>
                <a:lnTo>
                  <a:pt x="127482" y="199090"/>
                </a:lnTo>
                <a:lnTo>
                  <a:pt x="126663" y="201342"/>
                </a:lnTo>
                <a:lnTo>
                  <a:pt x="122262" y="201668"/>
                </a:lnTo>
                <a:close/>
              </a:path>
              <a:path w="2096770" h="476884">
                <a:moveTo>
                  <a:pt x="122709" y="167696"/>
                </a:moveTo>
                <a:lnTo>
                  <a:pt x="120034" y="166841"/>
                </a:lnTo>
                <a:lnTo>
                  <a:pt x="119492" y="164256"/>
                </a:lnTo>
                <a:lnTo>
                  <a:pt x="118632" y="162621"/>
                </a:lnTo>
                <a:lnTo>
                  <a:pt x="119851" y="161393"/>
                </a:lnTo>
                <a:lnTo>
                  <a:pt x="121246" y="159032"/>
                </a:lnTo>
                <a:lnTo>
                  <a:pt x="125532" y="159669"/>
                </a:lnTo>
                <a:lnTo>
                  <a:pt x="127462" y="162268"/>
                </a:lnTo>
                <a:lnTo>
                  <a:pt x="125918" y="166631"/>
                </a:lnTo>
                <a:lnTo>
                  <a:pt x="122709" y="167696"/>
                </a:lnTo>
                <a:close/>
              </a:path>
              <a:path w="2096770" h="476884">
                <a:moveTo>
                  <a:pt x="124415" y="235335"/>
                </a:moveTo>
                <a:lnTo>
                  <a:pt x="122715" y="234588"/>
                </a:lnTo>
                <a:lnTo>
                  <a:pt x="120075" y="234209"/>
                </a:lnTo>
                <a:lnTo>
                  <a:pt x="119072" y="231705"/>
                </a:lnTo>
                <a:lnTo>
                  <a:pt x="120664" y="229595"/>
                </a:lnTo>
                <a:lnTo>
                  <a:pt x="121341" y="227851"/>
                </a:lnTo>
                <a:lnTo>
                  <a:pt x="123020" y="228692"/>
                </a:lnTo>
                <a:lnTo>
                  <a:pt x="125187" y="229140"/>
                </a:lnTo>
                <a:lnTo>
                  <a:pt x="127922" y="232492"/>
                </a:lnTo>
                <a:lnTo>
                  <a:pt x="126947" y="234405"/>
                </a:lnTo>
                <a:lnTo>
                  <a:pt x="124415" y="235335"/>
                </a:lnTo>
                <a:close/>
              </a:path>
              <a:path w="2096770" h="476884">
                <a:moveTo>
                  <a:pt x="120501" y="411811"/>
                </a:moveTo>
                <a:lnTo>
                  <a:pt x="119174" y="410420"/>
                </a:lnTo>
                <a:lnTo>
                  <a:pt x="117854" y="406905"/>
                </a:lnTo>
                <a:lnTo>
                  <a:pt x="118883" y="404931"/>
                </a:lnTo>
                <a:lnTo>
                  <a:pt x="122099" y="404239"/>
                </a:lnTo>
                <a:lnTo>
                  <a:pt x="123013" y="405867"/>
                </a:lnTo>
                <a:lnTo>
                  <a:pt x="124063" y="407034"/>
                </a:lnTo>
                <a:lnTo>
                  <a:pt x="124665" y="409172"/>
                </a:lnTo>
                <a:lnTo>
                  <a:pt x="123778" y="411112"/>
                </a:lnTo>
                <a:lnTo>
                  <a:pt x="120501" y="411811"/>
                </a:lnTo>
                <a:close/>
              </a:path>
              <a:path w="2096770" h="476884">
                <a:moveTo>
                  <a:pt x="121557" y="25348"/>
                </a:moveTo>
                <a:lnTo>
                  <a:pt x="120661" y="23726"/>
                </a:lnTo>
                <a:lnTo>
                  <a:pt x="120088" y="22973"/>
                </a:lnTo>
                <a:lnTo>
                  <a:pt x="124767" y="20653"/>
                </a:lnTo>
                <a:lnTo>
                  <a:pt x="126683" y="22905"/>
                </a:lnTo>
                <a:lnTo>
                  <a:pt x="125016" y="23774"/>
                </a:lnTo>
                <a:lnTo>
                  <a:pt x="123548" y="24697"/>
                </a:lnTo>
                <a:lnTo>
                  <a:pt x="121557" y="25348"/>
                </a:lnTo>
                <a:close/>
              </a:path>
              <a:path w="2096770" h="476884">
                <a:moveTo>
                  <a:pt x="175213" y="150394"/>
                </a:moveTo>
                <a:lnTo>
                  <a:pt x="174482" y="149716"/>
                </a:lnTo>
                <a:lnTo>
                  <a:pt x="173446" y="149173"/>
                </a:lnTo>
                <a:lnTo>
                  <a:pt x="172085" y="146025"/>
                </a:lnTo>
                <a:lnTo>
                  <a:pt x="172965" y="144213"/>
                </a:lnTo>
                <a:lnTo>
                  <a:pt x="176046" y="143542"/>
                </a:lnTo>
                <a:lnTo>
                  <a:pt x="176953" y="144892"/>
                </a:lnTo>
                <a:lnTo>
                  <a:pt x="177718" y="145570"/>
                </a:lnTo>
                <a:lnTo>
                  <a:pt x="175213" y="150394"/>
                </a:lnTo>
                <a:close/>
              </a:path>
              <a:path w="2096770" h="476884">
                <a:moveTo>
                  <a:pt x="490802" y="180879"/>
                </a:moveTo>
                <a:lnTo>
                  <a:pt x="487545" y="180058"/>
                </a:lnTo>
                <a:lnTo>
                  <a:pt x="487260" y="178708"/>
                </a:lnTo>
                <a:lnTo>
                  <a:pt x="490010" y="177113"/>
                </a:lnTo>
                <a:lnTo>
                  <a:pt x="491256" y="177459"/>
                </a:lnTo>
                <a:lnTo>
                  <a:pt x="492366" y="178172"/>
                </a:lnTo>
                <a:lnTo>
                  <a:pt x="492319" y="179196"/>
                </a:lnTo>
                <a:lnTo>
                  <a:pt x="492488" y="179888"/>
                </a:lnTo>
                <a:lnTo>
                  <a:pt x="491696" y="180187"/>
                </a:lnTo>
                <a:lnTo>
                  <a:pt x="490802" y="180879"/>
                </a:lnTo>
                <a:close/>
              </a:path>
              <a:path w="2096770" h="476884">
                <a:moveTo>
                  <a:pt x="141120" y="9098"/>
                </a:moveTo>
                <a:lnTo>
                  <a:pt x="140402" y="8392"/>
                </a:lnTo>
                <a:lnTo>
                  <a:pt x="138953" y="7463"/>
                </a:lnTo>
                <a:lnTo>
                  <a:pt x="139603" y="5271"/>
                </a:lnTo>
                <a:lnTo>
                  <a:pt x="140632" y="3691"/>
                </a:lnTo>
                <a:lnTo>
                  <a:pt x="141465" y="2055"/>
                </a:lnTo>
                <a:lnTo>
                  <a:pt x="143639" y="4227"/>
                </a:lnTo>
                <a:lnTo>
                  <a:pt x="141120" y="9098"/>
                </a:lnTo>
                <a:close/>
              </a:path>
              <a:path w="2096770" h="476884">
                <a:moveTo>
                  <a:pt x="139528" y="78942"/>
                </a:moveTo>
                <a:lnTo>
                  <a:pt x="135364" y="78175"/>
                </a:lnTo>
                <a:lnTo>
                  <a:pt x="134619" y="75618"/>
                </a:lnTo>
                <a:lnTo>
                  <a:pt x="137612" y="72273"/>
                </a:lnTo>
                <a:lnTo>
                  <a:pt x="139799" y="71757"/>
                </a:lnTo>
                <a:lnTo>
                  <a:pt x="141560" y="70855"/>
                </a:lnTo>
                <a:lnTo>
                  <a:pt x="143266" y="76574"/>
                </a:lnTo>
                <a:lnTo>
                  <a:pt x="141472" y="77341"/>
                </a:lnTo>
                <a:lnTo>
                  <a:pt x="139528" y="78942"/>
                </a:lnTo>
                <a:close/>
              </a:path>
              <a:path w="2096770" h="476884">
                <a:moveTo>
                  <a:pt x="139813" y="289499"/>
                </a:moveTo>
                <a:lnTo>
                  <a:pt x="135608" y="288739"/>
                </a:lnTo>
                <a:lnTo>
                  <a:pt x="134761" y="286107"/>
                </a:lnTo>
                <a:lnTo>
                  <a:pt x="137666" y="282673"/>
                </a:lnTo>
                <a:lnTo>
                  <a:pt x="139948" y="282158"/>
                </a:lnTo>
                <a:lnTo>
                  <a:pt x="141749" y="281242"/>
                </a:lnTo>
                <a:lnTo>
                  <a:pt x="143605" y="287111"/>
                </a:lnTo>
                <a:lnTo>
                  <a:pt x="141783" y="287884"/>
                </a:lnTo>
                <a:lnTo>
                  <a:pt x="139813" y="289499"/>
                </a:lnTo>
                <a:close/>
              </a:path>
              <a:path w="2096770" h="476884">
                <a:moveTo>
                  <a:pt x="141275" y="323390"/>
                </a:moveTo>
                <a:lnTo>
                  <a:pt x="140497" y="321714"/>
                </a:lnTo>
                <a:lnTo>
                  <a:pt x="139528" y="320085"/>
                </a:lnTo>
                <a:lnTo>
                  <a:pt x="138953" y="317880"/>
                </a:lnTo>
                <a:lnTo>
                  <a:pt x="140463" y="317012"/>
                </a:lnTo>
                <a:lnTo>
                  <a:pt x="141221" y="316347"/>
                </a:lnTo>
                <a:lnTo>
                  <a:pt x="143551" y="321368"/>
                </a:lnTo>
                <a:lnTo>
                  <a:pt x="141275" y="323390"/>
                </a:lnTo>
                <a:close/>
              </a:path>
              <a:path w="2096770" h="476884">
                <a:moveTo>
                  <a:pt x="141093" y="253810"/>
                </a:moveTo>
                <a:lnTo>
                  <a:pt x="140368" y="253091"/>
                </a:lnTo>
                <a:lnTo>
                  <a:pt x="138912" y="252148"/>
                </a:lnTo>
                <a:lnTo>
                  <a:pt x="139596" y="249963"/>
                </a:lnTo>
                <a:lnTo>
                  <a:pt x="140646" y="248382"/>
                </a:lnTo>
                <a:lnTo>
                  <a:pt x="141506" y="246740"/>
                </a:lnTo>
                <a:lnTo>
                  <a:pt x="143740" y="248783"/>
                </a:lnTo>
                <a:lnTo>
                  <a:pt x="141093" y="253810"/>
                </a:lnTo>
                <a:close/>
              </a:path>
              <a:path w="2096770" h="476884">
                <a:moveTo>
                  <a:pt x="140673" y="186110"/>
                </a:moveTo>
                <a:lnTo>
                  <a:pt x="137219" y="183267"/>
                </a:lnTo>
                <a:lnTo>
                  <a:pt x="136745" y="180933"/>
                </a:lnTo>
                <a:lnTo>
                  <a:pt x="135845" y="179115"/>
                </a:lnTo>
                <a:lnTo>
                  <a:pt x="141472" y="176862"/>
                </a:lnTo>
                <a:lnTo>
                  <a:pt x="143659" y="182453"/>
                </a:lnTo>
                <a:lnTo>
                  <a:pt x="142670" y="185045"/>
                </a:lnTo>
                <a:lnTo>
                  <a:pt x="140673" y="186110"/>
                </a:lnTo>
                <a:close/>
              </a:path>
              <a:path w="2096770" h="476884">
                <a:moveTo>
                  <a:pt x="141194" y="220469"/>
                </a:moveTo>
                <a:lnTo>
                  <a:pt x="140382" y="219723"/>
                </a:lnTo>
                <a:lnTo>
                  <a:pt x="138865" y="218936"/>
                </a:lnTo>
                <a:lnTo>
                  <a:pt x="138980" y="216351"/>
                </a:lnTo>
                <a:lnTo>
                  <a:pt x="139738" y="214512"/>
                </a:lnTo>
                <a:lnTo>
                  <a:pt x="140287" y="212415"/>
                </a:lnTo>
                <a:lnTo>
                  <a:pt x="141709" y="213447"/>
                </a:lnTo>
                <a:lnTo>
                  <a:pt x="144282" y="214668"/>
                </a:lnTo>
                <a:lnTo>
                  <a:pt x="143767" y="217172"/>
                </a:lnTo>
                <a:lnTo>
                  <a:pt x="142257" y="218773"/>
                </a:lnTo>
                <a:lnTo>
                  <a:pt x="141194" y="220469"/>
                </a:lnTo>
                <a:close/>
              </a:path>
              <a:path w="2096770" h="476884">
                <a:moveTo>
                  <a:pt x="141235" y="426344"/>
                </a:moveTo>
                <a:lnTo>
                  <a:pt x="140515" y="424675"/>
                </a:lnTo>
                <a:lnTo>
                  <a:pt x="139671" y="423121"/>
                </a:lnTo>
                <a:lnTo>
                  <a:pt x="139190" y="421032"/>
                </a:lnTo>
                <a:lnTo>
                  <a:pt x="140740" y="420265"/>
                </a:lnTo>
                <a:lnTo>
                  <a:pt x="141539" y="419668"/>
                </a:lnTo>
                <a:lnTo>
                  <a:pt x="143754" y="424675"/>
                </a:lnTo>
                <a:lnTo>
                  <a:pt x="141235" y="426344"/>
                </a:lnTo>
                <a:close/>
              </a:path>
              <a:path w="2096770" h="476884">
                <a:moveTo>
                  <a:pt x="141316" y="112378"/>
                </a:moveTo>
                <a:lnTo>
                  <a:pt x="140517" y="111741"/>
                </a:lnTo>
                <a:lnTo>
                  <a:pt x="138926" y="110879"/>
                </a:lnTo>
                <a:lnTo>
                  <a:pt x="139542" y="108776"/>
                </a:lnTo>
                <a:lnTo>
                  <a:pt x="140510" y="107181"/>
                </a:lnTo>
                <a:lnTo>
                  <a:pt x="141309" y="105546"/>
                </a:lnTo>
                <a:lnTo>
                  <a:pt x="143639" y="107473"/>
                </a:lnTo>
                <a:lnTo>
                  <a:pt x="141316" y="112378"/>
                </a:lnTo>
                <a:close/>
              </a:path>
              <a:path w="2096770" h="476884">
                <a:moveTo>
                  <a:pt x="227907" y="166950"/>
                </a:moveTo>
                <a:lnTo>
                  <a:pt x="223093" y="166386"/>
                </a:lnTo>
                <a:lnTo>
                  <a:pt x="220919" y="163862"/>
                </a:lnTo>
                <a:lnTo>
                  <a:pt x="223714" y="159052"/>
                </a:lnTo>
                <a:lnTo>
                  <a:pt x="226898" y="157892"/>
                </a:lnTo>
                <a:lnTo>
                  <a:pt x="229649" y="159059"/>
                </a:lnTo>
                <a:lnTo>
                  <a:pt x="230162" y="161793"/>
                </a:lnTo>
                <a:lnTo>
                  <a:pt x="231063" y="163605"/>
                </a:lnTo>
                <a:lnTo>
                  <a:pt x="229546" y="164744"/>
                </a:lnTo>
                <a:lnTo>
                  <a:pt x="227907" y="166950"/>
                </a:lnTo>
                <a:close/>
              </a:path>
              <a:path w="2096770" h="476884">
                <a:moveTo>
                  <a:pt x="228002" y="25443"/>
                </a:moveTo>
                <a:lnTo>
                  <a:pt x="223750" y="24724"/>
                </a:lnTo>
                <a:lnTo>
                  <a:pt x="222747" y="22091"/>
                </a:lnTo>
                <a:lnTo>
                  <a:pt x="225503" y="18678"/>
                </a:lnTo>
                <a:lnTo>
                  <a:pt x="227900" y="18244"/>
                </a:lnTo>
                <a:lnTo>
                  <a:pt x="229742" y="17369"/>
                </a:lnTo>
                <a:lnTo>
                  <a:pt x="231834" y="23204"/>
                </a:lnTo>
                <a:lnTo>
                  <a:pt x="229979" y="23923"/>
                </a:lnTo>
                <a:lnTo>
                  <a:pt x="228002" y="25443"/>
                </a:lnTo>
                <a:close/>
              </a:path>
              <a:path w="2096770" h="476884">
                <a:moveTo>
                  <a:pt x="227135" y="64036"/>
                </a:moveTo>
                <a:lnTo>
                  <a:pt x="222544" y="62747"/>
                </a:lnTo>
                <a:lnTo>
                  <a:pt x="220899" y="59924"/>
                </a:lnTo>
                <a:lnTo>
                  <a:pt x="224372" y="55751"/>
                </a:lnTo>
                <a:lnTo>
                  <a:pt x="227155" y="55351"/>
                </a:lnTo>
                <a:lnTo>
                  <a:pt x="231340" y="56375"/>
                </a:lnTo>
                <a:lnTo>
                  <a:pt x="231889" y="58621"/>
                </a:lnTo>
                <a:lnTo>
                  <a:pt x="230812" y="61064"/>
                </a:lnTo>
                <a:lnTo>
                  <a:pt x="229126" y="62000"/>
                </a:lnTo>
                <a:lnTo>
                  <a:pt x="227135" y="64036"/>
                </a:lnTo>
                <a:close/>
              </a:path>
              <a:path w="2096770" h="476884">
                <a:moveTo>
                  <a:pt x="228428" y="99446"/>
                </a:moveTo>
                <a:lnTo>
                  <a:pt x="223262" y="97553"/>
                </a:lnTo>
                <a:lnTo>
                  <a:pt x="221894" y="94459"/>
                </a:lnTo>
                <a:lnTo>
                  <a:pt x="222449" y="91488"/>
                </a:lnTo>
                <a:lnTo>
                  <a:pt x="225070" y="90558"/>
                </a:lnTo>
                <a:lnTo>
                  <a:pt x="226648" y="89432"/>
                </a:lnTo>
                <a:lnTo>
                  <a:pt x="228056" y="90714"/>
                </a:lnTo>
                <a:lnTo>
                  <a:pt x="230588" y="91956"/>
                </a:lnTo>
                <a:lnTo>
                  <a:pt x="230765" y="96970"/>
                </a:lnTo>
                <a:lnTo>
                  <a:pt x="228428" y="99446"/>
                </a:lnTo>
                <a:close/>
              </a:path>
              <a:path w="2096770" h="476884">
                <a:moveTo>
                  <a:pt x="228036" y="132502"/>
                </a:moveTo>
                <a:lnTo>
                  <a:pt x="223106" y="132163"/>
                </a:lnTo>
                <a:lnTo>
                  <a:pt x="220953" y="129571"/>
                </a:lnTo>
                <a:lnTo>
                  <a:pt x="223370" y="124673"/>
                </a:lnTo>
                <a:lnTo>
                  <a:pt x="226533" y="123478"/>
                </a:lnTo>
                <a:lnTo>
                  <a:pt x="229383" y="124361"/>
                </a:lnTo>
                <a:lnTo>
                  <a:pt x="230027" y="127115"/>
                </a:lnTo>
                <a:lnTo>
                  <a:pt x="230988" y="128845"/>
                </a:lnTo>
                <a:lnTo>
                  <a:pt x="229553" y="130107"/>
                </a:lnTo>
                <a:lnTo>
                  <a:pt x="228036" y="132502"/>
                </a:lnTo>
                <a:close/>
              </a:path>
              <a:path w="2096770" h="476884">
                <a:moveTo>
                  <a:pt x="221854" y="239840"/>
                </a:moveTo>
                <a:lnTo>
                  <a:pt x="219809" y="236536"/>
                </a:lnTo>
                <a:lnTo>
                  <a:pt x="222219" y="230891"/>
                </a:lnTo>
                <a:lnTo>
                  <a:pt x="225693" y="229310"/>
                </a:lnTo>
                <a:lnTo>
                  <a:pt x="228591" y="227600"/>
                </a:lnTo>
                <a:lnTo>
                  <a:pt x="230629" y="230504"/>
                </a:lnTo>
                <a:lnTo>
                  <a:pt x="233744" y="234344"/>
                </a:lnTo>
                <a:lnTo>
                  <a:pt x="231354" y="235749"/>
                </a:lnTo>
                <a:lnTo>
                  <a:pt x="228862" y="237933"/>
                </a:lnTo>
                <a:lnTo>
                  <a:pt x="221854" y="239840"/>
                </a:lnTo>
                <a:close/>
              </a:path>
              <a:path w="2096770" h="476884">
                <a:moveTo>
                  <a:pt x="209218" y="78142"/>
                </a:moveTo>
                <a:lnTo>
                  <a:pt x="208452" y="76282"/>
                </a:lnTo>
                <a:lnTo>
                  <a:pt x="207641" y="74702"/>
                </a:lnTo>
                <a:lnTo>
                  <a:pt x="207146" y="72483"/>
                </a:lnTo>
                <a:lnTo>
                  <a:pt x="208704" y="71703"/>
                </a:lnTo>
                <a:lnTo>
                  <a:pt x="209503" y="71085"/>
                </a:lnTo>
                <a:lnTo>
                  <a:pt x="210221" y="72809"/>
                </a:lnTo>
                <a:lnTo>
                  <a:pt x="211114" y="74491"/>
                </a:lnTo>
                <a:lnTo>
                  <a:pt x="211595" y="76717"/>
                </a:lnTo>
                <a:lnTo>
                  <a:pt x="210024" y="77517"/>
                </a:lnTo>
                <a:lnTo>
                  <a:pt x="209218" y="78142"/>
                </a:lnTo>
                <a:close/>
              </a:path>
              <a:path w="2096770" h="476884">
                <a:moveTo>
                  <a:pt x="209415" y="147124"/>
                </a:moveTo>
                <a:lnTo>
                  <a:pt x="208643" y="145679"/>
                </a:lnTo>
                <a:lnTo>
                  <a:pt x="208060" y="144946"/>
                </a:lnTo>
                <a:lnTo>
                  <a:pt x="209604" y="144206"/>
                </a:lnTo>
                <a:lnTo>
                  <a:pt x="211114" y="143338"/>
                </a:lnTo>
                <a:lnTo>
                  <a:pt x="213044" y="142761"/>
                </a:lnTo>
                <a:lnTo>
                  <a:pt x="213809" y="144220"/>
                </a:lnTo>
                <a:lnTo>
                  <a:pt x="214371" y="144973"/>
                </a:lnTo>
                <a:lnTo>
                  <a:pt x="212848" y="145706"/>
                </a:lnTo>
                <a:lnTo>
                  <a:pt x="211365" y="146581"/>
                </a:lnTo>
                <a:lnTo>
                  <a:pt x="209415" y="147124"/>
                </a:lnTo>
                <a:close/>
              </a:path>
              <a:path w="2096770" h="476884">
                <a:moveTo>
                  <a:pt x="228266" y="201688"/>
                </a:moveTo>
                <a:lnTo>
                  <a:pt x="223641" y="201220"/>
                </a:lnTo>
                <a:lnTo>
                  <a:pt x="221508" y="199076"/>
                </a:lnTo>
                <a:lnTo>
                  <a:pt x="225009" y="194551"/>
                </a:lnTo>
                <a:lnTo>
                  <a:pt x="227751" y="193472"/>
                </a:lnTo>
                <a:lnTo>
                  <a:pt x="230331" y="194327"/>
                </a:lnTo>
                <a:lnTo>
                  <a:pt x="230704" y="197129"/>
                </a:lnTo>
                <a:lnTo>
                  <a:pt x="231428" y="198866"/>
                </a:lnTo>
                <a:lnTo>
                  <a:pt x="229891" y="199823"/>
                </a:lnTo>
                <a:lnTo>
                  <a:pt x="228266" y="201688"/>
                </a:lnTo>
                <a:close/>
              </a:path>
              <a:path w="2096770" h="476884">
                <a:moveTo>
                  <a:pt x="998688" y="65461"/>
                </a:moveTo>
                <a:lnTo>
                  <a:pt x="994510" y="62482"/>
                </a:lnTo>
                <a:lnTo>
                  <a:pt x="993109" y="59646"/>
                </a:lnTo>
                <a:lnTo>
                  <a:pt x="994774" y="55419"/>
                </a:lnTo>
                <a:lnTo>
                  <a:pt x="997788" y="54143"/>
                </a:lnTo>
                <a:lnTo>
                  <a:pt x="1001938" y="57020"/>
                </a:lnTo>
                <a:lnTo>
                  <a:pt x="1002155" y="59476"/>
                </a:lnTo>
                <a:lnTo>
                  <a:pt x="1002853" y="61213"/>
                </a:lnTo>
                <a:lnTo>
                  <a:pt x="1001241" y="64280"/>
                </a:lnTo>
                <a:lnTo>
                  <a:pt x="998688" y="65461"/>
                </a:lnTo>
                <a:close/>
              </a:path>
              <a:path w="2096770" h="476884">
                <a:moveTo>
                  <a:pt x="228814" y="273188"/>
                </a:moveTo>
                <a:lnTo>
                  <a:pt x="223100" y="270155"/>
                </a:lnTo>
                <a:lnTo>
                  <a:pt x="221915" y="267570"/>
                </a:lnTo>
                <a:lnTo>
                  <a:pt x="222693" y="265311"/>
                </a:lnTo>
                <a:lnTo>
                  <a:pt x="227413" y="264978"/>
                </a:lnTo>
                <a:lnTo>
                  <a:pt x="230358" y="266186"/>
                </a:lnTo>
                <a:lnTo>
                  <a:pt x="231604" y="268866"/>
                </a:lnTo>
                <a:lnTo>
                  <a:pt x="229654" y="271288"/>
                </a:lnTo>
                <a:lnTo>
                  <a:pt x="228814" y="273188"/>
                </a:lnTo>
                <a:close/>
              </a:path>
              <a:path w="2096770" h="476884">
                <a:moveTo>
                  <a:pt x="210295" y="113667"/>
                </a:moveTo>
                <a:lnTo>
                  <a:pt x="208345" y="112148"/>
                </a:lnTo>
                <a:lnTo>
                  <a:pt x="206503" y="111415"/>
                </a:lnTo>
                <a:lnTo>
                  <a:pt x="208846" y="105743"/>
                </a:lnTo>
                <a:lnTo>
                  <a:pt x="214310" y="108443"/>
                </a:lnTo>
                <a:lnTo>
                  <a:pt x="215279" y="110852"/>
                </a:lnTo>
                <a:lnTo>
                  <a:pt x="214588" y="113098"/>
                </a:lnTo>
                <a:lnTo>
                  <a:pt x="210295" y="113667"/>
                </a:lnTo>
                <a:close/>
              </a:path>
              <a:path w="2096770" h="476884">
                <a:moveTo>
                  <a:pt x="243549" y="147416"/>
                </a:moveTo>
                <a:lnTo>
                  <a:pt x="242763" y="145828"/>
                </a:lnTo>
                <a:lnTo>
                  <a:pt x="242154" y="145014"/>
                </a:lnTo>
                <a:lnTo>
                  <a:pt x="243853" y="144301"/>
                </a:lnTo>
                <a:lnTo>
                  <a:pt x="245519" y="143426"/>
                </a:lnTo>
                <a:lnTo>
                  <a:pt x="247672" y="142917"/>
                </a:lnTo>
                <a:lnTo>
                  <a:pt x="248444" y="144485"/>
                </a:lnTo>
                <a:lnTo>
                  <a:pt x="249047" y="145299"/>
                </a:lnTo>
                <a:lnTo>
                  <a:pt x="247361" y="146018"/>
                </a:lnTo>
                <a:lnTo>
                  <a:pt x="245709" y="146914"/>
                </a:lnTo>
                <a:lnTo>
                  <a:pt x="243549" y="147416"/>
                </a:lnTo>
                <a:close/>
              </a:path>
              <a:path w="2096770" h="476884">
                <a:moveTo>
                  <a:pt x="243109" y="464693"/>
                </a:moveTo>
                <a:lnTo>
                  <a:pt x="242431" y="462745"/>
                </a:lnTo>
                <a:lnTo>
                  <a:pt x="240793" y="460411"/>
                </a:lnTo>
                <a:lnTo>
                  <a:pt x="241890" y="457704"/>
                </a:lnTo>
                <a:lnTo>
                  <a:pt x="244876" y="457440"/>
                </a:lnTo>
                <a:lnTo>
                  <a:pt x="246772" y="456741"/>
                </a:lnTo>
                <a:lnTo>
                  <a:pt x="249365" y="457847"/>
                </a:lnTo>
                <a:lnTo>
                  <a:pt x="250367" y="459923"/>
                </a:lnTo>
                <a:lnTo>
                  <a:pt x="247347" y="463356"/>
                </a:lnTo>
                <a:lnTo>
                  <a:pt x="244977" y="463811"/>
                </a:lnTo>
                <a:lnTo>
                  <a:pt x="243109" y="464693"/>
                </a:lnTo>
                <a:close/>
              </a:path>
              <a:path w="2096770" h="476884">
                <a:moveTo>
                  <a:pt x="244734" y="113369"/>
                </a:moveTo>
                <a:lnTo>
                  <a:pt x="241815" y="112114"/>
                </a:lnTo>
                <a:lnTo>
                  <a:pt x="240894" y="109420"/>
                </a:lnTo>
                <a:lnTo>
                  <a:pt x="242729" y="107242"/>
                </a:lnTo>
                <a:lnTo>
                  <a:pt x="243555" y="105417"/>
                </a:lnTo>
                <a:lnTo>
                  <a:pt x="248898" y="108484"/>
                </a:lnTo>
                <a:lnTo>
                  <a:pt x="249921" y="110920"/>
                </a:lnTo>
                <a:lnTo>
                  <a:pt x="249149" y="113070"/>
                </a:lnTo>
                <a:lnTo>
                  <a:pt x="244734" y="113369"/>
                </a:lnTo>
                <a:close/>
              </a:path>
              <a:path w="2096770" h="476884">
                <a:moveTo>
                  <a:pt x="227873" y="306176"/>
                </a:moveTo>
                <a:lnTo>
                  <a:pt x="224758" y="304609"/>
                </a:lnTo>
                <a:lnTo>
                  <a:pt x="224345" y="303449"/>
                </a:lnTo>
                <a:lnTo>
                  <a:pt x="223756" y="302628"/>
                </a:lnTo>
                <a:lnTo>
                  <a:pt x="225436" y="301895"/>
                </a:lnTo>
                <a:lnTo>
                  <a:pt x="227074" y="300999"/>
                </a:lnTo>
                <a:lnTo>
                  <a:pt x="229214" y="300491"/>
                </a:lnTo>
                <a:lnTo>
                  <a:pt x="230656" y="302275"/>
                </a:lnTo>
                <a:lnTo>
                  <a:pt x="229789" y="305376"/>
                </a:lnTo>
                <a:lnTo>
                  <a:pt x="227873" y="306176"/>
                </a:lnTo>
                <a:close/>
              </a:path>
              <a:path w="2096770" h="476884">
                <a:moveTo>
                  <a:pt x="246460" y="392501"/>
                </a:moveTo>
                <a:lnTo>
                  <a:pt x="243759" y="391741"/>
                </a:lnTo>
                <a:lnTo>
                  <a:pt x="243115" y="389217"/>
                </a:lnTo>
                <a:lnTo>
                  <a:pt x="242208" y="387650"/>
                </a:lnTo>
                <a:lnTo>
                  <a:pt x="243569" y="386462"/>
                </a:lnTo>
                <a:lnTo>
                  <a:pt x="244991" y="384237"/>
                </a:lnTo>
                <a:lnTo>
                  <a:pt x="249629" y="384508"/>
                </a:lnTo>
                <a:lnTo>
                  <a:pt x="251546" y="386998"/>
                </a:lnTo>
                <a:lnTo>
                  <a:pt x="249426" y="391476"/>
                </a:lnTo>
                <a:lnTo>
                  <a:pt x="246460" y="392501"/>
                </a:lnTo>
                <a:close/>
              </a:path>
              <a:path w="2096770" h="476884">
                <a:moveTo>
                  <a:pt x="246955" y="254611"/>
                </a:moveTo>
                <a:lnTo>
                  <a:pt x="242296" y="253837"/>
                </a:lnTo>
                <a:lnTo>
                  <a:pt x="240637" y="251103"/>
                </a:lnTo>
                <a:lnTo>
                  <a:pt x="243271" y="246747"/>
                </a:lnTo>
                <a:lnTo>
                  <a:pt x="246406" y="245723"/>
                </a:lnTo>
                <a:lnTo>
                  <a:pt x="248973" y="246978"/>
                </a:lnTo>
                <a:lnTo>
                  <a:pt x="249386" y="249583"/>
                </a:lnTo>
                <a:lnTo>
                  <a:pt x="250205" y="251354"/>
                </a:lnTo>
                <a:lnTo>
                  <a:pt x="248668" y="252440"/>
                </a:lnTo>
                <a:lnTo>
                  <a:pt x="246955" y="254611"/>
                </a:lnTo>
                <a:close/>
              </a:path>
              <a:path w="2096770" h="476884">
                <a:moveTo>
                  <a:pt x="208968" y="185086"/>
                </a:moveTo>
                <a:lnTo>
                  <a:pt x="208237" y="183260"/>
                </a:lnTo>
                <a:lnTo>
                  <a:pt x="207350" y="181469"/>
                </a:lnTo>
                <a:lnTo>
                  <a:pt x="206842" y="179210"/>
                </a:lnTo>
                <a:lnTo>
                  <a:pt x="208589" y="178430"/>
                </a:lnTo>
                <a:lnTo>
                  <a:pt x="209489" y="177846"/>
                </a:lnTo>
                <a:lnTo>
                  <a:pt x="211967" y="178966"/>
                </a:lnTo>
                <a:lnTo>
                  <a:pt x="212800" y="180832"/>
                </a:lnTo>
                <a:lnTo>
                  <a:pt x="211087" y="184054"/>
                </a:lnTo>
                <a:lnTo>
                  <a:pt x="209848" y="184475"/>
                </a:lnTo>
                <a:lnTo>
                  <a:pt x="208968" y="185086"/>
                </a:lnTo>
                <a:close/>
              </a:path>
              <a:path w="2096770" h="476884">
                <a:moveTo>
                  <a:pt x="226275" y="378293"/>
                </a:moveTo>
                <a:lnTo>
                  <a:pt x="223479" y="377282"/>
                </a:lnTo>
                <a:lnTo>
                  <a:pt x="222876" y="374596"/>
                </a:lnTo>
                <a:lnTo>
                  <a:pt x="221928" y="372859"/>
                </a:lnTo>
                <a:lnTo>
                  <a:pt x="223445" y="371664"/>
                </a:lnTo>
                <a:lnTo>
                  <a:pt x="225043" y="369385"/>
                </a:lnTo>
                <a:lnTo>
                  <a:pt x="230013" y="369792"/>
                </a:lnTo>
                <a:lnTo>
                  <a:pt x="231983" y="372431"/>
                </a:lnTo>
                <a:lnTo>
                  <a:pt x="229410" y="377167"/>
                </a:lnTo>
                <a:lnTo>
                  <a:pt x="226275" y="378293"/>
                </a:lnTo>
                <a:close/>
              </a:path>
              <a:path w="2096770" h="476884">
                <a:moveTo>
                  <a:pt x="227304" y="412666"/>
                </a:moveTo>
                <a:lnTo>
                  <a:pt x="222537" y="411458"/>
                </a:lnTo>
                <a:lnTo>
                  <a:pt x="220933" y="408568"/>
                </a:lnTo>
                <a:lnTo>
                  <a:pt x="224217" y="404252"/>
                </a:lnTo>
                <a:lnTo>
                  <a:pt x="227494" y="403506"/>
                </a:lnTo>
                <a:lnTo>
                  <a:pt x="230006" y="405094"/>
                </a:lnTo>
                <a:lnTo>
                  <a:pt x="230243" y="407747"/>
                </a:lnTo>
                <a:lnTo>
                  <a:pt x="230968" y="409633"/>
                </a:lnTo>
                <a:lnTo>
                  <a:pt x="229275" y="410603"/>
                </a:lnTo>
                <a:lnTo>
                  <a:pt x="227304" y="412666"/>
                </a:lnTo>
                <a:close/>
              </a:path>
              <a:path w="2096770" h="476884">
                <a:moveTo>
                  <a:pt x="176886" y="80001"/>
                </a:moveTo>
                <a:lnTo>
                  <a:pt x="174082" y="79132"/>
                </a:lnTo>
                <a:lnTo>
                  <a:pt x="173527" y="76344"/>
                </a:lnTo>
                <a:lnTo>
                  <a:pt x="172538" y="74417"/>
                </a:lnTo>
                <a:lnTo>
                  <a:pt x="173832" y="73195"/>
                </a:lnTo>
                <a:lnTo>
                  <a:pt x="175328" y="70746"/>
                </a:lnTo>
                <a:lnTo>
                  <a:pt x="179966" y="71397"/>
                </a:lnTo>
                <a:lnTo>
                  <a:pt x="181984" y="74172"/>
                </a:lnTo>
                <a:lnTo>
                  <a:pt x="180224" y="78834"/>
                </a:lnTo>
                <a:lnTo>
                  <a:pt x="176886" y="80001"/>
                </a:lnTo>
                <a:close/>
              </a:path>
              <a:path w="2096770" h="476884">
                <a:moveTo>
                  <a:pt x="230792" y="476722"/>
                </a:moveTo>
                <a:lnTo>
                  <a:pt x="223330" y="476722"/>
                </a:lnTo>
                <a:lnTo>
                  <a:pt x="223499" y="476376"/>
                </a:lnTo>
                <a:lnTo>
                  <a:pt x="223716" y="476017"/>
                </a:lnTo>
                <a:lnTo>
                  <a:pt x="225023" y="474320"/>
                </a:lnTo>
                <a:lnTo>
                  <a:pt x="227758" y="473221"/>
                </a:lnTo>
                <a:lnTo>
                  <a:pt x="229952" y="473954"/>
                </a:lnTo>
                <a:lnTo>
                  <a:pt x="230792" y="476722"/>
                </a:lnTo>
                <a:close/>
              </a:path>
              <a:path w="2096770" h="476884">
                <a:moveTo>
                  <a:pt x="226742" y="446652"/>
                </a:moveTo>
                <a:lnTo>
                  <a:pt x="224047" y="445627"/>
                </a:lnTo>
                <a:lnTo>
                  <a:pt x="223465" y="443076"/>
                </a:lnTo>
                <a:lnTo>
                  <a:pt x="222551" y="441414"/>
                </a:lnTo>
                <a:lnTo>
                  <a:pt x="223993" y="440233"/>
                </a:lnTo>
                <a:lnTo>
                  <a:pt x="225551" y="437953"/>
                </a:lnTo>
                <a:lnTo>
                  <a:pt x="230311" y="438442"/>
                </a:lnTo>
                <a:lnTo>
                  <a:pt x="232010" y="441176"/>
                </a:lnTo>
                <a:lnTo>
                  <a:pt x="229844" y="445600"/>
                </a:lnTo>
                <a:lnTo>
                  <a:pt x="226742" y="446652"/>
                </a:lnTo>
                <a:close/>
              </a:path>
              <a:path w="2096770" h="476884">
                <a:moveTo>
                  <a:pt x="227988" y="342577"/>
                </a:moveTo>
                <a:lnTo>
                  <a:pt x="223939" y="341383"/>
                </a:lnTo>
                <a:lnTo>
                  <a:pt x="221678" y="339029"/>
                </a:lnTo>
                <a:lnTo>
                  <a:pt x="224657" y="334843"/>
                </a:lnTo>
                <a:lnTo>
                  <a:pt x="227799" y="334374"/>
                </a:lnTo>
                <a:lnTo>
                  <a:pt x="230358" y="335759"/>
                </a:lnTo>
                <a:lnTo>
                  <a:pt x="230663" y="338249"/>
                </a:lnTo>
                <a:lnTo>
                  <a:pt x="231388" y="339958"/>
                </a:lnTo>
                <a:lnTo>
                  <a:pt x="229830" y="340786"/>
                </a:lnTo>
                <a:lnTo>
                  <a:pt x="227988" y="342577"/>
                </a:lnTo>
                <a:close/>
              </a:path>
              <a:path w="2096770" h="476884">
                <a:moveTo>
                  <a:pt x="189649" y="99324"/>
                </a:moveTo>
                <a:lnTo>
                  <a:pt x="187388" y="96583"/>
                </a:lnTo>
                <a:lnTo>
                  <a:pt x="187428" y="91447"/>
                </a:lnTo>
                <a:lnTo>
                  <a:pt x="189514" y="89004"/>
                </a:lnTo>
                <a:lnTo>
                  <a:pt x="194958" y="87681"/>
                </a:lnTo>
                <a:lnTo>
                  <a:pt x="197037" y="90036"/>
                </a:lnTo>
                <a:lnTo>
                  <a:pt x="197254" y="94073"/>
                </a:lnTo>
                <a:lnTo>
                  <a:pt x="196116" y="95504"/>
                </a:lnTo>
                <a:lnTo>
                  <a:pt x="195107" y="98076"/>
                </a:lnTo>
                <a:lnTo>
                  <a:pt x="189649" y="99324"/>
                </a:lnTo>
                <a:close/>
              </a:path>
              <a:path w="2096770" h="476884">
                <a:moveTo>
                  <a:pt x="190841" y="306237"/>
                </a:moveTo>
                <a:lnTo>
                  <a:pt x="188918" y="305342"/>
                </a:lnTo>
                <a:lnTo>
                  <a:pt x="188261" y="302031"/>
                </a:lnTo>
                <a:lnTo>
                  <a:pt x="189643" y="300687"/>
                </a:lnTo>
                <a:lnTo>
                  <a:pt x="193137" y="299425"/>
                </a:lnTo>
                <a:lnTo>
                  <a:pt x="195114" y="300477"/>
                </a:lnTo>
                <a:lnTo>
                  <a:pt x="195811" y="303700"/>
                </a:lnTo>
                <a:lnTo>
                  <a:pt x="194234" y="304636"/>
                </a:lnTo>
                <a:lnTo>
                  <a:pt x="193306" y="305525"/>
                </a:lnTo>
                <a:lnTo>
                  <a:pt x="190841" y="306237"/>
                </a:lnTo>
                <a:close/>
              </a:path>
              <a:path w="2096770" h="476884">
                <a:moveTo>
                  <a:pt x="194471" y="339158"/>
                </a:moveTo>
                <a:lnTo>
                  <a:pt x="192297" y="338595"/>
                </a:lnTo>
                <a:lnTo>
                  <a:pt x="190627" y="337631"/>
                </a:lnTo>
                <a:lnTo>
                  <a:pt x="188999" y="336885"/>
                </a:lnTo>
                <a:lnTo>
                  <a:pt x="190692" y="336091"/>
                </a:lnTo>
                <a:lnTo>
                  <a:pt x="192270" y="335148"/>
                </a:lnTo>
                <a:lnTo>
                  <a:pt x="194450" y="334571"/>
                </a:lnTo>
                <a:lnTo>
                  <a:pt x="195328" y="336111"/>
                </a:lnTo>
                <a:lnTo>
                  <a:pt x="195974" y="336865"/>
                </a:lnTo>
                <a:lnTo>
                  <a:pt x="195306" y="337652"/>
                </a:lnTo>
                <a:lnTo>
                  <a:pt x="194471" y="339158"/>
                </a:lnTo>
                <a:close/>
              </a:path>
              <a:path w="2096770" h="476884">
                <a:moveTo>
                  <a:pt x="190875" y="269463"/>
                </a:moveTo>
                <a:lnTo>
                  <a:pt x="190144" y="267855"/>
                </a:lnTo>
                <a:lnTo>
                  <a:pt x="189568" y="267020"/>
                </a:lnTo>
                <a:lnTo>
                  <a:pt x="191295" y="266349"/>
                </a:lnTo>
                <a:lnTo>
                  <a:pt x="192981" y="265507"/>
                </a:lnTo>
                <a:lnTo>
                  <a:pt x="195134" y="265046"/>
                </a:lnTo>
                <a:lnTo>
                  <a:pt x="195865" y="266681"/>
                </a:lnTo>
                <a:lnTo>
                  <a:pt x="196427" y="267536"/>
                </a:lnTo>
                <a:lnTo>
                  <a:pt x="194721" y="268201"/>
                </a:lnTo>
                <a:lnTo>
                  <a:pt x="193049" y="269036"/>
                </a:lnTo>
                <a:lnTo>
                  <a:pt x="190875" y="269463"/>
                </a:lnTo>
                <a:close/>
              </a:path>
              <a:path w="2096770" h="476884">
                <a:moveTo>
                  <a:pt x="192818" y="378320"/>
                </a:moveTo>
                <a:lnTo>
                  <a:pt x="188187" y="376977"/>
                </a:lnTo>
                <a:lnTo>
                  <a:pt x="186568" y="374060"/>
                </a:lnTo>
                <a:lnTo>
                  <a:pt x="189913" y="369853"/>
                </a:lnTo>
                <a:lnTo>
                  <a:pt x="193157" y="369242"/>
                </a:lnTo>
                <a:lnTo>
                  <a:pt x="195676" y="370816"/>
                </a:lnTo>
                <a:lnTo>
                  <a:pt x="195892" y="373456"/>
                </a:lnTo>
                <a:lnTo>
                  <a:pt x="196590" y="375315"/>
                </a:lnTo>
                <a:lnTo>
                  <a:pt x="194863" y="376265"/>
                </a:lnTo>
                <a:lnTo>
                  <a:pt x="192818" y="378320"/>
                </a:lnTo>
                <a:close/>
              </a:path>
              <a:path w="2096770" h="476884">
                <a:moveTo>
                  <a:pt x="192920" y="236766"/>
                </a:moveTo>
                <a:lnTo>
                  <a:pt x="189528" y="235369"/>
                </a:lnTo>
                <a:lnTo>
                  <a:pt x="188214" y="233944"/>
                </a:lnTo>
                <a:lnTo>
                  <a:pt x="189094" y="230755"/>
                </a:lnTo>
                <a:lnTo>
                  <a:pt x="191132" y="229819"/>
                </a:lnTo>
                <a:lnTo>
                  <a:pt x="194545" y="231244"/>
                </a:lnTo>
                <a:lnTo>
                  <a:pt x="195100" y="232451"/>
                </a:lnTo>
                <a:lnTo>
                  <a:pt x="195818" y="233272"/>
                </a:lnTo>
                <a:lnTo>
                  <a:pt x="194782" y="235776"/>
                </a:lnTo>
                <a:lnTo>
                  <a:pt x="192920" y="236766"/>
                </a:lnTo>
                <a:close/>
              </a:path>
              <a:path w="2096770" h="476884">
                <a:moveTo>
                  <a:pt x="172525" y="45024"/>
                </a:moveTo>
                <a:lnTo>
                  <a:pt x="171550" y="43579"/>
                </a:lnTo>
                <a:lnTo>
                  <a:pt x="169579" y="41924"/>
                </a:lnTo>
                <a:lnTo>
                  <a:pt x="170432" y="37737"/>
                </a:lnTo>
                <a:lnTo>
                  <a:pt x="172681" y="35308"/>
                </a:lnTo>
                <a:lnTo>
                  <a:pt x="177129" y="37507"/>
                </a:lnTo>
                <a:lnTo>
                  <a:pt x="177915" y="40824"/>
                </a:lnTo>
                <a:lnTo>
                  <a:pt x="176764" y="43599"/>
                </a:lnTo>
                <a:lnTo>
                  <a:pt x="174211" y="44135"/>
                </a:lnTo>
                <a:lnTo>
                  <a:pt x="172525" y="45024"/>
                </a:lnTo>
                <a:close/>
              </a:path>
              <a:path w="2096770" h="476884">
                <a:moveTo>
                  <a:pt x="188877" y="446692"/>
                </a:moveTo>
                <a:lnTo>
                  <a:pt x="186528" y="444304"/>
                </a:lnTo>
                <a:lnTo>
                  <a:pt x="188458" y="439188"/>
                </a:lnTo>
                <a:lnTo>
                  <a:pt x="191545" y="437845"/>
                </a:lnTo>
                <a:lnTo>
                  <a:pt x="194518" y="438449"/>
                </a:lnTo>
                <a:lnTo>
                  <a:pt x="195439" y="441040"/>
                </a:lnTo>
                <a:lnTo>
                  <a:pt x="196813" y="442947"/>
                </a:lnTo>
                <a:lnTo>
                  <a:pt x="195439" y="444182"/>
                </a:lnTo>
                <a:lnTo>
                  <a:pt x="194064" y="446475"/>
                </a:lnTo>
                <a:lnTo>
                  <a:pt x="188877" y="446692"/>
                </a:lnTo>
                <a:close/>
              </a:path>
              <a:path w="2096770" h="476884">
                <a:moveTo>
                  <a:pt x="209151" y="253878"/>
                </a:moveTo>
                <a:lnTo>
                  <a:pt x="208460" y="252080"/>
                </a:lnTo>
                <a:lnTo>
                  <a:pt x="207580" y="250316"/>
                </a:lnTo>
                <a:lnTo>
                  <a:pt x="207126" y="248009"/>
                </a:lnTo>
                <a:lnTo>
                  <a:pt x="208738" y="247229"/>
                </a:lnTo>
                <a:lnTo>
                  <a:pt x="209570" y="246591"/>
                </a:lnTo>
                <a:lnTo>
                  <a:pt x="210299" y="248450"/>
                </a:lnTo>
                <a:lnTo>
                  <a:pt x="211141" y="250119"/>
                </a:lnTo>
                <a:lnTo>
                  <a:pt x="211582" y="252446"/>
                </a:lnTo>
                <a:lnTo>
                  <a:pt x="209977" y="253233"/>
                </a:lnTo>
                <a:lnTo>
                  <a:pt x="209151" y="253878"/>
                </a:lnTo>
                <a:close/>
              </a:path>
              <a:path w="2096770" h="476884">
                <a:moveTo>
                  <a:pt x="175193" y="9247"/>
                </a:moveTo>
                <a:lnTo>
                  <a:pt x="174468" y="7470"/>
                </a:lnTo>
                <a:lnTo>
                  <a:pt x="173547" y="5726"/>
                </a:lnTo>
                <a:lnTo>
                  <a:pt x="173060" y="3399"/>
                </a:lnTo>
                <a:lnTo>
                  <a:pt x="174658" y="2571"/>
                </a:lnTo>
                <a:lnTo>
                  <a:pt x="175477" y="1906"/>
                </a:lnTo>
                <a:lnTo>
                  <a:pt x="177624" y="7280"/>
                </a:lnTo>
                <a:lnTo>
                  <a:pt x="175193" y="9247"/>
                </a:lnTo>
                <a:close/>
              </a:path>
              <a:path w="2096770" h="476884">
                <a:moveTo>
                  <a:pt x="192920" y="26474"/>
                </a:moveTo>
                <a:lnTo>
                  <a:pt x="189534" y="25083"/>
                </a:lnTo>
                <a:lnTo>
                  <a:pt x="188227" y="23659"/>
                </a:lnTo>
                <a:lnTo>
                  <a:pt x="189108" y="20476"/>
                </a:lnTo>
                <a:lnTo>
                  <a:pt x="191139" y="19547"/>
                </a:lnTo>
                <a:lnTo>
                  <a:pt x="194545" y="20958"/>
                </a:lnTo>
                <a:lnTo>
                  <a:pt x="195100" y="22166"/>
                </a:lnTo>
                <a:lnTo>
                  <a:pt x="195811" y="22987"/>
                </a:lnTo>
                <a:lnTo>
                  <a:pt x="194782" y="25490"/>
                </a:lnTo>
                <a:lnTo>
                  <a:pt x="192920" y="26474"/>
                </a:lnTo>
                <a:close/>
              </a:path>
              <a:path w="2096770" h="476884">
                <a:moveTo>
                  <a:pt x="174333" y="185941"/>
                </a:moveTo>
                <a:lnTo>
                  <a:pt x="170846" y="183145"/>
                </a:lnTo>
                <a:lnTo>
                  <a:pt x="170392" y="180669"/>
                </a:lnTo>
                <a:lnTo>
                  <a:pt x="169485" y="178769"/>
                </a:lnTo>
                <a:lnTo>
                  <a:pt x="171475" y="178029"/>
                </a:lnTo>
                <a:lnTo>
                  <a:pt x="173730" y="176381"/>
                </a:lnTo>
                <a:lnTo>
                  <a:pt x="176554" y="177222"/>
                </a:lnTo>
                <a:lnTo>
                  <a:pt x="176926" y="180363"/>
                </a:lnTo>
                <a:lnTo>
                  <a:pt x="177664" y="182263"/>
                </a:lnTo>
                <a:lnTo>
                  <a:pt x="176486" y="184780"/>
                </a:lnTo>
                <a:lnTo>
                  <a:pt x="174333" y="185941"/>
                </a:lnTo>
                <a:close/>
              </a:path>
              <a:path w="2096770" h="476884">
                <a:moveTo>
                  <a:pt x="195005" y="62462"/>
                </a:moveTo>
                <a:lnTo>
                  <a:pt x="193130" y="61627"/>
                </a:lnTo>
                <a:lnTo>
                  <a:pt x="190767" y="61247"/>
                </a:lnTo>
                <a:lnTo>
                  <a:pt x="187564" y="57732"/>
                </a:lnTo>
                <a:lnTo>
                  <a:pt x="188525" y="55704"/>
                </a:lnTo>
                <a:lnTo>
                  <a:pt x="191308" y="54767"/>
                </a:lnTo>
                <a:lnTo>
                  <a:pt x="193191" y="55493"/>
                </a:lnTo>
                <a:lnTo>
                  <a:pt x="195852" y="55744"/>
                </a:lnTo>
                <a:lnTo>
                  <a:pt x="197335" y="58160"/>
                </a:lnTo>
                <a:lnTo>
                  <a:pt x="195656" y="60630"/>
                </a:lnTo>
                <a:lnTo>
                  <a:pt x="195005" y="62462"/>
                </a:lnTo>
                <a:close/>
              </a:path>
              <a:path w="2096770" h="476884">
                <a:moveTo>
                  <a:pt x="209185" y="426982"/>
                </a:moveTo>
                <a:lnTo>
                  <a:pt x="208595" y="426270"/>
                </a:lnTo>
                <a:lnTo>
                  <a:pt x="207512" y="425523"/>
                </a:lnTo>
                <a:lnTo>
                  <a:pt x="207614" y="424193"/>
                </a:lnTo>
                <a:lnTo>
                  <a:pt x="208799" y="423617"/>
                </a:lnTo>
                <a:lnTo>
                  <a:pt x="209482" y="422999"/>
                </a:lnTo>
                <a:lnTo>
                  <a:pt x="210072" y="423712"/>
                </a:lnTo>
                <a:lnTo>
                  <a:pt x="211162" y="424458"/>
                </a:lnTo>
                <a:lnTo>
                  <a:pt x="211067" y="425788"/>
                </a:lnTo>
                <a:lnTo>
                  <a:pt x="209875" y="426365"/>
                </a:lnTo>
                <a:lnTo>
                  <a:pt x="209185" y="426982"/>
                </a:lnTo>
                <a:close/>
              </a:path>
              <a:path w="2096770" h="476884">
                <a:moveTo>
                  <a:pt x="208751" y="321565"/>
                </a:moveTo>
                <a:lnTo>
                  <a:pt x="206882" y="318769"/>
                </a:lnTo>
                <a:lnTo>
                  <a:pt x="207492" y="317392"/>
                </a:lnTo>
                <a:lnTo>
                  <a:pt x="210559" y="317969"/>
                </a:lnTo>
                <a:lnTo>
                  <a:pt x="210681" y="319705"/>
                </a:lnTo>
                <a:lnTo>
                  <a:pt x="210945" y="320676"/>
                </a:lnTo>
                <a:lnTo>
                  <a:pt x="210139" y="320927"/>
                </a:lnTo>
                <a:lnTo>
                  <a:pt x="208751" y="321565"/>
                </a:lnTo>
                <a:close/>
              </a:path>
              <a:path w="2096770" h="476884">
                <a:moveTo>
                  <a:pt x="208744" y="355984"/>
                </a:moveTo>
                <a:lnTo>
                  <a:pt x="206869" y="353169"/>
                </a:lnTo>
                <a:lnTo>
                  <a:pt x="207492" y="351819"/>
                </a:lnTo>
                <a:lnTo>
                  <a:pt x="210586" y="352463"/>
                </a:lnTo>
                <a:lnTo>
                  <a:pt x="210681" y="354180"/>
                </a:lnTo>
                <a:lnTo>
                  <a:pt x="210932" y="355143"/>
                </a:lnTo>
                <a:lnTo>
                  <a:pt x="210126" y="355374"/>
                </a:lnTo>
                <a:lnTo>
                  <a:pt x="208744" y="355984"/>
                </a:lnTo>
                <a:close/>
              </a:path>
              <a:path w="2096770" h="476884">
                <a:moveTo>
                  <a:pt x="208548" y="288454"/>
                </a:moveTo>
                <a:lnTo>
                  <a:pt x="206943" y="286751"/>
                </a:lnTo>
                <a:lnTo>
                  <a:pt x="207668" y="284566"/>
                </a:lnTo>
                <a:lnTo>
                  <a:pt x="208758" y="282992"/>
                </a:lnTo>
                <a:lnTo>
                  <a:pt x="209652" y="281357"/>
                </a:lnTo>
                <a:lnTo>
                  <a:pt x="211676" y="283169"/>
                </a:lnTo>
                <a:lnTo>
                  <a:pt x="212536" y="286093"/>
                </a:lnTo>
                <a:lnTo>
                  <a:pt x="211676" y="287884"/>
                </a:lnTo>
                <a:lnTo>
                  <a:pt x="208548" y="288454"/>
                </a:lnTo>
                <a:close/>
              </a:path>
              <a:path w="2096770" h="476884">
                <a:moveTo>
                  <a:pt x="209212" y="219336"/>
                </a:moveTo>
                <a:lnTo>
                  <a:pt x="208494" y="217585"/>
                </a:lnTo>
                <a:lnTo>
                  <a:pt x="207586" y="215869"/>
                </a:lnTo>
                <a:lnTo>
                  <a:pt x="207099" y="213623"/>
                </a:lnTo>
                <a:lnTo>
                  <a:pt x="208704" y="212816"/>
                </a:lnTo>
                <a:lnTo>
                  <a:pt x="209530" y="212185"/>
                </a:lnTo>
                <a:lnTo>
                  <a:pt x="210234" y="213922"/>
                </a:lnTo>
                <a:lnTo>
                  <a:pt x="211128" y="215625"/>
                </a:lnTo>
                <a:lnTo>
                  <a:pt x="211595" y="217891"/>
                </a:lnTo>
                <a:lnTo>
                  <a:pt x="210017" y="218691"/>
                </a:lnTo>
                <a:lnTo>
                  <a:pt x="209212" y="219336"/>
                </a:lnTo>
                <a:close/>
              </a:path>
              <a:path w="2096770" h="476884">
                <a:moveTo>
                  <a:pt x="191674" y="201912"/>
                </a:moveTo>
                <a:lnTo>
                  <a:pt x="188817" y="201064"/>
                </a:lnTo>
                <a:lnTo>
                  <a:pt x="188106" y="198642"/>
                </a:lnTo>
                <a:lnTo>
                  <a:pt x="187117" y="197109"/>
                </a:lnTo>
                <a:lnTo>
                  <a:pt x="188451" y="196003"/>
                </a:lnTo>
                <a:lnTo>
                  <a:pt x="189907" y="193859"/>
                </a:lnTo>
                <a:lnTo>
                  <a:pt x="194200" y="194374"/>
                </a:lnTo>
                <a:lnTo>
                  <a:pt x="196597" y="196586"/>
                </a:lnTo>
                <a:lnTo>
                  <a:pt x="194945" y="201044"/>
                </a:lnTo>
                <a:lnTo>
                  <a:pt x="191674" y="201912"/>
                </a:lnTo>
                <a:close/>
              </a:path>
              <a:path w="2096770" h="476884">
                <a:moveTo>
                  <a:pt x="192954" y="132964"/>
                </a:moveTo>
                <a:lnTo>
                  <a:pt x="188153" y="131722"/>
                </a:lnTo>
                <a:lnTo>
                  <a:pt x="186609" y="128784"/>
                </a:lnTo>
                <a:lnTo>
                  <a:pt x="189880" y="124517"/>
                </a:lnTo>
                <a:lnTo>
                  <a:pt x="193164" y="123804"/>
                </a:lnTo>
                <a:lnTo>
                  <a:pt x="195696" y="125405"/>
                </a:lnTo>
                <a:lnTo>
                  <a:pt x="195960" y="128052"/>
                </a:lnTo>
                <a:lnTo>
                  <a:pt x="196698" y="129938"/>
                </a:lnTo>
                <a:lnTo>
                  <a:pt x="194965" y="130901"/>
                </a:lnTo>
                <a:lnTo>
                  <a:pt x="192954" y="132964"/>
                </a:lnTo>
                <a:close/>
              </a:path>
              <a:path w="2096770" h="476884">
                <a:moveTo>
                  <a:pt x="193597" y="166746"/>
                </a:moveTo>
                <a:lnTo>
                  <a:pt x="188979" y="165606"/>
                </a:lnTo>
                <a:lnTo>
                  <a:pt x="187388" y="162831"/>
                </a:lnTo>
                <a:lnTo>
                  <a:pt x="190523" y="158631"/>
                </a:lnTo>
                <a:lnTo>
                  <a:pt x="193705" y="157892"/>
                </a:lnTo>
                <a:lnTo>
                  <a:pt x="196136" y="159439"/>
                </a:lnTo>
                <a:lnTo>
                  <a:pt x="196394" y="161997"/>
                </a:lnTo>
                <a:lnTo>
                  <a:pt x="197111" y="163822"/>
                </a:lnTo>
                <a:lnTo>
                  <a:pt x="195486" y="164765"/>
                </a:lnTo>
                <a:lnTo>
                  <a:pt x="193597" y="166746"/>
                </a:lnTo>
                <a:close/>
              </a:path>
              <a:path w="2096770" h="476884">
                <a:moveTo>
                  <a:pt x="194003" y="411899"/>
                </a:moveTo>
                <a:lnTo>
                  <a:pt x="189216" y="411601"/>
                </a:lnTo>
                <a:lnTo>
                  <a:pt x="187198" y="409049"/>
                </a:lnTo>
                <a:lnTo>
                  <a:pt x="189467" y="404368"/>
                </a:lnTo>
                <a:lnTo>
                  <a:pt x="192514" y="403255"/>
                </a:lnTo>
                <a:lnTo>
                  <a:pt x="195290" y="404056"/>
                </a:lnTo>
                <a:lnTo>
                  <a:pt x="195926" y="406709"/>
                </a:lnTo>
                <a:lnTo>
                  <a:pt x="196861" y="408357"/>
                </a:lnTo>
                <a:lnTo>
                  <a:pt x="195466" y="409585"/>
                </a:lnTo>
                <a:lnTo>
                  <a:pt x="194003" y="411899"/>
                </a:lnTo>
                <a:close/>
              </a:path>
              <a:path w="2096770" h="476884">
                <a:moveTo>
                  <a:pt x="196752" y="476722"/>
                </a:moveTo>
                <a:lnTo>
                  <a:pt x="188126" y="476722"/>
                </a:lnTo>
                <a:lnTo>
                  <a:pt x="188153" y="475413"/>
                </a:lnTo>
                <a:lnTo>
                  <a:pt x="188945" y="473350"/>
                </a:lnTo>
                <a:lnTo>
                  <a:pt x="191925" y="472068"/>
                </a:lnTo>
                <a:lnTo>
                  <a:pt x="194708" y="472665"/>
                </a:lnTo>
                <a:lnTo>
                  <a:pt x="195567" y="474931"/>
                </a:lnTo>
                <a:lnTo>
                  <a:pt x="196752" y="476722"/>
                </a:lnTo>
                <a:close/>
              </a:path>
              <a:path w="2096770" h="476884">
                <a:moveTo>
                  <a:pt x="208379" y="44176"/>
                </a:moveTo>
                <a:lnTo>
                  <a:pt x="207065" y="42833"/>
                </a:lnTo>
                <a:lnTo>
                  <a:pt x="205873" y="39379"/>
                </a:lnTo>
                <a:lnTo>
                  <a:pt x="206930" y="37432"/>
                </a:lnTo>
                <a:lnTo>
                  <a:pt x="210126" y="36774"/>
                </a:lnTo>
                <a:lnTo>
                  <a:pt x="211047" y="38307"/>
                </a:lnTo>
                <a:lnTo>
                  <a:pt x="211819" y="39074"/>
                </a:lnTo>
                <a:lnTo>
                  <a:pt x="212618" y="41713"/>
                </a:lnTo>
                <a:lnTo>
                  <a:pt x="211724" y="43593"/>
                </a:lnTo>
                <a:lnTo>
                  <a:pt x="208379" y="44176"/>
                </a:lnTo>
                <a:close/>
              </a:path>
              <a:path w="2096770" h="476884">
                <a:moveTo>
                  <a:pt x="35014" y="359038"/>
                </a:moveTo>
                <a:lnTo>
                  <a:pt x="32434" y="357796"/>
                </a:lnTo>
                <a:lnTo>
                  <a:pt x="31306" y="354912"/>
                </a:lnTo>
                <a:lnTo>
                  <a:pt x="31885" y="350495"/>
                </a:lnTo>
                <a:lnTo>
                  <a:pt x="34391" y="349600"/>
                </a:lnTo>
                <a:lnTo>
                  <a:pt x="37817" y="352633"/>
                </a:lnTo>
                <a:lnTo>
                  <a:pt x="38308" y="354933"/>
                </a:lnTo>
                <a:lnTo>
                  <a:pt x="39192" y="356738"/>
                </a:lnTo>
                <a:lnTo>
                  <a:pt x="37336" y="357396"/>
                </a:lnTo>
                <a:lnTo>
                  <a:pt x="35014" y="359038"/>
                </a:lnTo>
                <a:close/>
              </a:path>
              <a:path w="2096770" h="476884">
                <a:moveTo>
                  <a:pt x="34899" y="80611"/>
                </a:moveTo>
                <a:lnTo>
                  <a:pt x="31946" y="78942"/>
                </a:lnTo>
                <a:lnTo>
                  <a:pt x="30606" y="74254"/>
                </a:lnTo>
                <a:lnTo>
                  <a:pt x="32007" y="71268"/>
                </a:lnTo>
                <a:lnTo>
                  <a:pt x="36544" y="68710"/>
                </a:lnTo>
                <a:lnTo>
                  <a:pt x="39110" y="70352"/>
                </a:lnTo>
                <a:lnTo>
                  <a:pt x="40614" y="73541"/>
                </a:lnTo>
                <a:lnTo>
                  <a:pt x="39801" y="75312"/>
                </a:lnTo>
                <a:lnTo>
                  <a:pt x="39442" y="77877"/>
                </a:lnTo>
                <a:lnTo>
                  <a:pt x="34899" y="80611"/>
                </a:lnTo>
                <a:close/>
              </a:path>
              <a:path w="2096770" h="476884">
                <a:moveTo>
                  <a:pt x="36679" y="393186"/>
                </a:moveTo>
                <a:lnTo>
                  <a:pt x="34899" y="392413"/>
                </a:lnTo>
                <a:lnTo>
                  <a:pt x="32150" y="392033"/>
                </a:lnTo>
                <a:lnTo>
                  <a:pt x="31066" y="389427"/>
                </a:lnTo>
                <a:lnTo>
                  <a:pt x="32732" y="387202"/>
                </a:lnTo>
                <a:lnTo>
                  <a:pt x="33429" y="385384"/>
                </a:lnTo>
                <a:lnTo>
                  <a:pt x="35203" y="386272"/>
                </a:lnTo>
                <a:lnTo>
                  <a:pt x="37472" y="386741"/>
                </a:lnTo>
                <a:lnTo>
                  <a:pt x="40377" y="390262"/>
                </a:lnTo>
                <a:lnTo>
                  <a:pt x="39361" y="392250"/>
                </a:lnTo>
                <a:lnTo>
                  <a:pt x="36679" y="393186"/>
                </a:lnTo>
                <a:close/>
              </a:path>
              <a:path w="2096770" h="476884">
                <a:moveTo>
                  <a:pt x="33165" y="464503"/>
                </a:moveTo>
                <a:lnTo>
                  <a:pt x="32624" y="462644"/>
                </a:lnTo>
                <a:lnTo>
                  <a:pt x="31134" y="460282"/>
                </a:lnTo>
                <a:lnTo>
                  <a:pt x="32461" y="457786"/>
                </a:lnTo>
                <a:lnTo>
                  <a:pt x="35332" y="456836"/>
                </a:lnTo>
                <a:lnTo>
                  <a:pt x="39733" y="457630"/>
                </a:lnTo>
                <a:lnTo>
                  <a:pt x="40167" y="459855"/>
                </a:lnTo>
                <a:lnTo>
                  <a:pt x="38582" y="462223"/>
                </a:lnTo>
                <a:lnTo>
                  <a:pt x="33165" y="464503"/>
                </a:lnTo>
                <a:close/>
              </a:path>
              <a:path w="2096770" h="476884">
                <a:moveTo>
                  <a:pt x="34418" y="428095"/>
                </a:moveTo>
                <a:lnTo>
                  <a:pt x="32712" y="427240"/>
                </a:lnTo>
                <a:lnTo>
                  <a:pt x="32251" y="424098"/>
                </a:lnTo>
                <a:lnTo>
                  <a:pt x="33883" y="422538"/>
                </a:lnTo>
                <a:lnTo>
                  <a:pt x="35928" y="423284"/>
                </a:lnTo>
                <a:lnTo>
                  <a:pt x="37424" y="424363"/>
                </a:lnTo>
                <a:lnTo>
                  <a:pt x="38982" y="425265"/>
                </a:lnTo>
                <a:lnTo>
                  <a:pt x="37005" y="427328"/>
                </a:lnTo>
                <a:lnTo>
                  <a:pt x="34418" y="428095"/>
                </a:lnTo>
                <a:close/>
              </a:path>
              <a:path w="2096770" h="476884">
                <a:moveTo>
                  <a:pt x="246758" y="220449"/>
                </a:moveTo>
                <a:lnTo>
                  <a:pt x="242276" y="219085"/>
                </a:lnTo>
                <a:lnTo>
                  <a:pt x="240732" y="216222"/>
                </a:lnTo>
                <a:lnTo>
                  <a:pt x="243996" y="212158"/>
                </a:lnTo>
                <a:lnTo>
                  <a:pt x="247158" y="211588"/>
                </a:lnTo>
                <a:lnTo>
                  <a:pt x="249595" y="213155"/>
                </a:lnTo>
                <a:lnTo>
                  <a:pt x="249799" y="215706"/>
                </a:lnTo>
                <a:lnTo>
                  <a:pt x="250469" y="217518"/>
                </a:lnTo>
                <a:lnTo>
                  <a:pt x="248776" y="218440"/>
                </a:lnTo>
                <a:lnTo>
                  <a:pt x="246758" y="220449"/>
                </a:lnTo>
                <a:close/>
              </a:path>
              <a:path w="2096770" h="476884">
                <a:moveTo>
                  <a:pt x="32671" y="254462"/>
                </a:moveTo>
                <a:lnTo>
                  <a:pt x="30795" y="251856"/>
                </a:lnTo>
                <a:lnTo>
                  <a:pt x="32319" y="247202"/>
                </a:lnTo>
                <a:lnTo>
                  <a:pt x="35278" y="245885"/>
                </a:lnTo>
                <a:lnTo>
                  <a:pt x="38095" y="246449"/>
                </a:lnTo>
                <a:lnTo>
                  <a:pt x="38995" y="248878"/>
                </a:lnTo>
                <a:lnTo>
                  <a:pt x="40085" y="250357"/>
                </a:lnTo>
                <a:lnTo>
                  <a:pt x="38840" y="251714"/>
                </a:lnTo>
                <a:lnTo>
                  <a:pt x="37668" y="254129"/>
                </a:lnTo>
                <a:lnTo>
                  <a:pt x="32671" y="254462"/>
                </a:lnTo>
                <a:close/>
              </a:path>
              <a:path w="2096770" h="476884">
                <a:moveTo>
                  <a:pt x="34926" y="289967"/>
                </a:moveTo>
                <a:lnTo>
                  <a:pt x="32210" y="289187"/>
                </a:lnTo>
                <a:lnTo>
                  <a:pt x="31615" y="286622"/>
                </a:lnTo>
                <a:lnTo>
                  <a:pt x="30870" y="285286"/>
                </a:lnTo>
                <a:lnTo>
                  <a:pt x="32102" y="283949"/>
                </a:lnTo>
                <a:lnTo>
                  <a:pt x="33436" y="281500"/>
                </a:lnTo>
                <a:lnTo>
                  <a:pt x="37668" y="282056"/>
                </a:lnTo>
                <a:lnTo>
                  <a:pt x="39720" y="284546"/>
                </a:lnTo>
                <a:lnTo>
                  <a:pt x="38101" y="288949"/>
                </a:lnTo>
                <a:lnTo>
                  <a:pt x="34926" y="289967"/>
                </a:lnTo>
                <a:close/>
              </a:path>
              <a:path w="2096770" h="476884">
                <a:moveTo>
                  <a:pt x="16488" y="378619"/>
                </a:moveTo>
                <a:lnTo>
                  <a:pt x="13258" y="377595"/>
                </a:lnTo>
                <a:lnTo>
                  <a:pt x="11274" y="375355"/>
                </a:lnTo>
                <a:lnTo>
                  <a:pt x="12872" y="370769"/>
                </a:lnTo>
                <a:lnTo>
                  <a:pt x="15675" y="369263"/>
                </a:lnTo>
                <a:lnTo>
                  <a:pt x="20435" y="369961"/>
                </a:lnTo>
                <a:lnTo>
                  <a:pt x="22324" y="372669"/>
                </a:lnTo>
                <a:lnTo>
                  <a:pt x="20753" y="377201"/>
                </a:lnTo>
                <a:lnTo>
                  <a:pt x="18119" y="377744"/>
                </a:lnTo>
                <a:lnTo>
                  <a:pt x="16488" y="378619"/>
                </a:lnTo>
                <a:close/>
              </a:path>
              <a:path w="2096770" h="476884">
                <a:moveTo>
                  <a:pt x="18438" y="343392"/>
                </a:moveTo>
                <a:lnTo>
                  <a:pt x="15086" y="340617"/>
                </a:lnTo>
                <a:lnTo>
                  <a:pt x="14646" y="338296"/>
                </a:lnTo>
                <a:lnTo>
                  <a:pt x="13786" y="336498"/>
                </a:lnTo>
                <a:lnTo>
                  <a:pt x="15682" y="335833"/>
                </a:lnTo>
                <a:lnTo>
                  <a:pt x="17882" y="334266"/>
                </a:lnTo>
                <a:lnTo>
                  <a:pt x="20564" y="335189"/>
                </a:lnTo>
                <a:lnTo>
                  <a:pt x="20889" y="338127"/>
                </a:lnTo>
                <a:lnTo>
                  <a:pt x="21593" y="339945"/>
                </a:lnTo>
                <a:lnTo>
                  <a:pt x="20476" y="342374"/>
                </a:lnTo>
                <a:lnTo>
                  <a:pt x="18438" y="343392"/>
                </a:lnTo>
                <a:close/>
              </a:path>
              <a:path w="2096770" h="476884">
                <a:moveTo>
                  <a:pt x="21099" y="476722"/>
                </a:moveTo>
                <a:lnTo>
                  <a:pt x="13488" y="476722"/>
                </a:lnTo>
                <a:lnTo>
                  <a:pt x="14185" y="475406"/>
                </a:lnTo>
                <a:lnTo>
                  <a:pt x="16156" y="474558"/>
                </a:lnTo>
                <a:lnTo>
                  <a:pt x="17557" y="473500"/>
                </a:lnTo>
                <a:lnTo>
                  <a:pt x="18763" y="474572"/>
                </a:lnTo>
                <a:lnTo>
                  <a:pt x="20801" y="475610"/>
                </a:lnTo>
                <a:lnTo>
                  <a:pt x="21099" y="476722"/>
                </a:lnTo>
                <a:close/>
              </a:path>
              <a:path w="2096770" h="476884">
                <a:moveTo>
                  <a:pt x="36510" y="44549"/>
                </a:moveTo>
                <a:lnTo>
                  <a:pt x="32041" y="43247"/>
                </a:lnTo>
                <a:lnTo>
                  <a:pt x="30748" y="40377"/>
                </a:lnTo>
                <a:lnTo>
                  <a:pt x="33829" y="36428"/>
                </a:lnTo>
                <a:lnTo>
                  <a:pt x="36930" y="35783"/>
                </a:lnTo>
                <a:lnTo>
                  <a:pt x="39273" y="37337"/>
                </a:lnTo>
                <a:lnTo>
                  <a:pt x="39469" y="39827"/>
                </a:lnTo>
                <a:lnTo>
                  <a:pt x="40133" y="41611"/>
                </a:lnTo>
                <a:lnTo>
                  <a:pt x="38474" y="42541"/>
                </a:lnTo>
                <a:lnTo>
                  <a:pt x="36510" y="44549"/>
                </a:lnTo>
                <a:close/>
              </a:path>
              <a:path w="2096770" h="476884">
                <a:moveTo>
                  <a:pt x="33152" y="9173"/>
                </a:moveTo>
                <a:lnTo>
                  <a:pt x="32535" y="7225"/>
                </a:lnTo>
                <a:lnTo>
                  <a:pt x="30998" y="4912"/>
                </a:lnTo>
                <a:lnTo>
                  <a:pt x="32095" y="2116"/>
                </a:lnTo>
                <a:lnTo>
                  <a:pt x="34960" y="1730"/>
                </a:lnTo>
                <a:lnTo>
                  <a:pt x="36788" y="936"/>
                </a:lnTo>
                <a:lnTo>
                  <a:pt x="39286" y="2137"/>
                </a:lnTo>
                <a:lnTo>
                  <a:pt x="40234" y="4213"/>
                </a:lnTo>
                <a:lnTo>
                  <a:pt x="37255" y="7660"/>
                </a:lnTo>
                <a:lnTo>
                  <a:pt x="34973" y="8216"/>
                </a:lnTo>
                <a:lnTo>
                  <a:pt x="33152" y="9173"/>
                </a:lnTo>
                <a:close/>
              </a:path>
              <a:path w="2096770" h="476884">
                <a:moveTo>
                  <a:pt x="34350" y="185981"/>
                </a:moveTo>
                <a:lnTo>
                  <a:pt x="31818" y="185031"/>
                </a:lnTo>
                <a:lnTo>
                  <a:pt x="31235" y="180703"/>
                </a:lnTo>
                <a:lnTo>
                  <a:pt x="32414" y="177710"/>
                </a:lnTo>
                <a:lnTo>
                  <a:pt x="35115" y="176672"/>
                </a:lnTo>
                <a:lnTo>
                  <a:pt x="37377" y="178308"/>
                </a:lnTo>
                <a:lnTo>
                  <a:pt x="39273" y="179000"/>
                </a:lnTo>
                <a:lnTo>
                  <a:pt x="38338" y="180811"/>
                </a:lnTo>
                <a:lnTo>
                  <a:pt x="37797" y="183104"/>
                </a:lnTo>
                <a:lnTo>
                  <a:pt x="34350" y="185981"/>
                </a:lnTo>
                <a:close/>
              </a:path>
              <a:path w="2096770" h="476884">
                <a:moveTo>
                  <a:pt x="53811" y="304215"/>
                </a:moveTo>
                <a:lnTo>
                  <a:pt x="50811" y="303401"/>
                </a:lnTo>
                <a:lnTo>
                  <a:pt x="50060" y="301576"/>
                </a:lnTo>
                <a:lnTo>
                  <a:pt x="51603" y="298570"/>
                </a:lnTo>
                <a:lnTo>
                  <a:pt x="52694" y="298163"/>
                </a:lnTo>
                <a:lnTo>
                  <a:pt x="53472" y="297593"/>
                </a:lnTo>
                <a:lnTo>
                  <a:pt x="54163" y="299208"/>
                </a:lnTo>
                <a:lnTo>
                  <a:pt x="55009" y="300775"/>
                </a:lnTo>
                <a:lnTo>
                  <a:pt x="55490" y="302838"/>
                </a:lnTo>
                <a:lnTo>
                  <a:pt x="53811" y="304215"/>
                </a:lnTo>
                <a:close/>
              </a:path>
              <a:path w="2096770" h="476884">
                <a:moveTo>
                  <a:pt x="53222" y="342055"/>
                </a:moveTo>
                <a:lnTo>
                  <a:pt x="52491" y="340372"/>
                </a:lnTo>
                <a:lnTo>
                  <a:pt x="51664" y="338853"/>
                </a:lnTo>
                <a:lnTo>
                  <a:pt x="51170" y="336790"/>
                </a:lnTo>
                <a:lnTo>
                  <a:pt x="52694" y="336030"/>
                </a:lnTo>
                <a:lnTo>
                  <a:pt x="53472" y="335447"/>
                </a:lnTo>
                <a:lnTo>
                  <a:pt x="55551" y="340372"/>
                </a:lnTo>
                <a:lnTo>
                  <a:pt x="53222" y="342055"/>
                </a:lnTo>
                <a:close/>
              </a:path>
              <a:path w="2096770" h="476884">
                <a:moveTo>
                  <a:pt x="53804" y="234677"/>
                </a:moveTo>
                <a:lnTo>
                  <a:pt x="50811" y="233863"/>
                </a:lnTo>
                <a:lnTo>
                  <a:pt x="50060" y="232037"/>
                </a:lnTo>
                <a:lnTo>
                  <a:pt x="51590" y="229038"/>
                </a:lnTo>
                <a:lnTo>
                  <a:pt x="52680" y="228631"/>
                </a:lnTo>
                <a:lnTo>
                  <a:pt x="53459" y="228061"/>
                </a:lnTo>
                <a:lnTo>
                  <a:pt x="54149" y="229669"/>
                </a:lnTo>
                <a:lnTo>
                  <a:pt x="54996" y="231244"/>
                </a:lnTo>
                <a:lnTo>
                  <a:pt x="55477" y="233299"/>
                </a:lnTo>
                <a:lnTo>
                  <a:pt x="53804" y="234677"/>
                </a:lnTo>
                <a:close/>
              </a:path>
              <a:path w="2096770" h="476884">
                <a:moveTo>
                  <a:pt x="53350" y="200304"/>
                </a:moveTo>
                <a:lnTo>
                  <a:pt x="52606" y="198696"/>
                </a:lnTo>
                <a:lnTo>
                  <a:pt x="51671" y="197136"/>
                </a:lnTo>
                <a:lnTo>
                  <a:pt x="51136" y="194998"/>
                </a:lnTo>
                <a:lnTo>
                  <a:pt x="52585" y="194157"/>
                </a:lnTo>
                <a:lnTo>
                  <a:pt x="53323" y="193499"/>
                </a:lnTo>
                <a:lnTo>
                  <a:pt x="54109" y="195121"/>
                </a:lnTo>
                <a:lnTo>
                  <a:pt x="55064" y="196688"/>
                </a:lnTo>
                <a:lnTo>
                  <a:pt x="55653" y="198798"/>
                </a:lnTo>
                <a:lnTo>
                  <a:pt x="54136" y="199653"/>
                </a:lnTo>
                <a:lnTo>
                  <a:pt x="53350" y="200304"/>
                </a:lnTo>
                <a:close/>
              </a:path>
              <a:path w="2096770" h="476884">
                <a:moveTo>
                  <a:pt x="32671" y="323994"/>
                </a:moveTo>
                <a:lnTo>
                  <a:pt x="30788" y="321388"/>
                </a:lnTo>
                <a:lnTo>
                  <a:pt x="32319" y="316734"/>
                </a:lnTo>
                <a:lnTo>
                  <a:pt x="35278" y="315417"/>
                </a:lnTo>
                <a:lnTo>
                  <a:pt x="38095" y="315987"/>
                </a:lnTo>
                <a:lnTo>
                  <a:pt x="38995" y="318416"/>
                </a:lnTo>
                <a:lnTo>
                  <a:pt x="40079" y="319895"/>
                </a:lnTo>
                <a:lnTo>
                  <a:pt x="38840" y="321252"/>
                </a:lnTo>
                <a:lnTo>
                  <a:pt x="37668" y="323668"/>
                </a:lnTo>
                <a:lnTo>
                  <a:pt x="32671" y="323994"/>
                </a:lnTo>
                <a:close/>
              </a:path>
              <a:path w="2096770" h="476884">
                <a:moveTo>
                  <a:pt x="52545" y="25619"/>
                </a:moveTo>
                <a:lnTo>
                  <a:pt x="47365" y="22892"/>
                </a:lnTo>
                <a:lnTo>
                  <a:pt x="48096" y="22105"/>
                </a:lnTo>
                <a:lnTo>
                  <a:pt x="48692" y="20985"/>
                </a:lnTo>
                <a:lnTo>
                  <a:pt x="52084" y="19533"/>
                </a:lnTo>
                <a:lnTo>
                  <a:pt x="54028" y="20504"/>
                </a:lnTo>
                <a:lnTo>
                  <a:pt x="54705" y="23842"/>
                </a:lnTo>
                <a:lnTo>
                  <a:pt x="53262" y="24805"/>
                </a:lnTo>
                <a:lnTo>
                  <a:pt x="52545" y="25619"/>
                </a:lnTo>
                <a:close/>
              </a:path>
              <a:path w="2096770" h="476884">
                <a:moveTo>
                  <a:pt x="37248" y="220958"/>
                </a:moveTo>
                <a:lnTo>
                  <a:pt x="32143" y="220401"/>
                </a:lnTo>
                <a:lnTo>
                  <a:pt x="30436" y="217640"/>
                </a:lnTo>
                <a:lnTo>
                  <a:pt x="32712" y="211262"/>
                </a:lnTo>
                <a:lnTo>
                  <a:pt x="35129" y="210319"/>
                </a:lnTo>
                <a:lnTo>
                  <a:pt x="38846" y="213168"/>
                </a:lnTo>
                <a:lnTo>
                  <a:pt x="39476" y="215496"/>
                </a:lnTo>
                <a:lnTo>
                  <a:pt x="40505" y="217307"/>
                </a:lnTo>
                <a:lnTo>
                  <a:pt x="38934" y="218549"/>
                </a:lnTo>
                <a:lnTo>
                  <a:pt x="37248" y="220958"/>
                </a:lnTo>
                <a:close/>
              </a:path>
              <a:path w="2096770" h="476884">
                <a:moveTo>
                  <a:pt x="14348" y="412557"/>
                </a:moveTo>
                <a:lnTo>
                  <a:pt x="11910" y="410637"/>
                </a:lnTo>
                <a:lnTo>
                  <a:pt x="10976" y="405630"/>
                </a:lnTo>
                <a:lnTo>
                  <a:pt x="13535" y="403499"/>
                </a:lnTo>
                <a:lnTo>
                  <a:pt x="18282" y="403411"/>
                </a:lnTo>
                <a:lnTo>
                  <a:pt x="19704" y="405487"/>
                </a:lnTo>
                <a:lnTo>
                  <a:pt x="21099" y="406600"/>
                </a:lnTo>
                <a:lnTo>
                  <a:pt x="21282" y="410379"/>
                </a:lnTo>
                <a:lnTo>
                  <a:pt x="19034" y="412401"/>
                </a:lnTo>
                <a:lnTo>
                  <a:pt x="14348" y="412557"/>
                </a:lnTo>
                <a:close/>
              </a:path>
              <a:path w="2096770" h="476884">
                <a:moveTo>
                  <a:pt x="53140" y="63025"/>
                </a:moveTo>
                <a:lnTo>
                  <a:pt x="47608" y="59863"/>
                </a:lnTo>
                <a:lnTo>
                  <a:pt x="46586" y="57325"/>
                </a:lnTo>
                <a:lnTo>
                  <a:pt x="47378" y="55059"/>
                </a:lnTo>
                <a:lnTo>
                  <a:pt x="51922" y="54720"/>
                </a:lnTo>
                <a:lnTo>
                  <a:pt x="55023" y="56050"/>
                </a:lnTo>
                <a:lnTo>
                  <a:pt x="55863" y="58886"/>
                </a:lnTo>
                <a:lnTo>
                  <a:pt x="54000" y="61105"/>
                </a:lnTo>
                <a:lnTo>
                  <a:pt x="53140" y="63025"/>
                </a:lnTo>
                <a:close/>
              </a:path>
              <a:path w="2096770" h="476884">
                <a:moveTo>
                  <a:pt x="35156" y="113539"/>
                </a:moveTo>
                <a:lnTo>
                  <a:pt x="32475" y="112500"/>
                </a:lnTo>
                <a:lnTo>
                  <a:pt x="31272" y="109529"/>
                </a:lnTo>
                <a:lnTo>
                  <a:pt x="31933" y="105342"/>
                </a:lnTo>
                <a:lnTo>
                  <a:pt x="34479" y="104447"/>
                </a:lnTo>
                <a:lnTo>
                  <a:pt x="37858" y="107276"/>
                </a:lnTo>
                <a:lnTo>
                  <a:pt x="38376" y="109549"/>
                </a:lnTo>
                <a:lnTo>
                  <a:pt x="39266" y="111306"/>
                </a:lnTo>
                <a:lnTo>
                  <a:pt x="37390" y="111964"/>
                </a:lnTo>
                <a:lnTo>
                  <a:pt x="35156" y="113539"/>
                </a:lnTo>
                <a:close/>
              </a:path>
              <a:path w="2096770" h="476884">
                <a:moveTo>
                  <a:pt x="33951" y="151948"/>
                </a:moveTo>
                <a:lnTo>
                  <a:pt x="31736" y="150862"/>
                </a:lnTo>
                <a:lnTo>
                  <a:pt x="29813" y="145536"/>
                </a:lnTo>
                <a:lnTo>
                  <a:pt x="30734" y="143630"/>
                </a:lnTo>
                <a:lnTo>
                  <a:pt x="33226" y="142524"/>
                </a:lnTo>
                <a:lnTo>
                  <a:pt x="39016" y="144837"/>
                </a:lnTo>
                <a:lnTo>
                  <a:pt x="38088" y="146683"/>
                </a:lnTo>
                <a:lnTo>
                  <a:pt x="37600" y="149085"/>
                </a:lnTo>
                <a:lnTo>
                  <a:pt x="33951" y="151948"/>
                </a:lnTo>
                <a:close/>
              </a:path>
              <a:path w="2096770" h="476884">
                <a:moveTo>
                  <a:pt x="0" y="287789"/>
                </a:moveTo>
                <a:lnTo>
                  <a:pt x="0" y="282198"/>
                </a:lnTo>
                <a:lnTo>
                  <a:pt x="602" y="283596"/>
                </a:lnTo>
                <a:lnTo>
                  <a:pt x="1245" y="284994"/>
                </a:lnTo>
                <a:lnTo>
                  <a:pt x="1611" y="286778"/>
                </a:lnTo>
                <a:lnTo>
                  <a:pt x="0" y="287789"/>
                </a:lnTo>
                <a:close/>
              </a:path>
              <a:path w="2096770" h="476884">
                <a:moveTo>
                  <a:pt x="6" y="321585"/>
                </a:moveTo>
                <a:lnTo>
                  <a:pt x="6" y="317460"/>
                </a:lnTo>
                <a:lnTo>
                  <a:pt x="209" y="317426"/>
                </a:lnTo>
                <a:lnTo>
                  <a:pt x="507" y="318213"/>
                </a:lnTo>
                <a:lnTo>
                  <a:pt x="1205" y="319102"/>
                </a:lnTo>
                <a:lnTo>
                  <a:pt x="785" y="320750"/>
                </a:lnTo>
                <a:lnTo>
                  <a:pt x="419" y="321286"/>
                </a:lnTo>
                <a:lnTo>
                  <a:pt x="6" y="321585"/>
                </a:lnTo>
                <a:close/>
              </a:path>
              <a:path w="2096770" h="476884">
                <a:moveTo>
                  <a:pt x="6" y="392318"/>
                </a:moveTo>
                <a:lnTo>
                  <a:pt x="6" y="386978"/>
                </a:lnTo>
                <a:lnTo>
                  <a:pt x="1239" y="389543"/>
                </a:lnTo>
                <a:lnTo>
                  <a:pt x="1672" y="391137"/>
                </a:lnTo>
                <a:lnTo>
                  <a:pt x="778" y="391924"/>
                </a:lnTo>
                <a:lnTo>
                  <a:pt x="6" y="392318"/>
                </a:lnTo>
                <a:close/>
              </a:path>
              <a:path w="2096770" h="476884">
                <a:moveTo>
                  <a:pt x="53140" y="273229"/>
                </a:moveTo>
                <a:lnTo>
                  <a:pt x="47615" y="270087"/>
                </a:lnTo>
                <a:lnTo>
                  <a:pt x="46599" y="267556"/>
                </a:lnTo>
                <a:lnTo>
                  <a:pt x="47405" y="265317"/>
                </a:lnTo>
                <a:lnTo>
                  <a:pt x="51955" y="264999"/>
                </a:lnTo>
                <a:lnTo>
                  <a:pt x="55057" y="266301"/>
                </a:lnTo>
                <a:lnTo>
                  <a:pt x="55890" y="269117"/>
                </a:lnTo>
                <a:lnTo>
                  <a:pt x="54007" y="271322"/>
                </a:lnTo>
                <a:lnTo>
                  <a:pt x="53140" y="273229"/>
                </a:lnTo>
                <a:close/>
              </a:path>
              <a:path w="2096770" h="476884">
                <a:moveTo>
                  <a:pt x="6" y="149987"/>
                </a:moveTo>
                <a:lnTo>
                  <a:pt x="6" y="144003"/>
                </a:lnTo>
                <a:lnTo>
                  <a:pt x="1875" y="144722"/>
                </a:lnTo>
                <a:lnTo>
                  <a:pt x="2478" y="146344"/>
                </a:lnTo>
                <a:lnTo>
                  <a:pt x="1733" y="148528"/>
                </a:lnTo>
                <a:lnTo>
                  <a:pt x="6" y="149987"/>
                </a:lnTo>
                <a:close/>
              </a:path>
              <a:path w="2096770" h="476884">
                <a:moveTo>
                  <a:pt x="6" y="218888"/>
                </a:moveTo>
                <a:lnTo>
                  <a:pt x="6" y="212253"/>
                </a:lnTo>
                <a:lnTo>
                  <a:pt x="2153" y="213128"/>
                </a:lnTo>
                <a:lnTo>
                  <a:pt x="2762" y="214953"/>
                </a:lnTo>
                <a:lnTo>
                  <a:pt x="1794" y="217341"/>
                </a:lnTo>
                <a:lnTo>
                  <a:pt x="1225" y="217775"/>
                </a:lnTo>
                <a:lnTo>
                  <a:pt x="568" y="218481"/>
                </a:lnTo>
                <a:lnTo>
                  <a:pt x="6" y="218888"/>
                </a:lnTo>
                <a:close/>
              </a:path>
              <a:path w="2096770" h="476884">
                <a:moveTo>
                  <a:pt x="16020" y="446943"/>
                </a:moveTo>
                <a:lnTo>
                  <a:pt x="13474" y="445749"/>
                </a:lnTo>
                <a:lnTo>
                  <a:pt x="12601" y="443673"/>
                </a:lnTo>
                <a:lnTo>
                  <a:pt x="15621" y="440165"/>
                </a:lnTo>
                <a:lnTo>
                  <a:pt x="17842" y="439582"/>
                </a:lnTo>
                <a:lnTo>
                  <a:pt x="19616" y="438618"/>
                </a:lnTo>
                <a:lnTo>
                  <a:pt x="20239" y="440565"/>
                </a:lnTo>
                <a:lnTo>
                  <a:pt x="21796" y="442879"/>
                </a:lnTo>
                <a:lnTo>
                  <a:pt x="20679" y="445688"/>
                </a:lnTo>
                <a:lnTo>
                  <a:pt x="17842" y="446116"/>
                </a:lnTo>
                <a:lnTo>
                  <a:pt x="16020" y="446943"/>
                </a:lnTo>
                <a:close/>
              </a:path>
              <a:path w="2096770" h="476884">
                <a:moveTo>
                  <a:pt x="6" y="78216"/>
                </a:moveTo>
                <a:lnTo>
                  <a:pt x="6" y="71730"/>
                </a:lnTo>
                <a:lnTo>
                  <a:pt x="562" y="72083"/>
                </a:lnTo>
                <a:lnTo>
                  <a:pt x="1252" y="73175"/>
                </a:lnTo>
                <a:lnTo>
                  <a:pt x="1956" y="73908"/>
                </a:lnTo>
                <a:lnTo>
                  <a:pt x="2606" y="76004"/>
                </a:lnTo>
                <a:lnTo>
                  <a:pt x="1929" y="77578"/>
                </a:lnTo>
                <a:lnTo>
                  <a:pt x="6" y="78216"/>
                </a:lnTo>
                <a:close/>
              </a:path>
              <a:path w="2096770" h="476884">
                <a:moveTo>
                  <a:pt x="6" y="184590"/>
                </a:moveTo>
                <a:lnTo>
                  <a:pt x="6" y="178396"/>
                </a:lnTo>
                <a:lnTo>
                  <a:pt x="1868" y="179190"/>
                </a:lnTo>
                <a:lnTo>
                  <a:pt x="2464" y="180865"/>
                </a:lnTo>
                <a:lnTo>
                  <a:pt x="1733" y="183084"/>
                </a:lnTo>
                <a:lnTo>
                  <a:pt x="6" y="184590"/>
                </a:lnTo>
                <a:close/>
              </a:path>
              <a:path w="2096770" h="476884">
                <a:moveTo>
                  <a:pt x="6" y="43125"/>
                </a:moveTo>
                <a:lnTo>
                  <a:pt x="6" y="37574"/>
                </a:lnTo>
                <a:lnTo>
                  <a:pt x="1686" y="41761"/>
                </a:lnTo>
                <a:lnTo>
                  <a:pt x="6" y="43125"/>
                </a:lnTo>
                <a:close/>
              </a:path>
              <a:path w="2096770" h="476884">
                <a:moveTo>
                  <a:pt x="6" y="8521"/>
                </a:moveTo>
                <a:lnTo>
                  <a:pt x="6" y="2808"/>
                </a:lnTo>
                <a:lnTo>
                  <a:pt x="595" y="4274"/>
                </a:lnTo>
                <a:lnTo>
                  <a:pt x="1232" y="5726"/>
                </a:lnTo>
                <a:lnTo>
                  <a:pt x="1557" y="7571"/>
                </a:lnTo>
                <a:lnTo>
                  <a:pt x="6" y="8521"/>
                </a:lnTo>
                <a:close/>
              </a:path>
              <a:path w="2096770" h="476884">
                <a:moveTo>
                  <a:pt x="6" y="116449"/>
                </a:moveTo>
                <a:lnTo>
                  <a:pt x="6" y="106095"/>
                </a:lnTo>
                <a:lnTo>
                  <a:pt x="148" y="106143"/>
                </a:lnTo>
                <a:lnTo>
                  <a:pt x="340" y="106143"/>
                </a:lnTo>
                <a:lnTo>
                  <a:pt x="1970" y="106849"/>
                </a:lnTo>
                <a:lnTo>
                  <a:pt x="3622" y="109502"/>
                </a:lnTo>
                <a:lnTo>
                  <a:pt x="3473" y="113729"/>
                </a:lnTo>
                <a:lnTo>
                  <a:pt x="2275" y="115723"/>
                </a:lnTo>
                <a:lnTo>
                  <a:pt x="6" y="116449"/>
                </a:lnTo>
                <a:close/>
              </a:path>
              <a:path w="2096770" h="476884">
                <a:moveTo>
                  <a:pt x="340" y="106143"/>
                </a:moveTo>
                <a:lnTo>
                  <a:pt x="148" y="106143"/>
                </a:lnTo>
                <a:lnTo>
                  <a:pt x="277" y="106116"/>
                </a:lnTo>
                <a:close/>
              </a:path>
              <a:path w="2096770" h="476884">
                <a:moveTo>
                  <a:pt x="6" y="253993"/>
                </a:moveTo>
                <a:lnTo>
                  <a:pt x="6" y="248138"/>
                </a:lnTo>
                <a:lnTo>
                  <a:pt x="1272" y="250927"/>
                </a:lnTo>
                <a:lnTo>
                  <a:pt x="1672" y="252711"/>
                </a:lnTo>
                <a:lnTo>
                  <a:pt x="765" y="253559"/>
                </a:lnTo>
                <a:lnTo>
                  <a:pt x="6" y="253993"/>
                </a:lnTo>
                <a:close/>
              </a:path>
              <a:path w="2096770" h="476884">
                <a:moveTo>
                  <a:pt x="19426" y="62441"/>
                </a:moveTo>
                <a:lnTo>
                  <a:pt x="17652" y="61607"/>
                </a:lnTo>
                <a:lnTo>
                  <a:pt x="15364" y="61200"/>
                </a:lnTo>
                <a:lnTo>
                  <a:pt x="12533" y="57821"/>
                </a:lnTo>
                <a:lnTo>
                  <a:pt x="13535" y="55819"/>
                </a:lnTo>
                <a:lnTo>
                  <a:pt x="16068" y="54795"/>
                </a:lnTo>
                <a:lnTo>
                  <a:pt x="17862" y="55527"/>
                </a:lnTo>
                <a:lnTo>
                  <a:pt x="20604" y="55839"/>
                </a:lnTo>
                <a:lnTo>
                  <a:pt x="21742" y="58377"/>
                </a:lnTo>
                <a:lnTo>
                  <a:pt x="20103" y="60630"/>
                </a:lnTo>
                <a:lnTo>
                  <a:pt x="19426" y="62441"/>
                </a:lnTo>
                <a:close/>
              </a:path>
              <a:path w="2096770" h="476884">
                <a:moveTo>
                  <a:pt x="17666" y="167221"/>
                </a:moveTo>
                <a:lnTo>
                  <a:pt x="13407" y="166427"/>
                </a:lnTo>
                <a:lnTo>
                  <a:pt x="12628" y="163788"/>
                </a:lnTo>
                <a:lnTo>
                  <a:pt x="15668" y="160361"/>
                </a:lnTo>
                <a:lnTo>
                  <a:pt x="17923" y="159839"/>
                </a:lnTo>
                <a:lnTo>
                  <a:pt x="19724" y="158923"/>
                </a:lnTo>
                <a:lnTo>
                  <a:pt x="21492" y="164792"/>
                </a:lnTo>
                <a:lnTo>
                  <a:pt x="19663" y="165572"/>
                </a:lnTo>
                <a:lnTo>
                  <a:pt x="17666" y="167221"/>
                </a:lnTo>
                <a:close/>
              </a:path>
              <a:path w="2096770" h="476884">
                <a:moveTo>
                  <a:pt x="6" y="463336"/>
                </a:moveTo>
                <a:lnTo>
                  <a:pt x="6" y="457962"/>
                </a:lnTo>
                <a:lnTo>
                  <a:pt x="582" y="458349"/>
                </a:lnTo>
                <a:lnTo>
                  <a:pt x="1259" y="459272"/>
                </a:lnTo>
                <a:lnTo>
                  <a:pt x="1868" y="459801"/>
                </a:lnTo>
                <a:lnTo>
                  <a:pt x="6" y="463336"/>
                </a:lnTo>
                <a:close/>
              </a:path>
              <a:path w="2096770" h="476884">
                <a:moveTo>
                  <a:pt x="13312" y="98266"/>
                </a:moveTo>
                <a:lnTo>
                  <a:pt x="11023" y="95735"/>
                </a:lnTo>
                <a:lnTo>
                  <a:pt x="12614" y="90667"/>
                </a:lnTo>
                <a:lnTo>
                  <a:pt x="15722" y="89310"/>
                </a:lnTo>
                <a:lnTo>
                  <a:pt x="18736" y="89710"/>
                </a:lnTo>
                <a:lnTo>
                  <a:pt x="19751" y="92268"/>
                </a:lnTo>
                <a:lnTo>
                  <a:pt x="20909" y="93774"/>
                </a:lnTo>
                <a:lnTo>
                  <a:pt x="19650" y="95246"/>
                </a:lnTo>
                <a:lnTo>
                  <a:pt x="18472" y="97859"/>
                </a:lnTo>
                <a:lnTo>
                  <a:pt x="13312" y="98266"/>
                </a:lnTo>
                <a:close/>
              </a:path>
              <a:path w="2096770" h="476884">
                <a:moveTo>
                  <a:pt x="18451" y="310912"/>
                </a:moveTo>
                <a:lnTo>
                  <a:pt x="11118" y="308429"/>
                </a:lnTo>
                <a:lnTo>
                  <a:pt x="9574" y="305572"/>
                </a:lnTo>
                <a:lnTo>
                  <a:pt x="9750" y="301915"/>
                </a:lnTo>
                <a:lnTo>
                  <a:pt x="10773" y="298285"/>
                </a:lnTo>
                <a:lnTo>
                  <a:pt x="12824" y="296012"/>
                </a:lnTo>
                <a:lnTo>
                  <a:pt x="20212" y="298665"/>
                </a:lnTo>
                <a:lnTo>
                  <a:pt x="22365" y="301379"/>
                </a:lnTo>
                <a:lnTo>
                  <a:pt x="21099" y="308592"/>
                </a:lnTo>
                <a:lnTo>
                  <a:pt x="18451" y="310912"/>
                </a:lnTo>
                <a:close/>
              </a:path>
              <a:path w="2096770" h="476884">
                <a:moveTo>
                  <a:pt x="17273" y="26549"/>
                </a:moveTo>
                <a:lnTo>
                  <a:pt x="13942" y="24982"/>
                </a:lnTo>
                <a:lnTo>
                  <a:pt x="13440" y="23760"/>
                </a:lnTo>
                <a:lnTo>
                  <a:pt x="12763" y="22899"/>
                </a:lnTo>
                <a:lnTo>
                  <a:pt x="14598" y="22118"/>
                </a:lnTo>
                <a:lnTo>
                  <a:pt x="16393" y="21148"/>
                </a:lnTo>
                <a:lnTo>
                  <a:pt x="18769" y="20612"/>
                </a:lnTo>
                <a:lnTo>
                  <a:pt x="20367" y="22546"/>
                </a:lnTo>
                <a:lnTo>
                  <a:pt x="19345" y="25708"/>
                </a:lnTo>
                <a:lnTo>
                  <a:pt x="17273" y="26549"/>
                </a:lnTo>
                <a:close/>
              </a:path>
              <a:path w="2096770" h="476884">
                <a:moveTo>
                  <a:pt x="17429" y="236746"/>
                </a:moveTo>
                <a:lnTo>
                  <a:pt x="14036" y="235342"/>
                </a:lnTo>
                <a:lnTo>
                  <a:pt x="13474" y="234141"/>
                </a:lnTo>
                <a:lnTo>
                  <a:pt x="12750" y="233320"/>
                </a:lnTo>
                <a:lnTo>
                  <a:pt x="14601" y="232424"/>
                </a:lnTo>
                <a:lnTo>
                  <a:pt x="16291" y="231406"/>
                </a:lnTo>
                <a:lnTo>
                  <a:pt x="18634" y="230769"/>
                </a:lnTo>
                <a:lnTo>
                  <a:pt x="19598" y="232458"/>
                </a:lnTo>
                <a:lnTo>
                  <a:pt x="20286" y="233259"/>
                </a:lnTo>
                <a:lnTo>
                  <a:pt x="19277" y="235762"/>
                </a:lnTo>
                <a:lnTo>
                  <a:pt x="17429" y="236746"/>
                </a:lnTo>
                <a:close/>
              </a:path>
              <a:path w="2096770" h="476884">
                <a:moveTo>
                  <a:pt x="16095" y="201403"/>
                </a:moveTo>
                <a:lnTo>
                  <a:pt x="13549" y="200359"/>
                </a:lnTo>
                <a:lnTo>
                  <a:pt x="12526" y="198337"/>
                </a:lnTo>
                <a:lnTo>
                  <a:pt x="15391" y="194870"/>
                </a:lnTo>
                <a:lnTo>
                  <a:pt x="17686" y="194354"/>
                </a:lnTo>
                <a:lnTo>
                  <a:pt x="19487" y="193424"/>
                </a:lnTo>
                <a:lnTo>
                  <a:pt x="20191" y="195317"/>
                </a:lnTo>
                <a:lnTo>
                  <a:pt x="21844" y="197577"/>
                </a:lnTo>
                <a:lnTo>
                  <a:pt x="20821" y="200277"/>
                </a:lnTo>
                <a:lnTo>
                  <a:pt x="17930" y="200644"/>
                </a:lnTo>
                <a:lnTo>
                  <a:pt x="16095" y="201403"/>
                </a:lnTo>
                <a:close/>
              </a:path>
              <a:path w="2096770" h="476884">
                <a:moveTo>
                  <a:pt x="2904" y="359404"/>
                </a:moveTo>
                <a:lnTo>
                  <a:pt x="6" y="358807"/>
                </a:lnTo>
                <a:lnTo>
                  <a:pt x="6" y="350984"/>
                </a:lnTo>
                <a:lnTo>
                  <a:pt x="677" y="350495"/>
                </a:lnTo>
                <a:lnTo>
                  <a:pt x="975" y="350231"/>
                </a:lnTo>
                <a:lnTo>
                  <a:pt x="2241" y="351601"/>
                </a:lnTo>
                <a:lnTo>
                  <a:pt x="4320" y="352816"/>
                </a:lnTo>
                <a:lnTo>
                  <a:pt x="5301" y="358040"/>
                </a:lnTo>
                <a:lnTo>
                  <a:pt x="2904" y="359404"/>
                </a:lnTo>
                <a:close/>
              </a:path>
              <a:path w="2096770" h="476884">
                <a:moveTo>
                  <a:pt x="18302" y="132190"/>
                </a:moveTo>
                <a:lnTo>
                  <a:pt x="13698" y="131668"/>
                </a:lnTo>
                <a:lnTo>
                  <a:pt x="11822" y="129124"/>
                </a:lnTo>
                <a:lnTo>
                  <a:pt x="14388" y="124571"/>
                </a:lnTo>
                <a:lnTo>
                  <a:pt x="17381" y="123370"/>
                </a:lnTo>
                <a:lnTo>
                  <a:pt x="19968" y="124347"/>
                </a:lnTo>
                <a:lnTo>
                  <a:pt x="20401" y="127061"/>
                </a:lnTo>
                <a:lnTo>
                  <a:pt x="21200" y="128805"/>
                </a:lnTo>
                <a:lnTo>
                  <a:pt x="19812" y="129958"/>
                </a:lnTo>
                <a:lnTo>
                  <a:pt x="18302" y="132190"/>
                </a:lnTo>
                <a:close/>
              </a:path>
              <a:path w="2096770" h="476884">
                <a:moveTo>
                  <a:pt x="19501" y="274165"/>
                </a:moveTo>
                <a:lnTo>
                  <a:pt x="14348" y="271811"/>
                </a:lnTo>
                <a:lnTo>
                  <a:pt x="13034" y="269429"/>
                </a:lnTo>
                <a:lnTo>
                  <a:pt x="12933" y="266898"/>
                </a:lnTo>
                <a:lnTo>
                  <a:pt x="15668" y="265894"/>
                </a:lnTo>
                <a:lnTo>
                  <a:pt x="17151" y="264951"/>
                </a:lnTo>
                <a:lnTo>
                  <a:pt x="18566" y="266064"/>
                </a:lnTo>
                <a:lnTo>
                  <a:pt x="21078" y="267088"/>
                </a:lnTo>
                <a:lnTo>
                  <a:pt x="21464" y="271784"/>
                </a:lnTo>
                <a:lnTo>
                  <a:pt x="19501" y="274165"/>
                </a:lnTo>
                <a:close/>
              </a:path>
              <a:path w="2096770" h="476884">
                <a:moveTo>
                  <a:pt x="86550" y="200515"/>
                </a:moveTo>
                <a:lnTo>
                  <a:pt x="84972" y="198832"/>
                </a:lnTo>
                <a:lnTo>
                  <a:pt x="85717" y="196708"/>
                </a:lnTo>
                <a:lnTo>
                  <a:pt x="86807" y="195182"/>
                </a:lnTo>
                <a:lnTo>
                  <a:pt x="87715" y="193587"/>
                </a:lnTo>
                <a:lnTo>
                  <a:pt x="89685" y="195324"/>
                </a:lnTo>
                <a:lnTo>
                  <a:pt x="90545" y="198262"/>
                </a:lnTo>
                <a:lnTo>
                  <a:pt x="89685" y="200006"/>
                </a:lnTo>
                <a:lnTo>
                  <a:pt x="86550" y="200515"/>
                </a:lnTo>
                <a:close/>
              </a:path>
              <a:path w="2096770" h="476884">
                <a:moveTo>
                  <a:pt x="85453" y="305566"/>
                </a:moveTo>
                <a:lnTo>
                  <a:pt x="83361" y="303768"/>
                </a:lnTo>
                <a:lnTo>
                  <a:pt x="81465" y="302886"/>
                </a:lnTo>
                <a:lnTo>
                  <a:pt x="84708" y="297498"/>
                </a:lnTo>
                <a:lnTo>
                  <a:pt x="87193" y="296671"/>
                </a:lnTo>
                <a:lnTo>
                  <a:pt x="89455" y="297498"/>
                </a:lnTo>
                <a:lnTo>
                  <a:pt x="89793" y="301848"/>
                </a:lnTo>
                <a:lnTo>
                  <a:pt x="88324" y="304969"/>
                </a:lnTo>
                <a:lnTo>
                  <a:pt x="85453" y="305566"/>
                </a:lnTo>
                <a:close/>
              </a:path>
              <a:path w="2096770" h="476884">
                <a:moveTo>
                  <a:pt x="87241" y="97058"/>
                </a:moveTo>
                <a:lnTo>
                  <a:pt x="86523" y="96339"/>
                </a:lnTo>
                <a:lnTo>
                  <a:pt x="85074" y="95402"/>
                </a:lnTo>
                <a:lnTo>
                  <a:pt x="85717" y="93184"/>
                </a:lnTo>
                <a:lnTo>
                  <a:pt x="86746" y="91589"/>
                </a:lnTo>
                <a:lnTo>
                  <a:pt x="87579" y="89941"/>
                </a:lnTo>
                <a:lnTo>
                  <a:pt x="89712" y="92268"/>
                </a:lnTo>
                <a:lnTo>
                  <a:pt x="87241" y="97058"/>
                </a:lnTo>
                <a:close/>
              </a:path>
              <a:path w="2096770" h="476884">
                <a:moveTo>
                  <a:pt x="89617" y="131871"/>
                </a:moveTo>
                <a:lnTo>
                  <a:pt x="84573" y="131695"/>
                </a:lnTo>
                <a:lnTo>
                  <a:pt x="83699" y="128974"/>
                </a:lnTo>
                <a:lnTo>
                  <a:pt x="85277" y="125609"/>
                </a:lnTo>
                <a:lnTo>
                  <a:pt x="86496" y="125093"/>
                </a:lnTo>
                <a:lnTo>
                  <a:pt x="87356" y="124408"/>
                </a:lnTo>
                <a:lnTo>
                  <a:pt x="88162" y="125161"/>
                </a:lnTo>
                <a:lnTo>
                  <a:pt x="89340" y="125772"/>
                </a:lnTo>
                <a:lnTo>
                  <a:pt x="90680" y="129239"/>
                </a:lnTo>
                <a:lnTo>
                  <a:pt x="89617" y="131871"/>
                </a:lnTo>
                <a:close/>
              </a:path>
              <a:path w="2096770" h="476884">
                <a:moveTo>
                  <a:pt x="89583" y="476716"/>
                </a:moveTo>
                <a:lnTo>
                  <a:pt x="82738" y="476716"/>
                </a:lnTo>
                <a:lnTo>
                  <a:pt x="83225" y="475576"/>
                </a:lnTo>
                <a:lnTo>
                  <a:pt x="83767" y="474504"/>
                </a:lnTo>
                <a:lnTo>
                  <a:pt x="86719" y="472197"/>
                </a:lnTo>
                <a:lnTo>
                  <a:pt x="89319" y="473310"/>
                </a:lnTo>
                <a:lnTo>
                  <a:pt x="89571" y="475576"/>
                </a:lnTo>
                <a:lnTo>
                  <a:pt x="89583" y="476716"/>
                </a:lnTo>
                <a:close/>
              </a:path>
              <a:path w="2096770" h="476884">
                <a:moveTo>
                  <a:pt x="106004" y="221270"/>
                </a:moveTo>
                <a:lnTo>
                  <a:pt x="101311" y="218888"/>
                </a:lnTo>
                <a:lnTo>
                  <a:pt x="100187" y="215842"/>
                </a:lnTo>
                <a:lnTo>
                  <a:pt x="101108" y="213114"/>
                </a:lnTo>
                <a:lnTo>
                  <a:pt x="103708" y="212510"/>
                </a:lnTo>
                <a:lnTo>
                  <a:pt x="105367" y="211581"/>
                </a:lnTo>
                <a:lnTo>
                  <a:pt x="106539" y="212972"/>
                </a:lnTo>
                <a:lnTo>
                  <a:pt x="108773" y="214444"/>
                </a:lnTo>
                <a:lnTo>
                  <a:pt x="108394" y="219112"/>
                </a:lnTo>
                <a:lnTo>
                  <a:pt x="106004" y="221270"/>
                </a:lnTo>
                <a:close/>
              </a:path>
              <a:path w="2096770" h="476884">
                <a:moveTo>
                  <a:pt x="106099" y="288814"/>
                </a:moveTo>
                <a:lnTo>
                  <a:pt x="101508" y="288257"/>
                </a:lnTo>
                <a:lnTo>
                  <a:pt x="99449" y="285815"/>
                </a:lnTo>
                <a:lnTo>
                  <a:pt x="102043" y="281215"/>
                </a:lnTo>
                <a:lnTo>
                  <a:pt x="105117" y="280081"/>
                </a:lnTo>
                <a:lnTo>
                  <a:pt x="107747" y="281215"/>
                </a:lnTo>
                <a:lnTo>
                  <a:pt x="108225" y="283834"/>
                </a:lnTo>
                <a:lnTo>
                  <a:pt x="109085" y="285570"/>
                </a:lnTo>
                <a:lnTo>
                  <a:pt x="107656" y="286670"/>
                </a:lnTo>
                <a:lnTo>
                  <a:pt x="106099" y="288814"/>
                </a:lnTo>
                <a:close/>
              </a:path>
              <a:path w="2096770" h="476884">
                <a:moveTo>
                  <a:pt x="106505" y="254346"/>
                </a:moveTo>
                <a:lnTo>
                  <a:pt x="101745" y="254061"/>
                </a:lnTo>
                <a:lnTo>
                  <a:pt x="99666" y="251551"/>
                </a:lnTo>
                <a:lnTo>
                  <a:pt x="101968" y="246767"/>
                </a:lnTo>
                <a:lnTo>
                  <a:pt x="104968" y="245567"/>
                </a:lnTo>
                <a:lnTo>
                  <a:pt x="107717" y="246299"/>
                </a:lnTo>
                <a:lnTo>
                  <a:pt x="108353" y="249013"/>
                </a:lnTo>
                <a:lnTo>
                  <a:pt x="109261" y="250682"/>
                </a:lnTo>
                <a:lnTo>
                  <a:pt x="107920" y="251958"/>
                </a:lnTo>
                <a:lnTo>
                  <a:pt x="106505" y="254346"/>
                </a:lnTo>
                <a:close/>
              </a:path>
              <a:path w="2096770" h="476884">
                <a:moveTo>
                  <a:pt x="87423" y="272638"/>
                </a:moveTo>
                <a:lnTo>
                  <a:pt x="86618" y="271030"/>
                </a:lnTo>
                <a:lnTo>
                  <a:pt x="85656" y="269477"/>
                </a:lnTo>
                <a:lnTo>
                  <a:pt x="85040" y="267421"/>
                </a:lnTo>
                <a:lnTo>
                  <a:pt x="86591" y="266566"/>
                </a:lnTo>
                <a:lnTo>
                  <a:pt x="87376" y="265935"/>
                </a:lnTo>
                <a:lnTo>
                  <a:pt x="89638" y="270678"/>
                </a:lnTo>
                <a:lnTo>
                  <a:pt x="87423" y="272638"/>
                </a:lnTo>
                <a:close/>
              </a:path>
              <a:path w="2096770" h="476884">
                <a:moveTo>
                  <a:pt x="87065" y="342096"/>
                </a:moveTo>
                <a:lnTo>
                  <a:pt x="86415" y="340379"/>
                </a:lnTo>
                <a:lnTo>
                  <a:pt x="85609" y="338696"/>
                </a:lnTo>
                <a:lnTo>
                  <a:pt x="85175" y="336573"/>
                </a:lnTo>
                <a:lnTo>
                  <a:pt x="86821" y="335874"/>
                </a:lnTo>
                <a:lnTo>
                  <a:pt x="87674" y="335331"/>
                </a:lnTo>
                <a:lnTo>
                  <a:pt x="88297" y="337027"/>
                </a:lnTo>
                <a:lnTo>
                  <a:pt x="89089" y="338696"/>
                </a:lnTo>
                <a:lnTo>
                  <a:pt x="89475" y="340841"/>
                </a:lnTo>
                <a:lnTo>
                  <a:pt x="87891" y="341539"/>
                </a:lnTo>
                <a:lnTo>
                  <a:pt x="87065" y="342096"/>
                </a:lnTo>
                <a:close/>
              </a:path>
              <a:path w="2096770" h="476884">
                <a:moveTo>
                  <a:pt x="86415" y="236780"/>
                </a:moveTo>
                <a:lnTo>
                  <a:pt x="83151" y="235348"/>
                </a:lnTo>
                <a:lnTo>
                  <a:pt x="82629" y="234188"/>
                </a:lnTo>
                <a:lnTo>
                  <a:pt x="81952" y="233388"/>
                </a:lnTo>
                <a:lnTo>
                  <a:pt x="83731" y="232431"/>
                </a:lnTo>
                <a:lnTo>
                  <a:pt x="85284" y="231454"/>
                </a:lnTo>
                <a:lnTo>
                  <a:pt x="87369" y="230728"/>
                </a:lnTo>
                <a:lnTo>
                  <a:pt x="88330" y="232485"/>
                </a:lnTo>
                <a:lnTo>
                  <a:pt x="88920" y="233299"/>
                </a:lnTo>
                <a:lnTo>
                  <a:pt x="88121" y="235823"/>
                </a:lnTo>
                <a:lnTo>
                  <a:pt x="86415" y="236780"/>
                </a:lnTo>
                <a:close/>
              </a:path>
              <a:path w="2096770" h="476884">
                <a:moveTo>
                  <a:pt x="87173" y="166129"/>
                </a:moveTo>
                <a:lnTo>
                  <a:pt x="86448" y="165389"/>
                </a:lnTo>
                <a:lnTo>
                  <a:pt x="84986" y="164405"/>
                </a:lnTo>
                <a:lnTo>
                  <a:pt x="85697" y="162187"/>
                </a:lnTo>
                <a:lnTo>
                  <a:pt x="86773" y="160592"/>
                </a:lnTo>
                <a:lnTo>
                  <a:pt x="87660" y="158937"/>
                </a:lnTo>
                <a:lnTo>
                  <a:pt x="89807" y="161189"/>
                </a:lnTo>
                <a:lnTo>
                  <a:pt x="87173" y="166129"/>
                </a:lnTo>
                <a:close/>
              </a:path>
              <a:path w="2096770" h="476884">
                <a:moveTo>
                  <a:pt x="87274" y="377038"/>
                </a:moveTo>
                <a:lnTo>
                  <a:pt x="86435" y="375281"/>
                </a:lnTo>
                <a:lnTo>
                  <a:pt x="85412" y="373564"/>
                </a:lnTo>
                <a:lnTo>
                  <a:pt x="84783" y="371298"/>
                </a:lnTo>
                <a:lnTo>
                  <a:pt x="86604" y="369670"/>
                </a:lnTo>
                <a:lnTo>
                  <a:pt x="89848" y="370484"/>
                </a:lnTo>
                <a:lnTo>
                  <a:pt x="90768" y="372479"/>
                </a:lnTo>
                <a:lnTo>
                  <a:pt x="89306" y="375851"/>
                </a:lnTo>
                <a:lnTo>
                  <a:pt x="88107" y="376360"/>
                </a:lnTo>
                <a:lnTo>
                  <a:pt x="87274" y="377038"/>
                </a:lnTo>
                <a:close/>
              </a:path>
              <a:path w="2096770" h="476884">
                <a:moveTo>
                  <a:pt x="121842" y="64049"/>
                </a:moveTo>
                <a:lnTo>
                  <a:pt x="119221" y="62916"/>
                </a:lnTo>
                <a:lnTo>
                  <a:pt x="118707" y="58357"/>
                </a:lnTo>
                <a:lnTo>
                  <a:pt x="120291" y="56348"/>
                </a:lnTo>
                <a:lnTo>
                  <a:pt x="121070" y="54428"/>
                </a:lnTo>
                <a:lnTo>
                  <a:pt x="126954" y="56871"/>
                </a:lnTo>
                <a:lnTo>
                  <a:pt x="125986" y="58764"/>
                </a:lnTo>
                <a:lnTo>
                  <a:pt x="125458" y="61213"/>
                </a:lnTo>
                <a:lnTo>
                  <a:pt x="121842" y="64049"/>
                </a:lnTo>
                <a:close/>
              </a:path>
              <a:path w="2096770" h="476884">
                <a:moveTo>
                  <a:pt x="101040" y="44658"/>
                </a:moveTo>
                <a:lnTo>
                  <a:pt x="98637" y="42263"/>
                </a:lnTo>
                <a:lnTo>
                  <a:pt x="100587" y="37079"/>
                </a:lnTo>
                <a:lnTo>
                  <a:pt x="103681" y="35722"/>
                </a:lnTo>
                <a:lnTo>
                  <a:pt x="106661" y="36292"/>
                </a:lnTo>
                <a:lnTo>
                  <a:pt x="107602" y="38911"/>
                </a:lnTo>
                <a:lnTo>
                  <a:pt x="108739" y="40499"/>
                </a:lnTo>
                <a:lnTo>
                  <a:pt x="107419" y="41903"/>
                </a:lnTo>
                <a:lnTo>
                  <a:pt x="106160" y="44407"/>
                </a:lnTo>
                <a:lnTo>
                  <a:pt x="101040" y="44658"/>
                </a:lnTo>
                <a:close/>
              </a:path>
              <a:path w="2096770" h="476884">
                <a:moveTo>
                  <a:pt x="105672" y="78983"/>
                </a:moveTo>
                <a:lnTo>
                  <a:pt x="100817" y="78447"/>
                </a:lnTo>
                <a:lnTo>
                  <a:pt x="98623" y="75970"/>
                </a:lnTo>
                <a:lnTo>
                  <a:pt x="101542" y="71180"/>
                </a:lnTo>
                <a:lnTo>
                  <a:pt x="104711" y="70067"/>
                </a:lnTo>
                <a:lnTo>
                  <a:pt x="107473" y="71221"/>
                </a:lnTo>
                <a:lnTo>
                  <a:pt x="108001" y="73942"/>
                </a:lnTo>
                <a:lnTo>
                  <a:pt x="108915" y="75746"/>
                </a:lnTo>
                <a:lnTo>
                  <a:pt x="107351" y="76846"/>
                </a:lnTo>
                <a:lnTo>
                  <a:pt x="105672" y="78983"/>
                </a:lnTo>
                <a:close/>
              </a:path>
              <a:path w="2096770" h="476884">
                <a:moveTo>
                  <a:pt x="49890" y="412564"/>
                </a:moveTo>
                <a:lnTo>
                  <a:pt x="48746" y="411024"/>
                </a:lnTo>
                <a:lnTo>
                  <a:pt x="46505" y="409328"/>
                </a:lnTo>
                <a:lnTo>
                  <a:pt x="47175" y="404578"/>
                </a:lnTo>
                <a:lnTo>
                  <a:pt x="49829" y="402563"/>
                </a:lnTo>
                <a:lnTo>
                  <a:pt x="54461" y="405243"/>
                </a:lnTo>
                <a:lnTo>
                  <a:pt x="55490" y="408446"/>
                </a:lnTo>
                <a:lnTo>
                  <a:pt x="54427" y="411221"/>
                </a:lnTo>
                <a:lnTo>
                  <a:pt x="51671" y="411702"/>
                </a:lnTo>
                <a:lnTo>
                  <a:pt x="49890" y="412564"/>
                </a:lnTo>
                <a:close/>
              </a:path>
              <a:path w="2096770" h="476884">
                <a:moveTo>
                  <a:pt x="105442" y="325602"/>
                </a:moveTo>
                <a:lnTo>
                  <a:pt x="100695" y="323206"/>
                </a:lnTo>
                <a:lnTo>
                  <a:pt x="99564" y="319997"/>
                </a:lnTo>
                <a:lnTo>
                  <a:pt x="100553" y="317148"/>
                </a:lnTo>
                <a:lnTo>
                  <a:pt x="103248" y="316510"/>
                </a:lnTo>
                <a:lnTo>
                  <a:pt x="104981" y="315546"/>
                </a:lnTo>
                <a:lnTo>
                  <a:pt x="106220" y="317046"/>
                </a:lnTo>
                <a:lnTo>
                  <a:pt x="108570" y="318633"/>
                </a:lnTo>
                <a:lnTo>
                  <a:pt x="108171" y="323654"/>
                </a:lnTo>
                <a:lnTo>
                  <a:pt x="105442" y="325602"/>
                </a:lnTo>
                <a:close/>
              </a:path>
              <a:path w="2096770" h="476884">
                <a:moveTo>
                  <a:pt x="105394" y="113498"/>
                </a:moveTo>
                <a:lnTo>
                  <a:pt x="103194" y="111890"/>
                </a:lnTo>
                <a:lnTo>
                  <a:pt x="101318" y="111198"/>
                </a:lnTo>
                <a:lnTo>
                  <a:pt x="102259" y="109440"/>
                </a:lnTo>
                <a:lnTo>
                  <a:pt x="102808" y="107181"/>
                </a:lnTo>
                <a:lnTo>
                  <a:pt x="106288" y="104440"/>
                </a:lnTo>
                <a:lnTo>
                  <a:pt x="108306" y="105458"/>
                </a:lnTo>
                <a:lnTo>
                  <a:pt x="109389" y="107927"/>
                </a:lnTo>
                <a:lnTo>
                  <a:pt x="108577" y="109712"/>
                </a:lnTo>
                <a:lnTo>
                  <a:pt x="108130" y="112541"/>
                </a:lnTo>
                <a:lnTo>
                  <a:pt x="105394" y="113498"/>
                </a:lnTo>
                <a:close/>
              </a:path>
              <a:path w="2096770" h="476884">
                <a:moveTo>
                  <a:pt x="105625" y="10387"/>
                </a:moveTo>
                <a:lnTo>
                  <a:pt x="100715" y="9756"/>
                </a:lnTo>
                <a:lnTo>
                  <a:pt x="98772" y="7029"/>
                </a:lnTo>
                <a:lnTo>
                  <a:pt x="101548" y="2300"/>
                </a:lnTo>
                <a:lnTo>
                  <a:pt x="104771" y="1153"/>
                </a:lnTo>
                <a:lnTo>
                  <a:pt x="107536" y="2300"/>
                </a:lnTo>
                <a:lnTo>
                  <a:pt x="108008" y="5102"/>
                </a:lnTo>
                <a:lnTo>
                  <a:pt x="108875" y="6934"/>
                </a:lnTo>
                <a:lnTo>
                  <a:pt x="107317" y="8107"/>
                </a:lnTo>
                <a:lnTo>
                  <a:pt x="105625" y="10387"/>
                </a:lnTo>
                <a:close/>
              </a:path>
              <a:path w="2096770" h="476884">
                <a:moveTo>
                  <a:pt x="105110" y="394408"/>
                </a:moveTo>
                <a:lnTo>
                  <a:pt x="101691" y="392983"/>
                </a:lnTo>
                <a:lnTo>
                  <a:pt x="100363" y="391565"/>
                </a:lnTo>
                <a:lnTo>
                  <a:pt x="101250" y="388389"/>
                </a:lnTo>
                <a:lnTo>
                  <a:pt x="103289" y="387439"/>
                </a:lnTo>
                <a:lnTo>
                  <a:pt x="106708" y="388817"/>
                </a:lnTo>
                <a:lnTo>
                  <a:pt x="107270" y="390045"/>
                </a:lnTo>
                <a:lnTo>
                  <a:pt x="107988" y="390879"/>
                </a:lnTo>
                <a:lnTo>
                  <a:pt x="106972" y="393417"/>
                </a:lnTo>
                <a:lnTo>
                  <a:pt x="105110" y="394408"/>
                </a:lnTo>
                <a:close/>
              </a:path>
              <a:path w="2096770" h="476884">
                <a:moveTo>
                  <a:pt x="102950" y="147389"/>
                </a:moveTo>
                <a:lnTo>
                  <a:pt x="102079" y="145876"/>
                </a:lnTo>
                <a:lnTo>
                  <a:pt x="101440" y="145156"/>
                </a:lnTo>
                <a:lnTo>
                  <a:pt x="103127" y="144329"/>
                </a:lnTo>
                <a:lnTo>
                  <a:pt x="104656" y="143392"/>
                </a:lnTo>
                <a:lnTo>
                  <a:pt x="106776" y="142795"/>
                </a:lnTo>
                <a:lnTo>
                  <a:pt x="107664" y="144362"/>
                </a:lnTo>
                <a:lnTo>
                  <a:pt x="108286" y="145109"/>
                </a:lnTo>
                <a:lnTo>
                  <a:pt x="106622" y="145903"/>
                </a:lnTo>
                <a:lnTo>
                  <a:pt x="105090" y="146825"/>
                </a:lnTo>
                <a:lnTo>
                  <a:pt x="102950" y="147389"/>
                </a:lnTo>
                <a:close/>
              </a:path>
              <a:path w="2096770" h="476884">
                <a:moveTo>
                  <a:pt x="104331" y="359051"/>
                </a:moveTo>
                <a:lnTo>
                  <a:pt x="101433" y="358298"/>
                </a:lnTo>
                <a:lnTo>
                  <a:pt x="100715" y="355625"/>
                </a:lnTo>
                <a:lnTo>
                  <a:pt x="99740" y="353983"/>
                </a:lnTo>
                <a:lnTo>
                  <a:pt x="101189" y="352721"/>
                </a:lnTo>
                <a:lnTo>
                  <a:pt x="102693" y="350346"/>
                </a:lnTo>
                <a:lnTo>
                  <a:pt x="107629" y="350590"/>
                </a:lnTo>
                <a:lnTo>
                  <a:pt x="109701" y="353223"/>
                </a:lnTo>
                <a:lnTo>
                  <a:pt x="107500" y="357979"/>
                </a:lnTo>
                <a:lnTo>
                  <a:pt x="104331" y="359051"/>
                </a:lnTo>
                <a:close/>
              </a:path>
              <a:path w="2096770" h="476884">
                <a:moveTo>
                  <a:pt x="105652" y="427491"/>
                </a:moveTo>
                <a:lnTo>
                  <a:pt x="103471" y="425781"/>
                </a:lnTo>
                <a:lnTo>
                  <a:pt x="101623" y="425028"/>
                </a:lnTo>
                <a:lnTo>
                  <a:pt x="102557" y="423264"/>
                </a:lnTo>
                <a:lnTo>
                  <a:pt x="103079" y="420977"/>
                </a:lnTo>
                <a:lnTo>
                  <a:pt x="106559" y="418277"/>
                </a:lnTo>
                <a:lnTo>
                  <a:pt x="108563" y="419356"/>
                </a:lnTo>
                <a:lnTo>
                  <a:pt x="109586" y="421887"/>
                </a:lnTo>
                <a:lnTo>
                  <a:pt x="108787" y="423691"/>
                </a:lnTo>
                <a:lnTo>
                  <a:pt x="108347" y="426561"/>
                </a:lnTo>
                <a:lnTo>
                  <a:pt x="105652" y="427491"/>
                </a:lnTo>
                <a:close/>
              </a:path>
              <a:path w="2096770" h="476884">
                <a:moveTo>
                  <a:pt x="106437" y="186036"/>
                </a:moveTo>
                <a:lnTo>
                  <a:pt x="102991" y="183098"/>
                </a:lnTo>
                <a:lnTo>
                  <a:pt x="102557" y="180703"/>
                </a:lnTo>
                <a:lnTo>
                  <a:pt x="101684" y="178837"/>
                </a:lnTo>
                <a:lnTo>
                  <a:pt x="103620" y="178151"/>
                </a:lnTo>
                <a:lnTo>
                  <a:pt x="105929" y="176516"/>
                </a:lnTo>
                <a:lnTo>
                  <a:pt x="108651" y="177568"/>
                </a:lnTo>
                <a:lnTo>
                  <a:pt x="108943" y="180560"/>
                </a:lnTo>
                <a:lnTo>
                  <a:pt x="109660" y="182453"/>
                </a:lnTo>
                <a:lnTo>
                  <a:pt x="108529" y="185004"/>
                </a:lnTo>
                <a:lnTo>
                  <a:pt x="106437" y="186036"/>
                </a:lnTo>
                <a:close/>
              </a:path>
              <a:path w="2096770" h="476884">
                <a:moveTo>
                  <a:pt x="103993" y="466199"/>
                </a:moveTo>
                <a:lnTo>
                  <a:pt x="100668" y="465018"/>
                </a:lnTo>
                <a:lnTo>
                  <a:pt x="98583" y="462630"/>
                </a:lnTo>
                <a:lnTo>
                  <a:pt x="100275" y="457874"/>
                </a:lnTo>
                <a:lnTo>
                  <a:pt x="103295" y="456361"/>
                </a:lnTo>
                <a:lnTo>
                  <a:pt x="108279" y="457155"/>
                </a:lnTo>
                <a:lnTo>
                  <a:pt x="110568" y="459801"/>
                </a:lnTo>
                <a:lnTo>
                  <a:pt x="108502" y="464767"/>
                </a:lnTo>
                <a:lnTo>
                  <a:pt x="105753" y="465283"/>
                </a:lnTo>
                <a:lnTo>
                  <a:pt x="103993" y="466199"/>
                </a:lnTo>
                <a:close/>
              </a:path>
              <a:path w="2096770" h="476884">
                <a:moveTo>
                  <a:pt x="68281" y="113220"/>
                </a:moveTo>
                <a:lnTo>
                  <a:pt x="67496" y="111673"/>
                </a:lnTo>
                <a:lnTo>
                  <a:pt x="66879" y="110879"/>
                </a:lnTo>
                <a:lnTo>
                  <a:pt x="68572" y="110194"/>
                </a:lnTo>
                <a:lnTo>
                  <a:pt x="70224" y="109318"/>
                </a:lnTo>
                <a:lnTo>
                  <a:pt x="72418" y="108857"/>
                </a:lnTo>
                <a:lnTo>
                  <a:pt x="73197" y="110390"/>
                </a:lnTo>
                <a:lnTo>
                  <a:pt x="73820" y="111177"/>
                </a:lnTo>
                <a:lnTo>
                  <a:pt x="72127" y="111876"/>
                </a:lnTo>
                <a:lnTo>
                  <a:pt x="70475" y="112751"/>
                </a:lnTo>
                <a:lnTo>
                  <a:pt x="68281" y="113220"/>
                </a:lnTo>
                <a:close/>
              </a:path>
              <a:path w="2096770" h="476884">
                <a:moveTo>
                  <a:pt x="70177" y="220476"/>
                </a:moveTo>
                <a:lnTo>
                  <a:pt x="67455" y="219560"/>
                </a:lnTo>
                <a:lnTo>
                  <a:pt x="66852" y="216948"/>
                </a:lnTo>
                <a:lnTo>
                  <a:pt x="65938" y="215285"/>
                </a:lnTo>
                <a:lnTo>
                  <a:pt x="67353" y="214118"/>
                </a:lnTo>
                <a:lnTo>
                  <a:pt x="68850" y="211893"/>
                </a:lnTo>
                <a:lnTo>
                  <a:pt x="73590" y="212253"/>
                </a:lnTo>
                <a:lnTo>
                  <a:pt x="75635" y="214715"/>
                </a:lnTo>
                <a:lnTo>
                  <a:pt x="73204" y="219370"/>
                </a:lnTo>
                <a:lnTo>
                  <a:pt x="70177" y="220476"/>
                </a:lnTo>
                <a:close/>
              </a:path>
              <a:path w="2096770" h="476884">
                <a:moveTo>
                  <a:pt x="71619" y="427403"/>
                </a:moveTo>
                <a:lnTo>
                  <a:pt x="66744" y="424770"/>
                </a:lnTo>
                <a:lnTo>
                  <a:pt x="67455" y="424051"/>
                </a:lnTo>
                <a:lnTo>
                  <a:pt x="68396" y="422599"/>
                </a:lnTo>
                <a:lnTo>
                  <a:pt x="70549" y="423291"/>
                </a:lnTo>
                <a:lnTo>
                  <a:pt x="72107" y="424343"/>
                </a:lnTo>
                <a:lnTo>
                  <a:pt x="73718" y="425211"/>
                </a:lnTo>
                <a:lnTo>
                  <a:pt x="71619" y="427403"/>
                </a:lnTo>
                <a:close/>
              </a:path>
              <a:path w="2096770" h="476884">
                <a:moveTo>
                  <a:pt x="68491" y="394319"/>
                </a:moveTo>
                <a:lnTo>
                  <a:pt x="66615" y="393417"/>
                </a:lnTo>
                <a:lnTo>
                  <a:pt x="66053" y="390031"/>
                </a:lnTo>
                <a:lnTo>
                  <a:pt x="67380" y="388695"/>
                </a:lnTo>
                <a:lnTo>
                  <a:pt x="70841" y="387514"/>
                </a:lnTo>
                <a:lnTo>
                  <a:pt x="72791" y="388593"/>
                </a:lnTo>
                <a:lnTo>
                  <a:pt x="73441" y="391829"/>
                </a:lnTo>
                <a:lnTo>
                  <a:pt x="71910" y="392752"/>
                </a:lnTo>
                <a:lnTo>
                  <a:pt x="71139" y="393526"/>
                </a:lnTo>
                <a:lnTo>
                  <a:pt x="68491" y="394319"/>
                </a:lnTo>
                <a:close/>
              </a:path>
              <a:path w="2096770" h="476884">
                <a:moveTo>
                  <a:pt x="55030" y="476722"/>
                </a:moveTo>
                <a:lnTo>
                  <a:pt x="51732" y="476722"/>
                </a:lnTo>
                <a:lnTo>
                  <a:pt x="52356" y="475494"/>
                </a:lnTo>
                <a:lnTo>
                  <a:pt x="52998" y="474436"/>
                </a:lnTo>
                <a:lnTo>
                  <a:pt x="53642" y="473303"/>
                </a:lnTo>
                <a:lnTo>
                  <a:pt x="55720" y="475494"/>
                </a:lnTo>
                <a:lnTo>
                  <a:pt x="55030" y="476722"/>
                </a:lnTo>
                <a:close/>
              </a:path>
              <a:path w="2096770" h="476884">
                <a:moveTo>
                  <a:pt x="71565" y="254482"/>
                </a:moveTo>
                <a:lnTo>
                  <a:pt x="66893" y="253844"/>
                </a:lnTo>
                <a:lnTo>
                  <a:pt x="65069" y="251225"/>
                </a:lnTo>
                <a:lnTo>
                  <a:pt x="67705" y="246761"/>
                </a:lnTo>
                <a:lnTo>
                  <a:pt x="70793" y="245689"/>
                </a:lnTo>
                <a:lnTo>
                  <a:pt x="73420" y="246822"/>
                </a:lnTo>
                <a:lnTo>
                  <a:pt x="73861" y="249475"/>
                </a:lnTo>
                <a:lnTo>
                  <a:pt x="74684" y="251232"/>
                </a:lnTo>
                <a:lnTo>
                  <a:pt x="73197" y="252324"/>
                </a:lnTo>
                <a:lnTo>
                  <a:pt x="71565" y="254482"/>
                </a:lnTo>
                <a:close/>
              </a:path>
              <a:path w="2096770" h="476884">
                <a:moveTo>
                  <a:pt x="68220" y="147307"/>
                </a:moveTo>
                <a:lnTo>
                  <a:pt x="67462" y="145733"/>
                </a:lnTo>
                <a:lnTo>
                  <a:pt x="66859" y="144926"/>
                </a:lnTo>
                <a:lnTo>
                  <a:pt x="68586" y="144254"/>
                </a:lnTo>
                <a:lnTo>
                  <a:pt x="70279" y="143406"/>
                </a:lnTo>
                <a:lnTo>
                  <a:pt x="72479" y="142951"/>
                </a:lnTo>
                <a:lnTo>
                  <a:pt x="73231" y="144525"/>
                </a:lnTo>
                <a:lnTo>
                  <a:pt x="73827" y="145340"/>
                </a:lnTo>
                <a:lnTo>
                  <a:pt x="72107" y="146018"/>
                </a:lnTo>
                <a:lnTo>
                  <a:pt x="70428" y="146873"/>
                </a:lnTo>
                <a:lnTo>
                  <a:pt x="68220" y="147307"/>
                </a:lnTo>
                <a:close/>
              </a:path>
              <a:path w="2096770" h="476884">
                <a:moveTo>
                  <a:pt x="53201" y="376604"/>
                </a:moveTo>
                <a:lnTo>
                  <a:pt x="52457" y="374826"/>
                </a:lnTo>
                <a:lnTo>
                  <a:pt x="51637" y="373286"/>
                </a:lnTo>
                <a:lnTo>
                  <a:pt x="51156" y="371122"/>
                </a:lnTo>
                <a:lnTo>
                  <a:pt x="52700" y="370341"/>
                </a:lnTo>
                <a:lnTo>
                  <a:pt x="53486" y="369731"/>
                </a:lnTo>
                <a:lnTo>
                  <a:pt x="55558" y="374826"/>
                </a:lnTo>
                <a:lnTo>
                  <a:pt x="53201" y="376604"/>
                </a:lnTo>
                <a:close/>
              </a:path>
              <a:path w="2096770" h="476884">
                <a:moveTo>
                  <a:pt x="48773" y="167465"/>
                </a:moveTo>
                <a:lnTo>
                  <a:pt x="46024" y="165823"/>
                </a:lnTo>
                <a:lnTo>
                  <a:pt x="48671" y="160504"/>
                </a:lnTo>
                <a:lnTo>
                  <a:pt x="51109" y="159221"/>
                </a:lnTo>
                <a:lnTo>
                  <a:pt x="53709" y="159208"/>
                </a:lnTo>
                <a:lnTo>
                  <a:pt x="54664" y="161929"/>
                </a:lnTo>
                <a:lnTo>
                  <a:pt x="55619" y="163421"/>
                </a:lnTo>
                <a:lnTo>
                  <a:pt x="54441" y="164772"/>
                </a:lnTo>
                <a:lnTo>
                  <a:pt x="53330" y="167167"/>
                </a:lnTo>
                <a:lnTo>
                  <a:pt x="48773" y="167465"/>
                </a:lnTo>
                <a:close/>
              </a:path>
              <a:path w="2096770" h="476884">
                <a:moveTo>
                  <a:pt x="49179" y="448205"/>
                </a:moveTo>
                <a:lnTo>
                  <a:pt x="46410" y="446306"/>
                </a:lnTo>
                <a:lnTo>
                  <a:pt x="45916" y="441380"/>
                </a:lnTo>
                <a:lnTo>
                  <a:pt x="47595" y="438679"/>
                </a:lnTo>
                <a:lnTo>
                  <a:pt x="52538" y="436786"/>
                </a:lnTo>
                <a:lnTo>
                  <a:pt x="54623" y="438985"/>
                </a:lnTo>
                <a:lnTo>
                  <a:pt x="55463" y="442404"/>
                </a:lnTo>
                <a:lnTo>
                  <a:pt x="54488" y="444046"/>
                </a:lnTo>
                <a:lnTo>
                  <a:pt x="53824" y="446685"/>
                </a:lnTo>
                <a:lnTo>
                  <a:pt x="49179" y="448205"/>
                </a:lnTo>
                <a:close/>
              </a:path>
              <a:path w="2096770" h="476884">
                <a:moveTo>
                  <a:pt x="53195" y="96861"/>
                </a:moveTo>
                <a:lnTo>
                  <a:pt x="52443" y="95056"/>
                </a:lnTo>
                <a:lnTo>
                  <a:pt x="51624" y="93516"/>
                </a:lnTo>
                <a:lnTo>
                  <a:pt x="51156" y="91331"/>
                </a:lnTo>
                <a:lnTo>
                  <a:pt x="52694" y="90544"/>
                </a:lnTo>
                <a:lnTo>
                  <a:pt x="53486" y="89927"/>
                </a:lnTo>
                <a:lnTo>
                  <a:pt x="55558" y="95056"/>
                </a:lnTo>
                <a:lnTo>
                  <a:pt x="53195" y="96861"/>
                </a:lnTo>
                <a:close/>
              </a:path>
              <a:path w="2096770" h="476884">
                <a:moveTo>
                  <a:pt x="52098" y="133846"/>
                </a:moveTo>
                <a:lnTo>
                  <a:pt x="47290" y="131227"/>
                </a:lnTo>
                <a:lnTo>
                  <a:pt x="46186" y="128058"/>
                </a:lnTo>
                <a:lnTo>
                  <a:pt x="47236" y="125229"/>
                </a:lnTo>
                <a:lnTo>
                  <a:pt x="49897" y="124598"/>
                </a:lnTo>
                <a:lnTo>
                  <a:pt x="51624" y="123628"/>
                </a:lnTo>
                <a:lnTo>
                  <a:pt x="52782" y="125148"/>
                </a:lnTo>
                <a:lnTo>
                  <a:pt x="55003" y="126749"/>
                </a:lnTo>
                <a:lnTo>
                  <a:pt x="54590" y="131661"/>
                </a:lnTo>
                <a:lnTo>
                  <a:pt x="52098" y="133846"/>
                </a:lnTo>
                <a:close/>
              </a:path>
              <a:path w="2096770" h="476884">
                <a:moveTo>
                  <a:pt x="87593" y="62896"/>
                </a:moveTo>
                <a:lnTo>
                  <a:pt x="85758" y="61987"/>
                </a:lnTo>
                <a:lnTo>
                  <a:pt x="83354" y="61525"/>
                </a:lnTo>
                <a:lnTo>
                  <a:pt x="80564" y="57950"/>
                </a:lnTo>
                <a:lnTo>
                  <a:pt x="81668" y="55826"/>
                </a:lnTo>
                <a:lnTo>
                  <a:pt x="84234" y="54713"/>
                </a:lnTo>
                <a:lnTo>
                  <a:pt x="86096" y="55500"/>
                </a:lnTo>
                <a:lnTo>
                  <a:pt x="89096" y="55907"/>
                </a:lnTo>
                <a:lnTo>
                  <a:pt x="90030" y="58696"/>
                </a:lnTo>
                <a:lnTo>
                  <a:pt x="88331" y="60955"/>
                </a:lnTo>
                <a:lnTo>
                  <a:pt x="87593" y="62896"/>
                </a:lnTo>
                <a:close/>
              </a:path>
              <a:path w="2096770" h="476884">
                <a:moveTo>
                  <a:pt x="70272" y="185533"/>
                </a:moveTo>
                <a:lnTo>
                  <a:pt x="65877" y="184007"/>
                </a:lnTo>
                <a:lnTo>
                  <a:pt x="64787" y="180696"/>
                </a:lnTo>
                <a:lnTo>
                  <a:pt x="65708" y="177982"/>
                </a:lnTo>
                <a:lnTo>
                  <a:pt x="68328" y="177446"/>
                </a:lnTo>
                <a:lnTo>
                  <a:pt x="69940" y="176604"/>
                </a:lnTo>
                <a:lnTo>
                  <a:pt x="71193" y="177839"/>
                </a:lnTo>
                <a:lnTo>
                  <a:pt x="73610" y="179257"/>
                </a:lnTo>
                <a:lnTo>
                  <a:pt x="72892" y="183539"/>
                </a:lnTo>
                <a:lnTo>
                  <a:pt x="70272" y="185533"/>
                </a:lnTo>
                <a:close/>
              </a:path>
              <a:path w="2096770" h="476884">
                <a:moveTo>
                  <a:pt x="87376" y="445885"/>
                </a:moveTo>
                <a:lnTo>
                  <a:pt x="86604" y="444161"/>
                </a:lnTo>
                <a:lnTo>
                  <a:pt x="85636" y="442479"/>
                </a:lnTo>
                <a:lnTo>
                  <a:pt x="85074" y="440206"/>
                </a:lnTo>
                <a:lnTo>
                  <a:pt x="86591" y="439337"/>
                </a:lnTo>
                <a:lnTo>
                  <a:pt x="87356" y="438659"/>
                </a:lnTo>
                <a:lnTo>
                  <a:pt x="89692" y="443809"/>
                </a:lnTo>
                <a:lnTo>
                  <a:pt x="87376" y="445885"/>
                </a:lnTo>
                <a:close/>
              </a:path>
              <a:path w="2096770" h="476884">
                <a:moveTo>
                  <a:pt x="71159" y="10387"/>
                </a:moveTo>
                <a:lnTo>
                  <a:pt x="66297" y="9641"/>
                </a:lnTo>
                <a:lnTo>
                  <a:pt x="64516" y="6832"/>
                </a:lnTo>
                <a:lnTo>
                  <a:pt x="67245" y="2259"/>
                </a:lnTo>
                <a:lnTo>
                  <a:pt x="70482" y="1180"/>
                </a:lnTo>
                <a:lnTo>
                  <a:pt x="73190" y="2422"/>
                </a:lnTo>
                <a:lnTo>
                  <a:pt x="73637" y="5156"/>
                </a:lnTo>
                <a:lnTo>
                  <a:pt x="74490" y="6981"/>
                </a:lnTo>
                <a:lnTo>
                  <a:pt x="72906" y="8128"/>
                </a:lnTo>
                <a:lnTo>
                  <a:pt x="71159" y="10387"/>
                </a:lnTo>
                <a:close/>
              </a:path>
              <a:path w="2096770" h="476884">
                <a:moveTo>
                  <a:pt x="87268" y="24927"/>
                </a:moveTo>
                <a:lnTo>
                  <a:pt x="86679" y="24215"/>
                </a:lnTo>
                <a:lnTo>
                  <a:pt x="85602" y="23469"/>
                </a:lnTo>
                <a:lnTo>
                  <a:pt x="85690" y="22139"/>
                </a:lnTo>
                <a:lnTo>
                  <a:pt x="86882" y="21555"/>
                </a:lnTo>
                <a:lnTo>
                  <a:pt x="87566" y="20945"/>
                </a:lnTo>
                <a:lnTo>
                  <a:pt x="88155" y="21657"/>
                </a:lnTo>
                <a:lnTo>
                  <a:pt x="89238" y="22410"/>
                </a:lnTo>
                <a:lnTo>
                  <a:pt x="89130" y="23733"/>
                </a:lnTo>
                <a:lnTo>
                  <a:pt x="87952" y="24310"/>
                </a:lnTo>
                <a:lnTo>
                  <a:pt x="87268" y="24927"/>
                </a:lnTo>
                <a:close/>
              </a:path>
              <a:path w="2096770" h="476884">
                <a:moveTo>
                  <a:pt x="87390" y="411363"/>
                </a:moveTo>
                <a:lnTo>
                  <a:pt x="86604" y="409640"/>
                </a:lnTo>
                <a:lnTo>
                  <a:pt x="85622" y="407964"/>
                </a:lnTo>
                <a:lnTo>
                  <a:pt x="85053" y="405684"/>
                </a:lnTo>
                <a:lnTo>
                  <a:pt x="86584" y="404795"/>
                </a:lnTo>
                <a:lnTo>
                  <a:pt x="87356" y="404096"/>
                </a:lnTo>
                <a:lnTo>
                  <a:pt x="89692" y="409260"/>
                </a:lnTo>
                <a:lnTo>
                  <a:pt x="87390" y="411363"/>
                </a:lnTo>
                <a:close/>
              </a:path>
              <a:path w="2096770" h="476884">
                <a:moveTo>
                  <a:pt x="71409" y="358529"/>
                </a:moveTo>
                <a:lnTo>
                  <a:pt x="66744" y="357403"/>
                </a:lnTo>
                <a:lnTo>
                  <a:pt x="65166" y="354621"/>
                </a:lnTo>
                <a:lnTo>
                  <a:pt x="68322" y="350428"/>
                </a:lnTo>
                <a:lnTo>
                  <a:pt x="71497" y="349715"/>
                </a:lnTo>
                <a:lnTo>
                  <a:pt x="73962" y="351249"/>
                </a:lnTo>
                <a:lnTo>
                  <a:pt x="74240" y="353813"/>
                </a:lnTo>
                <a:lnTo>
                  <a:pt x="74971" y="355632"/>
                </a:lnTo>
                <a:lnTo>
                  <a:pt x="73312" y="356561"/>
                </a:lnTo>
                <a:lnTo>
                  <a:pt x="71409" y="358529"/>
                </a:lnTo>
                <a:close/>
              </a:path>
              <a:path w="2096770" h="476884">
                <a:moveTo>
                  <a:pt x="71186" y="324217"/>
                </a:moveTo>
                <a:lnTo>
                  <a:pt x="66250" y="323498"/>
                </a:lnTo>
                <a:lnTo>
                  <a:pt x="64489" y="320655"/>
                </a:lnTo>
                <a:lnTo>
                  <a:pt x="67279" y="316048"/>
                </a:lnTo>
                <a:lnTo>
                  <a:pt x="70509" y="314942"/>
                </a:lnTo>
                <a:lnTo>
                  <a:pt x="73238" y="316143"/>
                </a:lnTo>
                <a:lnTo>
                  <a:pt x="73685" y="318925"/>
                </a:lnTo>
                <a:lnTo>
                  <a:pt x="74538" y="320764"/>
                </a:lnTo>
                <a:lnTo>
                  <a:pt x="72940" y="321924"/>
                </a:lnTo>
                <a:lnTo>
                  <a:pt x="71186" y="324217"/>
                </a:lnTo>
                <a:close/>
              </a:path>
              <a:path w="2096770" h="476884">
                <a:moveTo>
                  <a:pt x="71734" y="44108"/>
                </a:moveTo>
                <a:lnTo>
                  <a:pt x="66967" y="43749"/>
                </a:lnTo>
                <a:lnTo>
                  <a:pt x="65038" y="41191"/>
                </a:lnTo>
                <a:lnTo>
                  <a:pt x="67380" y="36604"/>
                </a:lnTo>
                <a:lnTo>
                  <a:pt x="70414" y="35512"/>
                </a:lnTo>
                <a:lnTo>
                  <a:pt x="73143" y="36414"/>
                </a:lnTo>
                <a:lnTo>
                  <a:pt x="73745" y="39020"/>
                </a:lnTo>
                <a:lnTo>
                  <a:pt x="74660" y="40675"/>
                </a:lnTo>
                <a:lnTo>
                  <a:pt x="73231" y="41863"/>
                </a:lnTo>
                <a:lnTo>
                  <a:pt x="71734" y="44108"/>
                </a:lnTo>
                <a:close/>
              </a:path>
              <a:path w="2096770" h="476884">
                <a:moveTo>
                  <a:pt x="67692" y="464604"/>
                </a:moveTo>
                <a:lnTo>
                  <a:pt x="67076" y="462773"/>
                </a:lnTo>
                <a:lnTo>
                  <a:pt x="65457" y="460330"/>
                </a:lnTo>
                <a:lnTo>
                  <a:pt x="66920" y="457908"/>
                </a:lnTo>
                <a:lnTo>
                  <a:pt x="69669" y="456917"/>
                </a:lnTo>
                <a:lnTo>
                  <a:pt x="74240" y="457467"/>
                </a:lnTo>
                <a:lnTo>
                  <a:pt x="75120" y="459943"/>
                </a:lnTo>
                <a:lnTo>
                  <a:pt x="71904" y="463376"/>
                </a:lnTo>
                <a:lnTo>
                  <a:pt x="69568" y="463777"/>
                </a:lnTo>
                <a:lnTo>
                  <a:pt x="67692" y="464604"/>
                </a:lnTo>
                <a:close/>
              </a:path>
              <a:path w="2096770" h="476884">
                <a:moveTo>
                  <a:pt x="71606" y="78515"/>
                </a:moveTo>
                <a:lnTo>
                  <a:pt x="66954" y="77945"/>
                </a:lnTo>
                <a:lnTo>
                  <a:pt x="65024" y="75448"/>
                </a:lnTo>
                <a:lnTo>
                  <a:pt x="67739" y="70950"/>
                </a:lnTo>
                <a:lnTo>
                  <a:pt x="70780" y="69884"/>
                </a:lnTo>
                <a:lnTo>
                  <a:pt x="73400" y="71017"/>
                </a:lnTo>
                <a:lnTo>
                  <a:pt x="73867" y="73636"/>
                </a:lnTo>
                <a:lnTo>
                  <a:pt x="74721" y="75360"/>
                </a:lnTo>
                <a:lnTo>
                  <a:pt x="73224" y="76432"/>
                </a:lnTo>
                <a:lnTo>
                  <a:pt x="71606" y="78515"/>
                </a:lnTo>
                <a:close/>
              </a:path>
              <a:path w="2096770" h="476884">
                <a:moveTo>
                  <a:pt x="67211" y="288698"/>
                </a:moveTo>
                <a:lnTo>
                  <a:pt x="64970" y="286412"/>
                </a:lnTo>
                <a:lnTo>
                  <a:pt x="66818" y="281527"/>
                </a:lnTo>
                <a:lnTo>
                  <a:pt x="69764" y="280251"/>
                </a:lnTo>
                <a:lnTo>
                  <a:pt x="72594" y="280821"/>
                </a:lnTo>
                <a:lnTo>
                  <a:pt x="73475" y="283298"/>
                </a:lnTo>
                <a:lnTo>
                  <a:pt x="74815" y="285170"/>
                </a:lnTo>
                <a:lnTo>
                  <a:pt x="73502" y="286337"/>
                </a:lnTo>
                <a:lnTo>
                  <a:pt x="72175" y="288508"/>
                </a:lnTo>
                <a:lnTo>
                  <a:pt x="67211" y="288698"/>
                </a:lnTo>
                <a:close/>
              </a:path>
              <a:path w="2096770" h="476884">
                <a:moveTo>
                  <a:pt x="137511" y="147334"/>
                </a:moveTo>
                <a:lnTo>
                  <a:pt x="136752" y="145781"/>
                </a:lnTo>
                <a:lnTo>
                  <a:pt x="136177" y="144987"/>
                </a:lnTo>
                <a:lnTo>
                  <a:pt x="137808" y="144240"/>
                </a:lnTo>
                <a:lnTo>
                  <a:pt x="139413" y="143372"/>
                </a:lnTo>
                <a:lnTo>
                  <a:pt x="141391" y="142809"/>
                </a:lnTo>
                <a:lnTo>
                  <a:pt x="142149" y="144437"/>
                </a:lnTo>
                <a:lnTo>
                  <a:pt x="142684" y="145278"/>
                </a:lnTo>
                <a:lnTo>
                  <a:pt x="141093" y="145984"/>
                </a:lnTo>
                <a:lnTo>
                  <a:pt x="139535" y="146846"/>
                </a:lnTo>
                <a:lnTo>
                  <a:pt x="137511" y="147334"/>
                </a:lnTo>
                <a:close/>
              </a:path>
              <a:path w="2096770" h="476884">
                <a:moveTo>
                  <a:pt x="403412" y="132611"/>
                </a:moveTo>
                <a:lnTo>
                  <a:pt x="398550" y="131966"/>
                </a:lnTo>
                <a:lnTo>
                  <a:pt x="396627" y="129259"/>
                </a:lnTo>
                <a:lnTo>
                  <a:pt x="399376" y="124591"/>
                </a:lnTo>
                <a:lnTo>
                  <a:pt x="402592" y="123472"/>
                </a:lnTo>
                <a:lnTo>
                  <a:pt x="405321" y="124652"/>
                </a:lnTo>
                <a:lnTo>
                  <a:pt x="405795" y="127407"/>
                </a:lnTo>
                <a:lnTo>
                  <a:pt x="406662" y="129225"/>
                </a:lnTo>
                <a:lnTo>
                  <a:pt x="405111" y="130372"/>
                </a:lnTo>
                <a:lnTo>
                  <a:pt x="403412" y="132611"/>
                </a:lnTo>
                <a:close/>
              </a:path>
              <a:path w="2096770" h="476884">
                <a:moveTo>
                  <a:pt x="404211" y="378029"/>
                </a:moveTo>
                <a:lnTo>
                  <a:pt x="400656" y="374860"/>
                </a:lnTo>
                <a:lnTo>
                  <a:pt x="400162" y="372492"/>
                </a:lnTo>
                <a:lnTo>
                  <a:pt x="399275" y="370654"/>
                </a:lnTo>
                <a:lnTo>
                  <a:pt x="401231" y="369995"/>
                </a:lnTo>
                <a:lnTo>
                  <a:pt x="403628" y="368353"/>
                </a:lnTo>
                <a:lnTo>
                  <a:pt x="406378" y="369568"/>
                </a:lnTo>
                <a:lnTo>
                  <a:pt x="406720" y="372519"/>
                </a:lnTo>
                <a:lnTo>
                  <a:pt x="407488" y="374406"/>
                </a:lnTo>
                <a:lnTo>
                  <a:pt x="406330" y="377099"/>
                </a:lnTo>
                <a:lnTo>
                  <a:pt x="404211" y="378029"/>
                </a:lnTo>
                <a:close/>
              </a:path>
              <a:path w="2096770" h="476884">
                <a:moveTo>
                  <a:pt x="403527" y="446496"/>
                </a:moveTo>
                <a:lnTo>
                  <a:pt x="398543" y="445892"/>
                </a:lnTo>
                <a:lnTo>
                  <a:pt x="396600" y="443151"/>
                </a:lnTo>
                <a:lnTo>
                  <a:pt x="399464" y="438374"/>
                </a:lnTo>
                <a:lnTo>
                  <a:pt x="402680" y="437200"/>
                </a:lnTo>
                <a:lnTo>
                  <a:pt x="405463" y="438333"/>
                </a:lnTo>
                <a:lnTo>
                  <a:pt x="405937" y="441176"/>
                </a:lnTo>
                <a:lnTo>
                  <a:pt x="406811" y="443028"/>
                </a:lnTo>
                <a:lnTo>
                  <a:pt x="405240" y="444202"/>
                </a:lnTo>
                <a:lnTo>
                  <a:pt x="403527" y="446496"/>
                </a:lnTo>
                <a:close/>
              </a:path>
              <a:path w="2096770" h="476884">
                <a:moveTo>
                  <a:pt x="401990" y="98537"/>
                </a:moveTo>
                <a:lnTo>
                  <a:pt x="399159" y="97580"/>
                </a:lnTo>
                <a:lnTo>
                  <a:pt x="398530" y="94873"/>
                </a:lnTo>
                <a:lnTo>
                  <a:pt x="397575" y="93143"/>
                </a:lnTo>
                <a:lnTo>
                  <a:pt x="399044" y="91929"/>
                </a:lnTo>
                <a:lnTo>
                  <a:pt x="400595" y="89622"/>
                </a:lnTo>
                <a:lnTo>
                  <a:pt x="405511" y="89995"/>
                </a:lnTo>
                <a:lnTo>
                  <a:pt x="407644" y="92553"/>
                </a:lnTo>
                <a:lnTo>
                  <a:pt x="405138" y="97384"/>
                </a:lnTo>
                <a:lnTo>
                  <a:pt x="401990" y="98537"/>
                </a:lnTo>
                <a:close/>
              </a:path>
              <a:path w="2096770" h="476884">
                <a:moveTo>
                  <a:pt x="419324" y="9010"/>
                </a:moveTo>
                <a:lnTo>
                  <a:pt x="418573" y="7402"/>
                </a:lnTo>
                <a:lnTo>
                  <a:pt x="417645" y="5841"/>
                </a:lnTo>
                <a:lnTo>
                  <a:pt x="417103" y="3731"/>
                </a:lnTo>
                <a:lnTo>
                  <a:pt x="418566" y="2897"/>
                </a:lnTo>
                <a:lnTo>
                  <a:pt x="419311" y="2252"/>
                </a:lnTo>
                <a:lnTo>
                  <a:pt x="421518" y="7069"/>
                </a:lnTo>
                <a:lnTo>
                  <a:pt x="419324" y="9010"/>
                </a:lnTo>
                <a:close/>
              </a:path>
              <a:path w="2096770" h="476884">
                <a:moveTo>
                  <a:pt x="406560" y="476722"/>
                </a:moveTo>
                <a:lnTo>
                  <a:pt x="397832" y="476722"/>
                </a:lnTo>
                <a:lnTo>
                  <a:pt x="397859" y="475969"/>
                </a:lnTo>
                <a:lnTo>
                  <a:pt x="398117" y="475135"/>
                </a:lnTo>
                <a:lnTo>
                  <a:pt x="399484" y="472882"/>
                </a:lnTo>
                <a:lnTo>
                  <a:pt x="402687" y="471729"/>
                </a:lnTo>
                <a:lnTo>
                  <a:pt x="405287" y="472814"/>
                </a:lnTo>
                <a:lnTo>
                  <a:pt x="405843" y="474958"/>
                </a:lnTo>
                <a:lnTo>
                  <a:pt x="406560" y="476722"/>
                </a:lnTo>
                <a:close/>
              </a:path>
              <a:path w="2096770" h="476884">
                <a:moveTo>
                  <a:pt x="399945" y="201559"/>
                </a:moveTo>
                <a:lnTo>
                  <a:pt x="399105" y="199897"/>
                </a:lnTo>
                <a:lnTo>
                  <a:pt x="398442" y="199042"/>
                </a:lnTo>
                <a:lnTo>
                  <a:pt x="400250" y="198289"/>
                </a:lnTo>
                <a:lnTo>
                  <a:pt x="402010" y="197339"/>
                </a:lnTo>
                <a:lnTo>
                  <a:pt x="404339" y="196824"/>
                </a:lnTo>
                <a:lnTo>
                  <a:pt x="405179" y="198472"/>
                </a:lnTo>
                <a:lnTo>
                  <a:pt x="405849" y="199320"/>
                </a:lnTo>
                <a:lnTo>
                  <a:pt x="404041" y="200087"/>
                </a:lnTo>
                <a:lnTo>
                  <a:pt x="402274" y="201037"/>
                </a:lnTo>
                <a:lnTo>
                  <a:pt x="399945" y="201559"/>
                </a:lnTo>
                <a:close/>
              </a:path>
              <a:path w="2096770" h="476884">
                <a:moveTo>
                  <a:pt x="401062" y="338791"/>
                </a:moveTo>
                <a:lnTo>
                  <a:pt x="400212" y="337353"/>
                </a:lnTo>
                <a:lnTo>
                  <a:pt x="399593" y="336668"/>
                </a:lnTo>
                <a:lnTo>
                  <a:pt x="401244" y="335867"/>
                </a:lnTo>
                <a:lnTo>
                  <a:pt x="402714" y="334972"/>
                </a:lnTo>
                <a:lnTo>
                  <a:pt x="404786" y="334402"/>
                </a:lnTo>
                <a:lnTo>
                  <a:pt x="405661" y="335908"/>
                </a:lnTo>
                <a:lnTo>
                  <a:pt x="406262" y="336614"/>
                </a:lnTo>
                <a:lnTo>
                  <a:pt x="404634" y="337387"/>
                </a:lnTo>
                <a:lnTo>
                  <a:pt x="403161" y="338262"/>
                </a:lnTo>
                <a:lnTo>
                  <a:pt x="401062" y="338791"/>
                </a:lnTo>
                <a:close/>
              </a:path>
              <a:path w="2096770" h="476884">
                <a:moveTo>
                  <a:pt x="402139" y="167207"/>
                </a:moveTo>
                <a:lnTo>
                  <a:pt x="399268" y="166447"/>
                </a:lnTo>
                <a:lnTo>
                  <a:pt x="398570" y="163754"/>
                </a:lnTo>
                <a:lnTo>
                  <a:pt x="397609" y="162098"/>
                </a:lnTo>
                <a:lnTo>
                  <a:pt x="399051" y="160830"/>
                </a:lnTo>
                <a:lnTo>
                  <a:pt x="400548" y="158448"/>
                </a:lnTo>
                <a:lnTo>
                  <a:pt x="405470" y="158713"/>
                </a:lnTo>
                <a:lnTo>
                  <a:pt x="407522" y="161345"/>
                </a:lnTo>
                <a:lnTo>
                  <a:pt x="405281" y="166108"/>
                </a:lnTo>
                <a:lnTo>
                  <a:pt x="402139" y="167207"/>
                </a:lnTo>
                <a:close/>
              </a:path>
              <a:path w="2096770" h="476884">
                <a:moveTo>
                  <a:pt x="403561" y="275061"/>
                </a:moveTo>
                <a:lnTo>
                  <a:pt x="398672" y="272699"/>
                </a:lnTo>
                <a:lnTo>
                  <a:pt x="397419" y="269680"/>
                </a:lnTo>
                <a:lnTo>
                  <a:pt x="398103" y="266898"/>
                </a:lnTo>
                <a:lnTo>
                  <a:pt x="400893" y="266247"/>
                </a:lnTo>
                <a:lnTo>
                  <a:pt x="402315" y="265474"/>
                </a:lnTo>
                <a:lnTo>
                  <a:pt x="403764" y="266817"/>
                </a:lnTo>
                <a:lnTo>
                  <a:pt x="406351" y="268160"/>
                </a:lnTo>
                <a:lnTo>
                  <a:pt x="406100" y="272937"/>
                </a:lnTo>
                <a:lnTo>
                  <a:pt x="403561" y="275061"/>
                </a:lnTo>
                <a:close/>
              </a:path>
              <a:path w="2096770" h="476884">
                <a:moveTo>
                  <a:pt x="402904" y="306278"/>
                </a:moveTo>
                <a:lnTo>
                  <a:pt x="399532" y="304874"/>
                </a:lnTo>
                <a:lnTo>
                  <a:pt x="398218" y="303462"/>
                </a:lnTo>
                <a:lnTo>
                  <a:pt x="399105" y="300314"/>
                </a:lnTo>
                <a:lnTo>
                  <a:pt x="401130" y="299391"/>
                </a:lnTo>
                <a:lnTo>
                  <a:pt x="404509" y="300782"/>
                </a:lnTo>
                <a:lnTo>
                  <a:pt x="405064" y="301983"/>
                </a:lnTo>
                <a:lnTo>
                  <a:pt x="405775" y="302804"/>
                </a:lnTo>
                <a:lnTo>
                  <a:pt x="404746" y="305294"/>
                </a:lnTo>
                <a:lnTo>
                  <a:pt x="402904" y="306278"/>
                </a:lnTo>
                <a:close/>
              </a:path>
              <a:path w="2096770" h="476884">
                <a:moveTo>
                  <a:pt x="403419" y="412394"/>
                </a:moveTo>
                <a:lnTo>
                  <a:pt x="398557" y="411743"/>
                </a:lnTo>
                <a:lnTo>
                  <a:pt x="396647" y="409022"/>
                </a:lnTo>
                <a:lnTo>
                  <a:pt x="399383" y="404361"/>
                </a:lnTo>
                <a:lnTo>
                  <a:pt x="402599" y="403242"/>
                </a:lnTo>
                <a:lnTo>
                  <a:pt x="405328" y="404415"/>
                </a:lnTo>
                <a:lnTo>
                  <a:pt x="405795" y="407177"/>
                </a:lnTo>
                <a:lnTo>
                  <a:pt x="406662" y="408995"/>
                </a:lnTo>
                <a:lnTo>
                  <a:pt x="405111" y="410149"/>
                </a:lnTo>
                <a:lnTo>
                  <a:pt x="403419" y="412394"/>
                </a:lnTo>
                <a:close/>
              </a:path>
              <a:path w="2096770" h="476884">
                <a:moveTo>
                  <a:pt x="419121" y="43586"/>
                </a:moveTo>
                <a:lnTo>
                  <a:pt x="418430" y="42880"/>
                </a:lnTo>
                <a:lnTo>
                  <a:pt x="417036" y="41951"/>
                </a:lnTo>
                <a:lnTo>
                  <a:pt x="417713" y="39827"/>
                </a:lnTo>
                <a:lnTo>
                  <a:pt x="418742" y="38307"/>
                </a:lnTo>
                <a:lnTo>
                  <a:pt x="419588" y="36733"/>
                </a:lnTo>
                <a:lnTo>
                  <a:pt x="421748" y="38714"/>
                </a:lnTo>
                <a:lnTo>
                  <a:pt x="419121" y="43586"/>
                </a:lnTo>
                <a:close/>
              </a:path>
              <a:path w="2096770" h="476884">
                <a:moveTo>
                  <a:pt x="419128" y="253790"/>
                </a:moveTo>
                <a:lnTo>
                  <a:pt x="418437" y="253084"/>
                </a:lnTo>
                <a:lnTo>
                  <a:pt x="417042" y="252155"/>
                </a:lnTo>
                <a:lnTo>
                  <a:pt x="417713" y="250024"/>
                </a:lnTo>
                <a:lnTo>
                  <a:pt x="418735" y="248504"/>
                </a:lnTo>
                <a:lnTo>
                  <a:pt x="419575" y="246923"/>
                </a:lnTo>
                <a:lnTo>
                  <a:pt x="421735" y="248911"/>
                </a:lnTo>
                <a:lnTo>
                  <a:pt x="419128" y="253790"/>
                </a:lnTo>
                <a:close/>
              </a:path>
              <a:path w="2096770" h="476884">
                <a:moveTo>
                  <a:pt x="419053" y="219492"/>
                </a:moveTo>
                <a:lnTo>
                  <a:pt x="418417" y="217592"/>
                </a:lnTo>
                <a:lnTo>
                  <a:pt x="416907" y="215380"/>
                </a:lnTo>
                <a:lnTo>
                  <a:pt x="417889" y="212605"/>
                </a:lnTo>
                <a:lnTo>
                  <a:pt x="420800" y="211275"/>
                </a:lnTo>
                <a:lnTo>
                  <a:pt x="424904" y="211927"/>
                </a:lnTo>
                <a:lnTo>
                  <a:pt x="425771" y="214492"/>
                </a:lnTo>
                <a:lnTo>
                  <a:pt x="422988" y="217918"/>
                </a:lnTo>
                <a:lnTo>
                  <a:pt x="420794" y="218522"/>
                </a:lnTo>
                <a:lnTo>
                  <a:pt x="419053" y="219492"/>
                </a:lnTo>
                <a:close/>
              </a:path>
              <a:path w="2096770" h="476884">
                <a:moveTo>
                  <a:pt x="420482" y="113186"/>
                </a:moveTo>
                <a:lnTo>
                  <a:pt x="417638" y="111863"/>
                </a:lnTo>
                <a:lnTo>
                  <a:pt x="416948" y="109189"/>
                </a:lnTo>
                <a:lnTo>
                  <a:pt x="418647" y="107181"/>
                </a:lnTo>
                <a:lnTo>
                  <a:pt x="419446" y="105403"/>
                </a:lnTo>
                <a:lnTo>
                  <a:pt x="424484" y="108477"/>
                </a:lnTo>
                <a:lnTo>
                  <a:pt x="425371" y="110811"/>
                </a:lnTo>
                <a:lnTo>
                  <a:pt x="424613" y="112901"/>
                </a:lnTo>
                <a:lnTo>
                  <a:pt x="420482" y="113186"/>
                </a:lnTo>
                <a:close/>
              </a:path>
              <a:path w="2096770" h="476884">
                <a:moveTo>
                  <a:pt x="420719" y="289329"/>
                </a:moveTo>
                <a:lnTo>
                  <a:pt x="417794" y="287993"/>
                </a:lnTo>
                <a:lnTo>
                  <a:pt x="416853" y="285211"/>
                </a:lnTo>
                <a:lnTo>
                  <a:pt x="418417" y="283006"/>
                </a:lnTo>
                <a:lnTo>
                  <a:pt x="419087" y="281106"/>
                </a:lnTo>
                <a:lnTo>
                  <a:pt x="420827" y="282097"/>
                </a:lnTo>
                <a:lnTo>
                  <a:pt x="423028" y="282714"/>
                </a:lnTo>
                <a:lnTo>
                  <a:pt x="425825" y="286222"/>
                </a:lnTo>
                <a:lnTo>
                  <a:pt x="424924" y="288759"/>
                </a:lnTo>
                <a:lnTo>
                  <a:pt x="420719" y="289329"/>
                </a:lnTo>
                <a:close/>
              </a:path>
              <a:path w="2096770" h="476884">
                <a:moveTo>
                  <a:pt x="420062" y="186036"/>
                </a:moveTo>
                <a:lnTo>
                  <a:pt x="417591" y="185113"/>
                </a:lnTo>
                <a:lnTo>
                  <a:pt x="417042" y="180750"/>
                </a:lnTo>
                <a:lnTo>
                  <a:pt x="418119" y="177887"/>
                </a:lnTo>
                <a:lnTo>
                  <a:pt x="420672" y="176727"/>
                </a:lnTo>
                <a:lnTo>
                  <a:pt x="422940" y="178382"/>
                </a:lnTo>
                <a:lnTo>
                  <a:pt x="424768" y="179067"/>
                </a:lnTo>
                <a:lnTo>
                  <a:pt x="423908" y="180852"/>
                </a:lnTo>
                <a:lnTo>
                  <a:pt x="423455" y="183125"/>
                </a:lnTo>
                <a:lnTo>
                  <a:pt x="420062" y="186036"/>
                </a:lnTo>
                <a:close/>
              </a:path>
              <a:path w="2096770" h="476884">
                <a:moveTo>
                  <a:pt x="420773" y="393166"/>
                </a:moveTo>
                <a:lnTo>
                  <a:pt x="417875" y="392006"/>
                </a:lnTo>
                <a:lnTo>
                  <a:pt x="416826" y="389380"/>
                </a:lnTo>
                <a:lnTo>
                  <a:pt x="418410" y="387161"/>
                </a:lnTo>
                <a:lnTo>
                  <a:pt x="419074" y="385316"/>
                </a:lnTo>
                <a:lnTo>
                  <a:pt x="420834" y="386184"/>
                </a:lnTo>
                <a:lnTo>
                  <a:pt x="423076" y="386652"/>
                </a:lnTo>
                <a:lnTo>
                  <a:pt x="425919" y="390038"/>
                </a:lnTo>
                <a:lnTo>
                  <a:pt x="425012" y="392548"/>
                </a:lnTo>
                <a:lnTo>
                  <a:pt x="420773" y="393166"/>
                </a:lnTo>
                <a:close/>
              </a:path>
              <a:path w="2096770" h="476884">
                <a:moveTo>
                  <a:pt x="419433" y="427138"/>
                </a:moveTo>
                <a:lnTo>
                  <a:pt x="418647" y="425666"/>
                </a:lnTo>
                <a:lnTo>
                  <a:pt x="418065" y="424913"/>
                </a:lnTo>
                <a:lnTo>
                  <a:pt x="419615" y="424166"/>
                </a:lnTo>
                <a:lnTo>
                  <a:pt x="421125" y="423291"/>
                </a:lnTo>
                <a:lnTo>
                  <a:pt x="423055" y="422701"/>
                </a:lnTo>
                <a:lnTo>
                  <a:pt x="423827" y="424180"/>
                </a:lnTo>
                <a:lnTo>
                  <a:pt x="424382" y="424940"/>
                </a:lnTo>
                <a:lnTo>
                  <a:pt x="422859" y="425686"/>
                </a:lnTo>
                <a:lnTo>
                  <a:pt x="421369" y="426575"/>
                </a:lnTo>
                <a:lnTo>
                  <a:pt x="419433" y="427138"/>
                </a:lnTo>
                <a:close/>
              </a:path>
              <a:path w="2096770" h="476884">
                <a:moveTo>
                  <a:pt x="419081" y="464652"/>
                </a:moveTo>
                <a:lnTo>
                  <a:pt x="418451" y="462820"/>
                </a:lnTo>
                <a:lnTo>
                  <a:pt x="416920" y="460622"/>
                </a:lnTo>
                <a:lnTo>
                  <a:pt x="417977" y="458023"/>
                </a:lnTo>
                <a:lnTo>
                  <a:pt x="420848" y="456870"/>
                </a:lnTo>
                <a:lnTo>
                  <a:pt x="424978" y="457555"/>
                </a:lnTo>
                <a:lnTo>
                  <a:pt x="425845" y="460059"/>
                </a:lnTo>
                <a:lnTo>
                  <a:pt x="423048" y="463342"/>
                </a:lnTo>
                <a:lnTo>
                  <a:pt x="420834" y="463797"/>
                </a:lnTo>
                <a:lnTo>
                  <a:pt x="419081" y="464652"/>
                </a:lnTo>
                <a:close/>
              </a:path>
              <a:path w="2096770" h="476884">
                <a:moveTo>
                  <a:pt x="369779" y="239100"/>
                </a:moveTo>
                <a:lnTo>
                  <a:pt x="363854" y="238829"/>
                </a:lnTo>
                <a:lnTo>
                  <a:pt x="362019" y="235294"/>
                </a:lnTo>
                <a:lnTo>
                  <a:pt x="362825" y="230260"/>
                </a:lnTo>
                <a:lnTo>
                  <a:pt x="365594" y="228306"/>
                </a:lnTo>
                <a:lnTo>
                  <a:pt x="369271" y="227824"/>
                </a:lnTo>
                <a:lnTo>
                  <a:pt x="370442" y="228828"/>
                </a:lnTo>
                <a:lnTo>
                  <a:pt x="373043" y="230056"/>
                </a:lnTo>
                <a:lnTo>
                  <a:pt x="372846" y="236129"/>
                </a:lnTo>
                <a:lnTo>
                  <a:pt x="369779" y="239100"/>
                </a:lnTo>
                <a:close/>
              </a:path>
              <a:path w="2096770" h="476884">
                <a:moveTo>
                  <a:pt x="419128" y="323329"/>
                </a:moveTo>
                <a:lnTo>
                  <a:pt x="418437" y="322616"/>
                </a:lnTo>
                <a:lnTo>
                  <a:pt x="417042" y="321687"/>
                </a:lnTo>
                <a:lnTo>
                  <a:pt x="417713" y="319563"/>
                </a:lnTo>
                <a:lnTo>
                  <a:pt x="418735" y="318043"/>
                </a:lnTo>
                <a:lnTo>
                  <a:pt x="419575" y="316462"/>
                </a:lnTo>
                <a:lnTo>
                  <a:pt x="421735" y="318450"/>
                </a:lnTo>
                <a:lnTo>
                  <a:pt x="419128" y="323329"/>
                </a:lnTo>
                <a:close/>
              </a:path>
              <a:path w="2096770" h="476884">
                <a:moveTo>
                  <a:pt x="420719" y="358868"/>
                </a:moveTo>
                <a:lnTo>
                  <a:pt x="417794" y="357531"/>
                </a:lnTo>
                <a:lnTo>
                  <a:pt x="416853" y="354750"/>
                </a:lnTo>
                <a:lnTo>
                  <a:pt x="418417" y="352545"/>
                </a:lnTo>
                <a:lnTo>
                  <a:pt x="419087" y="350645"/>
                </a:lnTo>
                <a:lnTo>
                  <a:pt x="420827" y="351629"/>
                </a:lnTo>
                <a:lnTo>
                  <a:pt x="423028" y="352253"/>
                </a:lnTo>
                <a:lnTo>
                  <a:pt x="425825" y="355754"/>
                </a:lnTo>
                <a:lnTo>
                  <a:pt x="424931" y="358298"/>
                </a:lnTo>
                <a:lnTo>
                  <a:pt x="420719" y="358868"/>
                </a:lnTo>
                <a:close/>
              </a:path>
              <a:path w="2096770" h="476884">
                <a:moveTo>
                  <a:pt x="385055" y="357918"/>
                </a:moveTo>
                <a:lnTo>
                  <a:pt x="384337" y="357199"/>
                </a:lnTo>
                <a:lnTo>
                  <a:pt x="382895" y="356236"/>
                </a:lnTo>
                <a:lnTo>
                  <a:pt x="383613" y="354112"/>
                </a:lnTo>
                <a:lnTo>
                  <a:pt x="384682" y="352572"/>
                </a:lnTo>
                <a:lnTo>
                  <a:pt x="385569" y="350977"/>
                </a:lnTo>
                <a:lnTo>
                  <a:pt x="387804" y="352945"/>
                </a:lnTo>
                <a:lnTo>
                  <a:pt x="385055" y="357918"/>
                </a:lnTo>
                <a:close/>
              </a:path>
              <a:path w="2096770" h="476884">
                <a:moveTo>
                  <a:pt x="385136" y="43627"/>
                </a:moveTo>
                <a:lnTo>
                  <a:pt x="384445" y="41883"/>
                </a:lnTo>
                <a:lnTo>
                  <a:pt x="383565" y="40187"/>
                </a:lnTo>
                <a:lnTo>
                  <a:pt x="383105" y="37927"/>
                </a:lnTo>
                <a:lnTo>
                  <a:pt x="384642" y="37133"/>
                </a:lnTo>
                <a:lnTo>
                  <a:pt x="385441" y="36489"/>
                </a:lnTo>
                <a:lnTo>
                  <a:pt x="386138" y="38219"/>
                </a:lnTo>
                <a:lnTo>
                  <a:pt x="387025" y="39915"/>
                </a:lnTo>
                <a:lnTo>
                  <a:pt x="387486" y="42181"/>
                </a:lnTo>
                <a:lnTo>
                  <a:pt x="385928" y="42982"/>
                </a:lnTo>
                <a:lnTo>
                  <a:pt x="385136" y="43627"/>
                </a:lnTo>
                <a:close/>
              </a:path>
              <a:path w="2096770" h="476884">
                <a:moveTo>
                  <a:pt x="362974" y="29236"/>
                </a:moveTo>
                <a:lnTo>
                  <a:pt x="361586" y="26040"/>
                </a:lnTo>
                <a:lnTo>
                  <a:pt x="362832" y="21406"/>
                </a:lnTo>
                <a:lnTo>
                  <a:pt x="366007" y="20117"/>
                </a:lnTo>
                <a:lnTo>
                  <a:pt x="369068" y="20456"/>
                </a:lnTo>
                <a:lnTo>
                  <a:pt x="370151" y="22865"/>
                </a:lnTo>
                <a:lnTo>
                  <a:pt x="371350" y="24283"/>
                </a:lnTo>
                <a:lnTo>
                  <a:pt x="369982" y="25762"/>
                </a:lnTo>
                <a:lnTo>
                  <a:pt x="368790" y="28238"/>
                </a:lnTo>
                <a:lnTo>
                  <a:pt x="362974" y="29236"/>
                </a:lnTo>
                <a:close/>
              </a:path>
              <a:path w="2096770" h="476884">
                <a:moveTo>
                  <a:pt x="373307" y="476722"/>
                </a:moveTo>
                <a:lnTo>
                  <a:pt x="364057" y="476722"/>
                </a:lnTo>
                <a:lnTo>
                  <a:pt x="363969" y="475141"/>
                </a:lnTo>
                <a:lnTo>
                  <a:pt x="365554" y="472434"/>
                </a:lnTo>
                <a:lnTo>
                  <a:pt x="370348" y="470928"/>
                </a:lnTo>
                <a:lnTo>
                  <a:pt x="372555" y="473065"/>
                </a:lnTo>
                <a:lnTo>
                  <a:pt x="373408" y="476512"/>
                </a:lnTo>
                <a:lnTo>
                  <a:pt x="373307" y="476722"/>
                </a:lnTo>
                <a:close/>
              </a:path>
              <a:path w="2096770" h="476884">
                <a:moveTo>
                  <a:pt x="385143" y="9159"/>
                </a:moveTo>
                <a:lnTo>
                  <a:pt x="384452" y="7436"/>
                </a:lnTo>
                <a:lnTo>
                  <a:pt x="383558" y="5746"/>
                </a:lnTo>
                <a:lnTo>
                  <a:pt x="383098" y="3494"/>
                </a:lnTo>
                <a:lnTo>
                  <a:pt x="384649" y="2693"/>
                </a:lnTo>
                <a:lnTo>
                  <a:pt x="385441" y="2055"/>
                </a:lnTo>
                <a:lnTo>
                  <a:pt x="387506" y="7259"/>
                </a:lnTo>
                <a:lnTo>
                  <a:pt x="385143" y="9159"/>
                </a:lnTo>
                <a:close/>
              </a:path>
              <a:path w="2096770" h="476884">
                <a:moveTo>
                  <a:pt x="385244" y="78108"/>
                </a:moveTo>
                <a:lnTo>
                  <a:pt x="384479" y="77463"/>
                </a:lnTo>
                <a:lnTo>
                  <a:pt x="382963" y="76622"/>
                </a:lnTo>
                <a:lnTo>
                  <a:pt x="383531" y="74512"/>
                </a:lnTo>
                <a:lnTo>
                  <a:pt x="384473" y="72938"/>
                </a:lnTo>
                <a:lnTo>
                  <a:pt x="385244" y="71309"/>
                </a:lnTo>
                <a:lnTo>
                  <a:pt x="387499" y="73243"/>
                </a:lnTo>
                <a:lnTo>
                  <a:pt x="385244" y="78108"/>
                </a:lnTo>
                <a:close/>
              </a:path>
              <a:path w="2096770" h="476884">
                <a:moveTo>
                  <a:pt x="385156" y="112405"/>
                </a:moveTo>
                <a:lnTo>
                  <a:pt x="384453" y="110757"/>
                </a:lnTo>
                <a:lnTo>
                  <a:pt x="383626" y="109237"/>
                </a:lnTo>
                <a:lnTo>
                  <a:pt x="383145" y="107181"/>
                </a:lnTo>
                <a:lnTo>
                  <a:pt x="384662" y="106428"/>
                </a:lnTo>
                <a:lnTo>
                  <a:pt x="385441" y="105838"/>
                </a:lnTo>
                <a:lnTo>
                  <a:pt x="387614" y="110757"/>
                </a:lnTo>
                <a:lnTo>
                  <a:pt x="385156" y="112405"/>
                </a:lnTo>
                <a:close/>
              </a:path>
              <a:path w="2096770" h="476884">
                <a:moveTo>
                  <a:pt x="388481" y="151249"/>
                </a:moveTo>
                <a:lnTo>
                  <a:pt x="383308" y="149818"/>
                </a:lnTo>
                <a:lnTo>
                  <a:pt x="381730" y="146832"/>
                </a:lnTo>
                <a:lnTo>
                  <a:pt x="381750" y="143216"/>
                </a:lnTo>
                <a:lnTo>
                  <a:pt x="383376" y="140210"/>
                </a:lnTo>
                <a:lnTo>
                  <a:pt x="388556" y="138941"/>
                </a:lnTo>
                <a:lnTo>
                  <a:pt x="390749" y="141459"/>
                </a:lnTo>
                <a:lnTo>
                  <a:pt x="391501" y="145129"/>
                </a:lnTo>
                <a:lnTo>
                  <a:pt x="390641" y="148712"/>
                </a:lnTo>
                <a:lnTo>
                  <a:pt x="388481" y="151249"/>
                </a:lnTo>
                <a:close/>
              </a:path>
              <a:path w="2096770" h="476884">
                <a:moveTo>
                  <a:pt x="369494" y="97675"/>
                </a:moveTo>
                <a:lnTo>
                  <a:pt x="364775" y="97336"/>
                </a:lnTo>
                <a:lnTo>
                  <a:pt x="362886" y="94758"/>
                </a:lnTo>
                <a:lnTo>
                  <a:pt x="365005" y="90266"/>
                </a:lnTo>
                <a:lnTo>
                  <a:pt x="368059" y="89242"/>
                </a:lnTo>
                <a:lnTo>
                  <a:pt x="370801" y="90090"/>
                </a:lnTo>
                <a:lnTo>
                  <a:pt x="371445" y="92627"/>
                </a:lnTo>
                <a:lnTo>
                  <a:pt x="372379" y="94229"/>
                </a:lnTo>
                <a:lnTo>
                  <a:pt x="370971" y="95423"/>
                </a:lnTo>
                <a:lnTo>
                  <a:pt x="369494" y="97675"/>
                </a:lnTo>
                <a:close/>
              </a:path>
              <a:path w="2096770" h="476884">
                <a:moveTo>
                  <a:pt x="368689" y="201756"/>
                </a:moveTo>
                <a:lnTo>
                  <a:pt x="366793" y="200983"/>
                </a:lnTo>
                <a:lnTo>
                  <a:pt x="363922" y="200650"/>
                </a:lnTo>
                <a:lnTo>
                  <a:pt x="362696" y="198011"/>
                </a:lnTo>
                <a:lnTo>
                  <a:pt x="364484" y="195629"/>
                </a:lnTo>
                <a:lnTo>
                  <a:pt x="365229" y="193730"/>
                </a:lnTo>
                <a:lnTo>
                  <a:pt x="367111" y="194618"/>
                </a:lnTo>
                <a:lnTo>
                  <a:pt x="369535" y="195053"/>
                </a:lnTo>
                <a:lnTo>
                  <a:pt x="372609" y="198730"/>
                </a:lnTo>
                <a:lnTo>
                  <a:pt x="371526" y="200806"/>
                </a:lnTo>
                <a:lnTo>
                  <a:pt x="368689" y="201756"/>
                </a:lnTo>
                <a:close/>
              </a:path>
              <a:path w="2096770" h="476884">
                <a:moveTo>
                  <a:pt x="364402" y="166875"/>
                </a:moveTo>
                <a:lnTo>
                  <a:pt x="362256" y="164398"/>
                </a:lnTo>
                <a:lnTo>
                  <a:pt x="364226" y="159425"/>
                </a:lnTo>
                <a:lnTo>
                  <a:pt x="367233" y="158095"/>
                </a:lnTo>
                <a:lnTo>
                  <a:pt x="370138" y="158699"/>
                </a:lnTo>
                <a:lnTo>
                  <a:pt x="371038" y="161257"/>
                </a:lnTo>
                <a:lnTo>
                  <a:pt x="372237" y="162953"/>
                </a:lnTo>
                <a:lnTo>
                  <a:pt x="370883" y="164256"/>
                </a:lnTo>
                <a:lnTo>
                  <a:pt x="369562" y="166603"/>
                </a:lnTo>
                <a:lnTo>
                  <a:pt x="364402" y="166875"/>
                </a:lnTo>
                <a:close/>
              </a:path>
              <a:path w="2096770" h="476884">
                <a:moveTo>
                  <a:pt x="368072" y="63540"/>
                </a:moveTo>
                <a:lnTo>
                  <a:pt x="363705" y="61959"/>
                </a:lnTo>
                <a:lnTo>
                  <a:pt x="362669" y="58743"/>
                </a:lnTo>
                <a:lnTo>
                  <a:pt x="363509" y="56043"/>
                </a:lnTo>
                <a:lnTo>
                  <a:pt x="366082" y="55473"/>
                </a:lnTo>
                <a:lnTo>
                  <a:pt x="367429" y="54747"/>
                </a:lnTo>
                <a:lnTo>
                  <a:pt x="368756" y="55975"/>
                </a:lnTo>
                <a:lnTo>
                  <a:pt x="371201" y="57319"/>
                </a:lnTo>
                <a:lnTo>
                  <a:pt x="370571" y="61498"/>
                </a:lnTo>
                <a:lnTo>
                  <a:pt x="368072" y="63540"/>
                </a:lnTo>
                <a:close/>
              </a:path>
              <a:path w="2096770" h="476884">
                <a:moveTo>
                  <a:pt x="369454" y="132055"/>
                </a:moveTo>
                <a:lnTo>
                  <a:pt x="364673" y="131688"/>
                </a:lnTo>
                <a:lnTo>
                  <a:pt x="362832" y="129062"/>
                </a:lnTo>
                <a:lnTo>
                  <a:pt x="365073" y="124544"/>
                </a:lnTo>
                <a:lnTo>
                  <a:pt x="368127" y="123478"/>
                </a:lnTo>
                <a:lnTo>
                  <a:pt x="370862" y="124388"/>
                </a:lnTo>
                <a:lnTo>
                  <a:pt x="371472" y="126973"/>
                </a:lnTo>
                <a:lnTo>
                  <a:pt x="372386" y="128608"/>
                </a:lnTo>
                <a:lnTo>
                  <a:pt x="370957" y="129795"/>
                </a:lnTo>
                <a:lnTo>
                  <a:pt x="369454" y="132055"/>
                </a:lnTo>
                <a:close/>
              </a:path>
              <a:path w="2096770" h="476884">
                <a:moveTo>
                  <a:pt x="385129" y="464387"/>
                </a:moveTo>
                <a:lnTo>
                  <a:pt x="384412" y="462739"/>
                </a:lnTo>
                <a:lnTo>
                  <a:pt x="383545" y="461124"/>
                </a:lnTo>
                <a:lnTo>
                  <a:pt x="383023" y="459075"/>
                </a:lnTo>
                <a:lnTo>
                  <a:pt x="384608" y="458315"/>
                </a:lnTo>
                <a:lnTo>
                  <a:pt x="385434" y="457745"/>
                </a:lnTo>
                <a:lnTo>
                  <a:pt x="386140" y="459400"/>
                </a:lnTo>
                <a:lnTo>
                  <a:pt x="386971" y="460941"/>
                </a:lnTo>
                <a:lnTo>
                  <a:pt x="387432" y="463037"/>
                </a:lnTo>
                <a:lnTo>
                  <a:pt x="385908" y="463790"/>
                </a:lnTo>
                <a:lnTo>
                  <a:pt x="385129" y="464387"/>
                </a:lnTo>
                <a:close/>
              </a:path>
              <a:path w="2096770" h="476884">
                <a:moveTo>
                  <a:pt x="385062" y="253240"/>
                </a:moveTo>
                <a:lnTo>
                  <a:pt x="384378" y="252555"/>
                </a:lnTo>
                <a:lnTo>
                  <a:pt x="383010" y="251659"/>
                </a:lnTo>
                <a:lnTo>
                  <a:pt x="383646" y="249549"/>
                </a:lnTo>
                <a:lnTo>
                  <a:pt x="384635" y="248043"/>
                </a:lnTo>
                <a:lnTo>
                  <a:pt x="385448" y="246476"/>
                </a:lnTo>
                <a:lnTo>
                  <a:pt x="387553" y="248477"/>
                </a:lnTo>
                <a:lnTo>
                  <a:pt x="385062" y="253240"/>
                </a:lnTo>
                <a:close/>
              </a:path>
              <a:path w="2096770" h="476884">
                <a:moveTo>
                  <a:pt x="400703" y="235369"/>
                </a:moveTo>
                <a:lnTo>
                  <a:pt x="399952" y="233869"/>
                </a:lnTo>
                <a:lnTo>
                  <a:pt x="399356" y="233096"/>
                </a:lnTo>
                <a:lnTo>
                  <a:pt x="400994" y="232411"/>
                </a:lnTo>
                <a:lnTo>
                  <a:pt x="402592" y="231556"/>
                </a:lnTo>
                <a:lnTo>
                  <a:pt x="404692" y="231081"/>
                </a:lnTo>
                <a:lnTo>
                  <a:pt x="405450" y="232601"/>
                </a:lnTo>
                <a:lnTo>
                  <a:pt x="406039" y="233381"/>
                </a:lnTo>
                <a:lnTo>
                  <a:pt x="404407" y="234059"/>
                </a:lnTo>
                <a:lnTo>
                  <a:pt x="402816" y="234914"/>
                </a:lnTo>
                <a:lnTo>
                  <a:pt x="400703" y="235369"/>
                </a:lnTo>
                <a:close/>
              </a:path>
              <a:path w="2096770" h="476884">
                <a:moveTo>
                  <a:pt x="403683" y="63581"/>
                </a:moveTo>
                <a:lnTo>
                  <a:pt x="398834" y="63296"/>
                </a:lnTo>
                <a:lnTo>
                  <a:pt x="396749" y="60698"/>
                </a:lnTo>
                <a:lnTo>
                  <a:pt x="398882" y="56002"/>
                </a:lnTo>
                <a:lnTo>
                  <a:pt x="402051" y="54957"/>
                </a:lnTo>
                <a:lnTo>
                  <a:pt x="404929" y="55744"/>
                </a:lnTo>
                <a:lnTo>
                  <a:pt x="405640" y="58363"/>
                </a:lnTo>
                <a:lnTo>
                  <a:pt x="406621" y="59992"/>
                </a:lnTo>
                <a:lnTo>
                  <a:pt x="405186" y="61234"/>
                </a:lnTo>
                <a:lnTo>
                  <a:pt x="403683" y="63581"/>
                </a:lnTo>
                <a:close/>
              </a:path>
              <a:path w="2096770" h="476884">
                <a:moveTo>
                  <a:pt x="385055" y="323322"/>
                </a:moveTo>
                <a:lnTo>
                  <a:pt x="384391" y="321565"/>
                </a:lnTo>
                <a:lnTo>
                  <a:pt x="383538" y="319834"/>
                </a:lnTo>
                <a:lnTo>
                  <a:pt x="383098" y="317575"/>
                </a:lnTo>
                <a:lnTo>
                  <a:pt x="384669" y="316815"/>
                </a:lnTo>
                <a:lnTo>
                  <a:pt x="385488" y="316198"/>
                </a:lnTo>
                <a:lnTo>
                  <a:pt x="386193" y="318016"/>
                </a:lnTo>
                <a:lnTo>
                  <a:pt x="387019" y="319665"/>
                </a:lnTo>
                <a:lnTo>
                  <a:pt x="387438" y="321931"/>
                </a:lnTo>
                <a:lnTo>
                  <a:pt x="385867" y="322698"/>
                </a:lnTo>
                <a:lnTo>
                  <a:pt x="385055" y="323322"/>
                </a:lnTo>
                <a:close/>
              </a:path>
              <a:path w="2096770" h="476884">
                <a:moveTo>
                  <a:pt x="400636" y="24995"/>
                </a:moveTo>
                <a:lnTo>
                  <a:pt x="399925" y="23455"/>
                </a:lnTo>
                <a:lnTo>
                  <a:pt x="399356" y="22661"/>
                </a:lnTo>
                <a:lnTo>
                  <a:pt x="401035" y="22023"/>
                </a:lnTo>
                <a:lnTo>
                  <a:pt x="402687" y="21216"/>
                </a:lnTo>
                <a:lnTo>
                  <a:pt x="404813" y="20802"/>
                </a:lnTo>
                <a:lnTo>
                  <a:pt x="405524" y="22356"/>
                </a:lnTo>
                <a:lnTo>
                  <a:pt x="406086" y="23163"/>
                </a:lnTo>
                <a:lnTo>
                  <a:pt x="404414" y="23794"/>
                </a:lnTo>
                <a:lnTo>
                  <a:pt x="402769" y="24595"/>
                </a:lnTo>
                <a:lnTo>
                  <a:pt x="400636" y="24995"/>
                </a:lnTo>
                <a:close/>
              </a:path>
              <a:path w="2096770" h="476884">
                <a:moveTo>
                  <a:pt x="419724" y="151887"/>
                </a:moveTo>
                <a:lnTo>
                  <a:pt x="417083" y="150829"/>
                </a:lnTo>
                <a:lnTo>
                  <a:pt x="416487" y="146371"/>
                </a:lnTo>
                <a:lnTo>
                  <a:pt x="418112" y="144403"/>
                </a:lnTo>
                <a:lnTo>
                  <a:pt x="418911" y="142537"/>
                </a:lnTo>
                <a:lnTo>
                  <a:pt x="424572" y="144844"/>
                </a:lnTo>
                <a:lnTo>
                  <a:pt x="423699" y="146683"/>
                </a:lnTo>
                <a:lnTo>
                  <a:pt x="423279" y="149098"/>
                </a:lnTo>
                <a:lnTo>
                  <a:pt x="419724" y="151887"/>
                </a:lnTo>
                <a:close/>
              </a:path>
              <a:path w="2096770" h="476884">
                <a:moveTo>
                  <a:pt x="385095" y="426880"/>
                </a:moveTo>
                <a:lnTo>
                  <a:pt x="384527" y="426195"/>
                </a:lnTo>
                <a:lnTo>
                  <a:pt x="383477" y="425455"/>
                </a:lnTo>
                <a:lnTo>
                  <a:pt x="383592" y="424180"/>
                </a:lnTo>
                <a:lnTo>
                  <a:pt x="384750" y="423637"/>
                </a:lnTo>
                <a:lnTo>
                  <a:pt x="385427" y="423054"/>
                </a:lnTo>
                <a:lnTo>
                  <a:pt x="385996" y="423746"/>
                </a:lnTo>
                <a:lnTo>
                  <a:pt x="387052" y="424478"/>
                </a:lnTo>
                <a:lnTo>
                  <a:pt x="386944" y="425754"/>
                </a:lnTo>
                <a:lnTo>
                  <a:pt x="385773" y="426297"/>
                </a:lnTo>
                <a:lnTo>
                  <a:pt x="385095" y="426880"/>
                </a:lnTo>
                <a:close/>
              </a:path>
              <a:path w="2096770" h="476884">
                <a:moveTo>
                  <a:pt x="384418" y="392270"/>
                </a:moveTo>
                <a:lnTo>
                  <a:pt x="382881" y="390628"/>
                </a:lnTo>
                <a:lnTo>
                  <a:pt x="383633" y="388600"/>
                </a:lnTo>
                <a:lnTo>
                  <a:pt x="384710" y="387121"/>
                </a:lnTo>
                <a:lnTo>
                  <a:pt x="385617" y="385580"/>
                </a:lnTo>
                <a:lnTo>
                  <a:pt x="387594" y="387385"/>
                </a:lnTo>
                <a:lnTo>
                  <a:pt x="388407" y="390147"/>
                </a:lnTo>
                <a:lnTo>
                  <a:pt x="387547" y="391836"/>
                </a:lnTo>
                <a:lnTo>
                  <a:pt x="384418" y="392270"/>
                </a:lnTo>
                <a:close/>
              </a:path>
              <a:path w="2096770" h="476884">
                <a:moveTo>
                  <a:pt x="385326" y="184556"/>
                </a:moveTo>
                <a:lnTo>
                  <a:pt x="384567" y="182962"/>
                </a:lnTo>
                <a:lnTo>
                  <a:pt x="383653" y="181408"/>
                </a:lnTo>
                <a:lnTo>
                  <a:pt x="383091" y="179346"/>
                </a:lnTo>
                <a:lnTo>
                  <a:pt x="384581" y="178531"/>
                </a:lnTo>
                <a:lnTo>
                  <a:pt x="385339" y="177914"/>
                </a:lnTo>
                <a:lnTo>
                  <a:pt x="386098" y="179536"/>
                </a:lnTo>
                <a:lnTo>
                  <a:pt x="387005" y="181116"/>
                </a:lnTo>
                <a:lnTo>
                  <a:pt x="387587" y="183166"/>
                </a:lnTo>
                <a:lnTo>
                  <a:pt x="386091" y="183966"/>
                </a:lnTo>
                <a:lnTo>
                  <a:pt x="385326" y="184556"/>
                </a:lnTo>
                <a:close/>
              </a:path>
              <a:path w="2096770" h="476884">
                <a:moveTo>
                  <a:pt x="385143" y="288325"/>
                </a:moveTo>
                <a:lnTo>
                  <a:pt x="384452" y="286649"/>
                </a:lnTo>
                <a:lnTo>
                  <a:pt x="383579" y="285014"/>
                </a:lnTo>
                <a:lnTo>
                  <a:pt x="383118" y="282836"/>
                </a:lnTo>
                <a:lnTo>
                  <a:pt x="384649" y="282056"/>
                </a:lnTo>
                <a:lnTo>
                  <a:pt x="385434" y="281432"/>
                </a:lnTo>
                <a:lnTo>
                  <a:pt x="387560" y="286507"/>
                </a:lnTo>
                <a:lnTo>
                  <a:pt x="385143" y="288325"/>
                </a:lnTo>
                <a:close/>
              </a:path>
              <a:path w="2096770" h="476884">
                <a:moveTo>
                  <a:pt x="385116" y="219383"/>
                </a:moveTo>
                <a:lnTo>
                  <a:pt x="384398" y="218664"/>
                </a:lnTo>
                <a:lnTo>
                  <a:pt x="382963" y="217735"/>
                </a:lnTo>
                <a:lnTo>
                  <a:pt x="383613" y="215543"/>
                </a:lnTo>
                <a:lnTo>
                  <a:pt x="384642" y="213962"/>
                </a:lnTo>
                <a:lnTo>
                  <a:pt x="385481" y="212320"/>
                </a:lnTo>
                <a:lnTo>
                  <a:pt x="387635" y="214532"/>
                </a:lnTo>
                <a:lnTo>
                  <a:pt x="385116" y="219383"/>
                </a:lnTo>
                <a:close/>
              </a:path>
              <a:path w="2096770" h="476884">
                <a:moveTo>
                  <a:pt x="420502" y="79370"/>
                </a:moveTo>
                <a:lnTo>
                  <a:pt x="417950" y="78175"/>
                </a:lnTo>
                <a:lnTo>
                  <a:pt x="417740" y="75305"/>
                </a:lnTo>
                <a:lnTo>
                  <a:pt x="417076" y="73433"/>
                </a:lnTo>
                <a:lnTo>
                  <a:pt x="418126" y="70855"/>
                </a:lnTo>
                <a:lnTo>
                  <a:pt x="420123" y="69891"/>
                </a:lnTo>
                <a:lnTo>
                  <a:pt x="423434" y="72917"/>
                </a:lnTo>
                <a:lnTo>
                  <a:pt x="423861" y="75224"/>
                </a:lnTo>
                <a:lnTo>
                  <a:pt x="424707" y="77063"/>
                </a:lnTo>
                <a:lnTo>
                  <a:pt x="422832" y="77721"/>
                </a:lnTo>
                <a:lnTo>
                  <a:pt x="420502" y="79370"/>
                </a:lnTo>
                <a:close/>
              </a:path>
              <a:path w="2096770" h="476884">
                <a:moveTo>
                  <a:pt x="472303" y="62916"/>
                </a:moveTo>
                <a:lnTo>
                  <a:pt x="468294" y="61688"/>
                </a:lnTo>
                <a:lnTo>
                  <a:pt x="466317" y="59205"/>
                </a:lnTo>
                <a:lnTo>
                  <a:pt x="469141" y="55107"/>
                </a:lnTo>
                <a:lnTo>
                  <a:pt x="472262" y="54523"/>
                </a:lnTo>
                <a:lnTo>
                  <a:pt x="474686" y="55928"/>
                </a:lnTo>
                <a:lnTo>
                  <a:pt x="474910" y="58425"/>
                </a:lnTo>
                <a:lnTo>
                  <a:pt x="475580" y="60148"/>
                </a:lnTo>
                <a:lnTo>
                  <a:pt x="474090" y="61023"/>
                </a:lnTo>
                <a:lnTo>
                  <a:pt x="472303" y="62916"/>
                </a:lnTo>
                <a:close/>
              </a:path>
              <a:path w="2096770" h="476884">
                <a:moveTo>
                  <a:pt x="440382" y="57101"/>
                </a:moveTo>
                <a:lnTo>
                  <a:pt x="439408" y="57101"/>
                </a:lnTo>
                <a:lnTo>
                  <a:pt x="440295" y="56898"/>
                </a:lnTo>
                <a:lnTo>
                  <a:pt x="440382" y="57101"/>
                </a:lnTo>
                <a:close/>
              </a:path>
              <a:path w="2096770" h="476884">
                <a:moveTo>
                  <a:pt x="438968" y="63086"/>
                </a:moveTo>
                <a:lnTo>
                  <a:pt x="436903" y="59917"/>
                </a:lnTo>
                <a:lnTo>
                  <a:pt x="437228" y="58357"/>
                </a:lnTo>
                <a:lnTo>
                  <a:pt x="438108" y="57020"/>
                </a:lnTo>
                <a:lnTo>
                  <a:pt x="439408" y="57101"/>
                </a:lnTo>
                <a:lnTo>
                  <a:pt x="440382" y="57101"/>
                </a:lnTo>
                <a:lnTo>
                  <a:pt x="440694" y="57834"/>
                </a:lnTo>
                <a:lnTo>
                  <a:pt x="441602" y="58899"/>
                </a:lnTo>
                <a:lnTo>
                  <a:pt x="440647" y="62719"/>
                </a:lnTo>
                <a:lnTo>
                  <a:pt x="438968" y="63086"/>
                </a:lnTo>
                <a:close/>
              </a:path>
              <a:path w="2096770" h="476884">
                <a:moveTo>
                  <a:pt x="473312" y="97608"/>
                </a:moveTo>
                <a:lnTo>
                  <a:pt x="471463" y="96590"/>
                </a:lnTo>
                <a:lnTo>
                  <a:pt x="469080" y="95986"/>
                </a:lnTo>
                <a:lnTo>
                  <a:pt x="466202" y="92281"/>
                </a:lnTo>
                <a:lnTo>
                  <a:pt x="467292" y="90137"/>
                </a:lnTo>
                <a:lnTo>
                  <a:pt x="469892" y="88997"/>
                </a:lnTo>
                <a:lnTo>
                  <a:pt x="471761" y="89866"/>
                </a:lnTo>
                <a:lnTo>
                  <a:pt x="474754" y="90368"/>
                </a:lnTo>
                <a:lnTo>
                  <a:pt x="475729" y="93292"/>
                </a:lnTo>
                <a:lnTo>
                  <a:pt x="474043" y="95613"/>
                </a:lnTo>
                <a:lnTo>
                  <a:pt x="473312" y="97608"/>
                </a:lnTo>
                <a:close/>
              </a:path>
              <a:path w="2096770" h="476884">
                <a:moveTo>
                  <a:pt x="471680" y="167662"/>
                </a:moveTo>
                <a:lnTo>
                  <a:pt x="469276" y="165884"/>
                </a:lnTo>
                <a:lnTo>
                  <a:pt x="467353" y="165158"/>
                </a:lnTo>
                <a:lnTo>
                  <a:pt x="468281" y="163259"/>
                </a:lnTo>
                <a:lnTo>
                  <a:pt x="468768" y="160836"/>
                </a:lnTo>
                <a:lnTo>
                  <a:pt x="472411" y="157736"/>
                </a:lnTo>
                <a:lnTo>
                  <a:pt x="474510" y="158801"/>
                </a:lnTo>
                <a:lnTo>
                  <a:pt x="475546" y="161596"/>
                </a:lnTo>
                <a:lnTo>
                  <a:pt x="474747" y="163510"/>
                </a:lnTo>
                <a:lnTo>
                  <a:pt x="474395" y="166420"/>
                </a:lnTo>
                <a:lnTo>
                  <a:pt x="471680" y="167662"/>
                </a:lnTo>
                <a:close/>
              </a:path>
              <a:path w="2096770" h="476884">
                <a:moveTo>
                  <a:pt x="472316" y="342693"/>
                </a:moveTo>
                <a:lnTo>
                  <a:pt x="468294" y="341478"/>
                </a:lnTo>
                <a:lnTo>
                  <a:pt x="466324" y="339002"/>
                </a:lnTo>
                <a:lnTo>
                  <a:pt x="469188" y="334904"/>
                </a:lnTo>
                <a:lnTo>
                  <a:pt x="472289" y="334313"/>
                </a:lnTo>
                <a:lnTo>
                  <a:pt x="474707" y="335704"/>
                </a:lnTo>
                <a:lnTo>
                  <a:pt x="474930" y="338201"/>
                </a:lnTo>
                <a:lnTo>
                  <a:pt x="475594" y="339925"/>
                </a:lnTo>
                <a:lnTo>
                  <a:pt x="474104" y="340800"/>
                </a:lnTo>
                <a:lnTo>
                  <a:pt x="472316" y="342693"/>
                </a:lnTo>
                <a:close/>
              </a:path>
              <a:path w="2096770" h="476884">
                <a:moveTo>
                  <a:pt x="470664" y="201831"/>
                </a:moveTo>
                <a:lnTo>
                  <a:pt x="469574" y="200521"/>
                </a:lnTo>
                <a:lnTo>
                  <a:pt x="467414" y="199015"/>
                </a:lnTo>
                <a:lnTo>
                  <a:pt x="468172" y="194842"/>
                </a:lnTo>
                <a:lnTo>
                  <a:pt x="470623" y="192820"/>
                </a:lnTo>
                <a:lnTo>
                  <a:pt x="474964" y="194897"/>
                </a:lnTo>
                <a:lnTo>
                  <a:pt x="475966" y="198031"/>
                </a:lnTo>
                <a:lnTo>
                  <a:pt x="474984" y="200630"/>
                </a:lnTo>
                <a:lnTo>
                  <a:pt x="472350" y="201051"/>
                </a:lnTo>
                <a:lnTo>
                  <a:pt x="470664" y="201831"/>
                </a:lnTo>
                <a:close/>
              </a:path>
              <a:path w="2096770" h="476884">
                <a:moveTo>
                  <a:pt x="473115" y="235104"/>
                </a:moveTo>
                <a:lnTo>
                  <a:pt x="472567" y="234426"/>
                </a:lnTo>
                <a:lnTo>
                  <a:pt x="471402" y="233435"/>
                </a:lnTo>
                <a:lnTo>
                  <a:pt x="472831" y="230660"/>
                </a:lnTo>
                <a:lnTo>
                  <a:pt x="474117" y="230809"/>
                </a:lnTo>
                <a:lnTo>
                  <a:pt x="474988" y="233123"/>
                </a:lnTo>
                <a:lnTo>
                  <a:pt x="475053" y="233435"/>
                </a:lnTo>
                <a:lnTo>
                  <a:pt x="473115" y="235104"/>
                </a:lnTo>
                <a:close/>
              </a:path>
              <a:path w="2096770" h="476884">
                <a:moveTo>
                  <a:pt x="456959" y="289702"/>
                </a:moveTo>
                <a:lnTo>
                  <a:pt x="452571" y="287606"/>
                </a:lnTo>
                <a:lnTo>
                  <a:pt x="451562" y="284566"/>
                </a:lnTo>
                <a:lnTo>
                  <a:pt x="452470" y="281873"/>
                </a:lnTo>
                <a:lnTo>
                  <a:pt x="454962" y="281262"/>
                </a:lnTo>
                <a:lnTo>
                  <a:pt x="456560" y="280346"/>
                </a:lnTo>
                <a:lnTo>
                  <a:pt x="457717" y="281744"/>
                </a:lnTo>
                <a:lnTo>
                  <a:pt x="459932" y="283230"/>
                </a:lnTo>
                <a:lnTo>
                  <a:pt x="459539" y="287877"/>
                </a:lnTo>
                <a:lnTo>
                  <a:pt x="456959" y="289702"/>
                </a:lnTo>
                <a:close/>
              </a:path>
              <a:path w="2096770" h="476884">
                <a:moveTo>
                  <a:pt x="473244" y="376448"/>
                </a:moveTo>
                <a:lnTo>
                  <a:pt x="472492" y="374853"/>
                </a:lnTo>
                <a:lnTo>
                  <a:pt x="471585" y="373300"/>
                </a:lnTo>
                <a:lnTo>
                  <a:pt x="471036" y="371223"/>
                </a:lnTo>
                <a:lnTo>
                  <a:pt x="472513" y="370409"/>
                </a:lnTo>
                <a:lnTo>
                  <a:pt x="473264" y="369792"/>
                </a:lnTo>
                <a:lnTo>
                  <a:pt x="474009" y="371407"/>
                </a:lnTo>
                <a:lnTo>
                  <a:pt x="474910" y="372981"/>
                </a:lnTo>
                <a:lnTo>
                  <a:pt x="475472" y="375043"/>
                </a:lnTo>
                <a:lnTo>
                  <a:pt x="473996" y="375844"/>
                </a:lnTo>
                <a:lnTo>
                  <a:pt x="473244" y="376448"/>
                </a:lnTo>
                <a:close/>
              </a:path>
              <a:path w="2096770" h="476884">
                <a:moveTo>
                  <a:pt x="452808" y="220116"/>
                </a:moveTo>
                <a:lnTo>
                  <a:pt x="450851" y="217558"/>
                </a:lnTo>
                <a:lnTo>
                  <a:pt x="452199" y="212938"/>
                </a:lnTo>
                <a:lnTo>
                  <a:pt x="455192" y="211642"/>
                </a:lnTo>
                <a:lnTo>
                  <a:pt x="458042" y="212137"/>
                </a:lnTo>
                <a:lnTo>
                  <a:pt x="458997" y="214505"/>
                </a:lnTo>
                <a:lnTo>
                  <a:pt x="460108" y="215937"/>
                </a:lnTo>
                <a:lnTo>
                  <a:pt x="458889" y="217307"/>
                </a:lnTo>
                <a:lnTo>
                  <a:pt x="457758" y="219736"/>
                </a:lnTo>
                <a:lnTo>
                  <a:pt x="452808" y="220116"/>
                </a:lnTo>
                <a:close/>
              </a:path>
              <a:path w="2096770" h="476884">
                <a:moveTo>
                  <a:pt x="473095" y="272625"/>
                </a:moveTo>
                <a:lnTo>
                  <a:pt x="472391" y="271967"/>
                </a:lnTo>
                <a:lnTo>
                  <a:pt x="470989" y="271098"/>
                </a:lnTo>
                <a:lnTo>
                  <a:pt x="471605" y="269049"/>
                </a:lnTo>
                <a:lnTo>
                  <a:pt x="472567" y="267557"/>
                </a:lnTo>
                <a:lnTo>
                  <a:pt x="473359" y="266010"/>
                </a:lnTo>
                <a:lnTo>
                  <a:pt x="475533" y="267991"/>
                </a:lnTo>
                <a:lnTo>
                  <a:pt x="473095" y="272625"/>
                </a:lnTo>
                <a:close/>
              </a:path>
              <a:path w="2096770" h="476884">
                <a:moveTo>
                  <a:pt x="473081" y="304595"/>
                </a:moveTo>
                <a:lnTo>
                  <a:pt x="472540" y="303910"/>
                </a:lnTo>
                <a:lnTo>
                  <a:pt x="471531" y="303191"/>
                </a:lnTo>
                <a:lnTo>
                  <a:pt x="471639" y="301943"/>
                </a:lnTo>
                <a:lnTo>
                  <a:pt x="472777" y="301427"/>
                </a:lnTo>
                <a:lnTo>
                  <a:pt x="473440" y="300864"/>
                </a:lnTo>
                <a:lnTo>
                  <a:pt x="473989" y="301549"/>
                </a:lnTo>
                <a:lnTo>
                  <a:pt x="475004" y="302268"/>
                </a:lnTo>
                <a:lnTo>
                  <a:pt x="474883" y="303510"/>
                </a:lnTo>
                <a:lnTo>
                  <a:pt x="473745" y="304032"/>
                </a:lnTo>
                <a:lnTo>
                  <a:pt x="473081" y="304595"/>
                </a:lnTo>
                <a:close/>
              </a:path>
              <a:path w="2096770" h="476884">
                <a:moveTo>
                  <a:pt x="490558" y="78569"/>
                </a:moveTo>
                <a:lnTo>
                  <a:pt x="489624" y="78040"/>
                </a:lnTo>
                <a:lnTo>
                  <a:pt x="488710" y="77748"/>
                </a:lnTo>
                <a:lnTo>
                  <a:pt x="488987" y="76968"/>
                </a:lnTo>
                <a:lnTo>
                  <a:pt x="489244" y="75536"/>
                </a:lnTo>
                <a:lnTo>
                  <a:pt x="490463" y="75502"/>
                </a:lnTo>
                <a:lnTo>
                  <a:pt x="491391" y="76025"/>
                </a:lnTo>
                <a:lnTo>
                  <a:pt x="492319" y="76337"/>
                </a:lnTo>
                <a:lnTo>
                  <a:pt x="492034" y="77103"/>
                </a:lnTo>
                <a:lnTo>
                  <a:pt x="491790" y="78494"/>
                </a:lnTo>
                <a:lnTo>
                  <a:pt x="490558" y="78569"/>
                </a:lnTo>
                <a:close/>
              </a:path>
              <a:path w="2096770" h="476884">
                <a:moveTo>
                  <a:pt x="488418" y="393112"/>
                </a:moveTo>
                <a:lnTo>
                  <a:pt x="487593" y="391639"/>
                </a:lnTo>
                <a:lnTo>
                  <a:pt x="486963" y="390907"/>
                </a:lnTo>
                <a:lnTo>
                  <a:pt x="491790" y="388654"/>
                </a:lnTo>
                <a:lnTo>
                  <a:pt x="493700" y="390900"/>
                </a:lnTo>
                <a:lnTo>
                  <a:pt x="492077" y="391646"/>
                </a:lnTo>
                <a:lnTo>
                  <a:pt x="490524" y="392562"/>
                </a:lnTo>
                <a:lnTo>
                  <a:pt x="488418" y="393112"/>
                </a:lnTo>
                <a:close/>
              </a:path>
              <a:path w="2096770" h="476884">
                <a:moveTo>
                  <a:pt x="472276" y="447439"/>
                </a:moveTo>
                <a:lnTo>
                  <a:pt x="467414" y="446509"/>
                </a:lnTo>
                <a:lnTo>
                  <a:pt x="466466" y="443748"/>
                </a:lnTo>
                <a:lnTo>
                  <a:pt x="469743" y="439772"/>
                </a:lnTo>
                <a:lnTo>
                  <a:pt x="472086" y="439704"/>
                </a:lnTo>
                <a:lnTo>
                  <a:pt x="473806" y="439127"/>
                </a:lnTo>
                <a:lnTo>
                  <a:pt x="475587" y="444589"/>
                </a:lnTo>
                <a:lnTo>
                  <a:pt x="474023" y="445518"/>
                </a:lnTo>
                <a:lnTo>
                  <a:pt x="472276" y="447439"/>
                </a:lnTo>
                <a:close/>
              </a:path>
              <a:path w="2096770" h="476884">
                <a:moveTo>
                  <a:pt x="491648" y="358162"/>
                </a:moveTo>
                <a:lnTo>
                  <a:pt x="486976" y="357796"/>
                </a:lnTo>
                <a:lnTo>
                  <a:pt x="484972" y="355367"/>
                </a:lnTo>
                <a:lnTo>
                  <a:pt x="487389" y="350794"/>
                </a:lnTo>
                <a:lnTo>
                  <a:pt x="490375" y="349715"/>
                </a:lnTo>
                <a:lnTo>
                  <a:pt x="493057" y="350645"/>
                </a:lnTo>
                <a:lnTo>
                  <a:pt x="493646" y="353209"/>
                </a:lnTo>
                <a:lnTo>
                  <a:pt x="494553" y="354851"/>
                </a:lnTo>
                <a:lnTo>
                  <a:pt x="493145" y="355991"/>
                </a:lnTo>
                <a:lnTo>
                  <a:pt x="491648" y="358162"/>
                </a:lnTo>
                <a:close/>
              </a:path>
              <a:path w="2096770" h="476884">
                <a:moveTo>
                  <a:pt x="492190" y="147348"/>
                </a:moveTo>
                <a:lnTo>
                  <a:pt x="490037" y="146805"/>
                </a:lnTo>
                <a:lnTo>
                  <a:pt x="488409" y="145862"/>
                </a:lnTo>
                <a:lnTo>
                  <a:pt x="486793" y="145129"/>
                </a:lnTo>
                <a:lnTo>
                  <a:pt x="488448" y="144362"/>
                </a:lnTo>
                <a:lnTo>
                  <a:pt x="490016" y="143433"/>
                </a:lnTo>
                <a:lnTo>
                  <a:pt x="492176" y="142883"/>
                </a:lnTo>
                <a:lnTo>
                  <a:pt x="493028" y="144376"/>
                </a:lnTo>
                <a:lnTo>
                  <a:pt x="493673" y="145109"/>
                </a:lnTo>
                <a:lnTo>
                  <a:pt x="493015" y="145876"/>
                </a:lnTo>
                <a:lnTo>
                  <a:pt x="492190" y="147348"/>
                </a:lnTo>
                <a:close/>
              </a:path>
              <a:path w="2096770" h="476884">
                <a:moveTo>
                  <a:pt x="457081" y="255432"/>
                </a:moveTo>
                <a:lnTo>
                  <a:pt x="452564" y="253274"/>
                </a:lnTo>
                <a:lnTo>
                  <a:pt x="451515" y="250255"/>
                </a:lnTo>
                <a:lnTo>
                  <a:pt x="452287" y="247514"/>
                </a:lnTo>
                <a:lnTo>
                  <a:pt x="454846" y="246862"/>
                </a:lnTo>
                <a:lnTo>
                  <a:pt x="456438" y="245946"/>
                </a:lnTo>
                <a:lnTo>
                  <a:pt x="457636" y="247331"/>
                </a:lnTo>
                <a:lnTo>
                  <a:pt x="459891" y="248783"/>
                </a:lnTo>
                <a:lnTo>
                  <a:pt x="459607" y="253498"/>
                </a:lnTo>
                <a:lnTo>
                  <a:pt x="457081" y="255432"/>
                </a:lnTo>
                <a:close/>
              </a:path>
              <a:path w="2096770" h="476884">
                <a:moveTo>
                  <a:pt x="488296" y="113199"/>
                </a:moveTo>
                <a:lnTo>
                  <a:pt x="487525" y="111666"/>
                </a:lnTo>
                <a:lnTo>
                  <a:pt x="486922" y="110879"/>
                </a:lnTo>
                <a:lnTo>
                  <a:pt x="488588" y="110200"/>
                </a:lnTo>
                <a:lnTo>
                  <a:pt x="490220" y="109339"/>
                </a:lnTo>
                <a:lnTo>
                  <a:pt x="492373" y="108884"/>
                </a:lnTo>
                <a:lnTo>
                  <a:pt x="493138" y="110397"/>
                </a:lnTo>
                <a:lnTo>
                  <a:pt x="493747" y="111177"/>
                </a:lnTo>
                <a:lnTo>
                  <a:pt x="492082" y="111869"/>
                </a:lnTo>
                <a:lnTo>
                  <a:pt x="490450" y="112731"/>
                </a:lnTo>
                <a:lnTo>
                  <a:pt x="488296" y="113199"/>
                </a:lnTo>
                <a:close/>
              </a:path>
              <a:path w="2096770" h="476884">
                <a:moveTo>
                  <a:pt x="488256" y="461171"/>
                </a:moveTo>
                <a:lnTo>
                  <a:pt x="487531" y="459638"/>
                </a:lnTo>
                <a:lnTo>
                  <a:pt x="486949" y="458851"/>
                </a:lnTo>
                <a:lnTo>
                  <a:pt x="488628" y="458206"/>
                </a:lnTo>
                <a:lnTo>
                  <a:pt x="490267" y="457399"/>
                </a:lnTo>
                <a:lnTo>
                  <a:pt x="492400" y="456971"/>
                </a:lnTo>
                <a:lnTo>
                  <a:pt x="493111" y="458498"/>
                </a:lnTo>
                <a:lnTo>
                  <a:pt x="493680" y="459292"/>
                </a:lnTo>
                <a:lnTo>
                  <a:pt x="492021" y="459936"/>
                </a:lnTo>
                <a:lnTo>
                  <a:pt x="490389" y="460757"/>
                </a:lnTo>
                <a:lnTo>
                  <a:pt x="488256" y="461171"/>
                </a:lnTo>
                <a:close/>
              </a:path>
              <a:path w="2096770" h="476884">
                <a:moveTo>
                  <a:pt x="473041" y="411221"/>
                </a:moveTo>
                <a:lnTo>
                  <a:pt x="472343" y="410508"/>
                </a:lnTo>
                <a:lnTo>
                  <a:pt x="470928" y="409579"/>
                </a:lnTo>
                <a:lnTo>
                  <a:pt x="471578" y="407394"/>
                </a:lnTo>
                <a:lnTo>
                  <a:pt x="472601" y="405833"/>
                </a:lnTo>
                <a:lnTo>
                  <a:pt x="473434" y="404205"/>
                </a:lnTo>
                <a:lnTo>
                  <a:pt x="475621" y="406254"/>
                </a:lnTo>
                <a:lnTo>
                  <a:pt x="473041" y="411221"/>
                </a:lnTo>
                <a:close/>
              </a:path>
              <a:path w="2096770" h="476884">
                <a:moveTo>
                  <a:pt x="473339" y="28388"/>
                </a:moveTo>
                <a:lnTo>
                  <a:pt x="471456" y="27519"/>
                </a:lnTo>
                <a:lnTo>
                  <a:pt x="468992" y="27112"/>
                </a:lnTo>
                <a:lnTo>
                  <a:pt x="466121" y="23496"/>
                </a:lnTo>
                <a:lnTo>
                  <a:pt x="467224" y="20870"/>
                </a:lnTo>
                <a:lnTo>
                  <a:pt x="471802" y="20327"/>
                </a:lnTo>
                <a:lnTo>
                  <a:pt x="473786" y="21908"/>
                </a:lnTo>
                <a:lnTo>
                  <a:pt x="475682" y="22702"/>
                </a:lnTo>
                <a:lnTo>
                  <a:pt x="473339" y="28388"/>
                </a:lnTo>
                <a:close/>
              </a:path>
              <a:path w="2096770" h="476884">
                <a:moveTo>
                  <a:pt x="474896" y="476716"/>
                </a:moveTo>
                <a:lnTo>
                  <a:pt x="471639" y="476716"/>
                </a:lnTo>
                <a:lnTo>
                  <a:pt x="472256" y="475515"/>
                </a:lnTo>
                <a:lnTo>
                  <a:pt x="472885" y="474477"/>
                </a:lnTo>
                <a:lnTo>
                  <a:pt x="473522" y="473364"/>
                </a:lnTo>
                <a:lnTo>
                  <a:pt x="475573" y="475515"/>
                </a:lnTo>
                <a:lnTo>
                  <a:pt x="474896" y="476716"/>
                </a:lnTo>
                <a:close/>
              </a:path>
              <a:path w="2096770" h="476884">
                <a:moveTo>
                  <a:pt x="488405" y="427253"/>
                </a:moveTo>
                <a:lnTo>
                  <a:pt x="487548" y="425754"/>
                </a:lnTo>
                <a:lnTo>
                  <a:pt x="486915" y="425021"/>
                </a:lnTo>
                <a:lnTo>
                  <a:pt x="491831" y="422741"/>
                </a:lnTo>
                <a:lnTo>
                  <a:pt x="493802" y="424994"/>
                </a:lnTo>
                <a:lnTo>
                  <a:pt x="492122" y="425774"/>
                </a:lnTo>
                <a:lnTo>
                  <a:pt x="490558" y="426697"/>
                </a:lnTo>
                <a:lnTo>
                  <a:pt x="488405" y="427253"/>
                </a:lnTo>
                <a:close/>
              </a:path>
              <a:path w="2096770" h="476884">
                <a:moveTo>
                  <a:pt x="473081" y="131464"/>
                </a:moveTo>
                <a:lnTo>
                  <a:pt x="472391" y="129748"/>
                </a:lnTo>
                <a:lnTo>
                  <a:pt x="471511" y="128072"/>
                </a:lnTo>
                <a:lnTo>
                  <a:pt x="471064" y="125833"/>
                </a:lnTo>
                <a:lnTo>
                  <a:pt x="472601" y="125039"/>
                </a:lnTo>
                <a:lnTo>
                  <a:pt x="473386" y="124408"/>
                </a:lnTo>
                <a:lnTo>
                  <a:pt x="475424" y="129571"/>
                </a:lnTo>
                <a:lnTo>
                  <a:pt x="473081" y="131464"/>
                </a:lnTo>
                <a:close/>
              </a:path>
              <a:path w="2096770" h="476884">
                <a:moveTo>
                  <a:pt x="438311" y="238992"/>
                </a:moveTo>
                <a:lnTo>
                  <a:pt x="432569" y="238965"/>
                </a:lnTo>
                <a:lnTo>
                  <a:pt x="430368" y="234968"/>
                </a:lnTo>
                <a:lnTo>
                  <a:pt x="432271" y="231352"/>
                </a:lnTo>
                <a:lnTo>
                  <a:pt x="434851" y="229391"/>
                </a:lnTo>
                <a:lnTo>
                  <a:pt x="436943" y="227186"/>
                </a:lnTo>
                <a:lnTo>
                  <a:pt x="438941" y="228876"/>
                </a:lnTo>
                <a:lnTo>
                  <a:pt x="441493" y="229995"/>
                </a:lnTo>
                <a:lnTo>
                  <a:pt x="441927" y="236631"/>
                </a:lnTo>
                <a:lnTo>
                  <a:pt x="438311" y="238992"/>
                </a:lnTo>
                <a:close/>
              </a:path>
              <a:path w="2096770" h="476884">
                <a:moveTo>
                  <a:pt x="437593" y="446964"/>
                </a:moveTo>
                <a:lnTo>
                  <a:pt x="433490" y="446278"/>
                </a:lnTo>
                <a:lnTo>
                  <a:pt x="432691" y="443659"/>
                </a:lnTo>
                <a:lnTo>
                  <a:pt x="435514" y="440192"/>
                </a:lnTo>
                <a:lnTo>
                  <a:pt x="437681" y="439595"/>
                </a:lnTo>
                <a:lnTo>
                  <a:pt x="439408" y="438632"/>
                </a:lnTo>
                <a:lnTo>
                  <a:pt x="440031" y="440532"/>
                </a:lnTo>
                <a:lnTo>
                  <a:pt x="441554" y="442777"/>
                </a:lnTo>
                <a:lnTo>
                  <a:pt x="440484" y="445566"/>
                </a:lnTo>
                <a:lnTo>
                  <a:pt x="437593" y="446964"/>
                </a:lnTo>
                <a:close/>
              </a:path>
              <a:path w="2096770" h="476884">
                <a:moveTo>
                  <a:pt x="437383" y="414321"/>
                </a:moveTo>
                <a:lnTo>
                  <a:pt x="433673" y="411573"/>
                </a:lnTo>
                <a:lnTo>
                  <a:pt x="433036" y="409260"/>
                </a:lnTo>
                <a:lnTo>
                  <a:pt x="432014" y="407475"/>
                </a:lnTo>
                <a:lnTo>
                  <a:pt x="433564" y="406207"/>
                </a:lnTo>
                <a:lnTo>
                  <a:pt x="435223" y="403771"/>
                </a:lnTo>
                <a:lnTo>
                  <a:pt x="440308" y="404280"/>
                </a:lnTo>
                <a:lnTo>
                  <a:pt x="442083" y="407055"/>
                </a:lnTo>
                <a:lnTo>
                  <a:pt x="439889" y="413378"/>
                </a:lnTo>
                <a:lnTo>
                  <a:pt x="437383" y="414321"/>
                </a:lnTo>
                <a:close/>
              </a:path>
              <a:path w="2096770" h="476884">
                <a:moveTo>
                  <a:pt x="439347" y="342299"/>
                </a:moveTo>
                <a:lnTo>
                  <a:pt x="437580" y="341417"/>
                </a:lnTo>
                <a:lnTo>
                  <a:pt x="435318" y="340936"/>
                </a:lnTo>
                <a:lnTo>
                  <a:pt x="432637" y="337618"/>
                </a:lnTo>
                <a:lnTo>
                  <a:pt x="433639" y="335155"/>
                </a:lnTo>
                <a:lnTo>
                  <a:pt x="437844" y="334619"/>
                </a:lnTo>
                <a:lnTo>
                  <a:pt x="440769" y="335718"/>
                </a:lnTo>
                <a:lnTo>
                  <a:pt x="441737" y="338303"/>
                </a:lnTo>
                <a:lnTo>
                  <a:pt x="440072" y="340481"/>
                </a:lnTo>
                <a:lnTo>
                  <a:pt x="439347" y="342299"/>
                </a:lnTo>
                <a:close/>
              </a:path>
              <a:path w="2096770" h="476884">
                <a:moveTo>
                  <a:pt x="438270" y="377784"/>
                </a:moveTo>
                <a:lnTo>
                  <a:pt x="434986" y="374880"/>
                </a:lnTo>
                <a:lnTo>
                  <a:pt x="434553" y="372580"/>
                </a:lnTo>
                <a:lnTo>
                  <a:pt x="433693" y="370762"/>
                </a:lnTo>
                <a:lnTo>
                  <a:pt x="435562" y="370097"/>
                </a:lnTo>
                <a:lnTo>
                  <a:pt x="437844" y="368476"/>
                </a:lnTo>
                <a:lnTo>
                  <a:pt x="440430" y="369588"/>
                </a:lnTo>
                <a:lnTo>
                  <a:pt x="440688" y="372465"/>
                </a:lnTo>
                <a:lnTo>
                  <a:pt x="441372" y="374311"/>
                </a:lnTo>
                <a:lnTo>
                  <a:pt x="440275" y="376801"/>
                </a:lnTo>
                <a:lnTo>
                  <a:pt x="438270" y="377784"/>
                </a:lnTo>
                <a:close/>
              </a:path>
              <a:path w="2096770" h="476884">
                <a:moveTo>
                  <a:pt x="435169" y="304826"/>
                </a:moveTo>
                <a:lnTo>
                  <a:pt x="434492" y="303266"/>
                </a:lnTo>
                <a:lnTo>
                  <a:pt x="433957" y="302458"/>
                </a:lnTo>
                <a:lnTo>
                  <a:pt x="435616" y="301807"/>
                </a:lnTo>
                <a:lnTo>
                  <a:pt x="437241" y="301013"/>
                </a:lnTo>
                <a:lnTo>
                  <a:pt x="439272" y="300572"/>
                </a:lnTo>
                <a:lnTo>
                  <a:pt x="439956" y="302180"/>
                </a:lnTo>
                <a:lnTo>
                  <a:pt x="440478" y="303021"/>
                </a:lnTo>
                <a:lnTo>
                  <a:pt x="438839" y="303646"/>
                </a:lnTo>
                <a:lnTo>
                  <a:pt x="437228" y="304426"/>
                </a:lnTo>
                <a:lnTo>
                  <a:pt x="435169" y="304826"/>
                </a:lnTo>
                <a:close/>
              </a:path>
              <a:path w="2096770" h="476884">
                <a:moveTo>
                  <a:pt x="438311" y="273846"/>
                </a:moveTo>
                <a:lnTo>
                  <a:pt x="435007" y="271091"/>
                </a:lnTo>
                <a:lnTo>
                  <a:pt x="434580" y="268791"/>
                </a:lnTo>
                <a:lnTo>
                  <a:pt x="433734" y="267000"/>
                </a:lnTo>
                <a:lnTo>
                  <a:pt x="435602" y="266328"/>
                </a:lnTo>
                <a:lnTo>
                  <a:pt x="437783" y="264761"/>
                </a:lnTo>
                <a:lnTo>
                  <a:pt x="440430" y="265670"/>
                </a:lnTo>
                <a:lnTo>
                  <a:pt x="440735" y="268595"/>
                </a:lnTo>
                <a:lnTo>
                  <a:pt x="441419" y="270406"/>
                </a:lnTo>
                <a:lnTo>
                  <a:pt x="440329" y="272828"/>
                </a:lnTo>
                <a:lnTo>
                  <a:pt x="438311" y="273846"/>
                </a:lnTo>
                <a:close/>
              </a:path>
              <a:path w="2096770" h="476884">
                <a:moveTo>
                  <a:pt x="438392" y="98272"/>
                </a:moveTo>
                <a:lnTo>
                  <a:pt x="434973" y="95226"/>
                </a:lnTo>
                <a:lnTo>
                  <a:pt x="434566" y="92912"/>
                </a:lnTo>
                <a:lnTo>
                  <a:pt x="433720" y="91087"/>
                </a:lnTo>
                <a:lnTo>
                  <a:pt x="435569" y="90429"/>
                </a:lnTo>
                <a:lnTo>
                  <a:pt x="437918" y="88767"/>
                </a:lnTo>
                <a:lnTo>
                  <a:pt x="440444" y="90029"/>
                </a:lnTo>
                <a:lnTo>
                  <a:pt x="440701" y="92804"/>
                </a:lnTo>
                <a:lnTo>
                  <a:pt x="441412" y="94663"/>
                </a:lnTo>
                <a:lnTo>
                  <a:pt x="440403" y="97309"/>
                </a:lnTo>
                <a:lnTo>
                  <a:pt x="438392" y="98272"/>
                </a:lnTo>
                <a:close/>
              </a:path>
              <a:path w="2096770" h="476884">
                <a:moveTo>
                  <a:pt x="436469" y="167194"/>
                </a:moveTo>
                <a:lnTo>
                  <a:pt x="433618" y="166291"/>
                </a:lnTo>
                <a:lnTo>
                  <a:pt x="432955" y="163652"/>
                </a:lnTo>
                <a:lnTo>
                  <a:pt x="431993" y="161983"/>
                </a:lnTo>
                <a:lnTo>
                  <a:pt x="433463" y="160741"/>
                </a:lnTo>
                <a:lnTo>
                  <a:pt x="435013" y="158394"/>
                </a:lnTo>
                <a:lnTo>
                  <a:pt x="439929" y="158760"/>
                </a:lnTo>
                <a:lnTo>
                  <a:pt x="441839" y="161488"/>
                </a:lnTo>
                <a:lnTo>
                  <a:pt x="439658" y="166129"/>
                </a:lnTo>
                <a:lnTo>
                  <a:pt x="436469" y="167194"/>
                </a:lnTo>
                <a:close/>
              </a:path>
              <a:path w="2096770" h="476884">
                <a:moveTo>
                  <a:pt x="457081" y="324971"/>
                </a:moveTo>
                <a:lnTo>
                  <a:pt x="452558" y="322806"/>
                </a:lnTo>
                <a:lnTo>
                  <a:pt x="451515" y="319794"/>
                </a:lnTo>
                <a:lnTo>
                  <a:pt x="452287" y="317053"/>
                </a:lnTo>
                <a:lnTo>
                  <a:pt x="454846" y="316401"/>
                </a:lnTo>
                <a:lnTo>
                  <a:pt x="456438" y="315485"/>
                </a:lnTo>
                <a:lnTo>
                  <a:pt x="457636" y="316876"/>
                </a:lnTo>
                <a:lnTo>
                  <a:pt x="459891" y="318321"/>
                </a:lnTo>
                <a:lnTo>
                  <a:pt x="459607" y="323037"/>
                </a:lnTo>
                <a:lnTo>
                  <a:pt x="457081" y="324971"/>
                </a:lnTo>
                <a:close/>
              </a:path>
              <a:path w="2096770" h="476884">
                <a:moveTo>
                  <a:pt x="438067" y="132489"/>
                </a:moveTo>
                <a:lnTo>
                  <a:pt x="433138" y="132170"/>
                </a:lnTo>
                <a:lnTo>
                  <a:pt x="430971" y="129592"/>
                </a:lnTo>
                <a:lnTo>
                  <a:pt x="433409" y="124673"/>
                </a:lnTo>
                <a:lnTo>
                  <a:pt x="436544" y="123465"/>
                </a:lnTo>
                <a:lnTo>
                  <a:pt x="439394" y="124299"/>
                </a:lnTo>
                <a:lnTo>
                  <a:pt x="440044" y="127074"/>
                </a:lnTo>
                <a:lnTo>
                  <a:pt x="440992" y="128805"/>
                </a:lnTo>
                <a:lnTo>
                  <a:pt x="439564" y="130080"/>
                </a:lnTo>
                <a:lnTo>
                  <a:pt x="438067" y="132489"/>
                </a:lnTo>
                <a:close/>
              </a:path>
              <a:path w="2096770" h="476884">
                <a:moveTo>
                  <a:pt x="245235" y="358264"/>
                </a:moveTo>
                <a:lnTo>
                  <a:pt x="243549" y="356208"/>
                </a:lnTo>
                <a:lnTo>
                  <a:pt x="241998" y="355157"/>
                </a:lnTo>
                <a:lnTo>
                  <a:pt x="241863" y="352592"/>
                </a:lnTo>
                <a:lnTo>
                  <a:pt x="243000" y="351262"/>
                </a:lnTo>
                <a:lnTo>
                  <a:pt x="246230" y="351819"/>
                </a:lnTo>
                <a:lnTo>
                  <a:pt x="247144" y="352640"/>
                </a:lnTo>
                <a:lnTo>
                  <a:pt x="249575" y="355510"/>
                </a:lnTo>
                <a:lnTo>
                  <a:pt x="249210" y="357755"/>
                </a:lnTo>
                <a:lnTo>
                  <a:pt x="245235" y="358264"/>
                </a:lnTo>
                <a:close/>
              </a:path>
              <a:path w="2096770" h="476884">
                <a:moveTo>
                  <a:pt x="437370" y="26576"/>
                </a:moveTo>
                <a:lnTo>
                  <a:pt x="434045" y="24968"/>
                </a:lnTo>
                <a:lnTo>
                  <a:pt x="433551" y="23754"/>
                </a:lnTo>
                <a:lnTo>
                  <a:pt x="432887" y="22899"/>
                </a:lnTo>
                <a:lnTo>
                  <a:pt x="434709" y="22118"/>
                </a:lnTo>
                <a:lnTo>
                  <a:pt x="436489" y="21155"/>
                </a:lnTo>
                <a:lnTo>
                  <a:pt x="438826" y="20619"/>
                </a:lnTo>
                <a:lnTo>
                  <a:pt x="440403" y="22525"/>
                </a:lnTo>
                <a:lnTo>
                  <a:pt x="439415" y="25742"/>
                </a:lnTo>
                <a:lnTo>
                  <a:pt x="437370" y="26576"/>
                </a:lnTo>
                <a:close/>
              </a:path>
              <a:path w="2096770" h="476884">
                <a:moveTo>
                  <a:pt x="455036" y="359268"/>
                </a:moveTo>
                <a:lnTo>
                  <a:pt x="450641" y="358549"/>
                </a:lnTo>
                <a:lnTo>
                  <a:pt x="449829" y="356073"/>
                </a:lnTo>
                <a:lnTo>
                  <a:pt x="451772" y="350726"/>
                </a:lnTo>
                <a:lnTo>
                  <a:pt x="453973" y="349722"/>
                </a:lnTo>
                <a:lnTo>
                  <a:pt x="457643" y="352782"/>
                </a:lnTo>
                <a:lnTo>
                  <a:pt x="458144" y="355170"/>
                </a:lnTo>
                <a:lnTo>
                  <a:pt x="459078" y="357050"/>
                </a:lnTo>
                <a:lnTo>
                  <a:pt x="457122" y="357762"/>
                </a:lnTo>
                <a:lnTo>
                  <a:pt x="455036" y="359268"/>
                </a:lnTo>
                <a:close/>
              </a:path>
              <a:path w="2096770" h="476884">
                <a:moveTo>
                  <a:pt x="456167" y="393627"/>
                </a:moveTo>
                <a:lnTo>
                  <a:pt x="451447" y="392677"/>
                </a:lnTo>
                <a:lnTo>
                  <a:pt x="449781" y="390011"/>
                </a:lnTo>
                <a:lnTo>
                  <a:pt x="452382" y="385879"/>
                </a:lnTo>
                <a:lnTo>
                  <a:pt x="455530" y="385343"/>
                </a:lnTo>
                <a:lnTo>
                  <a:pt x="458130" y="386931"/>
                </a:lnTo>
                <a:lnTo>
                  <a:pt x="458733" y="389258"/>
                </a:lnTo>
                <a:lnTo>
                  <a:pt x="459708" y="390974"/>
                </a:lnTo>
                <a:lnTo>
                  <a:pt x="458029" y="391829"/>
                </a:lnTo>
                <a:lnTo>
                  <a:pt x="456167" y="393627"/>
                </a:lnTo>
                <a:close/>
              </a:path>
              <a:path w="2096770" h="476884">
                <a:moveTo>
                  <a:pt x="440816" y="476722"/>
                </a:moveTo>
                <a:lnTo>
                  <a:pt x="433375" y="476722"/>
                </a:lnTo>
                <a:lnTo>
                  <a:pt x="433544" y="476370"/>
                </a:lnTo>
                <a:lnTo>
                  <a:pt x="433761" y="476003"/>
                </a:lnTo>
                <a:lnTo>
                  <a:pt x="435054" y="474300"/>
                </a:lnTo>
                <a:lnTo>
                  <a:pt x="437790" y="473167"/>
                </a:lnTo>
                <a:lnTo>
                  <a:pt x="439970" y="473900"/>
                </a:lnTo>
                <a:lnTo>
                  <a:pt x="440816" y="476722"/>
                </a:lnTo>
                <a:close/>
              </a:path>
              <a:path w="2096770" h="476884">
                <a:moveTo>
                  <a:pt x="454684" y="465765"/>
                </a:moveTo>
                <a:lnTo>
                  <a:pt x="452030" y="464937"/>
                </a:lnTo>
                <a:lnTo>
                  <a:pt x="451339" y="460574"/>
                </a:lnTo>
                <a:lnTo>
                  <a:pt x="452659" y="457548"/>
                </a:lnTo>
                <a:lnTo>
                  <a:pt x="455496" y="456422"/>
                </a:lnTo>
                <a:lnTo>
                  <a:pt x="457826" y="458003"/>
                </a:lnTo>
                <a:lnTo>
                  <a:pt x="459796" y="458647"/>
                </a:lnTo>
                <a:lnTo>
                  <a:pt x="458821" y="460466"/>
                </a:lnTo>
                <a:lnTo>
                  <a:pt x="458225" y="462732"/>
                </a:lnTo>
                <a:lnTo>
                  <a:pt x="454684" y="465765"/>
                </a:lnTo>
                <a:close/>
              </a:path>
              <a:path w="2096770" h="476884">
                <a:moveTo>
                  <a:pt x="453777" y="147327"/>
                </a:moveTo>
                <a:lnTo>
                  <a:pt x="452957" y="145848"/>
                </a:lnTo>
                <a:lnTo>
                  <a:pt x="452341" y="145095"/>
                </a:lnTo>
                <a:lnTo>
                  <a:pt x="453959" y="144349"/>
                </a:lnTo>
                <a:lnTo>
                  <a:pt x="455523" y="143433"/>
                </a:lnTo>
                <a:lnTo>
                  <a:pt x="457589" y="142870"/>
                </a:lnTo>
                <a:lnTo>
                  <a:pt x="458395" y="144349"/>
                </a:lnTo>
                <a:lnTo>
                  <a:pt x="459004" y="145102"/>
                </a:lnTo>
                <a:lnTo>
                  <a:pt x="457406" y="145848"/>
                </a:lnTo>
                <a:lnTo>
                  <a:pt x="455849" y="146771"/>
                </a:lnTo>
                <a:lnTo>
                  <a:pt x="453777" y="147327"/>
                </a:lnTo>
                <a:close/>
              </a:path>
              <a:path w="2096770" h="476884">
                <a:moveTo>
                  <a:pt x="453756" y="427131"/>
                </a:moveTo>
                <a:lnTo>
                  <a:pt x="453005" y="425578"/>
                </a:lnTo>
                <a:lnTo>
                  <a:pt x="452409" y="424777"/>
                </a:lnTo>
                <a:lnTo>
                  <a:pt x="454081" y="424112"/>
                </a:lnTo>
                <a:lnTo>
                  <a:pt x="455720" y="423264"/>
                </a:lnTo>
                <a:lnTo>
                  <a:pt x="457873" y="422816"/>
                </a:lnTo>
                <a:lnTo>
                  <a:pt x="458618" y="424343"/>
                </a:lnTo>
                <a:lnTo>
                  <a:pt x="459214" y="425130"/>
                </a:lnTo>
                <a:lnTo>
                  <a:pt x="457541" y="425815"/>
                </a:lnTo>
                <a:lnTo>
                  <a:pt x="455903" y="426670"/>
                </a:lnTo>
                <a:lnTo>
                  <a:pt x="453756" y="427131"/>
                </a:lnTo>
                <a:close/>
              </a:path>
              <a:path w="2096770" h="476884">
                <a:moveTo>
                  <a:pt x="454013" y="44895"/>
                </a:moveTo>
                <a:lnTo>
                  <a:pt x="453079" y="43220"/>
                </a:lnTo>
                <a:lnTo>
                  <a:pt x="451122" y="41320"/>
                </a:lnTo>
                <a:lnTo>
                  <a:pt x="452158" y="36536"/>
                </a:lnTo>
                <a:lnTo>
                  <a:pt x="454873" y="34738"/>
                </a:lnTo>
                <a:lnTo>
                  <a:pt x="459234" y="37934"/>
                </a:lnTo>
                <a:lnTo>
                  <a:pt x="459992" y="41177"/>
                </a:lnTo>
                <a:lnTo>
                  <a:pt x="458455" y="43756"/>
                </a:lnTo>
                <a:lnTo>
                  <a:pt x="455855" y="44095"/>
                </a:lnTo>
                <a:lnTo>
                  <a:pt x="454013" y="44895"/>
                </a:lnTo>
                <a:close/>
              </a:path>
              <a:path w="2096770" h="476884">
                <a:moveTo>
                  <a:pt x="452998" y="9912"/>
                </a:moveTo>
                <a:lnTo>
                  <a:pt x="450906" y="7341"/>
                </a:lnTo>
                <a:lnTo>
                  <a:pt x="452334" y="2523"/>
                </a:lnTo>
                <a:lnTo>
                  <a:pt x="455408" y="1200"/>
                </a:lnTo>
                <a:lnTo>
                  <a:pt x="458347" y="1682"/>
                </a:lnTo>
                <a:lnTo>
                  <a:pt x="459336" y="4132"/>
                </a:lnTo>
                <a:lnTo>
                  <a:pt x="460480" y="5597"/>
                </a:lnTo>
                <a:lnTo>
                  <a:pt x="459234" y="7015"/>
                </a:lnTo>
                <a:lnTo>
                  <a:pt x="458076" y="9519"/>
                </a:lnTo>
                <a:lnTo>
                  <a:pt x="452998" y="9912"/>
                </a:lnTo>
                <a:close/>
              </a:path>
              <a:path w="2096770" h="476884">
                <a:moveTo>
                  <a:pt x="450675" y="116694"/>
                </a:moveTo>
                <a:lnTo>
                  <a:pt x="448949" y="112806"/>
                </a:lnTo>
                <a:lnTo>
                  <a:pt x="452300" y="107710"/>
                </a:lnTo>
                <a:lnTo>
                  <a:pt x="455821" y="106726"/>
                </a:lnTo>
                <a:lnTo>
                  <a:pt x="458455" y="105159"/>
                </a:lnTo>
                <a:lnTo>
                  <a:pt x="461333" y="111259"/>
                </a:lnTo>
                <a:lnTo>
                  <a:pt x="459045" y="113016"/>
                </a:lnTo>
                <a:lnTo>
                  <a:pt x="456749" y="116198"/>
                </a:lnTo>
                <a:lnTo>
                  <a:pt x="450675" y="116694"/>
                </a:lnTo>
                <a:close/>
              </a:path>
              <a:path w="2096770" h="476884">
                <a:moveTo>
                  <a:pt x="456214" y="80150"/>
                </a:moveTo>
                <a:lnTo>
                  <a:pt x="452043" y="79003"/>
                </a:lnTo>
                <a:lnTo>
                  <a:pt x="450824" y="76120"/>
                </a:lnTo>
                <a:lnTo>
                  <a:pt x="451109" y="73358"/>
                </a:lnTo>
                <a:lnTo>
                  <a:pt x="453404" y="72395"/>
                </a:lnTo>
                <a:lnTo>
                  <a:pt x="454745" y="71336"/>
                </a:lnTo>
                <a:lnTo>
                  <a:pt x="456126" y="72591"/>
                </a:lnTo>
                <a:lnTo>
                  <a:pt x="458455" y="73691"/>
                </a:lnTo>
                <a:lnTo>
                  <a:pt x="459349" y="79146"/>
                </a:lnTo>
                <a:lnTo>
                  <a:pt x="456214" y="80150"/>
                </a:lnTo>
                <a:close/>
              </a:path>
              <a:path w="2096770" h="476884">
                <a:moveTo>
                  <a:pt x="453309" y="184869"/>
                </a:moveTo>
                <a:lnTo>
                  <a:pt x="452680" y="183030"/>
                </a:lnTo>
                <a:lnTo>
                  <a:pt x="451095" y="180703"/>
                </a:lnTo>
                <a:lnTo>
                  <a:pt x="452368" y="178158"/>
                </a:lnTo>
                <a:lnTo>
                  <a:pt x="455192" y="177079"/>
                </a:lnTo>
                <a:lnTo>
                  <a:pt x="459586" y="177683"/>
                </a:lnTo>
                <a:lnTo>
                  <a:pt x="460439" y="180173"/>
                </a:lnTo>
                <a:lnTo>
                  <a:pt x="457379" y="183539"/>
                </a:lnTo>
                <a:lnTo>
                  <a:pt x="455124" y="184000"/>
                </a:lnTo>
                <a:lnTo>
                  <a:pt x="453309" y="184869"/>
                </a:lnTo>
                <a:close/>
              </a:path>
              <a:path w="2096770" h="476884">
                <a:moveTo>
                  <a:pt x="436821" y="202923"/>
                </a:moveTo>
                <a:lnTo>
                  <a:pt x="433016" y="200067"/>
                </a:lnTo>
                <a:lnTo>
                  <a:pt x="433002" y="196769"/>
                </a:lnTo>
                <a:lnTo>
                  <a:pt x="435081" y="194320"/>
                </a:lnTo>
                <a:lnTo>
                  <a:pt x="437458" y="193865"/>
                </a:lnTo>
                <a:lnTo>
                  <a:pt x="439340" y="192990"/>
                </a:lnTo>
                <a:lnTo>
                  <a:pt x="441405" y="198622"/>
                </a:lnTo>
                <a:lnTo>
                  <a:pt x="439489" y="201600"/>
                </a:lnTo>
                <a:lnTo>
                  <a:pt x="436821" y="202923"/>
                </a:lnTo>
                <a:close/>
              </a:path>
              <a:path w="2096770" h="476884">
                <a:moveTo>
                  <a:pt x="278360" y="147511"/>
                </a:moveTo>
                <a:lnTo>
                  <a:pt x="277456" y="145943"/>
                </a:lnTo>
                <a:lnTo>
                  <a:pt x="276802" y="145190"/>
                </a:lnTo>
                <a:lnTo>
                  <a:pt x="281894" y="142809"/>
                </a:lnTo>
                <a:lnTo>
                  <a:pt x="283939" y="145150"/>
                </a:lnTo>
                <a:lnTo>
                  <a:pt x="282194" y="145971"/>
                </a:lnTo>
                <a:lnTo>
                  <a:pt x="280588" y="146927"/>
                </a:lnTo>
                <a:lnTo>
                  <a:pt x="278360" y="147511"/>
                </a:lnTo>
                <a:close/>
              </a:path>
              <a:path w="2096770" h="476884">
                <a:moveTo>
                  <a:pt x="297164" y="24961"/>
                </a:moveTo>
                <a:lnTo>
                  <a:pt x="296568" y="24249"/>
                </a:lnTo>
                <a:lnTo>
                  <a:pt x="295471" y="23503"/>
                </a:lnTo>
                <a:lnTo>
                  <a:pt x="295572" y="22173"/>
                </a:lnTo>
                <a:lnTo>
                  <a:pt x="296771" y="21603"/>
                </a:lnTo>
                <a:lnTo>
                  <a:pt x="297462" y="20985"/>
                </a:lnTo>
                <a:lnTo>
                  <a:pt x="298057" y="21698"/>
                </a:lnTo>
                <a:lnTo>
                  <a:pt x="299161" y="22444"/>
                </a:lnTo>
                <a:lnTo>
                  <a:pt x="299066" y="23774"/>
                </a:lnTo>
                <a:lnTo>
                  <a:pt x="297861" y="24351"/>
                </a:lnTo>
                <a:lnTo>
                  <a:pt x="297164" y="24961"/>
                </a:lnTo>
                <a:close/>
              </a:path>
              <a:path w="2096770" h="476884">
                <a:moveTo>
                  <a:pt x="281624" y="358386"/>
                </a:moveTo>
                <a:lnTo>
                  <a:pt x="276918" y="357796"/>
                </a:lnTo>
                <a:lnTo>
                  <a:pt x="274947" y="355265"/>
                </a:lnTo>
                <a:lnTo>
                  <a:pt x="277669" y="350699"/>
                </a:lnTo>
                <a:lnTo>
                  <a:pt x="280764" y="349613"/>
                </a:lnTo>
                <a:lnTo>
                  <a:pt x="283418" y="350760"/>
                </a:lnTo>
                <a:lnTo>
                  <a:pt x="283892" y="353413"/>
                </a:lnTo>
                <a:lnTo>
                  <a:pt x="284759" y="355170"/>
                </a:lnTo>
                <a:lnTo>
                  <a:pt x="283256" y="356256"/>
                </a:lnTo>
                <a:lnTo>
                  <a:pt x="281624" y="358386"/>
                </a:lnTo>
                <a:close/>
              </a:path>
              <a:path w="2096770" h="476884">
                <a:moveTo>
                  <a:pt x="276660" y="10353"/>
                </a:moveTo>
                <a:lnTo>
                  <a:pt x="274541" y="7721"/>
                </a:lnTo>
                <a:lnTo>
                  <a:pt x="276132" y="2768"/>
                </a:lnTo>
                <a:lnTo>
                  <a:pt x="279260" y="1397"/>
                </a:lnTo>
                <a:lnTo>
                  <a:pt x="282240" y="1967"/>
                </a:lnTo>
                <a:lnTo>
                  <a:pt x="283208" y="4505"/>
                </a:lnTo>
                <a:lnTo>
                  <a:pt x="284366" y="6058"/>
                </a:lnTo>
                <a:lnTo>
                  <a:pt x="283073" y="7483"/>
                </a:lnTo>
                <a:lnTo>
                  <a:pt x="281854" y="10021"/>
                </a:lnTo>
                <a:lnTo>
                  <a:pt x="276660" y="10353"/>
                </a:lnTo>
                <a:close/>
              </a:path>
              <a:path w="2096770" h="476884">
                <a:moveTo>
                  <a:pt x="293392" y="63167"/>
                </a:moveTo>
                <a:lnTo>
                  <a:pt x="290833" y="60256"/>
                </a:lnTo>
                <a:lnTo>
                  <a:pt x="292255" y="54876"/>
                </a:lnTo>
                <a:lnTo>
                  <a:pt x="295324" y="54055"/>
                </a:lnTo>
                <a:lnTo>
                  <a:pt x="297157" y="52942"/>
                </a:lnTo>
                <a:lnTo>
                  <a:pt x="298999" y="54055"/>
                </a:lnTo>
                <a:lnTo>
                  <a:pt x="302032" y="54842"/>
                </a:lnTo>
                <a:lnTo>
                  <a:pt x="303468" y="60195"/>
                </a:lnTo>
                <a:lnTo>
                  <a:pt x="300827" y="63045"/>
                </a:lnTo>
                <a:lnTo>
                  <a:pt x="293392" y="63167"/>
                </a:lnTo>
                <a:close/>
              </a:path>
              <a:path w="2096770" h="476884">
                <a:moveTo>
                  <a:pt x="278279" y="393125"/>
                </a:moveTo>
                <a:lnTo>
                  <a:pt x="277401" y="391585"/>
                </a:lnTo>
                <a:lnTo>
                  <a:pt x="276748" y="390839"/>
                </a:lnTo>
                <a:lnTo>
                  <a:pt x="278477" y="390018"/>
                </a:lnTo>
                <a:lnTo>
                  <a:pt x="280032" y="389081"/>
                </a:lnTo>
                <a:lnTo>
                  <a:pt x="282206" y="388498"/>
                </a:lnTo>
                <a:lnTo>
                  <a:pt x="283102" y="390052"/>
                </a:lnTo>
                <a:lnTo>
                  <a:pt x="283736" y="390798"/>
                </a:lnTo>
                <a:lnTo>
                  <a:pt x="282043" y="391605"/>
                </a:lnTo>
                <a:lnTo>
                  <a:pt x="280459" y="392548"/>
                </a:lnTo>
                <a:lnTo>
                  <a:pt x="278279" y="393125"/>
                </a:lnTo>
                <a:close/>
              </a:path>
              <a:path w="2096770" h="476884">
                <a:moveTo>
                  <a:pt x="281183" y="78840"/>
                </a:moveTo>
                <a:lnTo>
                  <a:pt x="276511" y="77762"/>
                </a:lnTo>
                <a:lnTo>
                  <a:pt x="274920" y="75020"/>
                </a:lnTo>
                <a:lnTo>
                  <a:pt x="278055" y="70848"/>
                </a:lnTo>
                <a:lnTo>
                  <a:pt x="281190" y="70142"/>
                </a:lnTo>
                <a:lnTo>
                  <a:pt x="283682" y="71648"/>
                </a:lnTo>
                <a:lnTo>
                  <a:pt x="283987" y="74193"/>
                </a:lnTo>
                <a:lnTo>
                  <a:pt x="284738" y="75991"/>
                </a:lnTo>
                <a:lnTo>
                  <a:pt x="283079" y="76907"/>
                </a:lnTo>
                <a:lnTo>
                  <a:pt x="281183" y="78840"/>
                </a:lnTo>
                <a:close/>
              </a:path>
              <a:path w="2096770" h="476884">
                <a:moveTo>
                  <a:pt x="281183" y="220605"/>
                </a:moveTo>
                <a:lnTo>
                  <a:pt x="276362" y="219879"/>
                </a:lnTo>
                <a:lnTo>
                  <a:pt x="274541" y="217104"/>
                </a:lnTo>
                <a:lnTo>
                  <a:pt x="277243" y="212531"/>
                </a:lnTo>
                <a:lnTo>
                  <a:pt x="280473" y="211465"/>
                </a:lnTo>
                <a:lnTo>
                  <a:pt x="283174" y="212687"/>
                </a:lnTo>
                <a:lnTo>
                  <a:pt x="283628" y="215408"/>
                </a:lnTo>
                <a:lnTo>
                  <a:pt x="284488" y="217226"/>
                </a:lnTo>
                <a:lnTo>
                  <a:pt x="282917" y="218359"/>
                </a:lnTo>
                <a:lnTo>
                  <a:pt x="281183" y="220605"/>
                </a:lnTo>
                <a:close/>
              </a:path>
              <a:path w="2096770" h="476884">
                <a:moveTo>
                  <a:pt x="282917" y="253186"/>
                </a:moveTo>
                <a:lnTo>
                  <a:pt x="279734" y="251877"/>
                </a:lnTo>
                <a:lnTo>
                  <a:pt x="278827" y="251069"/>
                </a:lnTo>
                <a:lnTo>
                  <a:pt x="277134" y="247901"/>
                </a:lnTo>
                <a:lnTo>
                  <a:pt x="277974" y="246408"/>
                </a:lnTo>
                <a:lnTo>
                  <a:pt x="280581" y="245926"/>
                </a:lnTo>
                <a:lnTo>
                  <a:pt x="281915" y="247154"/>
                </a:lnTo>
                <a:lnTo>
                  <a:pt x="284136" y="248240"/>
                </a:lnTo>
                <a:lnTo>
                  <a:pt x="284799" y="252100"/>
                </a:lnTo>
                <a:lnTo>
                  <a:pt x="282917" y="253186"/>
                </a:lnTo>
                <a:close/>
              </a:path>
              <a:path w="2096770" h="476884">
                <a:moveTo>
                  <a:pt x="282159" y="186884"/>
                </a:moveTo>
                <a:lnTo>
                  <a:pt x="277202" y="185147"/>
                </a:lnTo>
                <a:lnTo>
                  <a:pt x="275848" y="182236"/>
                </a:lnTo>
                <a:lnTo>
                  <a:pt x="276254" y="179413"/>
                </a:lnTo>
                <a:lnTo>
                  <a:pt x="278807" y="178497"/>
                </a:lnTo>
                <a:lnTo>
                  <a:pt x="280310" y="177439"/>
                </a:lnTo>
                <a:lnTo>
                  <a:pt x="281725" y="178620"/>
                </a:lnTo>
                <a:lnTo>
                  <a:pt x="284278" y="179746"/>
                </a:lnTo>
                <a:lnTo>
                  <a:pt x="284488" y="184570"/>
                </a:lnTo>
                <a:lnTo>
                  <a:pt x="282159" y="186884"/>
                </a:lnTo>
                <a:close/>
              </a:path>
              <a:path w="2096770" h="476884">
                <a:moveTo>
                  <a:pt x="280229" y="324380"/>
                </a:moveTo>
                <a:lnTo>
                  <a:pt x="277453" y="323498"/>
                </a:lnTo>
                <a:lnTo>
                  <a:pt x="276823" y="320845"/>
                </a:lnTo>
                <a:lnTo>
                  <a:pt x="275895" y="319176"/>
                </a:lnTo>
                <a:lnTo>
                  <a:pt x="277324" y="317969"/>
                </a:lnTo>
                <a:lnTo>
                  <a:pt x="278827" y="315668"/>
                </a:lnTo>
                <a:lnTo>
                  <a:pt x="283655" y="316014"/>
                </a:lnTo>
                <a:lnTo>
                  <a:pt x="285639" y="318600"/>
                </a:lnTo>
                <a:lnTo>
                  <a:pt x="283310" y="323268"/>
                </a:lnTo>
                <a:lnTo>
                  <a:pt x="280229" y="324380"/>
                </a:lnTo>
                <a:close/>
              </a:path>
              <a:path w="2096770" h="476884">
                <a:moveTo>
                  <a:pt x="280303" y="289126"/>
                </a:moveTo>
                <a:lnTo>
                  <a:pt x="277513" y="288332"/>
                </a:lnTo>
                <a:lnTo>
                  <a:pt x="276857" y="285720"/>
                </a:lnTo>
                <a:lnTo>
                  <a:pt x="275922" y="284098"/>
                </a:lnTo>
                <a:lnTo>
                  <a:pt x="277324" y="282877"/>
                </a:lnTo>
                <a:lnTo>
                  <a:pt x="278793" y="280577"/>
                </a:lnTo>
                <a:lnTo>
                  <a:pt x="283574" y="280869"/>
                </a:lnTo>
                <a:lnTo>
                  <a:pt x="285551" y="283440"/>
                </a:lnTo>
                <a:lnTo>
                  <a:pt x="283371" y="288054"/>
                </a:lnTo>
                <a:lnTo>
                  <a:pt x="280303" y="289126"/>
                </a:lnTo>
                <a:close/>
              </a:path>
              <a:path w="2096770" h="476884">
                <a:moveTo>
                  <a:pt x="277161" y="44251"/>
                </a:moveTo>
                <a:lnTo>
                  <a:pt x="274940" y="41822"/>
                </a:lnTo>
                <a:lnTo>
                  <a:pt x="276613" y="36903"/>
                </a:lnTo>
                <a:lnTo>
                  <a:pt x="279646" y="35580"/>
                </a:lnTo>
                <a:lnTo>
                  <a:pt x="282544" y="36122"/>
                </a:lnTo>
                <a:lnTo>
                  <a:pt x="283472" y="38619"/>
                </a:lnTo>
                <a:lnTo>
                  <a:pt x="284583" y="40139"/>
                </a:lnTo>
                <a:lnTo>
                  <a:pt x="283330" y="41516"/>
                </a:lnTo>
                <a:lnTo>
                  <a:pt x="282138" y="43986"/>
                </a:lnTo>
                <a:lnTo>
                  <a:pt x="277161" y="44251"/>
                </a:lnTo>
                <a:close/>
              </a:path>
              <a:path w="2096770" h="476884">
                <a:moveTo>
                  <a:pt x="309758" y="464550"/>
                </a:moveTo>
                <a:lnTo>
                  <a:pt x="308350" y="461802"/>
                </a:lnTo>
                <a:lnTo>
                  <a:pt x="310530" y="457324"/>
                </a:lnTo>
                <a:lnTo>
                  <a:pt x="313449" y="456435"/>
                </a:lnTo>
                <a:lnTo>
                  <a:pt x="316286" y="456788"/>
                </a:lnTo>
                <a:lnTo>
                  <a:pt x="317105" y="459258"/>
                </a:lnTo>
                <a:lnTo>
                  <a:pt x="318053" y="460696"/>
                </a:lnTo>
                <a:lnTo>
                  <a:pt x="316577" y="461931"/>
                </a:lnTo>
                <a:lnTo>
                  <a:pt x="315189" y="464062"/>
                </a:lnTo>
                <a:lnTo>
                  <a:pt x="309758" y="464550"/>
                </a:lnTo>
                <a:close/>
              </a:path>
              <a:path w="2096770" h="476884">
                <a:moveTo>
                  <a:pt x="315473" y="324285"/>
                </a:moveTo>
                <a:lnTo>
                  <a:pt x="310916" y="323125"/>
                </a:lnTo>
                <a:lnTo>
                  <a:pt x="309379" y="320350"/>
                </a:lnTo>
                <a:lnTo>
                  <a:pt x="312521" y="316211"/>
                </a:lnTo>
                <a:lnTo>
                  <a:pt x="315670" y="315478"/>
                </a:lnTo>
                <a:lnTo>
                  <a:pt x="318053" y="317012"/>
                </a:lnTo>
                <a:lnTo>
                  <a:pt x="318277" y="319556"/>
                </a:lnTo>
                <a:lnTo>
                  <a:pt x="318967" y="321368"/>
                </a:lnTo>
                <a:lnTo>
                  <a:pt x="317356" y="322304"/>
                </a:lnTo>
                <a:lnTo>
                  <a:pt x="315473" y="324285"/>
                </a:lnTo>
                <a:close/>
              </a:path>
              <a:path w="2096770" h="476884">
                <a:moveTo>
                  <a:pt x="313774" y="426622"/>
                </a:moveTo>
                <a:lnTo>
                  <a:pt x="313408" y="425930"/>
                </a:lnTo>
                <a:lnTo>
                  <a:pt x="312582" y="425021"/>
                </a:lnTo>
                <a:lnTo>
                  <a:pt x="313083" y="423956"/>
                </a:lnTo>
                <a:lnTo>
                  <a:pt x="314105" y="423657"/>
                </a:lnTo>
                <a:lnTo>
                  <a:pt x="314816" y="423216"/>
                </a:lnTo>
                <a:lnTo>
                  <a:pt x="317085" y="424295"/>
                </a:lnTo>
                <a:lnTo>
                  <a:pt x="313774" y="426622"/>
                </a:lnTo>
                <a:close/>
              </a:path>
              <a:path w="2096770" h="476884">
                <a:moveTo>
                  <a:pt x="315480" y="393288"/>
                </a:moveTo>
                <a:lnTo>
                  <a:pt x="311024" y="392616"/>
                </a:lnTo>
                <a:lnTo>
                  <a:pt x="310104" y="390045"/>
                </a:lnTo>
                <a:lnTo>
                  <a:pt x="313137" y="386646"/>
                </a:lnTo>
                <a:lnTo>
                  <a:pt x="315500" y="386225"/>
                </a:lnTo>
                <a:lnTo>
                  <a:pt x="317376" y="385356"/>
                </a:lnTo>
                <a:lnTo>
                  <a:pt x="319401" y="391137"/>
                </a:lnTo>
                <a:lnTo>
                  <a:pt x="317498" y="391829"/>
                </a:lnTo>
                <a:lnTo>
                  <a:pt x="315480" y="393288"/>
                </a:lnTo>
                <a:close/>
              </a:path>
              <a:path w="2096770" h="476884">
                <a:moveTo>
                  <a:pt x="316157" y="358271"/>
                </a:moveTo>
                <a:lnTo>
                  <a:pt x="311519" y="357898"/>
                </a:lnTo>
                <a:lnTo>
                  <a:pt x="309345" y="355510"/>
                </a:lnTo>
                <a:lnTo>
                  <a:pt x="311695" y="350808"/>
                </a:lnTo>
                <a:lnTo>
                  <a:pt x="314742" y="349675"/>
                </a:lnTo>
                <a:lnTo>
                  <a:pt x="317457" y="350597"/>
                </a:lnTo>
                <a:lnTo>
                  <a:pt x="318067" y="353196"/>
                </a:lnTo>
                <a:lnTo>
                  <a:pt x="318994" y="354858"/>
                </a:lnTo>
                <a:lnTo>
                  <a:pt x="317620" y="356032"/>
                </a:lnTo>
                <a:lnTo>
                  <a:pt x="316157" y="358271"/>
                </a:lnTo>
                <a:close/>
              </a:path>
              <a:path w="2096770" h="476884">
                <a:moveTo>
                  <a:pt x="317484" y="185920"/>
                </a:moveTo>
                <a:lnTo>
                  <a:pt x="315683" y="184841"/>
                </a:lnTo>
                <a:lnTo>
                  <a:pt x="313462" y="184115"/>
                </a:lnTo>
                <a:lnTo>
                  <a:pt x="310368" y="180418"/>
                </a:lnTo>
                <a:lnTo>
                  <a:pt x="311302" y="178369"/>
                </a:lnTo>
                <a:lnTo>
                  <a:pt x="314011" y="177283"/>
                </a:lnTo>
                <a:lnTo>
                  <a:pt x="315846" y="178192"/>
                </a:lnTo>
                <a:lnTo>
                  <a:pt x="318696" y="178721"/>
                </a:lnTo>
                <a:lnTo>
                  <a:pt x="319800" y="181625"/>
                </a:lnTo>
                <a:lnTo>
                  <a:pt x="318161" y="183953"/>
                </a:lnTo>
                <a:lnTo>
                  <a:pt x="317484" y="185920"/>
                </a:lnTo>
                <a:close/>
              </a:path>
              <a:path w="2096770" h="476884">
                <a:moveTo>
                  <a:pt x="315209" y="44923"/>
                </a:moveTo>
                <a:lnTo>
                  <a:pt x="310402" y="43789"/>
                </a:lnTo>
                <a:lnTo>
                  <a:pt x="308770" y="40947"/>
                </a:lnTo>
                <a:lnTo>
                  <a:pt x="312006" y="36638"/>
                </a:lnTo>
                <a:lnTo>
                  <a:pt x="315257" y="35892"/>
                </a:lnTo>
                <a:lnTo>
                  <a:pt x="317803" y="37459"/>
                </a:lnTo>
                <a:lnTo>
                  <a:pt x="318094" y="40092"/>
                </a:lnTo>
                <a:lnTo>
                  <a:pt x="318859" y="41958"/>
                </a:lnTo>
                <a:lnTo>
                  <a:pt x="317159" y="42907"/>
                </a:lnTo>
                <a:lnTo>
                  <a:pt x="315209" y="44923"/>
                </a:lnTo>
                <a:close/>
              </a:path>
              <a:path w="2096770" h="476884">
                <a:moveTo>
                  <a:pt x="315724" y="78922"/>
                </a:moveTo>
                <a:lnTo>
                  <a:pt x="310943" y="78379"/>
                </a:lnTo>
                <a:lnTo>
                  <a:pt x="308729" y="75943"/>
                </a:lnTo>
                <a:lnTo>
                  <a:pt x="311553" y="71187"/>
                </a:lnTo>
                <a:lnTo>
                  <a:pt x="314708" y="70088"/>
                </a:lnTo>
                <a:lnTo>
                  <a:pt x="317457" y="71248"/>
                </a:lnTo>
                <a:lnTo>
                  <a:pt x="317992" y="73935"/>
                </a:lnTo>
                <a:lnTo>
                  <a:pt x="318906" y="75713"/>
                </a:lnTo>
                <a:lnTo>
                  <a:pt x="317369" y="76798"/>
                </a:lnTo>
                <a:lnTo>
                  <a:pt x="315724" y="78922"/>
                </a:lnTo>
                <a:close/>
              </a:path>
              <a:path w="2096770" h="476884">
                <a:moveTo>
                  <a:pt x="315317" y="148698"/>
                </a:moveTo>
                <a:lnTo>
                  <a:pt x="311966" y="147327"/>
                </a:lnTo>
                <a:lnTo>
                  <a:pt x="311431" y="146127"/>
                </a:lnTo>
                <a:lnTo>
                  <a:pt x="310740" y="145312"/>
                </a:lnTo>
                <a:lnTo>
                  <a:pt x="316015" y="142816"/>
                </a:lnTo>
                <a:lnTo>
                  <a:pt x="316719" y="143630"/>
                </a:lnTo>
                <a:lnTo>
                  <a:pt x="318148" y="144641"/>
                </a:lnTo>
                <a:lnTo>
                  <a:pt x="317301" y="147775"/>
                </a:lnTo>
                <a:lnTo>
                  <a:pt x="315317" y="148698"/>
                </a:lnTo>
                <a:close/>
              </a:path>
              <a:path w="2096770" h="476884">
                <a:moveTo>
                  <a:pt x="315636" y="10306"/>
                </a:moveTo>
                <a:lnTo>
                  <a:pt x="310794" y="9682"/>
                </a:lnTo>
                <a:lnTo>
                  <a:pt x="308824" y="6988"/>
                </a:lnTo>
                <a:lnTo>
                  <a:pt x="311546" y="2286"/>
                </a:lnTo>
                <a:lnTo>
                  <a:pt x="314755" y="1146"/>
                </a:lnTo>
                <a:lnTo>
                  <a:pt x="317499" y="2286"/>
                </a:lnTo>
                <a:lnTo>
                  <a:pt x="317972" y="5061"/>
                </a:lnTo>
                <a:lnTo>
                  <a:pt x="318839" y="6879"/>
                </a:lnTo>
                <a:lnTo>
                  <a:pt x="317308" y="8040"/>
                </a:lnTo>
                <a:lnTo>
                  <a:pt x="315636" y="10306"/>
                </a:lnTo>
                <a:close/>
              </a:path>
              <a:path w="2096770" h="476884">
                <a:moveTo>
                  <a:pt x="315988" y="220143"/>
                </a:moveTo>
                <a:lnTo>
                  <a:pt x="311343" y="219587"/>
                </a:lnTo>
                <a:lnTo>
                  <a:pt x="309447" y="217016"/>
                </a:lnTo>
                <a:lnTo>
                  <a:pt x="312060" y="212463"/>
                </a:lnTo>
                <a:lnTo>
                  <a:pt x="315080" y="211330"/>
                </a:lnTo>
                <a:lnTo>
                  <a:pt x="317721" y="212293"/>
                </a:lnTo>
                <a:lnTo>
                  <a:pt x="318168" y="215028"/>
                </a:lnTo>
                <a:lnTo>
                  <a:pt x="318981" y="216771"/>
                </a:lnTo>
                <a:lnTo>
                  <a:pt x="317545" y="217918"/>
                </a:lnTo>
                <a:lnTo>
                  <a:pt x="315988" y="220143"/>
                </a:lnTo>
                <a:close/>
              </a:path>
              <a:path w="2096770" h="476884">
                <a:moveTo>
                  <a:pt x="317193" y="252684"/>
                </a:moveTo>
                <a:lnTo>
                  <a:pt x="316726" y="251788"/>
                </a:lnTo>
                <a:lnTo>
                  <a:pt x="315839" y="250852"/>
                </a:lnTo>
                <a:lnTo>
                  <a:pt x="315974" y="249156"/>
                </a:lnTo>
                <a:lnTo>
                  <a:pt x="317024" y="248403"/>
                </a:lnTo>
                <a:lnTo>
                  <a:pt x="317640" y="247616"/>
                </a:lnTo>
                <a:lnTo>
                  <a:pt x="319028" y="250357"/>
                </a:lnTo>
                <a:lnTo>
                  <a:pt x="317193" y="252684"/>
                </a:lnTo>
                <a:close/>
              </a:path>
              <a:path w="2096770" h="476884">
                <a:moveTo>
                  <a:pt x="263131" y="62346"/>
                </a:moveTo>
                <a:lnTo>
                  <a:pt x="262373" y="60643"/>
                </a:lnTo>
                <a:lnTo>
                  <a:pt x="261472" y="58981"/>
                </a:lnTo>
                <a:lnTo>
                  <a:pt x="260904" y="56905"/>
                </a:lnTo>
                <a:lnTo>
                  <a:pt x="262556" y="56118"/>
                </a:lnTo>
                <a:lnTo>
                  <a:pt x="263416" y="55548"/>
                </a:lnTo>
                <a:lnTo>
                  <a:pt x="264133" y="57210"/>
                </a:lnTo>
                <a:lnTo>
                  <a:pt x="265020" y="58825"/>
                </a:lnTo>
                <a:lnTo>
                  <a:pt x="265522" y="60949"/>
                </a:lnTo>
                <a:lnTo>
                  <a:pt x="263944" y="61742"/>
                </a:lnTo>
                <a:lnTo>
                  <a:pt x="263131" y="62346"/>
                </a:lnTo>
                <a:close/>
              </a:path>
              <a:path w="2096770" h="476884">
                <a:moveTo>
                  <a:pt x="244070" y="431630"/>
                </a:moveTo>
                <a:lnTo>
                  <a:pt x="241416" y="430564"/>
                </a:lnTo>
                <a:lnTo>
                  <a:pt x="240793" y="426188"/>
                </a:lnTo>
                <a:lnTo>
                  <a:pt x="242052" y="422979"/>
                </a:lnTo>
                <a:lnTo>
                  <a:pt x="244889" y="422131"/>
                </a:lnTo>
                <a:lnTo>
                  <a:pt x="247138" y="423807"/>
                </a:lnTo>
                <a:lnTo>
                  <a:pt x="249115" y="424567"/>
                </a:lnTo>
                <a:lnTo>
                  <a:pt x="248153" y="426432"/>
                </a:lnTo>
                <a:lnTo>
                  <a:pt x="247625" y="428848"/>
                </a:lnTo>
                <a:lnTo>
                  <a:pt x="244070" y="431630"/>
                </a:lnTo>
                <a:close/>
              </a:path>
              <a:path w="2096770" h="476884">
                <a:moveTo>
                  <a:pt x="263138" y="24927"/>
                </a:moveTo>
                <a:lnTo>
                  <a:pt x="262535" y="24201"/>
                </a:lnTo>
                <a:lnTo>
                  <a:pt x="261432" y="23435"/>
                </a:lnTo>
                <a:lnTo>
                  <a:pt x="261533" y="22091"/>
                </a:lnTo>
                <a:lnTo>
                  <a:pt x="262759" y="21515"/>
                </a:lnTo>
                <a:lnTo>
                  <a:pt x="263470" y="20897"/>
                </a:lnTo>
                <a:lnTo>
                  <a:pt x="264066" y="21623"/>
                </a:lnTo>
                <a:lnTo>
                  <a:pt x="265183" y="22390"/>
                </a:lnTo>
                <a:lnTo>
                  <a:pt x="265061" y="23733"/>
                </a:lnTo>
                <a:lnTo>
                  <a:pt x="263842" y="24310"/>
                </a:lnTo>
                <a:lnTo>
                  <a:pt x="263138" y="24927"/>
                </a:lnTo>
                <a:close/>
              </a:path>
              <a:path w="2096770" h="476884">
                <a:moveTo>
                  <a:pt x="244503" y="289669"/>
                </a:moveTo>
                <a:lnTo>
                  <a:pt x="241409" y="288271"/>
                </a:lnTo>
                <a:lnTo>
                  <a:pt x="240590" y="285374"/>
                </a:lnTo>
                <a:lnTo>
                  <a:pt x="242404" y="283155"/>
                </a:lnTo>
                <a:lnTo>
                  <a:pt x="243244" y="281208"/>
                </a:lnTo>
                <a:lnTo>
                  <a:pt x="248749" y="284492"/>
                </a:lnTo>
                <a:lnTo>
                  <a:pt x="249805" y="287036"/>
                </a:lnTo>
                <a:lnTo>
                  <a:pt x="249027" y="289323"/>
                </a:lnTo>
                <a:lnTo>
                  <a:pt x="244503" y="289669"/>
                </a:lnTo>
                <a:close/>
              </a:path>
              <a:path w="2096770" h="476884">
                <a:moveTo>
                  <a:pt x="262224" y="132631"/>
                </a:moveTo>
                <a:lnTo>
                  <a:pt x="257437" y="132082"/>
                </a:lnTo>
                <a:lnTo>
                  <a:pt x="255385" y="129476"/>
                </a:lnTo>
                <a:lnTo>
                  <a:pt x="258060" y="124679"/>
                </a:lnTo>
                <a:lnTo>
                  <a:pt x="261222" y="123417"/>
                </a:lnTo>
                <a:lnTo>
                  <a:pt x="263917" y="124496"/>
                </a:lnTo>
                <a:lnTo>
                  <a:pt x="264384" y="127305"/>
                </a:lnTo>
                <a:lnTo>
                  <a:pt x="265244" y="129124"/>
                </a:lnTo>
                <a:lnTo>
                  <a:pt x="263795" y="130318"/>
                </a:lnTo>
                <a:lnTo>
                  <a:pt x="262224" y="132631"/>
                </a:lnTo>
                <a:close/>
              </a:path>
              <a:path w="2096770" h="476884">
                <a:moveTo>
                  <a:pt x="263287" y="97058"/>
                </a:moveTo>
                <a:lnTo>
                  <a:pt x="262461" y="95362"/>
                </a:lnTo>
                <a:lnTo>
                  <a:pt x="261459" y="93713"/>
                </a:lnTo>
                <a:lnTo>
                  <a:pt x="260822" y="91515"/>
                </a:lnTo>
                <a:lnTo>
                  <a:pt x="262407" y="90612"/>
                </a:lnTo>
                <a:lnTo>
                  <a:pt x="263206" y="89941"/>
                </a:lnTo>
                <a:lnTo>
                  <a:pt x="265589" y="94975"/>
                </a:lnTo>
                <a:lnTo>
                  <a:pt x="263287" y="97058"/>
                </a:lnTo>
                <a:close/>
              </a:path>
              <a:path w="2096770" h="476884">
                <a:moveTo>
                  <a:pt x="246718" y="324516"/>
                </a:moveTo>
                <a:lnTo>
                  <a:pt x="241910" y="323722"/>
                </a:lnTo>
                <a:lnTo>
                  <a:pt x="240278" y="320886"/>
                </a:lnTo>
                <a:lnTo>
                  <a:pt x="243048" y="316449"/>
                </a:lnTo>
                <a:lnTo>
                  <a:pt x="246237" y="315370"/>
                </a:lnTo>
                <a:lnTo>
                  <a:pt x="248837" y="316679"/>
                </a:lnTo>
                <a:lnTo>
                  <a:pt x="249243" y="319346"/>
                </a:lnTo>
                <a:lnTo>
                  <a:pt x="250076" y="321164"/>
                </a:lnTo>
                <a:lnTo>
                  <a:pt x="248492" y="322284"/>
                </a:lnTo>
                <a:lnTo>
                  <a:pt x="246718" y="324516"/>
                </a:lnTo>
                <a:close/>
              </a:path>
              <a:path w="2096770" h="476884">
                <a:moveTo>
                  <a:pt x="246366" y="11900"/>
                </a:moveTo>
                <a:lnTo>
                  <a:pt x="242235" y="9118"/>
                </a:lnTo>
                <a:lnTo>
                  <a:pt x="241010" y="6289"/>
                </a:lnTo>
                <a:lnTo>
                  <a:pt x="242506" y="1872"/>
                </a:lnTo>
                <a:lnTo>
                  <a:pt x="245370" y="447"/>
                </a:lnTo>
                <a:lnTo>
                  <a:pt x="249609" y="3534"/>
                </a:lnTo>
                <a:lnTo>
                  <a:pt x="249887" y="5950"/>
                </a:lnTo>
                <a:lnTo>
                  <a:pt x="250638" y="7700"/>
                </a:lnTo>
                <a:lnTo>
                  <a:pt x="248952" y="10645"/>
                </a:lnTo>
                <a:lnTo>
                  <a:pt x="246366" y="11900"/>
                </a:lnTo>
                <a:close/>
              </a:path>
              <a:path w="2096770" h="476884">
                <a:moveTo>
                  <a:pt x="264580" y="169426"/>
                </a:moveTo>
                <a:lnTo>
                  <a:pt x="256529" y="167981"/>
                </a:lnTo>
                <a:lnTo>
                  <a:pt x="254471" y="164670"/>
                </a:lnTo>
                <a:lnTo>
                  <a:pt x="257884" y="156494"/>
                </a:lnTo>
                <a:lnTo>
                  <a:pt x="261276" y="156223"/>
                </a:lnTo>
                <a:lnTo>
                  <a:pt x="267262" y="158903"/>
                </a:lnTo>
                <a:lnTo>
                  <a:pt x="269286" y="161284"/>
                </a:lnTo>
                <a:lnTo>
                  <a:pt x="268413" y="165755"/>
                </a:lnTo>
                <a:lnTo>
                  <a:pt x="267329" y="168069"/>
                </a:lnTo>
                <a:lnTo>
                  <a:pt x="264580" y="169426"/>
                </a:lnTo>
                <a:close/>
              </a:path>
              <a:path w="2096770" h="476884">
                <a:moveTo>
                  <a:pt x="243840" y="79546"/>
                </a:moveTo>
                <a:lnTo>
                  <a:pt x="242912" y="77843"/>
                </a:lnTo>
                <a:lnTo>
                  <a:pt x="240921" y="75855"/>
                </a:lnTo>
                <a:lnTo>
                  <a:pt x="242181" y="71173"/>
                </a:lnTo>
                <a:lnTo>
                  <a:pt x="244930" y="68962"/>
                </a:lnTo>
                <a:lnTo>
                  <a:pt x="249514" y="71703"/>
                </a:lnTo>
                <a:lnTo>
                  <a:pt x="250097" y="75278"/>
                </a:lnTo>
                <a:lnTo>
                  <a:pt x="248356" y="78074"/>
                </a:lnTo>
                <a:lnTo>
                  <a:pt x="245743" y="78589"/>
                </a:lnTo>
                <a:lnTo>
                  <a:pt x="243840" y="79546"/>
                </a:lnTo>
                <a:close/>
              </a:path>
              <a:path w="2096770" h="476884">
                <a:moveTo>
                  <a:pt x="244246" y="44543"/>
                </a:moveTo>
                <a:lnTo>
                  <a:pt x="243332" y="42880"/>
                </a:lnTo>
                <a:lnTo>
                  <a:pt x="241416" y="41008"/>
                </a:lnTo>
                <a:lnTo>
                  <a:pt x="242431" y="36292"/>
                </a:lnTo>
                <a:lnTo>
                  <a:pt x="245140" y="34643"/>
                </a:lnTo>
                <a:lnTo>
                  <a:pt x="249345" y="37819"/>
                </a:lnTo>
                <a:lnTo>
                  <a:pt x="250083" y="40967"/>
                </a:lnTo>
                <a:lnTo>
                  <a:pt x="248593" y="43471"/>
                </a:lnTo>
                <a:lnTo>
                  <a:pt x="246047" y="43783"/>
                </a:lnTo>
                <a:lnTo>
                  <a:pt x="244246" y="44543"/>
                </a:lnTo>
                <a:close/>
              </a:path>
              <a:path w="2096770" h="476884">
                <a:moveTo>
                  <a:pt x="244260" y="186178"/>
                </a:moveTo>
                <a:lnTo>
                  <a:pt x="241660" y="185269"/>
                </a:lnTo>
                <a:lnTo>
                  <a:pt x="241037" y="180791"/>
                </a:lnTo>
                <a:lnTo>
                  <a:pt x="242255" y="177785"/>
                </a:lnTo>
                <a:lnTo>
                  <a:pt x="244991" y="176645"/>
                </a:lnTo>
                <a:lnTo>
                  <a:pt x="247320" y="178308"/>
                </a:lnTo>
                <a:lnTo>
                  <a:pt x="249243" y="178993"/>
                </a:lnTo>
                <a:lnTo>
                  <a:pt x="248322" y="180832"/>
                </a:lnTo>
                <a:lnTo>
                  <a:pt x="247808" y="183145"/>
                </a:lnTo>
                <a:lnTo>
                  <a:pt x="244260" y="186178"/>
                </a:lnTo>
                <a:close/>
              </a:path>
              <a:path w="2096770" h="476884">
                <a:moveTo>
                  <a:pt x="282206" y="461368"/>
                </a:moveTo>
                <a:lnTo>
                  <a:pt x="280026" y="460798"/>
                </a:lnTo>
                <a:lnTo>
                  <a:pt x="278393" y="459841"/>
                </a:lnTo>
                <a:lnTo>
                  <a:pt x="276735" y="459075"/>
                </a:lnTo>
                <a:lnTo>
                  <a:pt x="278412" y="458294"/>
                </a:lnTo>
                <a:lnTo>
                  <a:pt x="280026" y="457345"/>
                </a:lnTo>
                <a:lnTo>
                  <a:pt x="282206" y="456775"/>
                </a:lnTo>
                <a:lnTo>
                  <a:pt x="283065" y="458301"/>
                </a:lnTo>
                <a:lnTo>
                  <a:pt x="283703" y="459075"/>
                </a:lnTo>
                <a:lnTo>
                  <a:pt x="283049" y="459848"/>
                </a:lnTo>
                <a:lnTo>
                  <a:pt x="282206" y="461368"/>
                </a:lnTo>
                <a:close/>
              </a:path>
              <a:path w="2096770" h="476884">
                <a:moveTo>
                  <a:pt x="265779" y="476716"/>
                </a:moveTo>
                <a:lnTo>
                  <a:pt x="258493" y="476716"/>
                </a:lnTo>
                <a:lnTo>
                  <a:pt x="258960" y="475623"/>
                </a:lnTo>
                <a:lnTo>
                  <a:pt x="259482" y="474592"/>
                </a:lnTo>
                <a:lnTo>
                  <a:pt x="262502" y="472163"/>
                </a:lnTo>
                <a:lnTo>
                  <a:pt x="264594" y="473228"/>
                </a:lnTo>
                <a:lnTo>
                  <a:pt x="265731" y="476220"/>
                </a:lnTo>
                <a:lnTo>
                  <a:pt x="265779" y="476716"/>
                </a:lnTo>
                <a:close/>
              </a:path>
              <a:path w="2096770" h="476884">
                <a:moveTo>
                  <a:pt x="260301" y="448952"/>
                </a:moveTo>
                <a:lnTo>
                  <a:pt x="257362" y="447072"/>
                </a:lnTo>
                <a:lnTo>
                  <a:pt x="255297" y="439873"/>
                </a:lnTo>
                <a:lnTo>
                  <a:pt x="257775" y="437322"/>
                </a:lnTo>
                <a:lnTo>
                  <a:pt x="264783" y="436433"/>
                </a:lnTo>
                <a:lnTo>
                  <a:pt x="267424" y="438381"/>
                </a:lnTo>
                <a:lnTo>
                  <a:pt x="268487" y="441970"/>
                </a:lnTo>
                <a:lnTo>
                  <a:pt x="269815" y="446129"/>
                </a:lnTo>
                <a:lnTo>
                  <a:pt x="267384" y="448083"/>
                </a:lnTo>
                <a:lnTo>
                  <a:pt x="260301" y="448952"/>
                </a:lnTo>
                <a:close/>
              </a:path>
              <a:path w="2096770" h="476884">
                <a:moveTo>
                  <a:pt x="281928" y="431799"/>
                </a:moveTo>
                <a:lnTo>
                  <a:pt x="276992" y="431358"/>
                </a:lnTo>
                <a:lnTo>
                  <a:pt x="274656" y="428705"/>
                </a:lnTo>
                <a:lnTo>
                  <a:pt x="276708" y="423766"/>
                </a:lnTo>
                <a:lnTo>
                  <a:pt x="280134" y="422667"/>
                </a:lnTo>
                <a:lnTo>
                  <a:pt x="283181" y="423596"/>
                </a:lnTo>
                <a:lnTo>
                  <a:pt x="283939" y="426310"/>
                </a:lnTo>
                <a:lnTo>
                  <a:pt x="284989" y="428034"/>
                </a:lnTo>
                <a:lnTo>
                  <a:pt x="283506" y="429330"/>
                </a:lnTo>
                <a:lnTo>
                  <a:pt x="281928" y="431799"/>
                </a:lnTo>
                <a:close/>
              </a:path>
              <a:path w="2096770" h="476884">
                <a:moveTo>
                  <a:pt x="262217" y="412388"/>
                </a:moveTo>
                <a:lnTo>
                  <a:pt x="257437" y="411831"/>
                </a:lnTo>
                <a:lnTo>
                  <a:pt x="255405" y="409212"/>
                </a:lnTo>
                <a:lnTo>
                  <a:pt x="258060" y="404429"/>
                </a:lnTo>
                <a:lnTo>
                  <a:pt x="261215" y="403174"/>
                </a:lnTo>
                <a:lnTo>
                  <a:pt x="263924" y="404225"/>
                </a:lnTo>
                <a:lnTo>
                  <a:pt x="264391" y="407048"/>
                </a:lnTo>
                <a:lnTo>
                  <a:pt x="265244" y="408866"/>
                </a:lnTo>
                <a:lnTo>
                  <a:pt x="263795" y="410067"/>
                </a:lnTo>
                <a:lnTo>
                  <a:pt x="262217" y="412388"/>
                </a:lnTo>
                <a:close/>
              </a:path>
              <a:path w="2096770" h="476884">
                <a:moveTo>
                  <a:pt x="277669" y="113552"/>
                </a:moveTo>
                <a:lnTo>
                  <a:pt x="276037" y="111734"/>
                </a:lnTo>
                <a:lnTo>
                  <a:pt x="276863" y="108524"/>
                </a:lnTo>
                <a:lnTo>
                  <a:pt x="278854" y="107602"/>
                </a:lnTo>
                <a:lnTo>
                  <a:pt x="282220" y="109040"/>
                </a:lnTo>
                <a:lnTo>
                  <a:pt x="282741" y="110234"/>
                </a:lnTo>
                <a:lnTo>
                  <a:pt x="283438" y="111069"/>
                </a:lnTo>
                <a:lnTo>
                  <a:pt x="281678" y="111903"/>
                </a:lnTo>
                <a:lnTo>
                  <a:pt x="279965" y="112928"/>
                </a:lnTo>
                <a:lnTo>
                  <a:pt x="277669" y="113552"/>
                </a:lnTo>
                <a:close/>
              </a:path>
              <a:path w="2096770" h="476884">
                <a:moveTo>
                  <a:pt x="261615" y="377751"/>
                </a:moveTo>
                <a:lnTo>
                  <a:pt x="259190" y="376366"/>
                </a:lnTo>
                <a:lnTo>
                  <a:pt x="256475" y="372024"/>
                </a:lnTo>
                <a:lnTo>
                  <a:pt x="257423" y="369439"/>
                </a:lnTo>
                <a:lnTo>
                  <a:pt x="261852" y="368116"/>
                </a:lnTo>
                <a:lnTo>
                  <a:pt x="264763" y="367790"/>
                </a:lnTo>
                <a:lnTo>
                  <a:pt x="266544" y="370023"/>
                </a:lnTo>
                <a:lnTo>
                  <a:pt x="266178" y="374942"/>
                </a:lnTo>
                <a:lnTo>
                  <a:pt x="264411" y="377418"/>
                </a:lnTo>
                <a:lnTo>
                  <a:pt x="261615" y="377751"/>
                </a:lnTo>
                <a:close/>
              </a:path>
              <a:path w="2096770" h="476884">
                <a:moveTo>
                  <a:pt x="368113" y="274660"/>
                </a:moveTo>
                <a:lnTo>
                  <a:pt x="364782" y="273602"/>
                </a:lnTo>
                <a:lnTo>
                  <a:pt x="362940" y="271241"/>
                </a:lnTo>
                <a:lnTo>
                  <a:pt x="364809" y="266593"/>
                </a:lnTo>
                <a:lnTo>
                  <a:pt x="367605" y="265060"/>
                </a:lnTo>
                <a:lnTo>
                  <a:pt x="372474" y="265758"/>
                </a:lnTo>
                <a:lnTo>
                  <a:pt x="374532" y="268398"/>
                </a:lnTo>
                <a:lnTo>
                  <a:pt x="372420" y="273195"/>
                </a:lnTo>
                <a:lnTo>
                  <a:pt x="369813" y="273731"/>
                </a:lnTo>
                <a:lnTo>
                  <a:pt x="368113" y="274660"/>
                </a:lnTo>
                <a:close/>
              </a:path>
              <a:path w="2096770" h="476884">
                <a:moveTo>
                  <a:pt x="263125" y="342096"/>
                </a:moveTo>
                <a:lnTo>
                  <a:pt x="262366" y="340406"/>
                </a:lnTo>
                <a:lnTo>
                  <a:pt x="261472" y="338751"/>
                </a:lnTo>
                <a:lnTo>
                  <a:pt x="260897" y="336695"/>
                </a:lnTo>
                <a:lnTo>
                  <a:pt x="262549" y="335915"/>
                </a:lnTo>
                <a:lnTo>
                  <a:pt x="263402" y="335351"/>
                </a:lnTo>
                <a:lnTo>
                  <a:pt x="264120" y="337000"/>
                </a:lnTo>
                <a:lnTo>
                  <a:pt x="265007" y="338601"/>
                </a:lnTo>
                <a:lnTo>
                  <a:pt x="265508" y="340712"/>
                </a:lnTo>
                <a:lnTo>
                  <a:pt x="263930" y="341492"/>
                </a:lnTo>
                <a:lnTo>
                  <a:pt x="263125" y="342096"/>
                </a:lnTo>
                <a:close/>
              </a:path>
              <a:path w="2096770" h="476884">
                <a:moveTo>
                  <a:pt x="263145" y="304331"/>
                </a:moveTo>
                <a:lnTo>
                  <a:pt x="262441" y="302702"/>
                </a:lnTo>
                <a:lnTo>
                  <a:pt x="261567" y="301122"/>
                </a:lnTo>
                <a:lnTo>
                  <a:pt x="261080" y="299045"/>
                </a:lnTo>
                <a:lnTo>
                  <a:pt x="262644" y="298279"/>
                </a:lnTo>
                <a:lnTo>
                  <a:pt x="263450" y="297688"/>
                </a:lnTo>
                <a:lnTo>
                  <a:pt x="265704" y="302702"/>
                </a:lnTo>
                <a:lnTo>
                  <a:pt x="263145" y="304331"/>
                </a:lnTo>
                <a:close/>
              </a:path>
              <a:path w="2096770" h="476884">
                <a:moveTo>
                  <a:pt x="261736" y="236875"/>
                </a:moveTo>
                <a:lnTo>
                  <a:pt x="258540" y="235145"/>
                </a:lnTo>
                <a:lnTo>
                  <a:pt x="258127" y="233903"/>
                </a:lnTo>
                <a:lnTo>
                  <a:pt x="257525" y="233021"/>
                </a:lnTo>
                <a:lnTo>
                  <a:pt x="259346" y="232295"/>
                </a:lnTo>
                <a:lnTo>
                  <a:pt x="261134" y="231406"/>
                </a:lnTo>
                <a:lnTo>
                  <a:pt x="263375" y="230897"/>
                </a:lnTo>
                <a:lnTo>
                  <a:pt x="264147" y="232655"/>
                </a:lnTo>
                <a:lnTo>
                  <a:pt x="264729" y="233564"/>
                </a:lnTo>
                <a:lnTo>
                  <a:pt x="263605" y="236047"/>
                </a:lnTo>
                <a:lnTo>
                  <a:pt x="261736" y="236875"/>
                </a:lnTo>
                <a:close/>
              </a:path>
              <a:path w="2096770" h="476884">
                <a:moveTo>
                  <a:pt x="261317" y="201743"/>
                </a:moveTo>
                <a:lnTo>
                  <a:pt x="259299" y="200223"/>
                </a:lnTo>
                <a:lnTo>
                  <a:pt x="257382" y="199483"/>
                </a:lnTo>
                <a:lnTo>
                  <a:pt x="258330" y="197678"/>
                </a:lnTo>
                <a:lnTo>
                  <a:pt x="258859" y="195351"/>
                </a:lnTo>
                <a:lnTo>
                  <a:pt x="262508" y="192434"/>
                </a:lnTo>
                <a:lnTo>
                  <a:pt x="264601" y="193492"/>
                </a:lnTo>
                <a:lnTo>
                  <a:pt x="265657" y="196193"/>
                </a:lnTo>
                <a:lnTo>
                  <a:pt x="266524" y="198812"/>
                </a:lnTo>
                <a:lnTo>
                  <a:pt x="265752" y="201179"/>
                </a:lnTo>
                <a:lnTo>
                  <a:pt x="261317" y="201743"/>
                </a:lnTo>
                <a:close/>
              </a:path>
              <a:path w="2096770" h="476884">
                <a:moveTo>
                  <a:pt x="262793" y="273025"/>
                </a:moveTo>
                <a:lnTo>
                  <a:pt x="258622" y="272286"/>
                </a:lnTo>
                <a:lnTo>
                  <a:pt x="256495" y="269897"/>
                </a:lnTo>
                <a:lnTo>
                  <a:pt x="258615" y="265535"/>
                </a:lnTo>
                <a:lnTo>
                  <a:pt x="261750" y="264591"/>
                </a:lnTo>
                <a:lnTo>
                  <a:pt x="264391" y="265562"/>
                </a:lnTo>
                <a:lnTo>
                  <a:pt x="264844" y="268181"/>
                </a:lnTo>
                <a:lnTo>
                  <a:pt x="265650" y="269857"/>
                </a:lnTo>
                <a:lnTo>
                  <a:pt x="264316" y="270915"/>
                </a:lnTo>
                <a:lnTo>
                  <a:pt x="262793" y="273025"/>
                </a:lnTo>
                <a:close/>
              </a:path>
              <a:path w="2096770" h="476884">
                <a:moveTo>
                  <a:pt x="351212" y="185072"/>
                </a:moveTo>
                <a:lnTo>
                  <a:pt x="346100" y="181917"/>
                </a:lnTo>
                <a:lnTo>
                  <a:pt x="345213" y="179529"/>
                </a:lnTo>
                <a:lnTo>
                  <a:pt x="345964" y="177371"/>
                </a:lnTo>
                <a:lnTo>
                  <a:pt x="350129" y="177059"/>
                </a:lnTo>
                <a:lnTo>
                  <a:pt x="353027" y="178450"/>
                </a:lnTo>
                <a:lnTo>
                  <a:pt x="353697" y="181205"/>
                </a:lnTo>
                <a:lnTo>
                  <a:pt x="352011" y="183247"/>
                </a:lnTo>
                <a:lnTo>
                  <a:pt x="351212" y="185072"/>
                </a:lnTo>
                <a:close/>
              </a:path>
              <a:path w="2096770" h="476884">
                <a:moveTo>
                  <a:pt x="315290" y="113654"/>
                </a:moveTo>
                <a:lnTo>
                  <a:pt x="313063" y="112026"/>
                </a:lnTo>
                <a:lnTo>
                  <a:pt x="311140" y="111313"/>
                </a:lnTo>
                <a:lnTo>
                  <a:pt x="312115" y="109522"/>
                </a:lnTo>
                <a:lnTo>
                  <a:pt x="312697" y="107242"/>
                </a:lnTo>
                <a:lnTo>
                  <a:pt x="316245" y="104440"/>
                </a:lnTo>
                <a:lnTo>
                  <a:pt x="318832" y="105403"/>
                </a:lnTo>
                <a:lnTo>
                  <a:pt x="319407" y="109698"/>
                </a:lnTo>
                <a:lnTo>
                  <a:pt x="318094" y="112718"/>
                </a:lnTo>
                <a:lnTo>
                  <a:pt x="315290" y="113654"/>
                </a:lnTo>
                <a:close/>
              </a:path>
              <a:path w="2096770" h="476884">
                <a:moveTo>
                  <a:pt x="350989" y="43511"/>
                </a:moveTo>
                <a:lnTo>
                  <a:pt x="350318" y="41768"/>
                </a:lnTo>
                <a:lnTo>
                  <a:pt x="349465" y="40058"/>
                </a:lnTo>
                <a:lnTo>
                  <a:pt x="349032" y="37805"/>
                </a:lnTo>
                <a:lnTo>
                  <a:pt x="350603" y="37045"/>
                </a:lnTo>
                <a:lnTo>
                  <a:pt x="351422" y="36428"/>
                </a:lnTo>
                <a:lnTo>
                  <a:pt x="352140" y="38253"/>
                </a:lnTo>
                <a:lnTo>
                  <a:pt x="352952" y="39881"/>
                </a:lnTo>
                <a:lnTo>
                  <a:pt x="353379" y="42134"/>
                </a:lnTo>
                <a:lnTo>
                  <a:pt x="351801" y="42894"/>
                </a:lnTo>
                <a:lnTo>
                  <a:pt x="350989" y="43511"/>
                </a:lnTo>
                <a:close/>
              </a:path>
              <a:path w="2096770" h="476884">
                <a:moveTo>
                  <a:pt x="351178" y="78053"/>
                </a:moveTo>
                <a:lnTo>
                  <a:pt x="350406" y="77429"/>
                </a:lnTo>
                <a:lnTo>
                  <a:pt x="348889" y="76588"/>
                </a:lnTo>
                <a:lnTo>
                  <a:pt x="349472" y="74518"/>
                </a:lnTo>
                <a:lnTo>
                  <a:pt x="350406" y="72951"/>
                </a:lnTo>
                <a:lnTo>
                  <a:pt x="351178" y="71336"/>
                </a:lnTo>
                <a:lnTo>
                  <a:pt x="353433" y="73236"/>
                </a:lnTo>
                <a:lnTo>
                  <a:pt x="351178" y="78053"/>
                </a:lnTo>
                <a:close/>
              </a:path>
              <a:path w="2096770" h="476884">
                <a:moveTo>
                  <a:pt x="331812" y="168096"/>
                </a:moveTo>
                <a:lnTo>
                  <a:pt x="329984" y="167065"/>
                </a:lnTo>
                <a:lnTo>
                  <a:pt x="329016" y="164534"/>
                </a:lnTo>
                <a:lnTo>
                  <a:pt x="331149" y="158747"/>
                </a:lnTo>
                <a:lnTo>
                  <a:pt x="332909" y="159778"/>
                </a:lnTo>
                <a:lnTo>
                  <a:pt x="335144" y="160443"/>
                </a:lnTo>
                <a:lnTo>
                  <a:pt x="338049" y="164120"/>
                </a:lnTo>
                <a:lnTo>
                  <a:pt x="337080" y="166298"/>
                </a:lnTo>
                <a:lnTo>
                  <a:pt x="331812" y="168096"/>
                </a:lnTo>
                <a:close/>
              </a:path>
              <a:path w="2096770" h="476884">
                <a:moveTo>
                  <a:pt x="351232" y="147572"/>
                </a:moveTo>
                <a:lnTo>
                  <a:pt x="349316" y="146927"/>
                </a:lnTo>
                <a:lnTo>
                  <a:pt x="347806" y="145991"/>
                </a:lnTo>
                <a:lnTo>
                  <a:pt x="346255" y="145183"/>
                </a:lnTo>
                <a:lnTo>
                  <a:pt x="348050" y="142904"/>
                </a:lnTo>
                <a:lnTo>
                  <a:pt x="352648" y="145204"/>
                </a:lnTo>
                <a:lnTo>
                  <a:pt x="352072" y="146004"/>
                </a:lnTo>
                <a:lnTo>
                  <a:pt x="351232" y="147572"/>
                </a:lnTo>
                <a:close/>
              </a:path>
              <a:path w="2096770" h="476884">
                <a:moveTo>
                  <a:pt x="331778" y="343100"/>
                </a:moveTo>
                <a:lnTo>
                  <a:pt x="329571" y="342462"/>
                </a:lnTo>
                <a:lnTo>
                  <a:pt x="329063" y="338181"/>
                </a:lnTo>
                <a:lnTo>
                  <a:pt x="330282" y="335229"/>
                </a:lnTo>
                <a:lnTo>
                  <a:pt x="332957" y="334313"/>
                </a:lnTo>
                <a:lnTo>
                  <a:pt x="335117" y="335996"/>
                </a:lnTo>
                <a:lnTo>
                  <a:pt x="336958" y="336736"/>
                </a:lnTo>
                <a:lnTo>
                  <a:pt x="334182" y="341980"/>
                </a:lnTo>
                <a:lnTo>
                  <a:pt x="331778" y="343100"/>
                </a:lnTo>
                <a:close/>
              </a:path>
              <a:path w="2096770" h="476884">
                <a:moveTo>
                  <a:pt x="350901" y="286792"/>
                </a:moveTo>
                <a:lnTo>
                  <a:pt x="350095" y="285998"/>
                </a:lnTo>
                <a:lnTo>
                  <a:pt x="349567" y="284939"/>
                </a:lnTo>
                <a:lnTo>
                  <a:pt x="350372" y="281744"/>
                </a:lnTo>
                <a:lnTo>
                  <a:pt x="351713" y="281466"/>
                </a:lnTo>
                <a:lnTo>
                  <a:pt x="353304" y="284146"/>
                </a:lnTo>
                <a:lnTo>
                  <a:pt x="352756" y="285245"/>
                </a:lnTo>
                <a:lnTo>
                  <a:pt x="352620" y="286106"/>
                </a:lnTo>
                <a:lnTo>
                  <a:pt x="351937" y="286276"/>
                </a:lnTo>
                <a:lnTo>
                  <a:pt x="350901" y="286792"/>
                </a:lnTo>
                <a:close/>
              </a:path>
              <a:path w="2096770" h="476884">
                <a:moveTo>
                  <a:pt x="330783" y="273039"/>
                </a:moveTo>
                <a:lnTo>
                  <a:pt x="330072" y="271051"/>
                </a:lnTo>
                <a:lnTo>
                  <a:pt x="328413" y="268744"/>
                </a:lnTo>
                <a:lnTo>
                  <a:pt x="329348" y="265935"/>
                </a:lnTo>
                <a:lnTo>
                  <a:pt x="332462" y="265609"/>
                </a:lnTo>
                <a:lnTo>
                  <a:pt x="334379" y="264890"/>
                </a:lnTo>
                <a:lnTo>
                  <a:pt x="336979" y="266030"/>
                </a:lnTo>
                <a:lnTo>
                  <a:pt x="338062" y="268167"/>
                </a:lnTo>
                <a:lnTo>
                  <a:pt x="335123" y="271682"/>
                </a:lnTo>
                <a:lnTo>
                  <a:pt x="332686" y="272136"/>
                </a:lnTo>
                <a:lnTo>
                  <a:pt x="330783" y="273039"/>
                </a:lnTo>
                <a:close/>
              </a:path>
              <a:path w="2096770" h="476884">
                <a:moveTo>
                  <a:pt x="331047" y="305260"/>
                </a:moveTo>
                <a:lnTo>
                  <a:pt x="329551" y="303415"/>
                </a:lnTo>
                <a:lnTo>
                  <a:pt x="330384" y="300090"/>
                </a:lnTo>
                <a:lnTo>
                  <a:pt x="332354" y="299242"/>
                </a:lnTo>
                <a:lnTo>
                  <a:pt x="335631" y="300911"/>
                </a:lnTo>
                <a:lnTo>
                  <a:pt x="336065" y="302112"/>
                </a:lnTo>
                <a:lnTo>
                  <a:pt x="336681" y="302967"/>
                </a:lnTo>
                <a:lnTo>
                  <a:pt x="334941" y="303747"/>
                </a:lnTo>
                <a:lnTo>
                  <a:pt x="333241" y="304697"/>
                </a:lnTo>
                <a:lnTo>
                  <a:pt x="331047" y="305260"/>
                </a:lnTo>
                <a:close/>
              </a:path>
              <a:path w="2096770" h="476884">
                <a:moveTo>
                  <a:pt x="351077" y="9051"/>
                </a:moveTo>
                <a:lnTo>
                  <a:pt x="350379" y="7348"/>
                </a:lnTo>
                <a:lnTo>
                  <a:pt x="349492" y="5678"/>
                </a:lnTo>
                <a:lnTo>
                  <a:pt x="349018" y="3460"/>
                </a:lnTo>
                <a:lnTo>
                  <a:pt x="350576" y="2666"/>
                </a:lnTo>
                <a:lnTo>
                  <a:pt x="351368" y="2035"/>
                </a:lnTo>
                <a:lnTo>
                  <a:pt x="353440" y="7205"/>
                </a:lnTo>
                <a:lnTo>
                  <a:pt x="351077" y="9051"/>
                </a:lnTo>
                <a:close/>
              </a:path>
              <a:path w="2096770" h="476884">
                <a:moveTo>
                  <a:pt x="337900" y="476716"/>
                </a:moveTo>
                <a:lnTo>
                  <a:pt x="329889" y="476716"/>
                </a:lnTo>
                <a:lnTo>
                  <a:pt x="329774" y="475888"/>
                </a:lnTo>
                <a:lnTo>
                  <a:pt x="330059" y="474185"/>
                </a:lnTo>
                <a:lnTo>
                  <a:pt x="332489" y="473174"/>
                </a:lnTo>
                <a:lnTo>
                  <a:pt x="333952" y="472007"/>
                </a:lnTo>
                <a:lnTo>
                  <a:pt x="335374" y="473269"/>
                </a:lnTo>
                <a:lnTo>
                  <a:pt x="337886" y="474436"/>
                </a:lnTo>
                <a:lnTo>
                  <a:pt x="338012" y="475888"/>
                </a:lnTo>
                <a:lnTo>
                  <a:pt x="337900" y="476716"/>
                </a:lnTo>
                <a:close/>
              </a:path>
              <a:path w="2096770" h="476884">
                <a:moveTo>
                  <a:pt x="351077" y="219166"/>
                </a:moveTo>
                <a:lnTo>
                  <a:pt x="350366" y="217463"/>
                </a:lnTo>
                <a:lnTo>
                  <a:pt x="349479" y="215808"/>
                </a:lnTo>
                <a:lnTo>
                  <a:pt x="348971" y="213637"/>
                </a:lnTo>
                <a:lnTo>
                  <a:pt x="350542" y="212850"/>
                </a:lnTo>
                <a:lnTo>
                  <a:pt x="351354" y="212239"/>
                </a:lnTo>
                <a:lnTo>
                  <a:pt x="352052" y="213922"/>
                </a:lnTo>
                <a:lnTo>
                  <a:pt x="352932" y="215564"/>
                </a:lnTo>
                <a:lnTo>
                  <a:pt x="353399" y="217755"/>
                </a:lnTo>
                <a:lnTo>
                  <a:pt x="351862" y="218542"/>
                </a:lnTo>
                <a:lnTo>
                  <a:pt x="351077" y="219166"/>
                </a:lnTo>
                <a:close/>
              </a:path>
              <a:path w="2096770" h="476884">
                <a:moveTo>
                  <a:pt x="365885" y="339063"/>
                </a:moveTo>
                <a:lnTo>
                  <a:pt x="365120" y="337489"/>
                </a:lnTo>
                <a:lnTo>
                  <a:pt x="364511" y="336688"/>
                </a:lnTo>
                <a:lnTo>
                  <a:pt x="366231" y="336010"/>
                </a:lnTo>
                <a:lnTo>
                  <a:pt x="367903" y="335155"/>
                </a:lnTo>
                <a:lnTo>
                  <a:pt x="370097" y="334693"/>
                </a:lnTo>
                <a:lnTo>
                  <a:pt x="370849" y="336247"/>
                </a:lnTo>
                <a:lnTo>
                  <a:pt x="371451" y="337055"/>
                </a:lnTo>
                <a:lnTo>
                  <a:pt x="369745" y="337740"/>
                </a:lnTo>
                <a:lnTo>
                  <a:pt x="368073" y="338608"/>
                </a:lnTo>
                <a:lnTo>
                  <a:pt x="365885" y="339063"/>
                </a:lnTo>
                <a:close/>
              </a:path>
              <a:path w="2096770" h="476884">
                <a:moveTo>
                  <a:pt x="368871" y="447724"/>
                </a:moveTo>
                <a:lnTo>
                  <a:pt x="364260" y="445566"/>
                </a:lnTo>
                <a:lnTo>
                  <a:pt x="363204" y="442377"/>
                </a:lnTo>
                <a:lnTo>
                  <a:pt x="364125" y="439534"/>
                </a:lnTo>
                <a:lnTo>
                  <a:pt x="366739" y="438876"/>
                </a:lnTo>
                <a:lnTo>
                  <a:pt x="368404" y="437906"/>
                </a:lnTo>
                <a:lnTo>
                  <a:pt x="369637" y="439371"/>
                </a:lnTo>
                <a:lnTo>
                  <a:pt x="371966" y="440925"/>
                </a:lnTo>
                <a:lnTo>
                  <a:pt x="371580" y="445817"/>
                </a:lnTo>
                <a:lnTo>
                  <a:pt x="368871" y="447724"/>
                </a:lnTo>
                <a:close/>
              </a:path>
              <a:path w="2096770" h="476884">
                <a:moveTo>
                  <a:pt x="368641" y="377920"/>
                </a:moveTo>
                <a:lnTo>
                  <a:pt x="364301" y="376570"/>
                </a:lnTo>
                <a:lnTo>
                  <a:pt x="362723" y="373809"/>
                </a:lnTo>
                <a:lnTo>
                  <a:pt x="365987" y="369846"/>
                </a:lnTo>
                <a:lnTo>
                  <a:pt x="369054" y="369324"/>
                </a:lnTo>
                <a:lnTo>
                  <a:pt x="371438" y="370843"/>
                </a:lnTo>
                <a:lnTo>
                  <a:pt x="371627" y="373334"/>
                </a:lnTo>
                <a:lnTo>
                  <a:pt x="372277" y="375098"/>
                </a:lnTo>
                <a:lnTo>
                  <a:pt x="370619" y="375980"/>
                </a:lnTo>
                <a:lnTo>
                  <a:pt x="368641" y="377920"/>
                </a:lnTo>
                <a:close/>
              </a:path>
              <a:path w="2096770" h="476884">
                <a:moveTo>
                  <a:pt x="368946" y="412435"/>
                </a:moveTo>
                <a:lnTo>
                  <a:pt x="364132" y="411668"/>
                </a:lnTo>
                <a:lnTo>
                  <a:pt x="362405" y="408859"/>
                </a:lnTo>
                <a:lnTo>
                  <a:pt x="365113" y="404348"/>
                </a:lnTo>
                <a:lnTo>
                  <a:pt x="368330" y="403282"/>
                </a:lnTo>
                <a:lnTo>
                  <a:pt x="370991" y="404551"/>
                </a:lnTo>
                <a:lnTo>
                  <a:pt x="371424" y="407251"/>
                </a:lnTo>
                <a:lnTo>
                  <a:pt x="372277" y="409063"/>
                </a:lnTo>
                <a:lnTo>
                  <a:pt x="370700" y="410189"/>
                </a:lnTo>
                <a:lnTo>
                  <a:pt x="368946" y="412435"/>
                </a:lnTo>
                <a:close/>
              </a:path>
              <a:path w="2096770" h="476884">
                <a:moveTo>
                  <a:pt x="350975" y="323247"/>
                </a:moveTo>
                <a:lnTo>
                  <a:pt x="350311" y="321497"/>
                </a:lnTo>
                <a:lnTo>
                  <a:pt x="349458" y="319787"/>
                </a:lnTo>
                <a:lnTo>
                  <a:pt x="349025" y="317534"/>
                </a:lnTo>
                <a:lnTo>
                  <a:pt x="350603" y="316774"/>
                </a:lnTo>
                <a:lnTo>
                  <a:pt x="351429" y="316164"/>
                </a:lnTo>
                <a:lnTo>
                  <a:pt x="352133" y="317975"/>
                </a:lnTo>
                <a:lnTo>
                  <a:pt x="352945" y="319624"/>
                </a:lnTo>
                <a:lnTo>
                  <a:pt x="353372" y="321877"/>
                </a:lnTo>
                <a:lnTo>
                  <a:pt x="351788" y="322637"/>
                </a:lnTo>
                <a:lnTo>
                  <a:pt x="350975" y="323247"/>
                </a:lnTo>
                <a:close/>
              </a:path>
              <a:path w="2096770" h="476884">
                <a:moveTo>
                  <a:pt x="366041" y="305091"/>
                </a:moveTo>
                <a:lnTo>
                  <a:pt x="365164" y="303544"/>
                </a:lnTo>
                <a:lnTo>
                  <a:pt x="364524" y="302797"/>
                </a:lnTo>
                <a:lnTo>
                  <a:pt x="369467" y="300491"/>
                </a:lnTo>
                <a:lnTo>
                  <a:pt x="371465" y="302764"/>
                </a:lnTo>
                <a:lnTo>
                  <a:pt x="369772" y="303564"/>
                </a:lnTo>
                <a:lnTo>
                  <a:pt x="368201" y="304514"/>
                </a:lnTo>
                <a:lnTo>
                  <a:pt x="366041" y="305091"/>
                </a:lnTo>
                <a:close/>
              </a:path>
              <a:path w="2096770" h="476884">
                <a:moveTo>
                  <a:pt x="352251" y="352178"/>
                </a:moveTo>
                <a:lnTo>
                  <a:pt x="351117" y="352178"/>
                </a:lnTo>
                <a:lnTo>
                  <a:pt x="352140" y="352015"/>
                </a:lnTo>
                <a:lnTo>
                  <a:pt x="352251" y="352178"/>
                </a:lnTo>
                <a:close/>
              </a:path>
              <a:path w="2096770" h="476884">
                <a:moveTo>
                  <a:pt x="351686" y="357389"/>
                </a:moveTo>
                <a:lnTo>
                  <a:pt x="350379" y="357253"/>
                </a:lnTo>
                <a:lnTo>
                  <a:pt x="349499" y="353779"/>
                </a:lnTo>
                <a:lnTo>
                  <a:pt x="350156" y="352897"/>
                </a:lnTo>
                <a:lnTo>
                  <a:pt x="350440" y="352104"/>
                </a:lnTo>
                <a:lnTo>
                  <a:pt x="351117" y="352178"/>
                </a:lnTo>
                <a:lnTo>
                  <a:pt x="352251" y="352178"/>
                </a:lnTo>
                <a:lnTo>
                  <a:pt x="352830" y="353026"/>
                </a:lnTo>
                <a:lnTo>
                  <a:pt x="353182" y="354173"/>
                </a:lnTo>
                <a:lnTo>
                  <a:pt x="351686" y="357389"/>
                </a:lnTo>
                <a:close/>
              </a:path>
              <a:path w="2096770" h="476884">
                <a:moveTo>
                  <a:pt x="349289" y="393695"/>
                </a:moveTo>
                <a:lnTo>
                  <a:pt x="347034" y="392033"/>
                </a:lnTo>
                <a:lnTo>
                  <a:pt x="345077" y="391307"/>
                </a:lnTo>
                <a:lnTo>
                  <a:pt x="346046" y="389488"/>
                </a:lnTo>
                <a:lnTo>
                  <a:pt x="346587" y="387127"/>
                </a:lnTo>
                <a:lnTo>
                  <a:pt x="350190" y="384332"/>
                </a:lnTo>
                <a:lnTo>
                  <a:pt x="352295" y="385411"/>
                </a:lnTo>
                <a:lnTo>
                  <a:pt x="353433" y="387955"/>
                </a:lnTo>
                <a:lnTo>
                  <a:pt x="352614" y="389801"/>
                </a:lnTo>
                <a:lnTo>
                  <a:pt x="352140" y="392779"/>
                </a:lnTo>
                <a:lnTo>
                  <a:pt x="349289" y="393695"/>
                </a:lnTo>
                <a:close/>
              </a:path>
              <a:path w="2096770" h="476884">
                <a:moveTo>
                  <a:pt x="351165" y="465541"/>
                </a:moveTo>
                <a:lnTo>
                  <a:pt x="346716" y="464815"/>
                </a:lnTo>
                <a:lnTo>
                  <a:pt x="344542" y="462169"/>
                </a:lnTo>
                <a:lnTo>
                  <a:pt x="346086" y="457582"/>
                </a:lnTo>
                <a:lnTo>
                  <a:pt x="349546" y="456497"/>
                </a:lnTo>
                <a:lnTo>
                  <a:pt x="352417" y="457440"/>
                </a:lnTo>
                <a:lnTo>
                  <a:pt x="353020" y="460140"/>
                </a:lnTo>
                <a:lnTo>
                  <a:pt x="353954" y="461850"/>
                </a:lnTo>
                <a:lnTo>
                  <a:pt x="352654" y="463098"/>
                </a:lnTo>
                <a:lnTo>
                  <a:pt x="351165" y="465541"/>
                </a:lnTo>
                <a:close/>
              </a:path>
              <a:path w="2096770" h="476884">
                <a:moveTo>
                  <a:pt x="350670" y="427382"/>
                </a:moveTo>
                <a:lnTo>
                  <a:pt x="345991" y="424845"/>
                </a:lnTo>
                <a:lnTo>
                  <a:pt x="346648" y="424112"/>
                </a:lnTo>
                <a:lnTo>
                  <a:pt x="347170" y="423067"/>
                </a:lnTo>
                <a:lnTo>
                  <a:pt x="350271" y="421730"/>
                </a:lnTo>
                <a:lnTo>
                  <a:pt x="352038" y="422626"/>
                </a:lnTo>
                <a:lnTo>
                  <a:pt x="352620" y="425740"/>
                </a:lnTo>
                <a:lnTo>
                  <a:pt x="351320" y="426622"/>
                </a:lnTo>
                <a:lnTo>
                  <a:pt x="350670" y="427382"/>
                </a:lnTo>
                <a:close/>
              </a:path>
              <a:path w="2096770" h="476884">
                <a:moveTo>
                  <a:pt x="349831" y="256104"/>
                </a:moveTo>
                <a:lnTo>
                  <a:pt x="345104" y="253498"/>
                </a:lnTo>
                <a:lnTo>
                  <a:pt x="344001" y="250357"/>
                </a:lnTo>
                <a:lnTo>
                  <a:pt x="345037" y="247555"/>
                </a:lnTo>
                <a:lnTo>
                  <a:pt x="347691" y="246951"/>
                </a:lnTo>
                <a:lnTo>
                  <a:pt x="349418" y="246008"/>
                </a:lnTo>
                <a:lnTo>
                  <a:pt x="350589" y="247527"/>
                </a:lnTo>
                <a:lnTo>
                  <a:pt x="352824" y="249135"/>
                </a:lnTo>
                <a:lnTo>
                  <a:pt x="352411" y="254075"/>
                </a:lnTo>
                <a:lnTo>
                  <a:pt x="349831" y="256104"/>
                </a:lnTo>
                <a:close/>
              </a:path>
              <a:path w="2096770" h="476884">
                <a:moveTo>
                  <a:pt x="349892" y="113457"/>
                </a:moveTo>
                <a:lnTo>
                  <a:pt x="345714" y="112765"/>
                </a:lnTo>
                <a:lnTo>
                  <a:pt x="344752" y="110221"/>
                </a:lnTo>
                <a:lnTo>
                  <a:pt x="347495" y="106883"/>
                </a:lnTo>
                <a:lnTo>
                  <a:pt x="349817" y="106448"/>
                </a:lnTo>
                <a:lnTo>
                  <a:pt x="351612" y="105580"/>
                </a:lnTo>
                <a:lnTo>
                  <a:pt x="353629" y="111279"/>
                </a:lnTo>
                <a:lnTo>
                  <a:pt x="351821" y="111978"/>
                </a:lnTo>
                <a:lnTo>
                  <a:pt x="349892" y="113457"/>
                </a:lnTo>
                <a:close/>
              </a:path>
              <a:path w="2096770" h="476884">
                <a:moveTo>
                  <a:pt x="297204" y="131451"/>
                </a:moveTo>
                <a:lnTo>
                  <a:pt x="296473" y="129565"/>
                </a:lnTo>
                <a:lnTo>
                  <a:pt x="295627" y="127855"/>
                </a:lnTo>
                <a:lnTo>
                  <a:pt x="295159" y="125555"/>
                </a:lnTo>
                <a:lnTo>
                  <a:pt x="296812" y="124774"/>
                </a:lnTo>
                <a:lnTo>
                  <a:pt x="297665" y="124157"/>
                </a:lnTo>
                <a:lnTo>
                  <a:pt x="298362" y="125948"/>
                </a:lnTo>
                <a:lnTo>
                  <a:pt x="299249" y="127705"/>
                </a:lnTo>
                <a:lnTo>
                  <a:pt x="299689" y="130026"/>
                </a:lnTo>
                <a:lnTo>
                  <a:pt x="298057" y="130813"/>
                </a:lnTo>
                <a:lnTo>
                  <a:pt x="297204" y="131451"/>
                </a:lnTo>
                <a:close/>
              </a:path>
              <a:path w="2096770" h="476884">
                <a:moveTo>
                  <a:pt x="297238" y="199972"/>
                </a:moveTo>
                <a:lnTo>
                  <a:pt x="296507" y="199354"/>
                </a:lnTo>
                <a:lnTo>
                  <a:pt x="295065" y="198547"/>
                </a:lnTo>
                <a:lnTo>
                  <a:pt x="295606" y="196518"/>
                </a:lnTo>
                <a:lnTo>
                  <a:pt x="296514" y="195012"/>
                </a:lnTo>
                <a:lnTo>
                  <a:pt x="297252" y="193458"/>
                </a:lnTo>
                <a:lnTo>
                  <a:pt x="299405" y="195311"/>
                </a:lnTo>
                <a:lnTo>
                  <a:pt x="297238" y="199972"/>
                </a:lnTo>
                <a:close/>
              </a:path>
              <a:path w="2096770" h="476884">
                <a:moveTo>
                  <a:pt x="297191" y="166095"/>
                </a:moveTo>
                <a:lnTo>
                  <a:pt x="296487" y="164324"/>
                </a:lnTo>
                <a:lnTo>
                  <a:pt x="295593" y="162600"/>
                </a:lnTo>
                <a:lnTo>
                  <a:pt x="295126" y="160327"/>
                </a:lnTo>
                <a:lnTo>
                  <a:pt x="296683" y="159527"/>
                </a:lnTo>
                <a:lnTo>
                  <a:pt x="297489" y="158889"/>
                </a:lnTo>
                <a:lnTo>
                  <a:pt x="298200" y="160633"/>
                </a:lnTo>
                <a:lnTo>
                  <a:pt x="299100" y="162349"/>
                </a:lnTo>
                <a:lnTo>
                  <a:pt x="299574" y="164629"/>
                </a:lnTo>
                <a:lnTo>
                  <a:pt x="297997" y="165443"/>
                </a:lnTo>
                <a:lnTo>
                  <a:pt x="297191" y="166095"/>
                </a:lnTo>
                <a:close/>
              </a:path>
              <a:path w="2096770" h="476884">
                <a:moveTo>
                  <a:pt x="296426" y="234819"/>
                </a:moveTo>
                <a:lnTo>
                  <a:pt x="294882" y="233184"/>
                </a:lnTo>
                <a:lnTo>
                  <a:pt x="295667" y="231176"/>
                </a:lnTo>
                <a:lnTo>
                  <a:pt x="296757" y="229703"/>
                </a:lnTo>
                <a:lnTo>
                  <a:pt x="297685" y="228163"/>
                </a:lnTo>
                <a:lnTo>
                  <a:pt x="299771" y="230199"/>
                </a:lnTo>
                <a:lnTo>
                  <a:pt x="300563" y="232784"/>
                </a:lnTo>
                <a:lnTo>
                  <a:pt x="299676" y="234466"/>
                </a:lnTo>
                <a:lnTo>
                  <a:pt x="296426" y="234819"/>
                </a:lnTo>
                <a:close/>
              </a:path>
              <a:path w="2096770" h="476884">
                <a:moveTo>
                  <a:pt x="296432" y="97438"/>
                </a:moveTo>
                <a:lnTo>
                  <a:pt x="295146" y="96094"/>
                </a:lnTo>
                <a:lnTo>
                  <a:pt x="293798" y="92688"/>
                </a:lnTo>
                <a:lnTo>
                  <a:pt x="294773" y="90755"/>
                </a:lnTo>
                <a:lnTo>
                  <a:pt x="298003" y="90056"/>
                </a:lnTo>
                <a:lnTo>
                  <a:pt x="298951" y="91535"/>
                </a:lnTo>
                <a:lnTo>
                  <a:pt x="299737" y="92275"/>
                </a:lnTo>
                <a:lnTo>
                  <a:pt x="300441" y="94846"/>
                </a:lnTo>
                <a:lnTo>
                  <a:pt x="299581" y="96739"/>
                </a:lnTo>
                <a:lnTo>
                  <a:pt x="296432" y="97438"/>
                </a:lnTo>
                <a:close/>
              </a:path>
              <a:path w="2096770" h="476884">
                <a:moveTo>
                  <a:pt x="307036" y="277103"/>
                </a:moveTo>
                <a:lnTo>
                  <a:pt x="304172" y="276519"/>
                </a:lnTo>
                <a:lnTo>
                  <a:pt x="301206" y="276207"/>
                </a:lnTo>
                <a:lnTo>
                  <a:pt x="295478" y="273819"/>
                </a:lnTo>
                <a:lnTo>
                  <a:pt x="293622" y="270806"/>
                </a:lnTo>
                <a:lnTo>
                  <a:pt x="298538" y="264144"/>
                </a:lnTo>
                <a:lnTo>
                  <a:pt x="301023" y="266722"/>
                </a:lnTo>
                <a:lnTo>
                  <a:pt x="304334" y="271838"/>
                </a:lnTo>
                <a:lnTo>
                  <a:pt x="305635" y="274504"/>
                </a:lnTo>
                <a:lnTo>
                  <a:pt x="307036" y="277103"/>
                </a:lnTo>
                <a:close/>
              </a:path>
              <a:path w="2096770" h="476884">
                <a:moveTo>
                  <a:pt x="331399" y="235464"/>
                </a:moveTo>
                <a:lnTo>
                  <a:pt x="329991" y="233720"/>
                </a:lnTo>
                <a:lnTo>
                  <a:pt x="330824" y="230626"/>
                </a:lnTo>
                <a:lnTo>
                  <a:pt x="332699" y="229853"/>
                </a:lnTo>
                <a:lnTo>
                  <a:pt x="335780" y="231427"/>
                </a:lnTo>
                <a:lnTo>
                  <a:pt x="336193" y="232560"/>
                </a:lnTo>
                <a:lnTo>
                  <a:pt x="336782" y="233360"/>
                </a:lnTo>
                <a:lnTo>
                  <a:pt x="335123" y="234080"/>
                </a:lnTo>
                <a:lnTo>
                  <a:pt x="333505" y="234962"/>
                </a:lnTo>
                <a:lnTo>
                  <a:pt x="331399" y="235464"/>
                </a:lnTo>
                <a:close/>
              </a:path>
              <a:path w="2096770" h="476884">
                <a:moveTo>
                  <a:pt x="308418" y="288725"/>
                </a:moveTo>
                <a:lnTo>
                  <a:pt x="308946" y="282524"/>
                </a:lnTo>
                <a:lnTo>
                  <a:pt x="307727" y="277686"/>
                </a:lnTo>
                <a:lnTo>
                  <a:pt x="312541" y="278948"/>
                </a:lnTo>
                <a:lnTo>
                  <a:pt x="318747" y="278948"/>
                </a:lnTo>
                <a:lnTo>
                  <a:pt x="318365" y="287043"/>
                </a:lnTo>
                <a:lnTo>
                  <a:pt x="316963" y="288434"/>
                </a:lnTo>
                <a:lnTo>
                  <a:pt x="308418" y="288725"/>
                </a:lnTo>
                <a:close/>
              </a:path>
              <a:path w="2096770" h="476884">
                <a:moveTo>
                  <a:pt x="318747" y="278948"/>
                </a:moveTo>
                <a:lnTo>
                  <a:pt x="312541" y="278948"/>
                </a:lnTo>
                <a:lnTo>
                  <a:pt x="318771" y="278446"/>
                </a:lnTo>
                <a:lnTo>
                  <a:pt x="318747" y="278948"/>
                </a:lnTo>
                <a:close/>
              </a:path>
              <a:path w="2096770" h="476884">
                <a:moveTo>
                  <a:pt x="296378" y="411757"/>
                </a:moveTo>
                <a:lnTo>
                  <a:pt x="295078" y="410406"/>
                </a:lnTo>
                <a:lnTo>
                  <a:pt x="293798" y="406960"/>
                </a:lnTo>
                <a:lnTo>
                  <a:pt x="294814" y="405019"/>
                </a:lnTo>
                <a:lnTo>
                  <a:pt x="297983" y="404334"/>
                </a:lnTo>
                <a:lnTo>
                  <a:pt x="298897" y="405901"/>
                </a:lnTo>
                <a:lnTo>
                  <a:pt x="299818" y="406892"/>
                </a:lnTo>
                <a:lnTo>
                  <a:pt x="300488" y="409219"/>
                </a:lnTo>
                <a:lnTo>
                  <a:pt x="299615" y="411105"/>
                </a:lnTo>
                <a:lnTo>
                  <a:pt x="296378" y="411757"/>
                </a:lnTo>
                <a:close/>
              </a:path>
              <a:path w="2096770" h="476884">
                <a:moveTo>
                  <a:pt x="307734" y="277686"/>
                </a:moveTo>
                <a:lnTo>
                  <a:pt x="307300" y="277585"/>
                </a:lnTo>
                <a:lnTo>
                  <a:pt x="307043" y="277103"/>
                </a:lnTo>
                <a:lnTo>
                  <a:pt x="307625" y="277211"/>
                </a:lnTo>
                <a:lnTo>
                  <a:pt x="307734" y="277686"/>
                </a:lnTo>
                <a:close/>
              </a:path>
              <a:path w="2096770" h="476884">
                <a:moveTo>
                  <a:pt x="297184" y="445864"/>
                </a:moveTo>
                <a:lnTo>
                  <a:pt x="296473" y="444087"/>
                </a:lnTo>
                <a:lnTo>
                  <a:pt x="295579" y="442350"/>
                </a:lnTo>
                <a:lnTo>
                  <a:pt x="295105" y="440050"/>
                </a:lnTo>
                <a:lnTo>
                  <a:pt x="296669" y="439249"/>
                </a:lnTo>
                <a:lnTo>
                  <a:pt x="297482" y="438598"/>
                </a:lnTo>
                <a:lnTo>
                  <a:pt x="298200" y="440362"/>
                </a:lnTo>
                <a:lnTo>
                  <a:pt x="299107" y="442085"/>
                </a:lnTo>
                <a:lnTo>
                  <a:pt x="299581" y="444392"/>
                </a:lnTo>
                <a:lnTo>
                  <a:pt x="297997" y="445206"/>
                </a:lnTo>
                <a:lnTo>
                  <a:pt x="297184" y="445864"/>
                </a:lnTo>
                <a:close/>
              </a:path>
              <a:path w="2096770" h="476884">
                <a:moveTo>
                  <a:pt x="297008" y="342109"/>
                </a:moveTo>
                <a:lnTo>
                  <a:pt x="296344" y="340386"/>
                </a:lnTo>
                <a:lnTo>
                  <a:pt x="295539" y="338696"/>
                </a:lnTo>
                <a:lnTo>
                  <a:pt x="295092" y="336586"/>
                </a:lnTo>
                <a:lnTo>
                  <a:pt x="296751" y="335881"/>
                </a:lnTo>
                <a:lnTo>
                  <a:pt x="297617" y="335345"/>
                </a:lnTo>
                <a:lnTo>
                  <a:pt x="298254" y="337041"/>
                </a:lnTo>
                <a:lnTo>
                  <a:pt x="299053" y="338703"/>
                </a:lnTo>
                <a:lnTo>
                  <a:pt x="299452" y="340847"/>
                </a:lnTo>
                <a:lnTo>
                  <a:pt x="297841" y="341553"/>
                </a:lnTo>
                <a:lnTo>
                  <a:pt x="297008" y="342109"/>
                </a:lnTo>
                <a:close/>
              </a:path>
              <a:path w="2096770" h="476884">
                <a:moveTo>
                  <a:pt x="334616" y="446529"/>
                </a:moveTo>
                <a:lnTo>
                  <a:pt x="329781" y="445695"/>
                </a:lnTo>
                <a:lnTo>
                  <a:pt x="328169" y="442811"/>
                </a:lnTo>
                <a:lnTo>
                  <a:pt x="330959" y="438347"/>
                </a:lnTo>
                <a:lnTo>
                  <a:pt x="334175" y="437268"/>
                </a:lnTo>
                <a:lnTo>
                  <a:pt x="336796" y="438584"/>
                </a:lnTo>
                <a:lnTo>
                  <a:pt x="337195" y="441285"/>
                </a:lnTo>
                <a:lnTo>
                  <a:pt x="338022" y="443117"/>
                </a:lnTo>
                <a:lnTo>
                  <a:pt x="336417" y="444256"/>
                </a:lnTo>
                <a:lnTo>
                  <a:pt x="334616" y="446529"/>
                </a:lnTo>
                <a:close/>
              </a:path>
              <a:path w="2096770" h="476884">
                <a:moveTo>
                  <a:pt x="330065" y="412367"/>
                </a:moveTo>
                <a:lnTo>
                  <a:pt x="328257" y="409579"/>
                </a:lnTo>
                <a:lnTo>
                  <a:pt x="329774" y="404836"/>
                </a:lnTo>
                <a:lnTo>
                  <a:pt x="332835" y="403452"/>
                </a:lnTo>
                <a:lnTo>
                  <a:pt x="335719" y="404069"/>
                </a:lnTo>
                <a:lnTo>
                  <a:pt x="336640" y="406573"/>
                </a:lnTo>
                <a:lnTo>
                  <a:pt x="337764" y="408113"/>
                </a:lnTo>
                <a:lnTo>
                  <a:pt x="336478" y="409524"/>
                </a:lnTo>
                <a:lnTo>
                  <a:pt x="335266" y="412042"/>
                </a:lnTo>
                <a:lnTo>
                  <a:pt x="330065" y="412367"/>
                </a:lnTo>
                <a:close/>
              </a:path>
              <a:path w="2096770" h="476884">
                <a:moveTo>
                  <a:pt x="332611" y="201342"/>
                </a:moveTo>
                <a:lnTo>
                  <a:pt x="329679" y="199979"/>
                </a:lnTo>
                <a:lnTo>
                  <a:pt x="328880" y="197204"/>
                </a:lnTo>
                <a:lnTo>
                  <a:pt x="330614" y="195073"/>
                </a:lnTo>
                <a:lnTo>
                  <a:pt x="331413" y="193221"/>
                </a:lnTo>
                <a:lnTo>
                  <a:pt x="336661" y="196389"/>
                </a:lnTo>
                <a:lnTo>
                  <a:pt x="337663" y="198825"/>
                </a:lnTo>
                <a:lnTo>
                  <a:pt x="336918" y="201017"/>
                </a:lnTo>
                <a:lnTo>
                  <a:pt x="332611" y="201342"/>
                </a:lnTo>
                <a:close/>
              </a:path>
              <a:path w="2096770" h="476884">
                <a:moveTo>
                  <a:pt x="332503" y="132957"/>
                </a:moveTo>
                <a:lnTo>
                  <a:pt x="329476" y="131274"/>
                </a:lnTo>
                <a:lnTo>
                  <a:pt x="328102" y="126443"/>
                </a:lnTo>
                <a:lnTo>
                  <a:pt x="329734" y="123682"/>
                </a:lnTo>
                <a:lnTo>
                  <a:pt x="333905" y="123031"/>
                </a:lnTo>
                <a:lnTo>
                  <a:pt x="335415" y="123892"/>
                </a:lnTo>
                <a:lnTo>
                  <a:pt x="338306" y="124544"/>
                </a:lnTo>
                <a:lnTo>
                  <a:pt x="339992" y="129632"/>
                </a:lnTo>
                <a:lnTo>
                  <a:pt x="337622" y="132326"/>
                </a:lnTo>
                <a:lnTo>
                  <a:pt x="332503" y="132957"/>
                </a:lnTo>
                <a:close/>
              </a:path>
              <a:path w="2096770" h="476884">
                <a:moveTo>
                  <a:pt x="332103" y="379454"/>
                </a:moveTo>
                <a:lnTo>
                  <a:pt x="329618" y="377520"/>
                </a:lnTo>
                <a:lnTo>
                  <a:pt x="328962" y="373544"/>
                </a:lnTo>
                <a:lnTo>
                  <a:pt x="329788" y="372085"/>
                </a:lnTo>
                <a:lnTo>
                  <a:pt x="330438" y="369263"/>
                </a:lnTo>
                <a:lnTo>
                  <a:pt x="335245" y="367811"/>
                </a:lnTo>
                <a:lnTo>
                  <a:pt x="338022" y="369955"/>
                </a:lnTo>
                <a:lnTo>
                  <a:pt x="338672" y="374955"/>
                </a:lnTo>
                <a:lnTo>
                  <a:pt x="336992" y="377920"/>
                </a:lnTo>
                <a:lnTo>
                  <a:pt x="332103" y="379454"/>
                </a:lnTo>
                <a:close/>
              </a:path>
              <a:path w="2096770" h="476884">
                <a:moveTo>
                  <a:pt x="331406" y="25219"/>
                </a:moveTo>
                <a:lnTo>
                  <a:pt x="330621" y="23611"/>
                </a:lnTo>
                <a:lnTo>
                  <a:pt x="330025" y="22783"/>
                </a:lnTo>
                <a:lnTo>
                  <a:pt x="331697" y="22078"/>
                </a:lnTo>
                <a:lnTo>
                  <a:pt x="333336" y="21196"/>
                </a:lnTo>
                <a:lnTo>
                  <a:pt x="335489" y="20714"/>
                </a:lnTo>
                <a:lnTo>
                  <a:pt x="336261" y="22268"/>
                </a:lnTo>
                <a:lnTo>
                  <a:pt x="336870" y="23075"/>
                </a:lnTo>
                <a:lnTo>
                  <a:pt x="335191" y="23808"/>
                </a:lnTo>
                <a:lnTo>
                  <a:pt x="333546" y="24703"/>
                </a:lnTo>
                <a:lnTo>
                  <a:pt x="331406" y="25219"/>
                </a:lnTo>
                <a:close/>
              </a:path>
              <a:path w="2096770" h="476884">
                <a:moveTo>
                  <a:pt x="297191" y="376651"/>
                </a:moveTo>
                <a:lnTo>
                  <a:pt x="296459" y="374942"/>
                </a:lnTo>
                <a:lnTo>
                  <a:pt x="295566" y="373259"/>
                </a:lnTo>
                <a:lnTo>
                  <a:pt x="295044" y="371088"/>
                </a:lnTo>
                <a:lnTo>
                  <a:pt x="296656" y="370301"/>
                </a:lnTo>
                <a:lnTo>
                  <a:pt x="297495" y="369697"/>
                </a:lnTo>
                <a:lnTo>
                  <a:pt x="298200" y="371386"/>
                </a:lnTo>
                <a:lnTo>
                  <a:pt x="299087" y="373042"/>
                </a:lnTo>
                <a:lnTo>
                  <a:pt x="299554" y="375233"/>
                </a:lnTo>
                <a:lnTo>
                  <a:pt x="297990" y="376027"/>
                </a:lnTo>
                <a:lnTo>
                  <a:pt x="297191" y="376651"/>
                </a:lnTo>
                <a:close/>
              </a:path>
              <a:path w="2096770" h="476884">
                <a:moveTo>
                  <a:pt x="302804" y="476722"/>
                </a:moveTo>
                <a:lnTo>
                  <a:pt x="295376" y="476722"/>
                </a:lnTo>
                <a:lnTo>
                  <a:pt x="295762" y="475420"/>
                </a:lnTo>
                <a:lnTo>
                  <a:pt x="296595" y="473981"/>
                </a:lnTo>
                <a:lnTo>
                  <a:pt x="297062" y="472651"/>
                </a:lnTo>
                <a:lnTo>
                  <a:pt x="298877" y="473676"/>
                </a:lnTo>
                <a:lnTo>
                  <a:pt x="301186" y="474307"/>
                </a:lnTo>
                <a:lnTo>
                  <a:pt x="302608" y="476112"/>
                </a:lnTo>
                <a:lnTo>
                  <a:pt x="302669" y="476424"/>
                </a:lnTo>
                <a:lnTo>
                  <a:pt x="302804" y="476722"/>
                </a:lnTo>
                <a:close/>
              </a:path>
              <a:path w="2096770" h="476884">
                <a:moveTo>
                  <a:pt x="330952" y="97010"/>
                </a:moveTo>
                <a:lnTo>
                  <a:pt x="330316" y="95050"/>
                </a:lnTo>
                <a:lnTo>
                  <a:pt x="328752" y="92743"/>
                </a:lnTo>
                <a:lnTo>
                  <a:pt x="329788" y="89968"/>
                </a:lnTo>
                <a:lnTo>
                  <a:pt x="332740" y="89628"/>
                </a:lnTo>
                <a:lnTo>
                  <a:pt x="334595" y="88882"/>
                </a:lnTo>
                <a:lnTo>
                  <a:pt x="337107" y="90063"/>
                </a:lnTo>
                <a:lnTo>
                  <a:pt x="338083" y="92166"/>
                </a:lnTo>
                <a:lnTo>
                  <a:pt x="335130" y="95620"/>
                </a:lnTo>
                <a:lnTo>
                  <a:pt x="332794" y="96101"/>
                </a:lnTo>
                <a:lnTo>
                  <a:pt x="330952" y="97010"/>
                </a:lnTo>
                <a:close/>
              </a:path>
              <a:path w="2096770" h="476884">
                <a:moveTo>
                  <a:pt x="331785" y="63357"/>
                </a:moveTo>
                <a:lnTo>
                  <a:pt x="329571" y="62713"/>
                </a:lnTo>
                <a:lnTo>
                  <a:pt x="329063" y="58411"/>
                </a:lnTo>
                <a:lnTo>
                  <a:pt x="330268" y="55460"/>
                </a:lnTo>
                <a:lnTo>
                  <a:pt x="332943" y="54510"/>
                </a:lnTo>
                <a:lnTo>
                  <a:pt x="335123" y="56199"/>
                </a:lnTo>
                <a:lnTo>
                  <a:pt x="336965" y="56939"/>
                </a:lnTo>
                <a:lnTo>
                  <a:pt x="334209" y="62224"/>
                </a:lnTo>
                <a:lnTo>
                  <a:pt x="331785" y="63357"/>
                </a:lnTo>
                <a:close/>
              </a:path>
              <a:path w="2096770" h="476884">
                <a:moveTo>
                  <a:pt x="297231" y="304338"/>
                </a:moveTo>
                <a:lnTo>
                  <a:pt x="296465" y="302574"/>
                </a:lnTo>
                <a:lnTo>
                  <a:pt x="295633" y="301054"/>
                </a:lnTo>
                <a:lnTo>
                  <a:pt x="295132" y="298937"/>
                </a:lnTo>
                <a:lnTo>
                  <a:pt x="296663" y="298157"/>
                </a:lnTo>
                <a:lnTo>
                  <a:pt x="297455" y="297553"/>
                </a:lnTo>
                <a:lnTo>
                  <a:pt x="298193" y="299215"/>
                </a:lnTo>
                <a:lnTo>
                  <a:pt x="299094" y="300837"/>
                </a:lnTo>
                <a:lnTo>
                  <a:pt x="299628" y="302947"/>
                </a:lnTo>
                <a:lnTo>
                  <a:pt x="298044" y="303741"/>
                </a:lnTo>
                <a:lnTo>
                  <a:pt x="297231" y="304338"/>
                </a:lnTo>
                <a:close/>
              </a:path>
              <a:path w="2096770" h="476884">
                <a:moveTo>
                  <a:pt x="209103" y="9146"/>
                </a:moveTo>
                <a:lnTo>
                  <a:pt x="208393" y="7280"/>
                </a:lnTo>
                <a:lnTo>
                  <a:pt x="207566" y="5590"/>
                </a:lnTo>
                <a:lnTo>
                  <a:pt x="207126" y="3304"/>
                </a:lnTo>
                <a:lnTo>
                  <a:pt x="208744" y="2537"/>
                </a:lnTo>
                <a:lnTo>
                  <a:pt x="209591" y="1926"/>
                </a:lnTo>
                <a:lnTo>
                  <a:pt x="210268" y="3697"/>
                </a:lnTo>
                <a:lnTo>
                  <a:pt x="211128" y="5441"/>
                </a:lnTo>
                <a:lnTo>
                  <a:pt x="211541" y="7741"/>
                </a:lnTo>
                <a:lnTo>
                  <a:pt x="209936" y="8515"/>
                </a:lnTo>
                <a:lnTo>
                  <a:pt x="209103" y="9146"/>
                </a:lnTo>
                <a:close/>
              </a:path>
              <a:path w="2096770" h="476884">
                <a:moveTo>
                  <a:pt x="1660553" y="375966"/>
                </a:moveTo>
                <a:lnTo>
                  <a:pt x="1659795" y="374473"/>
                </a:lnTo>
                <a:lnTo>
                  <a:pt x="1658894" y="373021"/>
                </a:lnTo>
                <a:lnTo>
                  <a:pt x="1658312" y="371122"/>
                </a:lnTo>
                <a:lnTo>
                  <a:pt x="1659775" y="370321"/>
                </a:lnTo>
                <a:lnTo>
                  <a:pt x="1660519" y="369744"/>
                </a:lnTo>
                <a:lnTo>
                  <a:pt x="1662646" y="374155"/>
                </a:lnTo>
                <a:lnTo>
                  <a:pt x="1660553" y="375966"/>
                </a:lnTo>
                <a:close/>
              </a:path>
              <a:path w="2096770" h="476884">
                <a:moveTo>
                  <a:pt x="1662639" y="203636"/>
                </a:moveTo>
                <a:lnTo>
                  <a:pt x="1655888" y="202197"/>
                </a:lnTo>
                <a:lnTo>
                  <a:pt x="1653586" y="199856"/>
                </a:lnTo>
                <a:lnTo>
                  <a:pt x="1655881" y="192861"/>
                </a:lnTo>
                <a:lnTo>
                  <a:pt x="1657824" y="190554"/>
                </a:lnTo>
                <a:lnTo>
                  <a:pt x="1662442" y="191362"/>
                </a:lnTo>
                <a:lnTo>
                  <a:pt x="1665002" y="192352"/>
                </a:lnTo>
                <a:lnTo>
                  <a:pt x="1666817" y="195093"/>
                </a:lnTo>
                <a:lnTo>
                  <a:pt x="1665577" y="201851"/>
                </a:lnTo>
                <a:lnTo>
                  <a:pt x="1662639" y="203636"/>
                </a:lnTo>
                <a:close/>
              </a:path>
              <a:path w="2096770" h="476884">
                <a:moveTo>
                  <a:pt x="1642630" y="288922"/>
                </a:moveTo>
                <a:lnTo>
                  <a:pt x="1641512" y="287497"/>
                </a:lnTo>
                <a:lnTo>
                  <a:pt x="1639346" y="285950"/>
                </a:lnTo>
                <a:lnTo>
                  <a:pt x="1639908" y="281364"/>
                </a:lnTo>
                <a:lnTo>
                  <a:pt x="1642420" y="279464"/>
                </a:lnTo>
                <a:lnTo>
                  <a:pt x="1646916" y="282036"/>
                </a:lnTo>
                <a:lnTo>
                  <a:pt x="1648047" y="285062"/>
                </a:lnTo>
                <a:lnTo>
                  <a:pt x="1647011" y="287660"/>
                </a:lnTo>
                <a:lnTo>
                  <a:pt x="1644356" y="288101"/>
                </a:lnTo>
                <a:lnTo>
                  <a:pt x="1642630" y="288922"/>
                </a:lnTo>
                <a:close/>
              </a:path>
              <a:path w="2096770" h="476884">
                <a:moveTo>
                  <a:pt x="1660431" y="342510"/>
                </a:moveTo>
                <a:lnTo>
                  <a:pt x="1659551" y="340807"/>
                </a:lnTo>
                <a:lnTo>
                  <a:pt x="1658522" y="339165"/>
                </a:lnTo>
                <a:lnTo>
                  <a:pt x="1657824" y="337034"/>
                </a:lnTo>
                <a:lnTo>
                  <a:pt x="1659639" y="335440"/>
                </a:lnTo>
                <a:lnTo>
                  <a:pt x="1662876" y="336118"/>
                </a:lnTo>
                <a:lnTo>
                  <a:pt x="1663661" y="337964"/>
                </a:lnTo>
                <a:lnTo>
                  <a:pt x="1662822" y="340461"/>
                </a:lnTo>
                <a:lnTo>
                  <a:pt x="1660431" y="342510"/>
                </a:lnTo>
                <a:close/>
              </a:path>
              <a:path w="2096770" h="476884">
                <a:moveTo>
                  <a:pt x="1660032" y="274796"/>
                </a:moveTo>
                <a:lnTo>
                  <a:pt x="1656761" y="273303"/>
                </a:lnTo>
                <a:lnTo>
                  <a:pt x="1654798" y="268439"/>
                </a:lnTo>
                <a:lnTo>
                  <a:pt x="1656044" y="265243"/>
                </a:lnTo>
                <a:lnTo>
                  <a:pt x="1660621" y="262346"/>
                </a:lnTo>
                <a:lnTo>
                  <a:pt x="1663729" y="263519"/>
                </a:lnTo>
                <a:lnTo>
                  <a:pt x="1665909" y="266736"/>
                </a:lnTo>
                <a:lnTo>
                  <a:pt x="1665097" y="268635"/>
                </a:lnTo>
                <a:lnTo>
                  <a:pt x="1664799" y="271247"/>
                </a:lnTo>
                <a:lnTo>
                  <a:pt x="1660032" y="274796"/>
                </a:lnTo>
                <a:close/>
              </a:path>
              <a:path w="2096770" h="476884">
                <a:moveTo>
                  <a:pt x="1660160" y="238917"/>
                </a:moveTo>
                <a:lnTo>
                  <a:pt x="1655651" y="238327"/>
                </a:lnTo>
                <a:lnTo>
                  <a:pt x="1653633" y="235803"/>
                </a:lnTo>
                <a:lnTo>
                  <a:pt x="1656003" y="231271"/>
                </a:lnTo>
                <a:lnTo>
                  <a:pt x="1659091" y="230246"/>
                </a:lnTo>
                <a:lnTo>
                  <a:pt x="1661799" y="231101"/>
                </a:lnTo>
                <a:lnTo>
                  <a:pt x="1662280" y="233856"/>
                </a:lnTo>
                <a:lnTo>
                  <a:pt x="1663086" y="235566"/>
                </a:lnTo>
                <a:lnTo>
                  <a:pt x="1661691" y="236705"/>
                </a:lnTo>
                <a:lnTo>
                  <a:pt x="1660160" y="238917"/>
                </a:lnTo>
                <a:close/>
              </a:path>
              <a:path w="2096770" h="476884">
                <a:moveTo>
                  <a:pt x="1660743" y="304704"/>
                </a:moveTo>
                <a:lnTo>
                  <a:pt x="1658055" y="303272"/>
                </a:lnTo>
                <a:lnTo>
                  <a:pt x="1658197" y="301956"/>
                </a:lnTo>
                <a:lnTo>
                  <a:pt x="1660723" y="300925"/>
                </a:lnTo>
                <a:lnTo>
                  <a:pt x="1661278" y="301596"/>
                </a:lnTo>
                <a:lnTo>
                  <a:pt x="1662314" y="302309"/>
                </a:lnTo>
                <a:lnTo>
                  <a:pt x="1662205" y="303557"/>
                </a:lnTo>
                <a:lnTo>
                  <a:pt x="1660743" y="304704"/>
                </a:lnTo>
                <a:close/>
              </a:path>
              <a:path w="2096770" h="476884">
                <a:moveTo>
                  <a:pt x="1643997" y="324767"/>
                </a:moveTo>
                <a:lnTo>
                  <a:pt x="1639183" y="323559"/>
                </a:lnTo>
                <a:lnTo>
                  <a:pt x="1637693" y="320621"/>
                </a:lnTo>
                <a:lnTo>
                  <a:pt x="1640937" y="316394"/>
                </a:lnTo>
                <a:lnTo>
                  <a:pt x="1644187" y="315682"/>
                </a:lnTo>
                <a:lnTo>
                  <a:pt x="1646713" y="317263"/>
                </a:lnTo>
                <a:lnTo>
                  <a:pt x="1646984" y="319889"/>
                </a:lnTo>
                <a:lnTo>
                  <a:pt x="1647728" y="321761"/>
                </a:lnTo>
                <a:lnTo>
                  <a:pt x="1645995" y="322718"/>
                </a:lnTo>
                <a:lnTo>
                  <a:pt x="1643997" y="324767"/>
                </a:lnTo>
                <a:close/>
              </a:path>
              <a:path w="2096770" h="476884">
                <a:moveTo>
                  <a:pt x="1644668" y="255493"/>
                </a:moveTo>
                <a:lnTo>
                  <a:pt x="1640111" y="253200"/>
                </a:lnTo>
                <a:lnTo>
                  <a:pt x="1639027" y="250173"/>
                </a:lnTo>
                <a:lnTo>
                  <a:pt x="1639881" y="247453"/>
                </a:lnTo>
                <a:lnTo>
                  <a:pt x="1642474" y="246849"/>
                </a:lnTo>
                <a:lnTo>
                  <a:pt x="1644106" y="245933"/>
                </a:lnTo>
                <a:lnTo>
                  <a:pt x="1645291" y="247337"/>
                </a:lnTo>
                <a:lnTo>
                  <a:pt x="1647532" y="248816"/>
                </a:lnTo>
                <a:lnTo>
                  <a:pt x="1647193" y="253552"/>
                </a:lnTo>
                <a:lnTo>
                  <a:pt x="1644668" y="255493"/>
                </a:lnTo>
                <a:close/>
              </a:path>
              <a:path w="2096770" h="476884">
                <a:moveTo>
                  <a:pt x="1661007" y="411858"/>
                </a:moveTo>
                <a:lnTo>
                  <a:pt x="1657851" y="410990"/>
                </a:lnTo>
                <a:lnTo>
                  <a:pt x="1656917" y="408975"/>
                </a:lnTo>
                <a:lnTo>
                  <a:pt x="1658312" y="405576"/>
                </a:lnTo>
                <a:lnTo>
                  <a:pt x="1659720" y="404273"/>
                </a:lnTo>
                <a:lnTo>
                  <a:pt x="1662896" y="405148"/>
                </a:lnTo>
                <a:lnTo>
                  <a:pt x="1663688" y="407109"/>
                </a:lnTo>
                <a:lnTo>
                  <a:pt x="1662855" y="409680"/>
                </a:lnTo>
                <a:lnTo>
                  <a:pt x="1662036" y="410393"/>
                </a:lnTo>
                <a:lnTo>
                  <a:pt x="1661007" y="411858"/>
                </a:lnTo>
                <a:close/>
              </a:path>
              <a:path w="2096770" h="476884">
                <a:moveTo>
                  <a:pt x="1644742" y="9817"/>
                </a:moveTo>
                <a:lnTo>
                  <a:pt x="1639677" y="9512"/>
                </a:lnTo>
                <a:lnTo>
                  <a:pt x="1637754" y="6737"/>
                </a:lnTo>
                <a:lnTo>
                  <a:pt x="1640063" y="1981"/>
                </a:lnTo>
                <a:lnTo>
                  <a:pt x="1643253" y="875"/>
                </a:lnTo>
                <a:lnTo>
                  <a:pt x="1646151" y="1716"/>
                </a:lnTo>
                <a:lnTo>
                  <a:pt x="1646821" y="4444"/>
                </a:lnTo>
                <a:lnTo>
                  <a:pt x="1647796" y="6140"/>
                </a:lnTo>
                <a:lnTo>
                  <a:pt x="1646300" y="7415"/>
                </a:lnTo>
                <a:lnTo>
                  <a:pt x="1644742" y="9817"/>
                </a:lnTo>
                <a:close/>
              </a:path>
              <a:path w="2096770" h="476884">
                <a:moveTo>
                  <a:pt x="1644268" y="44488"/>
                </a:moveTo>
                <a:lnTo>
                  <a:pt x="1639725" y="43321"/>
                </a:lnTo>
                <a:lnTo>
                  <a:pt x="1638242" y="40553"/>
                </a:lnTo>
                <a:lnTo>
                  <a:pt x="1641357" y="36496"/>
                </a:lnTo>
                <a:lnTo>
                  <a:pt x="1644458" y="35817"/>
                </a:lnTo>
                <a:lnTo>
                  <a:pt x="1646862" y="37330"/>
                </a:lnTo>
                <a:lnTo>
                  <a:pt x="1647099" y="39841"/>
                </a:lnTo>
                <a:lnTo>
                  <a:pt x="1647796" y="41625"/>
                </a:lnTo>
                <a:lnTo>
                  <a:pt x="1646158" y="42541"/>
                </a:lnTo>
                <a:lnTo>
                  <a:pt x="1644268" y="44488"/>
                </a:lnTo>
                <a:close/>
              </a:path>
              <a:path w="2096770" h="476884">
                <a:moveTo>
                  <a:pt x="1660580" y="445641"/>
                </a:moveTo>
                <a:lnTo>
                  <a:pt x="1659815" y="443985"/>
                </a:lnTo>
                <a:lnTo>
                  <a:pt x="1658867" y="442377"/>
                </a:lnTo>
                <a:lnTo>
                  <a:pt x="1658319" y="440186"/>
                </a:lnTo>
                <a:lnTo>
                  <a:pt x="1659788" y="439324"/>
                </a:lnTo>
                <a:lnTo>
                  <a:pt x="1660540" y="438652"/>
                </a:lnTo>
                <a:lnTo>
                  <a:pt x="1661305" y="440314"/>
                </a:lnTo>
                <a:lnTo>
                  <a:pt x="1662260" y="441922"/>
                </a:lnTo>
                <a:lnTo>
                  <a:pt x="1662828" y="444107"/>
                </a:lnTo>
                <a:lnTo>
                  <a:pt x="1661339" y="444969"/>
                </a:lnTo>
                <a:lnTo>
                  <a:pt x="1660580" y="445641"/>
                </a:lnTo>
                <a:close/>
              </a:path>
              <a:path w="2096770" h="476884">
                <a:moveTo>
                  <a:pt x="1680319" y="464591"/>
                </a:moveTo>
                <a:lnTo>
                  <a:pt x="1678545" y="463709"/>
                </a:lnTo>
                <a:lnTo>
                  <a:pt x="1676283" y="463248"/>
                </a:lnTo>
                <a:lnTo>
                  <a:pt x="1673364" y="459821"/>
                </a:lnTo>
                <a:lnTo>
                  <a:pt x="1674353" y="457840"/>
                </a:lnTo>
                <a:lnTo>
                  <a:pt x="1676974" y="456856"/>
                </a:lnTo>
                <a:lnTo>
                  <a:pt x="1678775" y="457623"/>
                </a:lnTo>
                <a:lnTo>
                  <a:pt x="1681470" y="457969"/>
                </a:lnTo>
                <a:lnTo>
                  <a:pt x="1682682" y="460500"/>
                </a:lnTo>
                <a:lnTo>
                  <a:pt x="1681002" y="462786"/>
                </a:lnTo>
                <a:lnTo>
                  <a:pt x="1680319" y="464591"/>
                </a:lnTo>
                <a:close/>
              </a:path>
              <a:path w="2096770" h="476884">
                <a:moveTo>
                  <a:pt x="1676086" y="427063"/>
                </a:moveTo>
                <a:lnTo>
                  <a:pt x="1675382" y="425496"/>
                </a:lnTo>
                <a:lnTo>
                  <a:pt x="1674820" y="424689"/>
                </a:lnTo>
                <a:lnTo>
                  <a:pt x="1676506" y="424044"/>
                </a:lnTo>
                <a:lnTo>
                  <a:pt x="1678159" y="423237"/>
                </a:lnTo>
                <a:lnTo>
                  <a:pt x="1680264" y="422802"/>
                </a:lnTo>
                <a:lnTo>
                  <a:pt x="1680969" y="424397"/>
                </a:lnTo>
                <a:lnTo>
                  <a:pt x="1681517" y="425225"/>
                </a:lnTo>
                <a:lnTo>
                  <a:pt x="1679851" y="425856"/>
                </a:lnTo>
                <a:lnTo>
                  <a:pt x="1678213" y="426663"/>
                </a:lnTo>
                <a:lnTo>
                  <a:pt x="1676086" y="427063"/>
                </a:lnTo>
                <a:close/>
              </a:path>
              <a:path w="2096770" h="476884">
                <a:moveTo>
                  <a:pt x="1678646" y="393295"/>
                </a:moveTo>
                <a:lnTo>
                  <a:pt x="1676479" y="391653"/>
                </a:lnTo>
                <a:lnTo>
                  <a:pt x="1674651" y="390954"/>
                </a:lnTo>
                <a:lnTo>
                  <a:pt x="1675585" y="389231"/>
                </a:lnTo>
                <a:lnTo>
                  <a:pt x="1676141" y="387039"/>
                </a:lnTo>
                <a:lnTo>
                  <a:pt x="1679655" y="384223"/>
                </a:lnTo>
                <a:lnTo>
                  <a:pt x="1681632" y="385214"/>
                </a:lnTo>
                <a:lnTo>
                  <a:pt x="1682634" y="387819"/>
                </a:lnTo>
                <a:lnTo>
                  <a:pt x="1681801" y="389563"/>
                </a:lnTo>
                <a:lnTo>
                  <a:pt x="1681334" y="392311"/>
                </a:lnTo>
                <a:lnTo>
                  <a:pt x="1678646" y="393295"/>
                </a:lnTo>
                <a:close/>
              </a:path>
              <a:path w="2096770" h="476884">
                <a:moveTo>
                  <a:pt x="1610236" y="289702"/>
                </a:moveTo>
                <a:lnTo>
                  <a:pt x="1605855" y="287606"/>
                </a:lnTo>
                <a:lnTo>
                  <a:pt x="1604839" y="284566"/>
                </a:lnTo>
                <a:lnTo>
                  <a:pt x="1605740" y="281873"/>
                </a:lnTo>
                <a:lnTo>
                  <a:pt x="1608232" y="281262"/>
                </a:lnTo>
                <a:lnTo>
                  <a:pt x="1609830" y="280346"/>
                </a:lnTo>
                <a:lnTo>
                  <a:pt x="1610994" y="281744"/>
                </a:lnTo>
                <a:lnTo>
                  <a:pt x="1613208" y="283230"/>
                </a:lnTo>
                <a:lnTo>
                  <a:pt x="1612816" y="287877"/>
                </a:lnTo>
                <a:lnTo>
                  <a:pt x="1610236" y="289702"/>
                </a:lnTo>
                <a:close/>
              </a:path>
              <a:path w="2096770" h="476884">
                <a:moveTo>
                  <a:pt x="1676175" y="147294"/>
                </a:moveTo>
                <a:lnTo>
                  <a:pt x="1675416" y="145781"/>
                </a:lnTo>
                <a:lnTo>
                  <a:pt x="1674827" y="145000"/>
                </a:lnTo>
                <a:lnTo>
                  <a:pt x="1676459" y="144295"/>
                </a:lnTo>
                <a:lnTo>
                  <a:pt x="1678064" y="143433"/>
                </a:lnTo>
                <a:lnTo>
                  <a:pt x="1680129" y="142931"/>
                </a:lnTo>
                <a:lnTo>
                  <a:pt x="1680887" y="144485"/>
                </a:lnTo>
                <a:lnTo>
                  <a:pt x="1681463" y="145299"/>
                </a:lnTo>
                <a:lnTo>
                  <a:pt x="1679845" y="145977"/>
                </a:lnTo>
                <a:lnTo>
                  <a:pt x="1678260" y="146832"/>
                </a:lnTo>
                <a:lnTo>
                  <a:pt x="1676175" y="147294"/>
                </a:lnTo>
                <a:close/>
              </a:path>
              <a:path w="2096770" h="476884">
                <a:moveTo>
                  <a:pt x="1676872" y="289329"/>
                </a:moveTo>
                <a:lnTo>
                  <a:pt x="1674245" y="288223"/>
                </a:lnTo>
                <a:lnTo>
                  <a:pt x="1673358" y="286181"/>
                </a:lnTo>
                <a:lnTo>
                  <a:pt x="1676459" y="282728"/>
                </a:lnTo>
                <a:lnTo>
                  <a:pt x="1678714" y="282246"/>
                </a:lnTo>
                <a:lnTo>
                  <a:pt x="1680522" y="281357"/>
                </a:lnTo>
                <a:lnTo>
                  <a:pt x="1681145" y="283250"/>
                </a:lnTo>
                <a:lnTo>
                  <a:pt x="1682729" y="285584"/>
                </a:lnTo>
                <a:lnTo>
                  <a:pt x="1681510" y="288244"/>
                </a:lnTo>
                <a:lnTo>
                  <a:pt x="1678714" y="288569"/>
                </a:lnTo>
                <a:lnTo>
                  <a:pt x="1676872" y="289329"/>
                </a:lnTo>
                <a:close/>
              </a:path>
              <a:path w="2096770" h="476884">
                <a:moveTo>
                  <a:pt x="1662090" y="476722"/>
                </a:moveTo>
                <a:lnTo>
                  <a:pt x="1659043" y="476722"/>
                </a:lnTo>
                <a:lnTo>
                  <a:pt x="1658617" y="475610"/>
                </a:lnTo>
                <a:lnTo>
                  <a:pt x="1658407" y="474626"/>
                </a:lnTo>
                <a:lnTo>
                  <a:pt x="1659917" y="473879"/>
                </a:lnTo>
                <a:lnTo>
                  <a:pt x="1660695" y="473282"/>
                </a:lnTo>
                <a:lnTo>
                  <a:pt x="1661685" y="475610"/>
                </a:lnTo>
                <a:lnTo>
                  <a:pt x="1662090" y="476722"/>
                </a:lnTo>
                <a:close/>
              </a:path>
              <a:path w="2096770" h="476884">
                <a:moveTo>
                  <a:pt x="1660377" y="131458"/>
                </a:moveTo>
                <a:lnTo>
                  <a:pt x="1659693" y="129734"/>
                </a:lnTo>
                <a:lnTo>
                  <a:pt x="1658820" y="128058"/>
                </a:lnTo>
                <a:lnTo>
                  <a:pt x="1658359" y="125826"/>
                </a:lnTo>
                <a:lnTo>
                  <a:pt x="1659896" y="125039"/>
                </a:lnTo>
                <a:lnTo>
                  <a:pt x="1660695" y="124408"/>
                </a:lnTo>
                <a:lnTo>
                  <a:pt x="1661386" y="126125"/>
                </a:lnTo>
                <a:lnTo>
                  <a:pt x="1662260" y="127800"/>
                </a:lnTo>
                <a:lnTo>
                  <a:pt x="1662713" y="130040"/>
                </a:lnTo>
                <a:lnTo>
                  <a:pt x="1661169" y="130827"/>
                </a:lnTo>
                <a:lnTo>
                  <a:pt x="1660377" y="131458"/>
                </a:lnTo>
                <a:close/>
              </a:path>
              <a:path w="2096770" h="476884">
                <a:moveTo>
                  <a:pt x="1663715" y="25307"/>
                </a:moveTo>
                <a:lnTo>
                  <a:pt x="1661955" y="24520"/>
                </a:lnTo>
                <a:lnTo>
                  <a:pt x="1659179" y="24100"/>
                </a:lnTo>
                <a:lnTo>
                  <a:pt x="1658190" y="21440"/>
                </a:lnTo>
                <a:lnTo>
                  <a:pt x="1659802" y="19255"/>
                </a:lnTo>
                <a:lnTo>
                  <a:pt x="1660492" y="17416"/>
                </a:lnTo>
                <a:lnTo>
                  <a:pt x="1662253" y="18305"/>
                </a:lnTo>
                <a:lnTo>
                  <a:pt x="1664514" y="18773"/>
                </a:lnTo>
                <a:lnTo>
                  <a:pt x="1667358" y="22281"/>
                </a:lnTo>
                <a:lnTo>
                  <a:pt x="1666343" y="24296"/>
                </a:lnTo>
                <a:lnTo>
                  <a:pt x="1663715" y="25307"/>
                </a:lnTo>
                <a:close/>
              </a:path>
              <a:path w="2096770" h="476884">
                <a:moveTo>
                  <a:pt x="1661562" y="169460"/>
                </a:moveTo>
                <a:lnTo>
                  <a:pt x="1653768" y="166312"/>
                </a:lnTo>
                <a:lnTo>
                  <a:pt x="1653599" y="164066"/>
                </a:lnTo>
                <a:lnTo>
                  <a:pt x="1657086" y="158957"/>
                </a:lnTo>
                <a:lnTo>
                  <a:pt x="1659348" y="156874"/>
                </a:lnTo>
                <a:lnTo>
                  <a:pt x="1663038" y="157159"/>
                </a:lnTo>
                <a:lnTo>
                  <a:pt x="1663979" y="158713"/>
                </a:lnTo>
                <a:lnTo>
                  <a:pt x="1666011" y="160578"/>
                </a:lnTo>
                <a:lnTo>
                  <a:pt x="1664433" y="166312"/>
                </a:lnTo>
                <a:lnTo>
                  <a:pt x="1661562" y="169460"/>
                </a:lnTo>
                <a:close/>
              </a:path>
              <a:path w="2096770" h="476884">
                <a:moveTo>
                  <a:pt x="1660249" y="96861"/>
                </a:moveTo>
                <a:lnTo>
                  <a:pt x="1659606" y="95138"/>
                </a:lnTo>
                <a:lnTo>
                  <a:pt x="1658800" y="93469"/>
                </a:lnTo>
                <a:lnTo>
                  <a:pt x="1658386" y="91304"/>
                </a:lnTo>
                <a:lnTo>
                  <a:pt x="1659971" y="90592"/>
                </a:lnTo>
                <a:lnTo>
                  <a:pt x="1660790" y="90029"/>
                </a:lnTo>
                <a:lnTo>
                  <a:pt x="1661420" y="91725"/>
                </a:lnTo>
                <a:lnTo>
                  <a:pt x="1662226" y="93387"/>
                </a:lnTo>
                <a:lnTo>
                  <a:pt x="1662612" y="95565"/>
                </a:lnTo>
                <a:lnTo>
                  <a:pt x="1661061" y="96278"/>
                </a:lnTo>
                <a:lnTo>
                  <a:pt x="1660249" y="96861"/>
                </a:lnTo>
                <a:close/>
              </a:path>
              <a:path w="2096770" h="476884">
                <a:moveTo>
                  <a:pt x="1676967" y="254584"/>
                </a:moveTo>
                <a:lnTo>
                  <a:pt x="1675877" y="253111"/>
                </a:lnTo>
                <a:lnTo>
                  <a:pt x="1673737" y="251497"/>
                </a:lnTo>
                <a:lnTo>
                  <a:pt x="1674373" y="246923"/>
                </a:lnTo>
                <a:lnTo>
                  <a:pt x="1676940" y="245071"/>
                </a:lnTo>
                <a:lnTo>
                  <a:pt x="1681341" y="247656"/>
                </a:lnTo>
                <a:lnTo>
                  <a:pt x="1682350" y="250696"/>
                </a:lnTo>
                <a:lnTo>
                  <a:pt x="1681314" y="253328"/>
                </a:lnTo>
                <a:lnTo>
                  <a:pt x="1678680" y="253770"/>
                </a:lnTo>
                <a:lnTo>
                  <a:pt x="1676967" y="254584"/>
                </a:lnTo>
                <a:close/>
              </a:path>
              <a:path w="2096770" h="476884">
                <a:moveTo>
                  <a:pt x="1626351" y="131464"/>
                </a:moveTo>
                <a:lnTo>
                  <a:pt x="1625668" y="129748"/>
                </a:lnTo>
                <a:lnTo>
                  <a:pt x="1624787" y="128072"/>
                </a:lnTo>
                <a:lnTo>
                  <a:pt x="1624334" y="125833"/>
                </a:lnTo>
                <a:lnTo>
                  <a:pt x="1625871" y="125039"/>
                </a:lnTo>
                <a:lnTo>
                  <a:pt x="1626656" y="124408"/>
                </a:lnTo>
                <a:lnTo>
                  <a:pt x="1628694" y="129571"/>
                </a:lnTo>
                <a:lnTo>
                  <a:pt x="1626351" y="131464"/>
                </a:lnTo>
                <a:close/>
              </a:path>
              <a:path w="2096770" h="476884">
                <a:moveTo>
                  <a:pt x="1625580" y="62916"/>
                </a:moveTo>
                <a:lnTo>
                  <a:pt x="1621564" y="61688"/>
                </a:lnTo>
                <a:lnTo>
                  <a:pt x="1619587" y="59205"/>
                </a:lnTo>
                <a:lnTo>
                  <a:pt x="1622417" y="55107"/>
                </a:lnTo>
                <a:lnTo>
                  <a:pt x="1625539" y="54523"/>
                </a:lnTo>
                <a:lnTo>
                  <a:pt x="1627956" y="55928"/>
                </a:lnTo>
                <a:lnTo>
                  <a:pt x="1628180" y="58425"/>
                </a:lnTo>
                <a:lnTo>
                  <a:pt x="1628850" y="60148"/>
                </a:lnTo>
                <a:lnTo>
                  <a:pt x="1627367" y="61023"/>
                </a:lnTo>
                <a:lnTo>
                  <a:pt x="1625580" y="62916"/>
                </a:lnTo>
                <a:close/>
              </a:path>
              <a:path w="2096770" h="476884">
                <a:moveTo>
                  <a:pt x="1626589" y="97608"/>
                </a:moveTo>
                <a:lnTo>
                  <a:pt x="1624740" y="96590"/>
                </a:lnTo>
                <a:lnTo>
                  <a:pt x="1622350" y="95986"/>
                </a:lnTo>
                <a:lnTo>
                  <a:pt x="1619479" y="92281"/>
                </a:lnTo>
                <a:lnTo>
                  <a:pt x="1620562" y="90137"/>
                </a:lnTo>
                <a:lnTo>
                  <a:pt x="1623176" y="88997"/>
                </a:lnTo>
                <a:lnTo>
                  <a:pt x="1625045" y="89866"/>
                </a:lnTo>
                <a:lnTo>
                  <a:pt x="1628038" y="90368"/>
                </a:lnTo>
                <a:lnTo>
                  <a:pt x="1629006" y="93292"/>
                </a:lnTo>
                <a:lnTo>
                  <a:pt x="1627320" y="95613"/>
                </a:lnTo>
                <a:lnTo>
                  <a:pt x="1626589" y="97608"/>
                </a:lnTo>
                <a:close/>
              </a:path>
              <a:path w="2096770" h="476884">
                <a:moveTo>
                  <a:pt x="1624957" y="167662"/>
                </a:moveTo>
                <a:lnTo>
                  <a:pt x="1622553" y="165884"/>
                </a:lnTo>
                <a:lnTo>
                  <a:pt x="1620623" y="165158"/>
                </a:lnTo>
                <a:lnTo>
                  <a:pt x="1621551" y="163259"/>
                </a:lnTo>
                <a:lnTo>
                  <a:pt x="1622038" y="160836"/>
                </a:lnTo>
                <a:lnTo>
                  <a:pt x="1625681" y="157736"/>
                </a:lnTo>
                <a:lnTo>
                  <a:pt x="1627780" y="158801"/>
                </a:lnTo>
                <a:lnTo>
                  <a:pt x="1628816" y="161596"/>
                </a:lnTo>
                <a:lnTo>
                  <a:pt x="1628017" y="163510"/>
                </a:lnTo>
                <a:lnTo>
                  <a:pt x="1627658" y="166420"/>
                </a:lnTo>
                <a:lnTo>
                  <a:pt x="1624957" y="167662"/>
                </a:lnTo>
                <a:close/>
              </a:path>
              <a:path w="2096770" h="476884">
                <a:moveTo>
                  <a:pt x="1626521" y="376448"/>
                </a:moveTo>
                <a:lnTo>
                  <a:pt x="1625769" y="374853"/>
                </a:lnTo>
                <a:lnTo>
                  <a:pt x="1624862" y="373300"/>
                </a:lnTo>
                <a:lnTo>
                  <a:pt x="1624313" y="371223"/>
                </a:lnTo>
                <a:lnTo>
                  <a:pt x="1625789" y="370409"/>
                </a:lnTo>
                <a:lnTo>
                  <a:pt x="1626541" y="369792"/>
                </a:lnTo>
                <a:lnTo>
                  <a:pt x="1627286" y="371407"/>
                </a:lnTo>
                <a:lnTo>
                  <a:pt x="1628187" y="372981"/>
                </a:lnTo>
                <a:lnTo>
                  <a:pt x="1628749" y="375043"/>
                </a:lnTo>
                <a:lnTo>
                  <a:pt x="1627272" y="375844"/>
                </a:lnTo>
                <a:lnTo>
                  <a:pt x="1626521" y="376448"/>
                </a:lnTo>
                <a:close/>
              </a:path>
              <a:path w="2096770" h="476884">
                <a:moveTo>
                  <a:pt x="1625586" y="342693"/>
                </a:moveTo>
                <a:lnTo>
                  <a:pt x="1621564" y="341478"/>
                </a:lnTo>
                <a:lnTo>
                  <a:pt x="1619594" y="339002"/>
                </a:lnTo>
                <a:lnTo>
                  <a:pt x="1622458" y="334904"/>
                </a:lnTo>
                <a:lnTo>
                  <a:pt x="1625559" y="334313"/>
                </a:lnTo>
                <a:lnTo>
                  <a:pt x="1627977" y="335704"/>
                </a:lnTo>
                <a:lnTo>
                  <a:pt x="1628200" y="338201"/>
                </a:lnTo>
                <a:lnTo>
                  <a:pt x="1628864" y="339925"/>
                </a:lnTo>
                <a:lnTo>
                  <a:pt x="1627374" y="340800"/>
                </a:lnTo>
                <a:lnTo>
                  <a:pt x="1625586" y="342693"/>
                </a:lnTo>
                <a:close/>
              </a:path>
              <a:path w="2096770" h="476884">
                <a:moveTo>
                  <a:pt x="1626358" y="304595"/>
                </a:moveTo>
                <a:lnTo>
                  <a:pt x="1625817" y="303910"/>
                </a:lnTo>
                <a:lnTo>
                  <a:pt x="1624808" y="303191"/>
                </a:lnTo>
                <a:lnTo>
                  <a:pt x="1624916" y="301943"/>
                </a:lnTo>
                <a:lnTo>
                  <a:pt x="1626054" y="301427"/>
                </a:lnTo>
                <a:lnTo>
                  <a:pt x="1626717" y="300864"/>
                </a:lnTo>
                <a:lnTo>
                  <a:pt x="1627259" y="301549"/>
                </a:lnTo>
                <a:lnTo>
                  <a:pt x="1628281" y="302268"/>
                </a:lnTo>
                <a:lnTo>
                  <a:pt x="1628160" y="303510"/>
                </a:lnTo>
                <a:lnTo>
                  <a:pt x="1627022" y="304032"/>
                </a:lnTo>
                <a:lnTo>
                  <a:pt x="1626358" y="304595"/>
                </a:lnTo>
                <a:close/>
              </a:path>
              <a:path w="2096770" h="476884">
                <a:moveTo>
                  <a:pt x="1623941" y="201831"/>
                </a:moveTo>
                <a:lnTo>
                  <a:pt x="1622858" y="200521"/>
                </a:lnTo>
                <a:lnTo>
                  <a:pt x="1620691" y="199015"/>
                </a:lnTo>
                <a:lnTo>
                  <a:pt x="1621449" y="194842"/>
                </a:lnTo>
                <a:lnTo>
                  <a:pt x="1623900" y="192820"/>
                </a:lnTo>
                <a:lnTo>
                  <a:pt x="1628241" y="194897"/>
                </a:lnTo>
                <a:lnTo>
                  <a:pt x="1629243" y="198031"/>
                </a:lnTo>
                <a:lnTo>
                  <a:pt x="1628261" y="200630"/>
                </a:lnTo>
                <a:lnTo>
                  <a:pt x="1625627" y="201051"/>
                </a:lnTo>
                <a:lnTo>
                  <a:pt x="1623941" y="201831"/>
                </a:lnTo>
                <a:close/>
              </a:path>
              <a:path w="2096770" h="476884">
                <a:moveTo>
                  <a:pt x="1606085" y="220116"/>
                </a:moveTo>
                <a:lnTo>
                  <a:pt x="1604135" y="217558"/>
                </a:lnTo>
                <a:lnTo>
                  <a:pt x="1605476" y="212938"/>
                </a:lnTo>
                <a:lnTo>
                  <a:pt x="1608469" y="211642"/>
                </a:lnTo>
                <a:lnTo>
                  <a:pt x="1611313" y="212137"/>
                </a:lnTo>
                <a:lnTo>
                  <a:pt x="1612267" y="214505"/>
                </a:lnTo>
                <a:lnTo>
                  <a:pt x="1613391" y="215937"/>
                </a:lnTo>
                <a:lnTo>
                  <a:pt x="1612172" y="217307"/>
                </a:lnTo>
                <a:lnTo>
                  <a:pt x="1611042" y="219736"/>
                </a:lnTo>
                <a:lnTo>
                  <a:pt x="1606085" y="220116"/>
                </a:lnTo>
                <a:close/>
              </a:path>
              <a:path w="2096770" h="476884">
                <a:moveTo>
                  <a:pt x="1626365" y="272625"/>
                </a:moveTo>
                <a:lnTo>
                  <a:pt x="1625661" y="271967"/>
                </a:lnTo>
                <a:lnTo>
                  <a:pt x="1624259" y="271098"/>
                </a:lnTo>
                <a:lnTo>
                  <a:pt x="1624875" y="269049"/>
                </a:lnTo>
                <a:lnTo>
                  <a:pt x="1625837" y="267557"/>
                </a:lnTo>
                <a:lnTo>
                  <a:pt x="1626629" y="266010"/>
                </a:lnTo>
                <a:lnTo>
                  <a:pt x="1628803" y="267991"/>
                </a:lnTo>
                <a:lnTo>
                  <a:pt x="1626365" y="272625"/>
                </a:lnTo>
                <a:close/>
              </a:path>
              <a:path w="2096770" h="476884">
                <a:moveTo>
                  <a:pt x="1625553" y="447439"/>
                </a:moveTo>
                <a:lnTo>
                  <a:pt x="1620691" y="446509"/>
                </a:lnTo>
                <a:lnTo>
                  <a:pt x="1619736" y="443748"/>
                </a:lnTo>
                <a:lnTo>
                  <a:pt x="1623020" y="439772"/>
                </a:lnTo>
                <a:lnTo>
                  <a:pt x="1625363" y="439704"/>
                </a:lnTo>
                <a:lnTo>
                  <a:pt x="1627083" y="439127"/>
                </a:lnTo>
                <a:lnTo>
                  <a:pt x="1628864" y="444589"/>
                </a:lnTo>
                <a:lnTo>
                  <a:pt x="1627300" y="445518"/>
                </a:lnTo>
                <a:lnTo>
                  <a:pt x="1625553" y="447439"/>
                </a:lnTo>
                <a:close/>
              </a:path>
              <a:path w="2096770" h="476884">
                <a:moveTo>
                  <a:pt x="1626385" y="235104"/>
                </a:moveTo>
                <a:lnTo>
                  <a:pt x="1625837" y="234426"/>
                </a:lnTo>
                <a:lnTo>
                  <a:pt x="1624679" y="233435"/>
                </a:lnTo>
                <a:lnTo>
                  <a:pt x="1626101" y="230660"/>
                </a:lnTo>
                <a:lnTo>
                  <a:pt x="1627394" y="230809"/>
                </a:lnTo>
                <a:lnTo>
                  <a:pt x="1628259" y="233123"/>
                </a:lnTo>
                <a:lnTo>
                  <a:pt x="1628323" y="233435"/>
                </a:lnTo>
                <a:lnTo>
                  <a:pt x="1626385" y="235104"/>
                </a:lnTo>
                <a:close/>
              </a:path>
              <a:path w="2096770" h="476884">
                <a:moveTo>
                  <a:pt x="1641526" y="461171"/>
                </a:moveTo>
                <a:lnTo>
                  <a:pt x="1640801" y="459638"/>
                </a:lnTo>
                <a:lnTo>
                  <a:pt x="1640219" y="458851"/>
                </a:lnTo>
                <a:lnTo>
                  <a:pt x="1641898" y="458206"/>
                </a:lnTo>
                <a:lnTo>
                  <a:pt x="1643544" y="457399"/>
                </a:lnTo>
                <a:lnTo>
                  <a:pt x="1645670" y="456971"/>
                </a:lnTo>
                <a:lnTo>
                  <a:pt x="1646381" y="458498"/>
                </a:lnTo>
                <a:lnTo>
                  <a:pt x="1646950" y="459292"/>
                </a:lnTo>
                <a:lnTo>
                  <a:pt x="1645291" y="459936"/>
                </a:lnTo>
                <a:lnTo>
                  <a:pt x="1643659" y="460757"/>
                </a:lnTo>
                <a:lnTo>
                  <a:pt x="1641526" y="461171"/>
                </a:lnTo>
                <a:close/>
              </a:path>
              <a:path w="2096770" h="476884">
                <a:moveTo>
                  <a:pt x="1641567" y="113199"/>
                </a:moveTo>
                <a:lnTo>
                  <a:pt x="1640801" y="111666"/>
                </a:lnTo>
                <a:lnTo>
                  <a:pt x="1640192" y="110879"/>
                </a:lnTo>
                <a:lnTo>
                  <a:pt x="1641858" y="110200"/>
                </a:lnTo>
                <a:lnTo>
                  <a:pt x="1643483" y="109339"/>
                </a:lnTo>
                <a:lnTo>
                  <a:pt x="1645643" y="108884"/>
                </a:lnTo>
                <a:lnTo>
                  <a:pt x="1646408" y="110397"/>
                </a:lnTo>
                <a:lnTo>
                  <a:pt x="1647017" y="111177"/>
                </a:lnTo>
                <a:lnTo>
                  <a:pt x="1645352" y="111869"/>
                </a:lnTo>
                <a:lnTo>
                  <a:pt x="1643720" y="112731"/>
                </a:lnTo>
                <a:lnTo>
                  <a:pt x="1641567" y="113199"/>
                </a:lnTo>
                <a:close/>
              </a:path>
              <a:path w="2096770" h="476884">
                <a:moveTo>
                  <a:pt x="1644925" y="358162"/>
                </a:moveTo>
                <a:lnTo>
                  <a:pt x="1640253" y="357796"/>
                </a:lnTo>
                <a:lnTo>
                  <a:pt x="1638249" y="355367"/>
                </a:lnTo>
                <a:lnTo>
                  <a:pt x="1640666" y="350794"/>
                </a:lnTo>
                <a:lnTo>
                  <a:pt x="1643652" y="349715"/>
                </a:lnTo>
                <a:lnTo>
                  <a:pt x="1646334" y="350645"/>
                </a:lnTo>
                <a:lnTo>
                  <a:pt x="1646916" y="353209"/>
                </a:lnTo>
                <a:lnTo>
                  <a:pt x="1647830" y="354851"/>
                </a:lnTo>
                <a:lnTo>
                  <a:pt x="1646415" y="355991"/>
                </a:lnTo>
                <a:lnTo>
                  <a:pt x="1644925" y="358162"/>
                </a:lnTo>
                <a:close/>
              </a:path>
              <a:path w="2096770" h="476884">
                <a:moveTo>
                  <a:pt x="1643835" y="78569"/>
                </a:moveTo>
                <a:lnTo>
                  <a:pt x="1642907" y="78040"/>
                </a:lnTo>
                <a:lnTo>
                  <a:pt x="1641986" y="77748"/>
                </a:lnTo>
                <a:lnTo>
                  <a:pt x="1642264" y="76968"/>
                </a:lnTo>
                <a:lnTo>
                  <a:pt x="1642521" y="75536"/>
                </a:lnTo>
                <a:lnTo>
                  <a:pt x="1643733" y="75502"/>
                </a:lnTo>
                <a:lnTo>
                  <a:pt x="1644668" y="76025"/>
                </a:lnTo>
                <a:lnTo>
                  <a:pt x="1645595" y="76337"/>
                </a:lnTo>
                <a:lnTo>
                  <a:pt x="1645311" y="77103"/>
                </a:lnTo>
                <a:lnTo>
                  <a:pt x="1645067" y="78494"/>
                </a:lnTo>
                <a:lnTo>
                  <a:pt x="1643835" y="78569"/>
                </a:lnTo>
                <a:close/>
              </a:path>
              <a:path w="2096770" h="476884">
                <a:moveTo>
                  <a:pt x="1644079" y="180879"/>
                </a:moveTo>
                <a:lnTo>
                  <a:pt x="1640822" y="180058"/>
                </a:lnTo>
                <a:lnTo>
                  <a:pt x="1640537" y="178708"/>
                </a:lnTo>
                <a:lnTo>
                  <a:pt x="1643286" y="177113"/>
                </a:lnTo>
                <a:lnTo>
                  <a:pt x="1644526" y="177459"/>
                </a:lnTo>
                <a:lnTo>
                  <a:pt x="1645643" y="178172"/>
                </a:lnTo>
                <a:lnTo>
                  <a:pt x="1645595" y="179196"/>
                </a:lnTo>
                <a:lnTo>
                  <a:pt x="1645765" y="179888"/>
                </a:lnTo>
                <a:lnTo>
                  <a:pt x="1644972" y="180187"/>
                </a:lnTo>
                <a:lnTo>
                  <a:pt x="1644079" y="180879"/>
                </a:lnTo>
                <a:close/>
              </a:path>
              <a:path w="2096770" h="476884">
                <a:moveTo>
                  <a:pt x="1645467" y="147348"/>
                </a:moveTo>
                <a:lnTo>
                  <a:pt x="1643307" y="146805"/>
                </a:lnTo>
                <a:lnTo>
                  <a:pt x="1641679" y="145862"/>
                </a:lnTo>
                <a:lnTo>
                  <a:pt x="1640070" y="145129"/>
                </a:lnTo>
                <a:lnTo>
                  <a:pt x="1641725" y="144362"/>
                </a:lnTo>
                <a:lnTo>
                  <a:pt x="1643293" y="143433"/>
                </a:lnTo>
                <a:lnTo>
                  <a:pt x="1645453" y="142883"/>
                </a:lnTo>
                <a:lnTo>
                  <a:pt x="1646305" y="144376"/>
                </a:lnTo>
                <a:lnTo>
                  <a:pt x="1646950" y="145109"/>
                </a:lnTo>
                <a:lnTo>
                  <a:pt x="1646292" y="145876"/>
                </a:lnTo>
                <a:lnTo>
                  <a:pt x="1645467" y="147348"/>
                </a:lnTo>
                <a:close/>
              </a:path>
              <a:path w="2096770" h="476884">
                <a:moveTo>
                  <a:pt x="1628166" y="476716"/>
                </a:moveTo>
                <a:lnTo>
                  <a:pt x="1624909" y="476716"/>
                </a:lnTo>
                <a:lnTo>
                  <a:pt x="1625526" y="475515"/>
                </a:lnTo>
                <a:lnTo>
                  <a:pt x="1626155" y="474477"/>
                </a:lnTo>
                <a:lnTo>
                  <a:pt x="1626792" y="473364"/>
                </a:lnTo>
                <a:lnTo>
                  <a:pt x="1628843" y="475515"/>
                </a:lnTo>
                <a:lnTo>
                  <a:pt x="1628166" y="476716"/>
                </a:lnTo>
                <a:close/>
              </a:path>
              <a:path w="2096770" h="476884">
                <a:moveTo>
                  <a:pt x="1626318" y="411221"/>
                </a:moveTo>
                <a:lnTo>
                  <a:pt x="1625620" y="410508"/>
                </a:lnTo>
                <a:lnTo>
                  <a:pt x="1624205" y="409579"/>
                </a:lnTo>
                <a:lnTo>
                  <a:pt x="1624855" y="407394"/>
                </a:lnTo>
                <a:lnTo>
                  <a:pt x="1625878" y="405833"/>
                </a:lnTo>
                <a:lnTo>
                  <a:pt x="1626710" y="404205"/>
                </a:lnTo>
                <a:lnTo>
                  <a:pt x="1628898" y="406254"/>
                </a:lnTo>
                <a:lnTo>
                  <a:pt x="1626318" y="411221"/>
                </a:lnTo>
                <a:close/>
              </a:path>
              <a:path w="2096770" h="476884">
                <a:moveTo>
                  <a:pt x="1641695" y="393112"/>
                </a:moveTo>
                <a:lnTo>
                  <a:pt x="1640870" y="391639"/>
                </a:lnTo>
                <a:lnTo>
                  <a:pt x="1640239" y="390907"/>
                </a:lnTo>
                <a:lnTo>
                  <a:pt x="1645067" y="388654"/>
                </a:lnTo>
                <a:lnTo>
                  <a:pt x="1646977" y="390900"/>
                </a:lnTo>
                <a:lnTo>
                  <a:pt x="1645347" y="391646"/>
                </a:lnTo>
                <a:lnTo>
                  <a:pt x="1643794" y="392562"/>
                </a:lnTo>
                <a:lnTo>
                  <a:pt x="1641695" y="393112"/>
                </a:lnTo>
                <a:close/>
              </a:path>
              <a:path w="2096770" h="476884">
                <a:moveTo>
                  <a:pt x="1626616" y="28388"/>
                </a:moveTo>
                <a:lnTo>
                  <a:pt x="1624733" y="27519"/>
                </a:lnTo>
                <a:lnTo>
                  <a:pt x="1622268" y="27112"/>
                </a:lnTo>
                <a:lnTo>
                  <a:pt x="1619404" y="23496"/>
                </a:lnTo>
                <a:lnTo>
                  <a:pt x="1620501" y="20870"/>
                </a:lnTo>
                <a:lnTo>
                  <a:pt x="1625072" y="20327"/>
                </a:lnTo>
                <a:lnTo>
                  <a:pt x="1627056" y="21908"/>
                </a:lnTo>
                <a:lnTo>
                  <a:pt x="1628958" y="22702"/>
                </a:lnTo>
                <a:lnTo>
                  <a:pt x="1626616" y="28388"/>
                </a:lnTo>
                <a:close/>
              </a:path>
              <a:path w="2096770" h="476884">
                <a:moveTo>
                  <a:pt x="1644458" y="220598"/>
                </a:moveTo>
                <a:lnTo>
                  <a:pt x="1639617" y="219886"/>
                </a:lnTo>
                <a:lnTo>
                  <a:pt x="1637768" y="217117"/>
                </a:lnTo>
                <a:lnTo>
                  <a:pt x="1640477" y="212510"/>
                </a:lnTo>
                <a:lnTo>
                  <a:pt x="1643706" y="211432"/>
                </a:lnTo>
                <a:lnTo>
                  <a:pt x="1646428" y="212639"/>
                </a:lnTo>
                <a:lnTo>
                  <a:pt x="1646889" y="215380"/>
                </a:lnTo>
                <a:lnTo>
                  <a:pt x="1647749" y="217199"/>
                </a:lnTo>
                <a:lnTo>
                  <a:pt x="1646185" y="218339"/>
                </a:lnTo>
                <a:lnTo>
                  <a:pt x="1644458" y="220598"/>
                </a:lnTo>
                <a:close/>
              </a:path>
              <a:path w="2096770" h="476884">
                <a:moveTo>
                  <a:pt x="1641675" y="427253"/>
                </a:moveTo>
                <a:lnTo>
                  <a:pt x="1640818" y="425754"/>
                </a:lnTo>
                <a:lnTo>
                  <a:pt x="1640185" y="425021"/>
                </a:lnTo>
                <a:lnTo>
                  <a:pt x="1645101" y="422741"/>
                </a:lnTo>
                <a:lnTo>
                  <a:pt x="1647072" y="424994"/>
                </a:lnTo>
                <a:lnTo>
                  <a:pt x="1645392" y="425774"/>
                </a:lnTo>
                <a:lnTo>
                  <a:pt x="1643828" y="426697"/>
                </a:lnTo>
                <a:lnTo>
                  <a:pt x="1641675" y="427253"/>
                </a:lnTo>
                <a:close/>
              </a:path>
              <a:path w="2096770" h="476884">
                <a:moveTo>
                  <a:pt x="1660276" y="62753"/>
                </a:moveTo>
                <a:lnTo>
                  <a:pt x="1659451" y="60901"/>
                </a:lnTo>
                <a:lnTo>
                  <a:pt x="1658562" y="59293"/>
                </a:lnTo>
                <a:lnTo>
                  <a:pt x="1658007" y="57081"/>
                </a:lnTo>
                <a:lnTo>
                  <a:pt x="1659856" y="55575"/>
                </a:lnTo>
                <a:lnTo>
                  <a:pt x="1663126" y="56443"/>
                </a:lnTo>
                <a:lnTo>
                  <a:pt x="1663844" y="58363"/>
                </a:lnTo>
                <a:lnTo>
                  <a:pt x="1662808" y="60901"/>
                </a:lnTo>
                <a:lnTo>
                  <a:pt x="1660276" y="62753"/>
                </a:lnTo>
                <a:close/>
              </a:path>
              <a:path w="2096770" h="476884">
                <a:moveTo>
                  <a:pt x="1713200" y="113525"/>
                </a:moveTo>
                <a:lnTo>
                  <a:pt x="1710972" y="111849"/>
                </a:lnTo>
                <a:lnTo>
                  <a:pt x="1709178" y="111143"/>
                </a:lnTo>
                <a:lnTo>
                  <a:pt x="1709990" y="109373"/>
                </a:lnTo>
                <a:lnTo>
                  <a:pt x="1710363" y="107079"/>
                </a:lnTo>
                <a:lnTo>
                  <a:pt x="1713708" y="104311"/>
                </a:lnTo>
                <a:lnTo>
                  <a:pt x="1715692" y="105342"/>
                </a:lnTo>
                <a:lnTo>
                  <a:pt x="1716687" y="107853"/>
                </a:lnTo>
                <a:lnTo>
                  <a:pt x="1715983" y="109651"/>
                </a:lnTo>
                <a:lnTo>
                  <a:pt x="1715698" y="112419"/>
                </a:lnTo>
                <a:lnTo>
                  <a:pt x="1713200" y="113525"/>
                </a:lnTo>
                <a:close/>
              </a:path>
              <a:path w="2096770" h="476884">
                <a:moveTo>
                  <a:pt x="1714148" y="184692"/>
                </a:moveTo>
                <a:lnTo>
                  <a:pt x="1709726" y="184265"/>
                </a:lnTo>
                <a:lnTo>
                  <a:pt x="1707498" y="181890"/>
                </a:lnTo>
                <a:lnTo>
                  <a:pt x="1709259" y="177371"/>
                </a:lnTo>
                <a:lnTo>
                  <a:pt x="1712442" y="176408"/>
                </a:lnTo>
                <a:lnTo>
                  <a:pt x="1715245" y="177134"/>
                </a:lnTo>
                <a:lnTo>
                  <a:pt x="1715922" y="179664"/>
                </a:lnTo>
                <a:lnTo>
                  <a:pt x="1716850" y="181225"/>
                </a:lnTo>
                <a:lnTo>
                  <a:pt x="1715550" y="182412"/>
                </a:lnTo>
                <a:lnTo>
                  <a:pt x="1714148" y="184692"/>
                </a:lnTo>
                <a:close/>
              </a:path>
              <a:path w="2096770" h="476884">
                <a:moveTo>
                  <a:pt x="1728645" y="25531"/>
                </a:moveTo>
                <a:lnTo>
                  <a:pt x="1727799" y="23801"/>
                </a:lnTo>
                <a:lnTo>
                  <a:pt x="1727155" y="22912"/>
                </a:lnTo>
                <a:lnTo>
                  <a:pt x="1728239" y="20456"/>
                </a:lnTo>
                <a:lnTo>
                  <a:pt x="1730108" y="19547"/>
                </a:lnTo>
                <a:lnTo>
                  <a:pt x="1733412" y="21094"/>
                </a:lnTo>
                <a:lnTo>
                  <a:pt x="1733907" y="22335"/>
                </a:lnTo>
                <a:lnTo>
                  <a:pt x="1734577" y="23197"/>
                </a:lnTo>
                <a:lnTo>
                  <a:pt x="1732748" y="23991"/>
                </a:lnTo>
                <a:lnTo>
                  <a:pt x="1730961" y="24954"/>
                </a:lnTo>
                <a:lnTo>
                  <a:pt x="1728645" y="25531"/>
                </a:lnTo>
                <a:close/>
              </a:path>
              <a:path w="2096770" h="476884">
                <a:moveTo>
                  <a:pt x="1714222" y="77945"/>
                </a:moveTo>
                <a:lnTo>
                  <a:pt x="1713566" y="76262"/>
                </a:lnTo>
                <a:lnTo>
                  <a:pt x="1712719" y="74613"/>
                </a:lnTo>
                <a:lnTo>
                  <a:pt x="1712286" y="72429"/>
                </a:lnTo>
                <a:lnTo>
                  <a:pt x="1713803" y="71669"/>
                </a:lnTo>
                <a:lnTo>
                  <a:pt x="1714581" y="71058"/>
                </a:lnTo>
                <a:lnTo>
                  <a:pt x="1715325" y="72863"/>
                </a:lnTo>
                <a:lnTo>
                  <a:pt x="1716118" y="74403"/>
                </a:lnTo>
                <a:lnTo>
                  <a:pt x="1716572" y="76581"/>
                </a:lnTo>
                <a:lnTo>
                  <a:pt x="1715021" y="77341"/>
                </a:lnTo>
                <a:lnTo>
                  <a:pt x="1714222" y="77945"/>
                </a:lnTo>
                <a:close/>
              </a:path>
              <a:path w="2096770" h="476884">
                <a:moveTo>
                  <a:pt x="1728720" y="62489"/>
                </a:moveTo>
                <a:lnTo>
                  <a:pt x="1728083" y="60677"/>
                </a:lnTo>
                <a:lnTo>
                  <a:pt x="1726451" y="58275"/>
                </a:lnTo>
                <a:lnTo>
                  <a:pt x="1727859" y="55860"/>
                </a:lnTo>
                <a:lnTo>
                  <a:pt x="1730595" y="54862"/>
                </a:lnTo>
                <a:lnTo>
                  <a:pt x="1735112" y="55405"/>
                </a:lnTo>
                <a:lnTo>
                  <a:pt x="1735999" y="57861"/>
                </a:lnTo>
                <a:lnTo>
                  <a:pt x="1732864" y="61254"/>
                </a:lnTo>
                <a:lnTo>
                  <a:pt x="1730561" y="61661"/>
                </a:lnTo>
                <a:lnTo>
                  <a:pt x="1728720" y="62489"/>
                </a:lnTo>
                <a:close/>
              </a:path>
              <a:path w="2096770" h="476884">
                <a:moveTo>
                  <a:pt x="1712543" y="325927"/>
                </a:moveTo>
                <a:lnTo>
                  <a:pt x="1708988" y="323322"/>
                </a:lnTo>
                <a:lnTo>
                  <a:pt x="1708413" y="321083"/>
                </a:lnTo>
                <a:lnTo>
                  <a:pt x="1707444" y="319359"/>
                </a:lnTo>
                <a:lnTo>
                  <a:pt x="1708948" y="318131"/>
                </a:lnTo>
                <a:lnTo>
                  <a:pt x="1710546" y="315770"/>
                </a:lnTo>
                <a:lnTo>
                  <a:pt x="1715495" y="316245"/>
                </a:lnTo>
                <a:lnTo>
                  <a:pt x="1717087" y="318946"/>
                </a:lnTo>
                <a:lnTo>
                  <a:pt x="1714920" y="324998"/>
                </a:lnTo>
                <a:lnTo>
                  <a:pt x="1712543" y="325927"/>
                </a:lnTo>
                <a:close/>
              </a:path>
              <a:path w="2096770" h="476884">
                <a:moveTo>
                  <a:pt x="1713857" y="147538"/>
                </a:moveTo>
                <a:lnTo>
                  <a:pt x="1709225" y="145014"/>
                </a:lnTo>
                <a:lnTo>
                  <a:pt x="1709875" y="144288"/>
                </a:lnTo>
                <a:lnTo>
                  <a:pt x="1710755" y="142849"/>
                </a:lnTo>
                <a:lnTo>
                  <a:pt x="1712760" y="143487"/>
                </a:lnTo>
                <a:lnTo>
                  <a:pt x="1714243" y="144464"/>
                </a:lnTo>
                <a:lnTo>
                  <a:pt x="1715780" y="145278"/>
                </a:lnTo>
                <a:lnTo>
                  <a:pt x="1713857" y="147538"/>
                </a:lnTo>
                <a:close/>
              </a:path>
              <a:path w="2096770" h="476884">
                <a:moveTo>
                  <a:pt x="1714378" y="288278"/>
                </a:moveTo>
                <a:lnTo>
                  <a:pt x="1713613" y="287647"/>
                </a:lnTo>
                <a:lnTo>
                  <a:pt x="1712110" y="286812"/>
                </a:lnTo>
                <a:lnTo>
                  <a:pt x="1712672" y="284709"/>
                </a:lnTo>
                <a:lnTo>
                  <a:pt x="1713606" y="283141"/>
                </a:lnTo>
                <a:lnTo>
                  <a:pt x="1714365" y="281520"/>
                </a:lnTo>
                <a:lnTo>
                  <a:pt x="1716613" y="283433"/>
                </a:lnTo>
                <a:lnTo>
                  <a:pt x="1714378" y="288278"/>
                </a:lnTo>
                <a:close/>
              </a:path>
              <a:path w="2096770" h="476884">
                <a:moveTo>
                  <a:pt x="1714182" y="357796"/>
                </a:moveTo>
                <a:lnTo>
                  <a:pt x="1713464" y="357097"/>
                </a:lnTo>
                <a:lnTo>
                  <a:pt x="1712015" y="356141"/>
                </a:lnTo>
                <a:lnTo>
                  <a:pt x="1712746" y="354051"/>
                </a:lnTo>
                <a:lnTo>
                  <a:pt x="1713803" y="352524"/>
                </a:lnTo>
                <a:lnTo>
                  <a:pt x="1714696" y="350930"/>
                </a:lnTo>
                <a:lnTo>
                  <a:pt x="1716768" y="353108"/>
                </a:lnTo>
                <a:lnTo>
                  <a:pt x="1714182" y="357796"/>
                </a:lnTo>
                <a:close/>
              </a:path>
              <a:path w="2096770" h="476884">
                <a:moveTo>
                  <a:pt x="1714500" y="393295"/>
                </a:moveTo>
                <a:lnTo>
                  <a:pt x="1708968" y="390974"/>
                </a:lnTo>
                <a:lnTo>
                  <a:pt x="1709882" y="389190"/>
                </a:lnTo>
                <a:lnTo>
                  <a:pt x="1710390" y="386883"/>
                </a:lnTo>
                <a:lnTo>
                  <a:pt x="1713809" y="384176"/>
                </a:lnTo>
                <a:lnTo>
                  <a:pt x="1716267" y="385234"/>
                </a:lnTo>
                <a:lnTo>
                  <a:pt x="1716728" y="389570"/>
                </a:lnTo>
                <a:lnTo>
                  <a:pt x="1715238" y="391470"/>
                </a:lnTo>
                <a:lnTo>
                  <a:pt x="1714500" y="393295"/>
                </a:lnTo>
                <a:close/>
              </a:path>
              <a:path w="2096770" h="476884">
                <a:moveTo>
                  <a:pt x="1713247" y="428312"/>
                </a:moveTo>
                <a:lnTo>
                  <a:pt x="1710241" y="426751"/>
                </a:lnTo>
                <a:lnTo>
                  <a:pt x="1709868" y="425632"/>
                </a:lnTo>
                <a:lnTo>
                  <a:pt x="1709313" y="424845"/>
                </a:lnTo>
                <a:lnTo>
                  <a:pt x="1710911" y="424139"/>
                </a:lnTo>
                <a:lnTo>
                  <a:pt x="1712469" y="423284"/>
                </a:lnTo>
                <a:lnTo>
                  <a:pt x="1714480" y="422782"/>
                </a:lnTo>
                <a:lnTo>
                  <a:pt x="1715834" y="424478"/>
                </a:lnTo>
                <a:lnTo>
                  <a:pt x="1715062" y="427538"/>
                </a:lnTo>
                <a:lnTo>
                  <a:pt x="1713247" y="428312"/>
                </a:lnTo>
                <a:close/>
              </a:path>
              <a:path w="2096770" h="476884">
                <a:moveTo>
                  <a:pt x="1713505" y="465066"/>
                </a:moveTo>
                <a:lnTo>
                  <a:pt x="1709469" y="463804"/>
                </a:lnTo>
                <a:lnTo>
                  <a:pt x="1707377" y="461321"/>
                </a:lnTo>
                <a:lnTo>
                  <a:pt x="1710200" y="457134"/>
                </a:lnTo>
                <a:lnTo>
                  <a:pt x="1713396" y="456564"/>
                </a:lnTo>
                <a:lnTo>
                  <a:pt x="1715888" y="458003"/>
                </a:lnTo>
                <a:lnTo>
                  <a:pt x="1716132" y="460533"/>
                </a:lnTo>
                <a:lnTo>
                  <a:pt x="1716829" y="462284"/>
                </a:lnTo>
                <a:lnTo>
                  <a:pt x="1715326" y="463166"/>
                </a:lnTo>
                <a:lnTo>
                  <a:pt x="1713505" y="465066"/>
                </a:lnTo>
                <a:close/>
              </a:path>
              <a:path w="2096770" h="476884">
                <a:moveTo>
                  <a:pt x="1732498" y="132204"/>
                </a:moveTo>
                <a:lnTo>
                  <a:pt x="1727867" y="131525"/>
                </a:lnTo>
                <a:lnTo>
                  <a:pt x="1726086" y="128886"/>
                </a:lnTo>
                <a:lnTo>
                  <a:pt x="1728693" y="124469"/>
                </a:lnTo>
                <a:lnTo>
                  <a:pt x="1731787" y="123438"/>
                </a:lnTo>
                <a:lnTo>
                  <a:pt x="1734387" y="124584"/>
                </a:lnTo>
                <a:lnTo>
                  <a:pt x="1734821" y="127217"/>
                </a:lnTo>
                <a:lnTo>
                  <a:pt x="1735647" y="128961"/>
                </a:lnTo>
                <a:lnTo>
                  <a:pt x="1734150" y="130053"/>
                </a:lnTo>
                <a:lnTo>
                  <a:pt x="1732498" y="132204"/>
                </a:lnTo>
                <a:close/>
              </a:path>
              <a:path w="2096770" h="476884">
                <a:moveTo>
                  <a:pt x="1728124" y="166441"/>
                </a:moveTo>
                <a:lnTo>
                  <a:pt x="1726004" y="164032"/>
                </a:lnTo>
                <a:lnTo>
                  <a:pt x="1727724" y="159215"/>
                </a:lnTo>
                <a:lnTo>
                  <a:pt x="1730683" y="157932"/>
                </a:lnTo>
                <a:lnTo>
                  <a:pt x="1733520" y="158482"/>
                </a:lnTo>
                <a:lnTo>
                  <a:pt x="1734414" y="160952"/>
                </a:lnTo>
                <a:lnTo>
                  <a:pt x="1735498" y="162444"/>
                </a:lnTo>
                <a:lnTo>
                  <a:pt x="1734245" y="163781"/>
                </a:lnTo>
                <a:lnTo>
                  <a:pt x="1733046" y="166169"/>
                </a:lnTo>
                <a:lnTo>
                  <a:pt x="1728124" y="166441"/>
                </a:lnTo>
                <a:close/>
              </a:path>
              <a:path w="2096770" h="476884">
                <a:moveTo>
                  <a:pt x="1678490" y="180920"/>
                </a:moveTo>
                <a:lnTo>
                  <a:pt x="1675240" y="180099"/>
                </a:lnTo>
                <a:lnTo>
                  <a:pt x="1674942" y="178715"/>
                </a:lnTo>
                <a:lnTo>
                  <a:pt x="1677644" y="177066"/>
                </a:lnTo>
                <a:lnTo>
                  <a:pt x="1678955" y="177419"/>
                </a:lnTo>
                <a:lnTo>
                  <a:pt x="1680048" y="178138"/>
                </a:lnTo>
                <a:lnTo>
                  <a:pt x="1680007" y="179183"/>
                </a:lnTo>
                <a:lnTo>
                  <a:pt x="1680190" y="179895"/>
                </a:lnTo>
                <a:lnTo>
                  <a:pt x="1679391" y="180207"/>
                </a:lnTo>
                <a:lnTo>
                  <a:pt x="1678490" y="180920"/>
                </a:lnTo>
                <a:close/>
              </a:path>
              <a:path w="2096770" h="476884">
                <a:moveTo>
                  <a:pt x="1730562" y="201464"/>
                </a:moveTo>
                <a:lnTo>
                  <a:pt x="1727792" y="200345"/>
                </a:lnTo>
                <a:lnTo>
                  <a:pt x="1726438" y="197441"/>
                </a:lnTo>
                <a:lnTo>
                  <a:pt x="1727081" y="193200"/>
                </a:lnTo>
                <a:lnTo>
                  <a:pt x="1729695" y="192366"/>
                </a:lnTo>
                <a:lnTo>
                  <a:pt x="1733196" y="195270"/>
                </a:lnTo>
                <a:lnTo>
                  <a:pt x="1733771" y="197482"/>
                </a:lnTo>
                <a:lnTo>
                  <a:pt x="1734733" y="199246"/>
                </a:lnTo>
                <a:lnTo>
                  <a:pt x="1732837" y="199890"/>
                </a:lnTo>
                <a:lnTo>
                  <a:pt x="1730562" y="201464"/>
                </a:lnTo>
                <a:close/>
              </a:path>
              <a:path w="2096770" h="476884">
                <a:moveTo>
                  <a:pt x="1732471" y="377622"/>
                </a:moveTo>
                <a:lnTo>
                  <a:pt x="1727941" y="376923"/>
                </a:lnTo>
                <a:lnTo>
                  <a:pt x="1726113" y="374345"/>
                </a:lnTo>
                <a:lnTo>
                  <a:pt x="1728686" y="369982"/>
                </a:lnTo>
                <a:lnTo>
                  <a:pt x="1731746" y="369018"/>
                </a:lnTo>
                <a:lnTo>
                  <a:pt x="1734353" y="370104"/>
                </a:lnTo>
                <a:lnTo>
                  <a:pt x="1734793" y="372716"/>
                </a:lnTo>
                <a:lnTo>
                  <a:pt x="1735606" y="374426"/>
                </a:lnTo>
                <a:lnTo>
                  <a:pt x="1734117" y="375498"/>
                </a:lnTo>
                <a:lnTo>
                  <a:pt x="1732471" y="377622"/>
                </a:lnTo>
                <a:close/>
              </a:path>
              <a:path w="2096770" h="476884">
                <a:moveTo>
                  <a:pt x="1731381" y="273792"/>
                </a:moveTo>
                <a:lnTo>
                  <a:pt x="1727000" y="272218"/>
                </a:lnTo>
                <a:lnTo>
                  <a:pt x="1725937" y="268968"/>
                </a:lnTo>
                <a:lnTo>
                  <a:pt x="1726817" y="266267"/>
                </a:lnTo>
                <a:lnTo>
                  <a:pt x="1729417" y="265725"/>
                </a:lnTo>
                <a:lnTo>
                  <a:pt x="1730900" y="264944"/>
                </a:lnTo>
                <a:lnTo>
                  <a:pt x="1732193" y="266179"/>
                </a:lnTo>
                <a:lnTo>
                  <a:pt x="1734624" y="267556"/>
                </a:lnTo>
                <a:lnTo>
                  <a:pt x="1733954" y="271804"/>
                </a:lnTo>
                <a:lnTo>
                  <a:pt x="1731381" y="273792"/>
                </a:lnTo>
                <a:close/>
              </a:path>
              <a:path w="2096770" h="476884">
                <a:moveTo>
                  <a:pt x="1730365" y="446495"/>
                </a:moveTo>
                <a:lnTo>
                  <a:pt x="1729261" y="445030"/>
                </a:lnTo>
                <a:lnTo>
                  <a:pt x="1727122" y="443435"/>
                </a:lnTo>
                <a:lnTo>
                  <a:pt x="1727697" y="438781"/>
                </a:lnTo>
                <a:lnTo>
                  <a:pt x="1730223" y="436847"/>
                </a:lnTo>
                <a:lnTo>
                  <a:pt x="1734746" y="439493"/>
                </a:lnTo>
                <a:lnTo>
                  <a:pt x="1735856" y="442567"/>
                </a:lnTo>
                <a:lnTo>
                  <a:pt x="1734753" y="445193"/>
                </a:lnTo>
                <a:lnTo>
                  <a:pt x="1732105" y="445654"/>
                </a:lnTo>
                <a:lnTo>
                  <a:pt x="1730365" y="446495"/>
                </a:lnTo>
                <a:close/>
              </a:path>
              <a:path w="2096770" h="476884">
                <a:moveTo>
                  <a:pt x="1731157" y="98157"/>
                </a:moveTo>
                <a:lnTo>
                  <a:pt x="1728449" y="97228"/>
                </a:lnTo>
                <a:lnTo>
                  <a:pt x="1727846" y="94643"/>
                </a:lnTo>
                <a:lnTo>
                  <a:pt x="1726925" y="92987"/>
                </a:lnTo>
                <a:lnTo>
                  <a:pt x="1728334" y="91834"/>
                </a:lnTo>
                <a:lnTo>
                  <a:pt x="1729817" y="89649"/>
                </a:lnTo>
                <a:lnTo>
                  <a:pt x="1734482" y="90015"/>
                </a:lnTo>
                <a:lnTo>
                  <a:pt x="1736608" y="92397"/>
                </a:lnTo>
                <a:lnTo>
                  <a:pt x="1734171" y="97058"/>
                </a:lnTo>
                <a:lnTo>
                  <a:pt x="1731157" y="98157"/>
                </a:lnTo>
                <a:close/>
              </a:path>
              <a:path w="2096770" h="476884">
                <a:moveTo>
                  <a:pt x="1732295" y="412455"/>
                </a:moveTo>
                <a:lnTo>
                  <a:pt x="1727420" y="411716"/>
                </a:lnTo>
                <a:lnTo>
                  <a:pt x="1725625" y="408907"/>
                </a:lnTo>
                <a:lnTo>
                  <a:pt x="1728368" y="404327"/>
                </a:lnTo>
                <a:lnTo>
                  <a:pt x="1731611" y="403242"/>
                </a:lnTo>
                <a:lnTo>
                  <a:pt x="1734320" y="404490"/>
                </a:lnTo>
                <a:lnTo>
                  <a:pt x="1734766" y="407224"/>
                </a:lnTo>
                <a:lnTo>
                  <a:pt x="1735633" y="409049"/>
                </a:lnTo>
                <a:lnTo>
                  <a:pt x="1734049" y="410196"/>
                </a:lnTo>
                <a:lnTo>
                  <a:pt x="1732295" y="412455"/>
                </a:lnTo>
                <a:close/>
              </a:path>
              <a:path w="2096770" h="476884">
                <a:moveTo>
                  <a:pt x="1729113" y="235430"/>
                </a:moveTo>
                <a:lnTo>
                  <a:pt x="1728341" y="233876"/>
                </a:lnTo>
                <a:lnTo>
                  <a:pt x="1727731" y="233075"/>
                </a:lnTo>
                <a:lnTo>
                  <a:pt x="1729410" y="232383"/>
                </a:lnTo>
                <a:lnTo>
                  <a:pt x="1731049" y="231515"/>
                </a:lnTo>
                <a:lnTo>
                  <a:pt x="1733223" y="231054"/>
                </a:lnTo>
                <a:lnTo>
                  <a:pt x="1734001" y="232594"/>
                </a:lnTo>
                <a:lnTo>
                  <a:pt x="1734611" y="233388"/>
                </a:lnTo>
                <a:lnTo>
                  <a:pt x="1732925" y="234080"/>
                </a:lnTo>
                <a:lnTo>
                  <a:pt x="1731279" y="234955"/>
                </a:lnTo>
                <a:lnTo>
                  <a:pt x="1729113" y="235430"/>
                </a:lnTo>
                <a:close/>
              </a:path>
              <a:path w="2096770" h="476884">
                <a:moveTo>
                  <a:pt x="1730663" y="342815"/>
                </a:moveTo>
                <a:lnTo>
                  <a:pt x="1726153" y="341587"/>
                </a:lnTo>
                <a:lnTo>
                  <a:pt x="1725158" y="338696"/>
                </a:lnTo>
                <a:lnTo>
                  <a:pt x="1728368" y="334978"/>
                </a:lnTo>
                <a:lnTo>
                  <a:pt x="1730968" y="334693"/>
                </a:lnTo>
                <a:lnTo>
                  <a:pt x="1735247" y="335521"/>
                </a:lnTo>
                <a:lnTo>
                  <a:pt x="1735714" y="337502"/>
                </a:lnTo>
                <a:lnTo>
                  <a:pt x="1734245" y="339796"/>
                </a:lnTo>
                <a:lnTo>
                  <a:pt x="1732600" y="340759"/>
                </a:lnTo>
                <a:lnTo>
                  <a:pt x="1730663" y="342815"/>
                </a:lnTo>
                <a:close/>
              </a:path>
              <a:path w="2096770" h="476884">
                <a:moveTo>
                  <a:pt x="1729194" y="304982"/>
                </a:moveTo>
                <a:lnTo>
                  <a:pt x="1728354" y="303489"/>
                </a:lnTo>
                <a:lnTo>
                  <a:pt x="1727711" y="302736"/>
                </a:lnTo>
                <a:lnTo>
                  <a:pt x="1729368" y="301963"/>
                </a:lnTo>
                <a:lnTo>
                  <a:pt x="1730947" y="301033"/>
                </a:lnTo>
                <a:lnTo>
                  <a:pt x="1733080" y="300463"/>
                </a:lnTo>
                <a:lnTo>
                  <a:pt x="1733919" y="301970"/>
                </a:lnTo>
                <a:lnTo>
                  <a:pt x="1734550" y="302723"/>
                </a:lnTo>
                <a:lnTo>
                  <a:pt x="1732918" y="303489"/>
                </a:lnTo>
                <a:lnTo>
                  <a:pt x="1731327" y="304426"/>
                </a:lnTo>
                <a:lnTo>
                  <a:pt x="1729194" y="304982"/>
                </a:lnTo>
                <a:close/>
              </a:path>
              <a:path w="2096770" h="476884">
                <a:moveTo>
                  <a:pt x="1714263" y="253810"/>
                </a:moveTo>
                <a:lnTo>
                  <a:pt x="1713572" y="252087"/>
                </a:lnTo>
                <a:lnTo>
                  <a:pt x="1712685" y="250404"/>
                </a:lnTo>
                <a:lnTo>
                  <a:pt x="1712232" y="248172"/>
                </a:lnTo>
                <a:lnTo>
                  <a:pt x="1713775" y="247378"/>
                </a:lnTo>
                <a:lnTo>
                  <a:pt x="1714575" y="246747"/>
                </a:lnTo>
                <a:lnTo>
                  <a:pt x="1716633" y="251917"/>
                </a:lnTo>
                <a:lnTo>
                  <a:pt x="1714263" y="253810"/>
                </a:lnTo>
                <a:close/>
              </a:path>
              <a:path w="2096770" h="476884">
                <a:moveTo>
                  <a:pt x="1695581" y="412754"/>
                </a:moveTo>
                <a:lnTo>
                  <a:pt x="1692751" y="411105"/>
                </a:lnTo>
                <a:lnTo>
                  <a:pt x="1691173" y="406356"/>
                </a:lnTo>
                <a:lnTo>
                  <a:pt x="1692927" y="403825"/>
                </a:lnTo>
                <a:lnTo>
                  <a:pt x="1696522" y="402916"/>
                </a:lnTo>
                <a:lnTo>
                  <a:pt x="1698242" y="403934"/>
                </a:lnTo>
                <a:lnTo>
                  <a:pt x="1700937" y="404592"/>
                </a:lnTo>
                <a:lnTo>
                  <a:pt x="1702847" y="409613"/>
                </a:lnTo>
                <a:lnTo>
                  <a:pt x="1700572" y="412204"/>
                </a:lnTo>
                <a:lnTo>
                  <a:pt x="1695581" y="412754"/>
                </a:lnTo>
                <a:close/>
              </a:path>
              <a:path w="2096770" h="476884">
                <a:moveTo>
                  <a:pt x="1696102" y="446923"/>
                </a:moveTo>
                <a:lnTo>
                  <a:pt x="1693157" y="445539"/>
                </a:lnTo>
                <a:lnTo>
                  <a:pt x="1692114" y="442703"/>
                </a:lnTo>
                <a:lnTo>
                  <a:pt x="1693692" y="440437"/>
                </a:lnTo>
                <a:lnTo>
                  <a:pt x="1694355" y="438496"/>
                </a:lnTo>
                <a:lnTo>
                  <a:pt x="1696123" y="439500"/>
                </a:lnTo>
                <a:lnTo>
                  <a:pt x="1698337" y="440138"/>
                </a:lnTo>
                <a:lnTo>
                  <a:pt x="1701262" y="443707"/>
                </a:lnTo>
                <a:lnTo>
                  <a:pt x="1700395" y="446312"/>
                </a:lnTo>
                <a:lnTo>
                  <a:pt x="1696102" y="446923"/>
                </a:lnTo>
                <a:close/>
              </a:path>
              <a:path w="2096770" h="476884">
                <a:moveTo>
                  <a:pt x="1674929" y="220177"/>
                </a:moveTo>
                <a:lnTo>
                  <a:pt x="1672708" y="217823"/>
                </a:lnTo>
                <a:lnTo>
                  <a:pt x="1674306" y="212965"/>
                </a:lnTo>
                <a:lnTo>
                  <a:pt x="1677204" y="211669"/>
                </a:lnTo>
                <a:lnTo>
                  <a:pt x="1680021" y="212008"/>
                </a:lnTo>
                <a:lnTo>
                  <a:pt x="1680975" y="214464"/>
                </a:lnTo>
                <a:lnTo>
                  <a:pt x="1682052" y="215903"/>
                </a:lnTo>
                <a:lnTo>
                  <a:pt x="1680874" y="217314"/>
                </a:lnTo>
                <a:lnTo>
                  <a:pt x="1679777" y="219818"/>
                </a:lnTo>
                <a:lnTo>
                  <a:pt x="1674929" y="220177"/>
                </a:lnTo>
                <a:close/>
              </a:path>
              <a:path w="2096770" h="476884">
                <a:moveTo>
                  <a:pt x="1677563" y="324726"/>
                </a:moveTo>
                <a:lnTo>
                  <a:pt x="1674698" y="323804"/>
                </a:lnTo>
                <a:lnTo>
                  <a:pt x="1674048" y="321117"/>
                </a:lnTo>
                <a:lnTo>
                  <a:pt x="1673080" y="319400"/>
                </a:lnTo>
                <a:lnTo>
                  <a:pt x="1674563" y="318159"/>
                </a:lnTo>
                <a:lnTo>
                  <a:pt x="1676120" y="315791"/>
                </a:lnTo>
                <a:lnTo>
                  <a:pt x="1681084" y="316157"/>
                </a:lnTo>
                <a:lnTo>
                  <a:pt x="1683041" y="318885"/>
                </a:lnTo>
                <a:lnTo>
                  <a:pt x="1680759" y="323614"/>
                </a:lnTo>
                <a:lnTo>
                  <a:pt x="1677563" y="324726"/>
                </a:lnTo>
                <a:close/>
              </a:path>
              <a:path w="2096770" h="476884">
                <a:moveTo>
                  <a:pt x="1695412" y="343412"/>
                </a:moveTo>
                <a:lnTo>
                  <a:pt x="1692913" y="342449"/>
                </a:lnTo>
                <a:lnTo>
                  <a:pt x="1692351" y="338228"/>
                </a:lnTo>
                <a:lnTo>
                  <a:pt x="1693516" y="335257"/>
                </a:lnTo>
                <a:lnTo>
                  <a:pt x="1696184" y="334293"/>
                </a:lnTo>
                <a:lnTo>
                  <a:pt x="1698384" y="335908"/>
                </a:lnTo>
                <a:lnTo>
                  <a:pt x="1700246" y="336607"/>
                </a:lnTo>
                <a:lnTo>
                  <a:pt x="1699326" y="338384"/>
                </a:lnTo>
                <a:lnTo>
                  <a:pt x="1698797" y="340651"/>
                </a:lnTo>
                <a:lnTo>
                  <a:pt x="1695412" y="343412"/>
                </a:lnTo>
                <a:close/>
              </a:path>
              <a:path w="2096770" h="476884">
                <a:moveTo>
                  <a:pt x="1696136" y="377011"/>
                </a:moveTo>
                <a:lnTo>
                  <a:pt x="1691837" y="375620"/>
                </a:lnTo>
                <a:lnTo>
                  <a:pt x="1690875" y="372682"/>
                </a:lnTo>
                <a:lnTo>
                  <a:pt x="1693969" y="368971"/>
                </a:lnTo>
                <a:lnTo>
                  <a:pt x="1696590" y="368625"/>
                </a:lnTo>
                <a:lnTo>
                  <a:pt x="1700707" y="369588"/>
                </a:lnTo>
                <a:lnTo>
                  <a:pt x="1701133" y="371637"/>
                </a:lnTo>
                <a:lnTo>
                  <a:pt x="1699745" y="373897"/>
                </a:lnTo>
                <a:lnTo>
                  <a:pt x="1698127" y="374881"/>
                </a:lnTo>
                <a:lnTo>
                  <a:pt x="1696136" y="377011"/>
                </a:lnTo>
                <a:close/>
              </a:path>
              <a:path w="2096770" h="476884">
                <a:moveTo>
                  <a:pt x="1697883" y="132502"/>
                </a:moveTo>
                <a:lnTo>
                  <a:pt x="1693367" y="131173"/>
                </a:lnTo>
                <a:lnTo>
                  <a:pt x="1691925" y="128282"/>
                </a:lnTo>
                <a:lnTo>
                  <a:pt x="1695127" y="124238"/>
                </a:lnTo>
                <a:lnTo>
                  <a:pt x="1698283" y="123628"/>
                </a:lnTo>
                <a:lnTo>
                  <a:pt x="1700693" y="125188"/>
                </a:lnTo>
                <a:lnTo>
                  <a:pt x="1700896" y="127739"/>
                </a:lnTo>
                <a:lnTo>
                  <a:pt x="1701574" y="129551"/>
                </a:lnTo>
                <a:lnTo>
                  <a:pt x="1699887" y="130487"/>
                </a:lnTo>
                <a:lnTo>
                  <a:pt x="1697883" y="132502"/>
                </a:lnTo>
                <a:close/>
              </a:path>
              <a:path w="2096770" h="476884">
                <a:moveTo>
                  <a:pt x="1678538" y="113579"/>
                </a:moveTo>
                <a:lnTo>
                  <a:pt x="1676337" y="111964"/>
                </a:lnTo>
                <a:lnTo>
                  <a:pt x="1674448" y="111259"/>
                </a:lnTo>
                <a:lnTo>
                  <a:pt x="1675409" y="109488"/>
                </a:lnTo>
                <a:lnTo>
                  <a:pt x="1675978" y="107235"/>
                </a:lnTo>
                <a:lnTo>
                  <a:pt x="1679472" y="104467"/>
                </a:lnTo>
                <a:lnTo>
                  <a:pt x="1682011" y="105424"/>
                </a:lnTo>
                <a:lnTo>
                  <a:pt x="1682560" y="109685"/>
                </a:lnTo>
                <a:lnTo>
                  <a:pt x="1681287" y="112643"/>
                </a:lnTo>
                <a:lnTo>
                  <a:pt x="1678538" y="113579"/>
                </a:lnTo>
                <a:close/>
              </a:path>
              <a:path w="2096770" h="476884">
                <a:moveTo>
                  <a:pt x="1678578" y="79309"/>
                </a:moveTo>
                <a:lnTo>
                  <a:pt x="1676324" y="77639"/>
                </a:lnTo>
                <a:lnTo>
                  <a:pt x="1674434" y="76927"/>
                </a:lnTo>
                <a:lnTo>
                  <a:pt x="1675416" y="75129"/>
                </a:lnTo>
                <a:lnTo>
                  <a:pt x="1676005" y="72849"/>
                </a:lnTo>
                <a:lnTo>
                  <a:pt x="1679540" y="69972"/>
                </a:lnTo>
                <a:lnTo>
                  <a:pt x="1682059" y="70950"/>
                </a:lnTo>
                <a:lnTo>
                  <a:pt x="1682540" y="75333"/>
                </a:lnTo>
                <a:lnTo>
                  <a:pt x="1681300" y="78270"/>
                </a:lnTo>
                <a:lnTo>
                  <a:pt x="1678578" y="79309"/>
                </a:lnTo>
                <a:close/>
              </a:path>
              <a:path w="2096770" h="476884">
                <a:moveTo>
                  <a:pt x="1714432" y="219329"/>
                </a:moveTo>
                <a:lnTo>
                  <a:pt x="1713640" y="217680"/>
                </a:lnTo>
                <a:lnTo>
                  <a:pt x="1712672" y="216079"/>
                </a:lnTo>
                <a:lnTo>
                  <a:pt x="1712076" y="213928"/>
                </a:lnTo>
                <a:lnTo>
                  <a:pt x="1713593" y="213067"/>
                </a:lnTo>
                <a:lnTo>
                  <a:pt x="1714358" y="212409"/>
                </a:lnTo>
                <a:lnTo>
                  <a:pt x="1716660" y="217314"/>
                </a:lnTo>
                <a:lnTo>
                  <a:pt x="1714432" y="219329"/>
                </a:lnTo>
                <a:close/>
              </a:path>
              <a:path w="2096770" h="476884">
                <a:moveTo>
                  <a:pt x="1680353" y="44088"/>
                </a:moveTo>
                <a:lnTo>
                  <a:pt x="1679675" y="42432"/>
                </a:lnTo>
                <a:lnTo>
                  <a:pt x="1678829" y="40804"/>
                </a:lnTo>
                <a:lnTo>
                  <a:pt x="1678362" y="38694"/>
                </a:lnTo>
                <a:lnTo>
                  <a:pt x="1679885" y="37941"/>
                </a:lnTo>
                <a:lnTo>
                  <a:pt x="1680684" y="37351"/>
                </a:lnTo>
                <a:lnTo>
                  <a:pt x="1681411" y="39081"/>
                </a:lnTo>
                <a:lnTo>
                  <a:pt x="1682228" y="40634"/>
                </a:lnTo>
                <a:lnTo>
                  <a:pt x="1682695" y="42745"/>
                </a:lnTo>
                <a:lnTo>
                  <a:pt x="1681145" y="43498"/>
                </a:lnTo>
                <a:lnTo>
                  <a:pt x="1680353" y="44088"/>
                </a:lnTo>
                <a:close/>
              </a:path>
              <a:path w="2096770" h="476884">
                <a:moveTo>
                  <a:pt x="1678612" y="10143"/>
                </a:moveTo>
                <a:lnTo>
                  <a:pt x="1674130" y="8956"/>
                </a:lnTo>
                <a:lnTo>
                  <a:pt x="1672674" y="6208"/>
                </a:lnTo>
                <a:lnTo>
                  <a:pt x="1675836" y="2164"/>
                </a:lnTo>
                <a:lnTo>
                  <a:pt x="1678910" y="1451"/>
                </a:lnTo>
                <a:lnTo>
                  <a:pt x="1681240" y="2944"/>
                </a:lnTo>
                <a:lnTo>
                  <a:pt x="1681416" y="5461"/>
                </a:lnTo>
                <a:lnTo>
                  <a:pt x="1682066" y="7239"/>
                </a:lnTo>
                <a:lnTo>
                  <a:pt x="1680474" y="8169"/>
                </a:lnTo>
                <a:lnTo>
                  <a:pt x="1678612" y="10143"/>
                </a:lnTo>
                <a:close/>
              </a:path>
              <a:path w="2096770" h="476884">
                <a:moveTo>
                  <a:pt x="1678741" y="359024"/>
                </a:moveTo>
                <a:lnTo>
                  <a:pt x="1676500" y="357348"/>
                </a:lnTo>
                <a:lnTo>
                  <a:pt x="1674678" y="356649"/>
                </a:lnTo>
                <a:lnTo>
                  <a:pt x="1675613" y="354879"/>
                </a:lnTo>
                <a:lnTo>
                  <a:pt x="1676154" y="352633"/>
                </a:lnTo>
                <a:lnTo>
                  <a:pt x="1679709" y="349681"/>
                </a:lnTo>
                <a:lnTo>
                  <a:pt x="1681680" y="350685"/>
                </a:lnTo>
                <a:lnTo>
                  <a:pt x="1682600" y="353386"/>
                </a:lnTo>
                <a:lnTo>
                  <a:pt x="1681788" y="355170"/>
                </a:lnTo>
                <a:lnTo>
                  <a:pt x="1681368" y="357911"/>
                </a:lnTo>
                <a:lnTo>
                  <a:pt x="1678741" y="359024"/>
                </a:lnTo>
                <a:close/>
              </a:path>
              <a:path w="2096770" h="476884">
                <a:moveTo>
                  <a:pt x="1692893" y="306000"/>
                </a:moveTo>
                <a:lnTo>
                  <a:pt x="1690482" y="303761"/>
                </a:lnTo>
                <a:lnTo>
                  <a:pt x="1692189" y="298726"/>
                </a:lnTo>
                <a:lnTo>
                  <a:pt x="1695358" y="297431"/>
                </a:lnTo>
                <a:lnTo>
                  <a:pt x="1698391" y="298204"/>
                </a:lnTo>
                <a:lnTo>
                  <a:pt x="1699434" y="300606"/>
                </a:lnTo>
                <a:lnTo>
                  <a:pt x="1700693" y="302132"/>
                </a:lnTo>
                <a:lnTo>
                  <a:pt x="1699319" y="303401"/>
                </a:lnTo>
                <a:lnTo>
                  <a:pt x="1698025" y="305613"/>
                </a:lnTo>
                <a:lnTo>
                  <a:pt x="1692893" y="306000"/>
                </a:lnTo>
                <a:close/>
              </a:path>
              <a:path w="2096770" h="476884">
                <a:moveTo>
                  <a:pt x="1696008" y="167703"/>
                </a:moveTo>
                <a:lnTo>
                  <a:pt x="1693313" y="166848"/>
                </a:lnTo>
                <a:lnTo>
                  <a:pt x="1692751" y="164263"/>
                </a:lnTo>
                <a:lnTo>
                  <a:pt x="1691979" y="162838"/>
                </a:lnTo>
                <a:lnTo>
                  <a:pt x="1693204" y="161535"/>
                </a:lnTo>
                <a:lnTo>
                  <a:pt x="1694565" y="159099"/>
                </a:lnTo>
                <a:lnTo>
                  <a:pt x="1698784" y="159737"/>
                </a:lnTo>
                <a:lnTo>
                  <a:pt x="1700788" y="162281"/>
                </a:lnTo>
                <a:lnTo>
                  <a:pt x="1699231" y="166658"/>
                </a:lnTo>
                <a:lnTo>
                  <a:pt x="1696008" y="167703"/>
                </a:lnTo>
                <a:close/>
              </a:path>
              <a:path w="2096770" h="476884">
                <a:moveTo>
                  <a:pt x="1699725" y="476722"/>
                </a:moveTo>
                <a:lnTo>
                  <a:pt x="1692460" y="476722"/>
                </a:lnTo>
                <a:lnTo>
                  <a:pt x="1693556" y="475338"/>
                </a:lnTo>
                <a:lnTo>
                  <a:pt x="1694674" y="473459"/>
                </a:lnTo>
                <a:lnTo>
                  <a:pt x="1697673" y="473825"/>
                </a:lnTo>
                <a:lnTo>
                  <a:pt x="1699210" y="475026"/>
                </a:lnTo>
                <a:lnTo>
                  <a:pt x="1699725" y="476722"/>
                </a:lnTo>
                <a:close/>
              </a:path>
              <a:path w="2096770" h="476884">
                <a:moveTo>
                  <a:pt x="1484060" y="273039"/>
                </a:moveTo>
                <a:lnTo>
                  <a:pt x="1483342" y="271051"/>
                </a:lnTo>
                <a:lnTo>
                  <a:pt x="1481690" y="268744"/>
                </a:lnTo>
                <a:lnTo>
                  <a:pt x="1482624" y="265935"/>
                </a:lnTo>
                <a:lnTo>
                  <a:pt x="1485746" y="265609"/>
                </a:lnTo>
                <a:lnTo>
                  <a:pt x="1487662" y="264890"/>
                </a:lnTo>
                <a:lnTo>
                  <a:pt x="1490262" y="266030"/>
                </a:lnTo>
                <a:lnTo>
                  <a:pt x="1491346" y="268167"/>
                </a:lnTo>
                <a:lnTo>
                  <a:pt x="1488400" y="271682"/>
                </a:lnTo>
                <a:lnTo>
                  <a:pt x="1485963" y="272136"/>
                </a:lnTo>
                <a:lnTo>
                  <a:pt x="1484060" y="273039"/>
                </a:lnTo>
                <a:close/>
              </a:path>
              <a:path w="2096770" h="476884">
                <a:moveTo>
                  <a:pt x="1713274" y="44441"/>
                </a:moveTo>
                <a:lnTo>
                  <a:pt x="1708352" y="43898"/>
                </a:lnTo>
                <a:lnTo>
                  <a:pt x="1706300" y="41245"/>
                </a:lnTo>
                <a:lnTo>
                  <a:pt x="1709117" y="36374"/>
                </a:lnTo>
                <a:lnTo>
                  <a:pt x="1712286" y="35105"/>
                </a:lnTo>
                <a:lnTo>
                  <a:pt x="1715055" y="36150"/>
                </a:lnTo>
                <a:lnTo>
                  <a:pt x="1715529" y="39033"/>
                </a:lnTo>
                <a:lnTo>
                  <a:pt x="1716396" y="40886"/>
                </a:lnTo>
                <a:lnTo>
                  <a:pt x="1714893" y="42100"/>
                </a:lnTo>
                <a:lnTo>
                  <a:pt x="1713274" y="44441"/>
                </a:lnTo>
                <a:close/>
              </a:path>
              <a:path w="2096770" h="476884">
                <a:moveTo>
                  <a:pt x="1694220" y="97017"/>
                </a:moveTo>
                <a:lnTo>
                  <a:pt x="1693604" y="95077"/>
                </a:lnTo>
                <a:lnTo>
                  <a:pt x="1692060" y="92770"/>
                </a:lnTo>
                <a:lnTo>
                  <a:pt x="1693150" y="90029"/>
                </a:lnTo>
                <a:lnTo>
                  <a:pt x="1696041" y="89703"/>
                </a:lnTo>
                <a:lnTo>
                  <a:pt x="1697883" y="88964"/>
                </a:lnTo>
                <a:lnTo>
                  <a:pt x="1700395" y="90137"/>
                </a:lnTo>
                <a:lnTo>
                  <a:pt x="1701323" y="92200"/>
                </a:lnTo>
                <a:lnTo>
                  <a:pt x="1698330" y="95620"/>
                </a:lnTo>
                <a:lnTo>
                  <a:pt x="1696041" y="96115"/>
                </a:lnTo>
                <a:lnTo>
                  <a:pt x="1694220" y="97017"/>
                </a:lnTo>
                <a:close/>
              </a:path>
              <a:path w="2096770" h="476884">
                <a:moveTo>
                  <a:pt x="1696725" y="25463"/>
                </a:moveTo>
                <a:lnTo>
                  <a:pt x="1693895" y="24452"/>
                </a:lnTo>
                <a:lnTo>
                  <a:pt x="1692541" y="21453"/>
                </a:lnTo>
                <a:lnTo>
                  <a:pt x="1693137" y="17138"/>
                </a:lnTo>
                <a:lnTo>
                  <a:pt x="1695730" y="16209"/>
                </a:lnTo>
                <a:lnTo>
                  <a:pt x="1699278" y="19086"/>
                </a:lnTo>
                <a:lnTo>
                  <a:pt x="1699915" y="21345"/>
                </a:lnTo>
                <a:lnTo>
                  <a:pt x="1700930" y="23143"/>
                </a:lnTo>
                <a:lnTo>
                  <a:pt x="1698987" y="23835"/>
                </a:lnTo>
                <a:lnTo>
                  <a:pt x="1696725" y="25463"/>
                </a:lnTo>
                <a:close/>
              </a:path>
              <a:path w="2096770" h="476884">
                <a:moveTo>
                  <a:pt x="1697707" y="201424"/>
                </a:moveTo>
                <a:lnTo>
                  <a:pt x="1695947" y="200623"/>
                </a:lnTo>
                <a:lnTo>
                  <a:pt x="1693204" y="200202"/>
                </a:lnTo>
                <a:lnTo>
                  <a:pt x="1692182" y="197550"/>
                </a:lnTo>
                <a:lnTo>
                  <a:pt x="1693821" y="195365"/>
                </a:lnTo>
                <a:lnTo>
                  <a:pt x="1694511" y="193540"/>
                </a:lnTo>
                <a:lnTo>
                  <a:pt x="1696251" y="194449"/>
                </a:lnTo>
                <a:lnTo>
                  <a:pt x="1698479" y="194958"/>
                </a:lnTo>
                <a:lnTo>
                  <a:pt x="1701343" y="198472"/>
                </a:lnTo>
                <a:lnTo>
                  <a:pt x="1700348" y="200454"/>
                </a:lnTo>
                <a:lnTo>
                  <a:pt x="1697707" y="201424"/>
                </a:lnTo>
                <a:close/>
              </a:path>
              <a:path w="2096770" h="476884">
                <a:moveTo>
                  <a:pt x="1694755" y="235423"/>
                </a:moveTo>
                <a:lnTo>
                  <a:pt x="1694003" y="233869"/>
                </a:lnTo>
                <a:lnTo>
                  <a:pt x="1693421" y="233069"/>
                </a:lnTo>
                <a:lnTo>
                  <a:pt x="1695060" y="232397"/>
                </a:lnTo>
                <a:lnTo>
                  <a:pt x="1696658" y="231549"/>
                </a:lnTo>
                <a:lnTo>
                  <a:pt x="1698763" y="231087"/>
                </a:lnTo>
                <a:lnTo>
                  <a:pt x="1699508" y="232607"/>
                </a:lnTo>
                <a:lnTo>
                  <a:pt x="1700097" y="233388"/>
                </a:lnTo>
                <a:lnTo>
                  <a:pt x="1698459" y="234086"/>
                </a:lnTo>
                <a:lnTo>
                  <a:pt x="1696847" y="234948"/>
                </a:lnTo>
                <a:lnTo>
                  <a:pt x="1694755" y="235423"/>
                </a:lnTo>
                <a:close/>
              </a:path>
              <a:path w="2096770" h="476884">
                <a:moveTo>
                  <a:pt x="1694173" y="62950"/>
                </a:moveTo>
                <a:lnTo>
                  <a:pt x="1693435" y="60996"/>
                </a:lnTo>
                <a:lnTo>
                  <a:pt x="1691728" y="58689"/>
                </a:lnTo>
                <a:lnTo>
                  <a:pt x="1692751" y="55887"/>
                </a:lnTo>
                <a:lnTo>
                  <a:pt x="1695859" y="54645"/>
                </a:lnTo>
                <a:lnTo>
                  <a:pt x="1700314" y="55276"/>
                </a:lnTo>
                <a:lnTo>
                  <a:pt x="1701337" y="57936"/>
                </a:lnTo>
                <a:lnTo>
                  <a:pt x="1698445" y="61498"/>
                </a:lnTo>
                <a:lnTo>
                  <a:pt x="1696048" y="62007"/>
                </a:lnTo>
                <a:lnTo>
                  <a:pt x="1694173" y="62950"/>
                </a:lnTo>
                <a:close/>
              </a:path>
              <a:path w="2096770" h="476884">
                <a:moveTo>
                  <a:pt x="1694173" y="273181"/>
                </a:moveTo>
                <a:lnTo>
                  <a:pt x="1693428" y="271234"/>
                </a:lnTo>
                <a:lnTo>
                  <a:pt x="1691708" y="268934"/>
                </a:lnTo>
                <a:lnTo>
                  <a:pt x="1692717" y="266145"/>
                </a:lnTo>
                <a:lnTo>
                  <a:pt x="1695838" y="264917"/>
                </a:lnTo>
                <a:lnTo>
                  <a:pt x="1700280" y="265548"/>
                </a:lnTo>
                <a:lnTo>
                  <a:pt x="1701330" y="268215"/>
                </a:lnTo>
                <a:lnTo>
                  <a:pt x="1698466" y="271763"/>
                </a:lnTo>
                <a:lnTo>
                  <a:pt x="1696048" y="272252"/>
                </a:lnTo>
                <a:lnTo>
                  <a:pt x="1694173" y="273181"/>
                </a:lnTo>
                <a:close/>
              </a:path>
              <a:path w="2096770" h="476884">
                <a:moveTo>
                  <a:pt x="1610358" y="324971"/>
                </a:moveTo>
                <a:lnTo>
                  <a:pt x="1605835" y="322806"/>
                </a:lnTo>
                <a:lnTo>
                  <a:pt x="1604785" y="319794"/>
                </a:lnTo>
                <a:lnTo>
                  <a:pt x="1605564" y="317053"/>
                </a:lnTo>
                <a:lnTo>
                  <a:pt x="1608123" y="316401"/>
                </a:lnTo>
                <a:lnTo>
                  <a:pt x="1609715" y="315485"/>
                </a:lnTo>
                <a:lnTo>
                  <a:pt x="1610913" y="316876"/>
                </a:lnTo>
                <a:lnTo>
                  <a:pt x="1613168" y="318321"/>
                </a:lnTo>
                <a:lnTo>
                  <a:pt x="1612883" y="323037"/>
                </a:lnTo>
                <a:lnTo>
                  <a:pt x="1610358" y="324971"/>
                </a:lnTo>
                <a:close/>
              </a:path>
              <a:path w="2096770" h="476884">
                <a:moveTo>
                  <a:pt x="1538399" y="43627"/>
                </a:moveTo>
                <a:lnTo>
                  <a:pt x="1537716" y="41883"/>
                </a:lnTo>
                <a:lnTo>
                  <a:pt x="1536835" y="40187"/>
                </a:lnTo>
                <a:lnTo>
                  <a:pt x="1536375" y="37927"/>
                </a:lnTo>
                <a:lnTo>
                  <a:pt x="1537912" y="37133"/>
                </a:lnTo>
                <a:lnTo>
                  <a:pt x="1538704" y="36489"/>
                </a:lnTo>
                <a:lnTo>
                  <a:pt x="1539402" y="38219"/>
                </a:lnTo>
                <a:lnTo>
                  <a:pt x="1540289" y="39915"/>
                </a:lnTo>
                <a:lnTo>
                  <a:pt x="1540749" y="42181"/>
                </a:lnTo>
                <a:lnTo>
                  <a:pt x="1539198" y="42982"/>
                </a:lnTo>
                <a:lnTo>
                  <a:pt x="1538399" y="43627"/>
                </a:lnTo>
                <a:close/>
              </a:path>
              <a:path w="2096770" h="476884">
                <a:moveTo>
                  <a:pt x="1538413" y="9159"/>
                </a:moveTo>
                <a:lnTo>
                  <a:pt x="1537722" y="7436"/>
                </a:lnTo>
                <a:lnTo>
                  <a:pt x="1536828" y="5746"/>
                </a:lnTo>
                <a:lnTo>
                  <a:pt x="1536368" y="3494"/>
                </a:lnTo>
                <a:lnTo>
                  <a:pt x="1537919" y="2693"/>
                </a:lnTo>
                <a:lnTo>
                  <a:pt x="1538711" y="2055"/>
                </a:lnTo>
                <a:lnTo>
                  <a:pt x="1540776" y="7259"/>
                </a:lnTo>
                <a:lnTo>
                  <a:pt x="1538413" y="9159"/>
                </a:lnTo>
                <a:close/>
              </a:path>
              <a:path w="2096770" h="476884">
                <a:moveTo>
                  <a:pt x="1526570" y="476722"/>
                </a:moveTo>
                <a:lnTo>
                  <a:pt x="1517327" y="476722"/>
                </a:lnTo>
                <a:lnTo>
                  <a:pt x="1517239" y="475141"/>
                </a:lnTo>
                <a:lnTo>
                  <a:pt x="1518824" y="472434"/>
                </a:lnTo>
                <a:lnTo>
                  <a:pt x="1523618" y="470928"/>
                </a:lnTo>
                <a:lnTo>
                  <a:pt x="1525832" y="473065"/>
                </a:lnTo>
                <a:lnTo>
                  <a:pt x="1526678" y="476512"/>
                </a:lnTo>
                <a:lnTo>
                  <a:pt x="1526570" y="476722"/>
                </a:lnTo>
                <a:close/>
              </a:path>
              <a:path w="2096770" h="476884">
                <a:moveTo>
                  <a:pt x="1538521" y="78108"/>
                </a:moveTo>
                <a:lnTo>
                  <a:pt x="1537749" y="77463"/>
                </a:lnTo>
                <a:lnTo>
                  <a:pt x="1536233" y="76622"/>
                </a:lnTo>
                <a:lnTo>
                  <a:pt x="1536808" y="74512"/>
                </a:lnTo>
                <a:lnTo>
                  <a:pt x="1537749" y="72938"/>
                </a:lnTo>
                <a:lnTo>
                  <a:pt x="1538521" y="71309"/>
                </a:lnTo>
                <a:lnTo>
                  <a:pt x="1540776" y="73243"/>
                </a:lnTo>
                <a:lnTo>
                  <a:pt x="1538521" y="78108"/>
                </a:lnTo>
                <a:close/>
              </a:path>
              <a:path w="2096770" h="476884">
                <a:moveTo>
                  <a:pt x="1538427" y="112405"/>
                </a:moveTo>
                <a:lnTo>
                  <a:pt x="1537724" y="110757"/>
                </a:lnTo>
                <a:lnTo>
                  <a:pt x="1536896" y="109237"/>
                </a:lnTo>
                <a:lnTo>
                  <a:pt x="1536422" y="107181"/>
                </a:lnTo>
                <a:lnTo>
                  <a:pt x="1537939" y="106428"/>
                </a:lnTo>
                <a:lnTo>
                  <a:pt x="1538711" y="105838"/>
                </a:lnTo>
                <a:lnTo>
                  <a:pt x="1540885" y="110757"/>
                </a:lnTo>
                <a:lnTo>
                  <a:pt x="1538427" y="112405"/>
                </a:lnTo>
                <a:close/>
              </a:path>
              <a:path w="2096770" h="476884">
                <a:moveTo>
                  <a:pt x="1541758" y="151249"/>
                </a:moveTo>
                <a:lnTo>
                  <a:pt x="1536585" y="149818"/>
                </a:lnTo>
                <a:lnTo>
                  <a:pt x="1535000" y="146832"/>
                </a:lnTo>
                <a:lnTo>
                  <a:pt x="1535034" y="143216"/>
                </a:lnTo>
                <a:lnTo>
                  <a:pt x="1536659" y="140210"/>
                </a:lnTo>
                <a:lnTo>
                  <a:pt x="1541839" y="138941"/>
                </a:lnTo>
                <a:lnTo>
                  <a:pt x="1544026" y="141459"/>
                </a:lnTo>
                <a:lnTo>
                  <a:pt x="1544778" y="145129"/>
                </a:lnTo>
                <a:lnTo>
                  <a:pt x="1543918" y="148712"/>
                </a:lnTo>
                <a:lnTo>
                  <a:pt x="1541758" y="151249"/>
                </a:lnTo>
                <a:close/>
              </a:path>
              <a:path w="2096770" h="476884">
                <a:moveTo>
                  <a:pt x="1521343" y="63540"/>
                </a:moveTo>
                <a:lnTo>
                  <a:pt x="1516975" y="61959"/>
                </a:lnTo>
                <a:lnTo>
                  <a:pt x="1515939" y="58743"/>
                </a:lnTo>
                <a:lnTo>
                  <a:pt x="1516779" y="56043"/>
                </a:lnTo>
                <a:lnTo>
                  <a:pt x="1519352" y="55473"/>
                </a:lnTo>
                <a:lnTo>
                  <a:pt x="1520699" y="54747"/>
                </a:lnTo>
                <a:lnTo>
                  <a:pt x="1522027" y="55975"/>
                </a:lnTo>
                <a:lnTo>
                  <a:pt x="1524471" y="57319"/>
                </a:lnTo>
                <a:lnTo>
                  <a:pt x="1523841" y="61498"/>
                </a:lnTo>
                <a:lnTo>
                  <a:pt x="1521343" y="63540"/>
                </a:lnTo>
                <a:close/>
              </a:path>
              <a:path w="2096770" h="476884">
                <a:moveTo>
                  <a:pt x="1538406" y="464387"/>
                </a:moveTo>
                <a:lnTo>
                  <a:pt x="1537688" y="462739"/>
                </a:lnTo>
                <a:lnTo>
                  <a:pt x="1536822" y="461124"/>
                </a:lnTo>
                <a:lnTo>
                  <a:pt x="1536294" y="459075"/>
                </a:lnTo>
                <a:lnTo>
                  <a:pt x="1537885" y="458315"/>
                </a:lnTo>
                <a:lnTo>
                  <a:pt x="1538711" y="457745"/>
                </a:lnTo>
                <a:lnTo>
                  <a:pt x="1539417" y="459400"/>
                </a:lnTo>
                <a:lnTo>
                  <a:pt x="1540248" y="460941"/>
                </a:lnTo>
                <a:lnTo>
                  <a:pt x="1540708" y="463037"/>
                </a:lnTo>
                <a:lnTo>
                  <a:pt x="1539185" y="463790"/>
                </a:lnTo>
                <a:lnTo>
                  <a:pt x="1538406" y="464387"/>
                </a:lnTo>
                <a:close/>
              </a:path>
              <a:path w="2096770" h="476884">
                <a:moveTo>
                  <a:pt x="1517679" y="166875"/>
                </a:moveTo>
                <a:lnTo>
                  <a:pt x="1515533" y="164398"/>
                </a:lnTo>
                <a:lnTo>
                  <a:pt x="1517503" y="159425"/>
                </a:lnTo>
                <a:lnTo>
                  <a:pt x="1520510" y="158095"/>
                </a:lnTo>
                <a:lnTo>
                  <a:pt x="1523415" y="158699"/>
                </a:lnTo>
                <a:lnTo>
                  <a:pt x="1524308" y="161257"/>
                </a:lnTo>
                <a:lnTo>
                  <a:pt x="1525514" y="162953"/>
                </a:lnTo>
                <a:lnTo>
                  <a:pt x="1524153" y="164256"/>
                </a:lnTo>
                <a:lnTo>
                  <a:pt x="1522839" y="166603"/>
                </a:lnTo>
                <a:lnTo>
                  <a:pt x="1517679" y="166875"/>
                </a:lnTo>
                <a:close/>
              </a:path>
              <a:path w="2096770" h="476884">
                <a:moveTo>
                  <a:pt x="1516251" y="29236"/>
                </a:moveTo>
                <a:lnTo>
                  <a:pt x="1514862" y="26040"/>
                </a:lnTo>
                <a:lnTo>
                  <a:pt x="1516115" y="21406"/>
                </a:lnTo>
                <a:lnTo>
                  <a:pt x="1519284" y="20117"/>
                </a:lnTo>
                <a:lnTo>
                  <a:pt x="1522338" y="20456"/>
                </a:lnTo>
                <a:lnTo>
                  <a:pt x="1523428" y="22865"/>
                </a:lnTo>
                <a:lnTo>
                  <a:pt x="1524627" y="24283"/>
                </a:lnTo>
                <a:lnTo>
                  <a:pt x="1523259" y="25762"/>
                </a:lnTo>
                <a:lnTo>
                  <a:pt x="1522067" y="28238"/>
                </a:lnTo>
                <a:lnTo>
                  <a:pt x="1516251" y="29236"/>
                </a:lnTo>
                <a:close/>
              </a:path>
              <a:path w="2096770" h="476884">
                <a:moveTo>
                  <a:pt x="1522737" y="132055"/>
                </a:moveTo>
                <a:lnTo>
                  <a:pt x="1517957" y="131688"/>
                </a:lnTo>
                <a:lnTo>
                  <a:pt x="1516115" y="129062"/>
                </a:lnTo>
                <a:lnTo>
                  <a:pt x="1518350" y="124544"/>
                </a:lnTo>
                <a:lnTo>
                  <a:pt x="1521410" y="123478"/>
                </a:lnTo>
                <a:lnTo>
                  <a:pt x="1524132" y="124388"/>
                </a:lnTo>
                <a:lnTo>
                  <a:pt x="1524742" y="126973"/>
                </a:lnTo>
                <a:lnTo>
                  <a:pt x="1525669" y="128608"/>
                </a:lnTo>
                <a:lnTo>
                  <a:pt x="1524241" y="129795"/>
                </a:lnTo>
                <a:lnTo>
                  <a:pt x="1522737" y="132055"/>
                </a:lnTo>
                <a:close/>
              </a:path>
              <a:path w="2096770" h="476884">
                <a:moveTo>
                  <a:pt x="1522765" y="97675"/>
                </a:moveTo>
                <a:lnTo>
                  <a:pt x="1518052" y="97336"/>
                </a:lnTo>
                <a:lnTo>
                  <a:pt x="1516163" y="94758"/>
                </a:lnTo>
                <a:lnTo>
                  <a:pt x="1518275" y="90266"/>
                </a:lnTo>
                <a:lnTo>
                  <a:pt x="1521329" y="89242"/>
                </a:lnTo>
                <a:lnTo>
                  <a:pt x="1524078" y="90090"/>
                </a:lnTo>
                <a:lnTo>
                  <a:pt x="1524721" y="92627"/>
                </a:lnTo>
                <a:lnTo>
                  <a:pt x="1525649" y="94229"/>
                </a:lnTo>
                <a:lnTo>
                  <a:pt x="1524241" y="95423"/>
                </a:lnTo>
                <a:lnTo>
                  <a:pt x="1522765" y="97675"/>
                </a:lnTo>
                <a:close/>
              </a:path>
              <a:path w="2096770" h="476884">
                <a:moveTo>
                  <a:pt x="1521959" y="201756"/>
                </a:moveTo>
                <a:lnTo>
                  <a:pt x="1520063" y="200983"/>
                </a:lnTo>
                <a:lnTo>
                  <a:pt x="1517199" y="200650"/>
                </a:lnTo>
                <a:lnTo>
                  <a:pt x="1515966" y="198011"/>
                </a:lnTo>
                <a:lnTo>
                  <a:pt x="1517754" y="195629"/>
                </a:lnTo>
                <a:lnTo>
                  <a:pt x="1518499" y="193730"/>
                </a:lnTo>
                <a:lnTo>
                  <a:pt x="1520381" y="194618"/>
                </a:lnTo>
                <a:lnTo>
                  <a:pt x="1522805" y="195053"/>
                </a:lnTo>
                <a:lnTo>
                  <a:pt x="1525879" y="198730"/>
                </a:lnTo>
                <a:lnTo>
                  <a:pt x="1524796" y="200806"/>
                </a:lnTo>
                <a:lnTo>
                  <a:pt x="1521959" y="201756"/>
                </a:lnTo>
                <a:close/>
              </a:path>
              <a:path w="2096770" h="476884">
                <a:moveTo>
                  <a:pt x="1538325" y="357918"/>
                </a:moveTo>
                <a:lnTo>
                  <a:pt x="1537614" y="357199"/>
                </a:lnTo>
                <a:lnTo>
                  <a:pt x="1536165" y="356236"/>
                </a:lnTo>
                <a:lnTo>
                  <a:pt x="1536890" y="354112"/>
                </a:lnTo>
                <a:lnTo>
                  <a:pt x="1537959" y="352572"/>
                </a:lnTo>
                <a:lnTo>
                  <a:pt x="1538846" y="350977"/>
                </a:lnTo>
                <a:lnTo>
                  <a:pt x="1541074" y="352945"/>
                </a:lnTo>
                <a:lnTo>
                  <a:pt x="1538325" y="357918"/>
                </a:lnTo>
                <a:close/>
              </a:path>
              <a:path w="2096770" h="476884">
                <a:moveTo>
                  <a:pt x="1556953" y="63581"/>
                </a:moveTo>
                <a:lnTo>
                  <a:pt x="1552105" y="63296"/>
                </a:lnTo>
                <a:lnTo>
                  <a:pt x="1550026" y="60698"/>
                </a:lnTo>
                <a:lnTo>
                  <a:pt x="1552152" y="56002"/>
                </a:lnTo>
                <a:lnTo>
                  <a:pt x="1555321" y="54957"/>
                </a:lnTo>
                <a:lnTo>
                  <a:pt x="1558199" y="55744"/>
                </a:lnTo>
                <a:lnTo>
                  <a:pt x="1558910" y="58363"/>
                </a:lnTo>
                <a:lnTo>
                  <a:pt x="1559891" y="59992"/>
                </a:lnTo>
                <a:lnTo>
                  <a:pt x="1558456" y="61234"/>
                </a:lnTo>
                <a:lnTo>
                  <a:pt x="1556953" y="63581"/>
                </a:lnTo>
                <a:close/>
              </a:path>
              <a:path w="2096770" h="476884">
                <a:moveTo>
                  <a:pt x="1610358" y="255432"/>
                </a:moveTo>
                <a:lnTo>
                  <a:pt x="1605834" y="253274"/>
                </a:lnTo>
                <a:lnTo>
                  <a:pt x="1604792" y="250255"/>
                </a:lnTo>
                <a:lnTo>
                  <a:pt x="1605564" y="247514"/>
                </a:lnTo>
                <a:lnTo>
                  <a:pt x="1608123" y="246862"/>
                </a:lnTo>
                <a:lnTo>
                  <a:pt x="1609714" y="245946"/>
                </a:lnTo>
                <a:lnTo>
                  <a:pt x="1610913" y="247331"/>
                </a:lnTo>
                <a:lnTo>
                  <a:pt x="1613161" y="248783"/>
                </a:lnTo>
                <a:lnTo>
                  <a:pt x="1612883" y="253498"/>
                </a:lnTo>
                <a:lnTo>
                  <a:pt x="1610358" y="255432"/>
                </a:lnTo>
                <a:close/>
              </a:path>
              <a:path w="2096770" h="476884">
                <a:moveTo>
                  <a:pt x="1553906" y="24995"/>
                </a:moveTo>
                <a:lnTo>
                  <a:pt x="1553195" y="23455"/>
                </a:lnTo>
                <a:lnTo>
                  <a:pt x="1552626" y="22661"/>
                </a:lnTo>
                <a:lnTo>
                  <a:pt x="1554305" y="22023"/>
                </a:lnTo>
                <a:lnTo>
                  <a:pt x="1555950" y="21216"/>
                </a:lnTo>
                <a:lnTo>
                  <a:pt x="1558083" y="20802"/>
                </a:lnTo>
                <a:lnTo>
                  <a:pt x="1558794" y="22356"/>
                </a:lnTo>
                <a:lnTo>
                  <a:pt x="1559356" y="23163"/>
                </a:lnTo>
                <a:lnTo>
                  <a:pt x="1557684" y="23794"/>
                </a:lnTo>
                <a:lnTo>
                  <a:pt x="1556045" y="24595"/>
                </a:lnTo>
                <a:lnTo>
                  <a:pt x="1553906" y="24995"/>
                </a:lnTo>
                <a:close/>
              </a:path>
              <a:path w="2096770" h="476884">
                <a:moveTo>
                  <a:pt x="1553980" y="235369"/>
                </a:moveTo>
                <a:lnTo>
                  <a:pt x="1553222" y="233869"/>
                </a:lnTo>
                <a:lnTo>
                  <a:pt x="1552626" y="233096"/>
                </a:lnTo>
                <a:lnTo>
                  <a:pt x="1554265" y="232411"/>
                </a:lnTo>
                <a:lnTo>
                  <a:pt x="1555863" y="231556"/>
                </a:lnTo>
                <a:lnTo>
                  <a:pt x="1557962" y="231081"/>
                </a:lnTo>
                <a:lnTo>
                  <a:pt x="1558720" y="232601"/>
                </a:lnTo>
                <a:lnTo>
                  <a:pt x="1559309" y="233381"/>
                </a:lnTo>
                <a:lnTo>
                  <a:pt x="1557684" y="234059"/>
                </a:lnTo>
                <a:lnTo>
                  <a:pt x="1556086" y="234914"/>
                </a:lnTo>
                <a:lnTo>
                  <a:pt x="1553980" y="235369"/>
                </a:lnTo>
                <a:close/>
              </a:path>
              <a:path w="2096770" h="476884">
                <a:moveTo>
                  <a:pt x="1538366" y="426880"/>
                </a:moveTo>
                <a:lnTo>
                  <a:pt x="1537797" y="426195"/>
                </a:lnTo>
                <a:lnTo>
                  <a:pt x="1536740" y="425455"/>
                </a:lnTo>
                <a:lnTo>
                  <a:pt x="1536862" y="424180"/>
                </a:lnTo>
                <a:lnTo>
                  <a:pt x="1538020" y="423637"/>
                </a:lnTo>
                <a:lnTo>
                  <a:pt x="1538697" y="423054"/>
                </a:lnTo>
                <a:lnTo>
                  <a:pt x="1539266" y="423746"/>
                </a:lnTo>
                <a:lnTo>
                  <a:pt x="1540322" y="424478"/>
                </a:lnTo>
                <a:lnTo>
                  <a:pt x="1540214" y="425754"/>
                </a:lnTo>
                <a:lnTo>
                  <a:pt x="1539049" y="426297"/>
                </a:lnTo>
                <a:lnTo>
                  <a:pt x="1538366" y="426880"/>
                </a:lnTo>
                <a:close/>
              </a:path>
              <a:path w="2096770" h="476884">
                <a:moveTo>
                  <a:pt x="1538393" y="219383"/>
                </a:moveTo>
                <a:lnTo>
                  <a:pt x="1537675" y="218664"/>
                </a:lnTo>
                <a:lnTo>
                  <a:pt x="1536233" y="217735"/>
                </a:lnTo>
                <a:lnTo>
                  <a:pt x="1536889" y="215543"/>
                </a:lnTo>
                <a:lnTo>
                  <a:pt x="1537919" y="213962"/>
                </a:lnTo>
                <a:lnTo>
                  <a:pt x="1538752" y="212320"/>
                </a:lnTo>
                <a:lnTo>
                  <a:pt x="1540912" y="214532"/>
                </a:lnTo>
                <a:lnTo>
                  <a:pt x="1538393" y="219383"/>
                </a:lnTo>
                <a:close/>
              </a:path>
              <a:path w="2096770" h="476884">
                <a:moveTo>
                  <a:pt x="1537688" y="392270"/>
                </a:moveTo>
                <a:lnTo>
                  <a:pt x="1536151" y="390628"/>
                </a:lnTo>
                <a:lnTo>
                  <a:pt x="1536903" y="388600"/>
                </a:lnTo>
                <a:lnTo>
                  <a:pt x="1537980" y="387121"/>
                </a:lnTo>
                <a:lnTo>
                  <a:pt x="1538887" y="385580"/>
                </a:lnTo>
                <a:lnTo>
                  <a:pt x="1540864" y="387385"/>
                </a:lnTo>
                <a:lnTo>
                  <a:pt x="1541683" y="390147"/>
                </a:lnTo>
                <a:lnTo>
                  <a:pt x="1540817" y="391836"/>
                </a:lnTo>
                <a:lnTo>
                  <a:pt x="1537688" y="392270"/>
                </a:lnTo>
                <a:close/>
              </a:path>
              <a:path w="2096770" h="476884">
                <a:moveTo>
                  <a:pt x="1538325" y="323322"/>
                </a:moveTo>
                <a:lnTo>
                  <a:pt x="1537661" y="321565"/>
                </a:lnTo>
                <a:lnTo>
                  <a:pt x="1536808" y="319834"/>
                </a:lnTo>
                <a:lnTo>
                  <a:pt x="1536368" y="317575"/>
                </a:lnTo>
                <a:lnTo>
                  <a:pt x="1537946" y="316815"/>
                </a:lnTo>
                <a:lnTo>
                  <a:pt x="1538758" y="316198"/>
                </a:lnTo>
                <a:lnTo>
                  <a:pt x="1539463" y="318016"/>
                </a:lnTo>
                <a:lnTo>
                  <a:pt x="1540289" y="319665"/>
                </a:lnTo>
                <a:lnTo>
                  <a:pt x="1540708" y="321931"/>
                </a:lnTo>
                <a:lnTo>
                  <a:pt x="1539137" y="322698"/>
                </a:lnTo>
                <a:lnTo>
                  <a:pt x="1538325" y="323322"/>
                </a:lnTo>
                <a:close/>
              </a:path>
              <a:path w="2096770" h="476884">
                <a:moveTo>
                  <a:pt x="1538426" y="288325"/>
                </a:moveTo>
                <a:lnTo>
                  <a:pt x="1537736" y="286649"/>
                </a:lnTo>
                <a:lnTo>
                  <a:pt x="1536862" y="285014"/>
                </a:lnTo>
                <a:lnTo>
                  <a:pt x="1536395" y="282836"/>
                </a:lnTo>
                <a:lnTo>
                  <a:pt x="1537925" y="282056"/>
                </a:lnTo>
                <a:lnTo>
                  <a:pt x="1538711" y="281432"/>
                </a:lnTo>
                <a:lnTo>
                  <a:pt x="1540844" y="286507"/>
                </a:lnTo>
                <a:lnTo>
                  <a:pt x="1538426" y="288325"/>
                </a:lnTo>
                <a:close/>
              </a:path>
              <a:path w="2096770" h="476884">
                <a:moveTo>
                  <a:pt x="1538603" y="184556"/>
                </a:moveTo>
                <a:lnTo>
                  <a:pt x="1537844" y="182962"/>
                </a:lnTo>
                <a:lnTo>
                  <a:pt x="1536930" y="181408"/>
                </a:lnTo>
                <a:lnTo>
                  <a:pt x="1536368" y="179346"/>
                </a:lnTo>
                <a:lnTo>
                  <a:pt x="1537858" y="178531"/>
                </a:lnTo>
                <a:lnTo>
                  <a:pt x="1538616" y="177914"/>
                </a:lnTo>
                <a:lnTo>
                  <a:pt x="1539375" y="179536"/>
                </a:lnTo>
                <a:lnTo>
                  <a:pt x="1540282" y="181116"/>
                </a:lnTo>
                <a:lnTo>
                  <a:pt x="1540857" y="183166"/>
                </a:lnTo>
                <a:lnTo>
                  <a:pt x="1539361" y="183966"/>
                </a:lnTo>
                <a:lnTo>
                  <a:pt x="1538603" y="184556"/>
                </a:lnTo>
                <a:close/>
              </a:path>
              <a:path w="2096770" h="476884">
                <a:moveTo>
                  <a:pt x="1484317" y="305260"/>
                </a:moveTo>
                <a:lnTo>
                  <a:pt x="1482821" y="303415"/>
                </a:lnTo>
                <a:lnTo>
                  <a:pt x="1483654" y="300090"/>
                </a:lnTo>
                <a:lnTo>
                  <a:pt x="1485624" y="299242"/>
                </a:lnTo>
                <a:lnTo>
                  <a:pt x="1488901" y="300911"/>
                </a:lnTo>
                <a:lnTo>
                  <a:pt x="1489335" y="302112"/>
                </a:lnTo>
                <a:lnTo>
                  <a:pt x="1489951" y="302967"/>
                </a:lnTo>
                <a:lnTo>
                  <a:pt x="1488211" y="303747"/>
                </a:lnTo>
                <a:lnTo>
                  <a:pt x="1486511" y="304697"/>
                </a:lnTo>
                <a:lnTo>
                  <a:pt x="1484317" y="305260"/>
                </a:lnTo>
                <a:close/>
              </a:path>
              <a:path w="2096770" h="476884">
                <a:moveTo>
                  <a:pt x="1504489" y="185072"/>
                </a:moveTo>
                <a:lnTo>
                  <a:pt x="1499376" y="181917"/>
                </a:lnTo>
                <a:lnTo>
                  <a:pt x="1498483" y="179529"/>
                </a:lnTo>
                <a:lnTo>
                  <a:pt x="1499241" y="177371"/>
                </a:lnTo>
                <a:lnTo>
                  <a:pt x="1503405" y="177059"/>
                </a:lnTo>
                <a:lnTo>
                  <a:pt x="1506304" y="178450"/>
                </a:lnTo>
                <a:lnTo>
                  <a:pt x="1506974" y="181205"/>
                </a:lnTo>
                <a:lnTo>
                  <a:pt x="1505288" y="183247"/>
                </a:lnTo>
                <a:lnTo>
                  <a:pt x="1504489" y="185072"/>
                </a:lnTo>
                <a:close/>
              </a:path>
              <a:path w="2096770" h="476884">
                <a:moveTo>
                  <a:pt x="1503162" y="113457"/>
                </a:moveTo>
                <a:lnTo>
                  <a:pt x="1498984" y="112765"/>
                </a:lnTo>
                <a:lnTo>
                  <a:pt x="1498029" y="110221"/>
                </a:lnTo>
                <a:lnTo>
                  <a:pt x="1500771" y="106883"/>
                </a:lnTo>
                <a:lnTo>
                  <a:pt x="1503087" y="106448"/>
                </a:lnTo>
                <a:lnTo>
                  <a:pt x="1504882" y="105580"/>
                </a:lnTo>
                <a:lnTo>
                  <a:pt x="1506899" y="111279"/>
                </a:lnTo>
                <a:lnTo>
                  <a:pt x="1505098" y="111978"/>
                </a:lnTo>
                <a:lnTo>
                  <a:pt x="1503162" y="113457"/>
                </a:lnTo>
                <a:close/>
              </a:path>
              <a:path w="2096770" h="476884">
                <a:moveTo>
                  <a:pt x="1504448" y="78053"/>
                </a:moveTo>
                <a:lnTo>
                  <a:pt x="1503683" y="77429"/>
                </a:lnTo>
                <a:lnTo>
                  <a:pt x="1502160" y="76588"/>
                </a:lnTo>
                <a:lnTo>
                  <a:pt x="1502742" y="74518"/>
                </a:lnTo>
                <a:lnTo>
                  <a:pt x="1503676" y="72951"/>
                </a:lnTo>
                <a:lnTo>
                  <a:pt x="1504448" y="71336"/>
                </a:lnTo>
                <a:lnTo>
                  <a:pt x="1506703" y="73236"/>
                </a:lnTo>
                <a:lnTo>
                  <a:pt x="1504448" y="78053"/>
                </a:lnTo>
                <a:close/>
              </a:path>
              <a:path w="2096770" h="476884">
                <a:moveTo>
                  <a:pt x="1504245" y="323247"/>
                </a:moveTo>
                <a:lnTo>
                  <a:pt x="1503581" y="321497"/>
                </a:lnTo>
                <a:lnTo>
                  <a:pt x="1502728" y="319787"/>
                </a:lnTo>
                <a:lnTo>
                  <a:pt x="1502302" y="317534"/>
                </a:lnTo>
                <a:lnTo>
                  <a:pt x="1503879" y="316774"/>
                </a:lnTo>
                <a:lnTo>
                  <a:pt x="1504699" y="316164"/>
                </a:lnTo>
                <a:lnTo>
                  <a:pt x="1505396" y="317975"/>
                </a:lnTo>
                <a:lnTo>
                  <a:pt x="1506215" y="319624"/>
                </a:lnTo>
                <a:lnTo>
                  <a:pt x="1506642" y="321877"/>
                </a:lnTo>
                <a:lnTo>
                  <a:pt x="1505064" y="322637"/>
                </a:lnTo>
                <a:lnTo>
                  <a:pt x="1504245" y="323247"/>
                </a:lnTo>
                <a:close/>
              </a:path>
              <a:path w="2096770" h="476884">
                <a:moveTo>
                  <a:pt x="1504340" y="219166"/>
                </a:moveTo>
                <a:lnTo>
                  <a:pt x="1503629" y="217463"/>
                </a:lnTo>
                <a:lnTo>
                  <a:pt x="1502742" y="215808"/>
                </a:lnTo>
                <a:lnTo>
                  <a:pt x="1502234" y="213637"/>
                </a:lnTo>
                <a:lnTo>
                  <a:pt x="1503805" y="212850"/>
                </a:lnTo>
                <a:lnTo>
                  <a:pt x="1504618" y="212239"/>
                </a:lnTo>
                <a:lnTo>
                  <a:pt x="1505322" y="213922"/>
                </a:lnTo>
                <a:lnTo>
                  <a:pt x="1506202" y="215564"/>
                </a:lnTo>
                <a:lnTo>
                  <a:pt x="1506676" y="217755"/>
                </a:lnTo>
                <a:lnTo>
                  <a:pt x="1505132" y="218542"/>
                </a:lnTo>
                <a:lnTo>
                  <a:pt x="1504340" y="219166"/>
                </a:lnTo>
                <a:close/>
              </a:path>
              <a:path w="2096770" h="476884">
                <a:moveTo>
                  <a:pt x="1504177" y="286792"/>
                </a:moveTo>
                <a:lnTo>
                  <a:pt x="1503372" y="285998"/>
                </a:lnTo>
                <a:lnTo>
                  <a:pt x="1502843" y="284939"/>
                </a:lnTo>
                <a:lnTo>
                  <a:pt x="1503649" y="281744"/>
                </a:lnTo>
                <a:lnTo>
                  <a:pt x="1504983" y="281466"/>
                </a:lnTo>
                <a:lnTo>
                  <a:pt x="1506581" y="284146"/>
                </a:lnTo>
                <a:lnTo>
                  <a:pt x="1506033" y="285245"/>
                </a:lnTo>
                <a:lnTo>
                  <a:pt x="1505897" y="286106"/>
                </a:lnTo>
                <a:lnTo>
                  <a:pt x="1505213" y="286276"/>
                </a:lnTo>
                <a:lnTo>
                  <a:pt x="1504177" y="286792"/>
                </a:lnTo>
                <a:close/>
              </a:path>
              <a:path w="2096770" h="476884">
                <a:moveTo>
                  <a:pt x="1504509" y="147572"/>
                </a:moveTo>
                <a:lnTo>
                  <a:pt x="1502593" y="146927"/>
                </a:lnTo>
                <a:lnTo>
                  <a:pt x="1501083" y="145991"/>
                </a:lnTo>
                <a:lnTo>
                  <a:pt x="1499532" y="145183"/>
                </a:lnTo>
                <a:lnTo>
                  <a:pt x="1501327" y="142904"/>
                </a:lnTo>
                <a:lnTo>
                  <a:pt x="1505924" y="145204"/>
                </a:lnTo>
                <a:lnTo>
                  <a:pt x="1505342" y="146004"/>
                </a:lnTo>
                <a:lnTo>
                  <a:pt x="1504509" y="147572"/>
                </a:lnTo>
                <a:close/>
              </a:path>
              <a:path w="2096770" h="476884">
                <a:moveTo>
                  <a:pt x="1553215" y="201559"/>
                </a:moveTo>
                <a:lnTo>
                  <a:pt x="1552375" y="199897"/>
                </a:lnTo>
                <a:lnTo>
                  <a:pt x="1551712" y="199042"/>
                </a:lnTo>
                <a:lnTo>
                  <a:pt x="1553513" y="198289"/>
                </a:lnTo>
                <a:lnTo>
                  <a:pt x="1555280" y="197339"/>
                </a:lnTo>
                <a:lnTo>
                  <a:pt x="1557610" y="196824"/>
                </a:lnTo>
                <a:lnTo>
                  <a:pt x="1558456" y="198472"/>
                </a:lnTo>
                <a:lnTo>
                  <a:pt x="1559120" y="199320"/>
                </a:lnTo>
                <a:lnTo>
                  <a:pt x="1557312" y="200087"/>
                </a:lnTo>
                <a:lnTo>
                  <a:pt x="1555551" y="201037"/>
                </a:lnTo>
                <a:lnTo>
                  <a:pt x="1553215" y="201559"/>
                </a:lnTo>
                <a:close/>
              </a:path>
              <a:path w="2096770" h="476884">
                <a:moveTo>
                  <a:pt x="1504259" y="43511"/>
                </a:moveTo>
                <a:lnTo>
                  <a:pt x="1503595" y="41768"/>
                </a:lnTo>
                <a:lnTo>
                  <a:pt x="1502742" y="40058"/>
                </a:lnTo>
                <a:lnTo>
                  <a:pt x="1502309" y="37805"/>
                </a:lnTo>
                <a:lnTo>
                  <a:pt x="1503879" y="37045"/>
                </a:lnTo>
                <a:lnTo>
                  <a:pt x="1504692" y="36428"/>
                </a:lnTo>
                <a:lnTo>
                  <a:pt x="1505410" y="38253"/>
                </a:lnTo>
                <a:lnTo>
                  <a:pt x="1506222" y="39881"/>
                </a:lnTo>
                <a:lnTo>
                  <a:pt x="1506649" y="42134"/>
                </a:lnTo>
                <a:lnTo>
                  <a:pt x="1505071" y="42894"/>
                </a:lnTo>
                <a:lnTo>
                  <a:pt x="1504259" y="43511"/>
                </a:lnTo>
                <a:close/>
              </a:path>
              <a:path w="2096770" h="476884">
                <a:moveTo>
                  <a:pt x="1485055" y="343100"/>
                </a:moveTo>
                <a:lnTo>
                  <a:pt x="1482841" y="342462"/>
                </a:lnTo>
                <a:lnTo>
                  <a:pt x="1482340" y="338181"/>
                </a:lnTo>
                <a:lnTo>
                  <a:pt x="1483559" y="335229"/>
                </a:lnTo>
                <a:lnTo>
                  <a:pt x="1486234" y="334313"/>
                </a:lnTo>
                <a:lnTo>
                  <a:pt x="1488394" y="335996"/>
                </a:lnTo>
                <a:lnTo>
                  <a:pt x="1490235" y="336736"/>
                </a:lnTo>
                <a:lnTo>
                  <a:pt x="1487459" y="341980"/>
                </a:lnTo>
                <a:lnTo>
                  <a:pt x="1485055" y="343100"/>
                </a:lnTo>
                <a:close/>
              </a:path>
              <a:path w="2096770" h="476884">
                <a:moveTo>
                  <a:pt x="1504340" y="9051"/>
                </a:moveTo>
                <a:lnTo>
                  <a:pt x="1503643" y="7348"/>
                </a:lnTo>
                <a:lnTo>
                  <a:pt x="1502755" y="5678"/>
                </a:lnTo>
                <a:lnTo>
                  <a:pt x="1502288" y="3460"/>
                </a:lnTo>
                <a:lnTo>
                  <a:pt x="1503839" y="2666"/>
                </a:lnTo>
                <a:lnTo>
                  <a:pt x="1504638" y="2035"/>
                </a:lnTo>
                <a:lnTo>
                  <a:pt x="1506710" y="7205"/>
                </a:lnTo>
                <a:lnTo>
                  <a:pt x="1504340" y="9051"/>
                </a:lnTo>
                <a:close/>
              </a:path>
              <a:path w="2096770" h="476884">
                <a:moveTo>
                  <a:pt x="1491170" y="476716"/>
                </a:moveTo>
                <a:lnTo>
                  <a:pt x="1483159" y="476716"/>
                </a:lnTo>
                <a:lnTo>
                  <a:pt x="1483044" y="475888"/>
                </a:lnTo>
                <a:lnTo>
                  <a:pt x="1483329" y="474185"/>
                </a:lnTo>
                <a:lnTo>
                  <a:pt x="1485759" y="473174"/>
                </a:lnTo>
                <a:lnTo>
                  <a:pt x="1487222" y="472007"/>
                </a:lnTo>
                <a:lnTo>
                  <a:pt x="1488651" y="473269"/>
                </a:lnTo>
                <a:lnTo>
                  <a:pt x="1491156" y="474436"/>
                </a:lnTo>
                <a:lnTo>
                  <a:pt x="1491282" y="475888"/>
                </a:lnTo>
                <a:lnTo>
                  <a:pt x="1491170" y="476716"/>
                </a:lnTo>
                <a:close/>
              </a:path>
              <a:path w="2096770" h="476884">
                <a:moveTo>
                  <a:pt x="1523056" y="239100"/>
                </a:moveTo>
                <a:lnTo>
                  <a:pt x="1517124" y="238829"/>
                </a:lnTo>
                <a:lnTo>
                  <a:pt x="1515289" y="235294"/>
                </a:lnTo>
                <a:lnTo>
                  <a:pt x="1516095" y="230260"/>
                </a:lnTo>
                <a:lnTo>
                  <a:pt x="1518864" y="228306"/>
                </a:lnTo>
                <a:lnTo>
                  <a:pt x="1522541" y="227824"/>
                </a:lnTo>
                <a:lnTo>
                  <a:pt x="1523719" y="228828"/>
                </a:lnTo>
                <a:lnTo>
                  <a:pt x="1526319" y="230056"/>
                </a:lnTo>
                <a:lnTo>
                  <a:pt x="1526116" y="236129"/>
                </a:lnTo>
                <a:lnTo>
                  <a:pt x="1523056" y="239100"/>
                </a:lnTo>
                <a:close/>
              </a:path>
              <a:path w="2096770" h="476884">
                <a:moveTo>
                  <a:pt x="1519311" y="305091"/>
                </a:moveTo>
                <a:lnTo>
                  <a:pt x="1518434" y="303544"/>
                </a:lnTo>
                <a:lnTo>
                  <a:pt x="1517794" y="302797"/>
                </a:lnTo>
                <a:lnTo>
                  <a:pt x="1522737" y="300491"/>
                </a:lnTo>
                <a:lnTo>
                  <a:pt x="1524735" y="302764"/>
                </a:lnTo>
                <a:lnTo>
                  <a:pt x="1523049" y="303564"/>
                </a:lnTo>
                <a:lnTo>
                  <a:pt x="1521478" y="304514"/>
                </a:lnTo>
                <a:lnTo>
                  <a:pt x="1519311" y="305091"/>
                </a:lnTo>
                <a:close/>
              </a:path>
              <a:path w="2096770" h="476884">
                <a:moveTo>
                  <a:pt x="1519155" y="339063"/>
                </a:moveTo>
                <a:lnTo>
                  <a:pt x="1518390" y="337489"/>
                </a:lnTo>
                <a:lnTo>
                  <a:pt x="1517781" y="336688"/>
                </a:lnTo>
                <a:lnTo>
                  <a:pt x="1519501" y="336010"/>
                </a:lnTo>
                <a:lnTo>
                  <a:pt x="1521173" y="335155"/>
                </a:lnTo>
                <a:lnTo>
                  <a:pt x="1523367" y="334693"/>
                </a:lnTo>
                <a:lnTo>
                  <a:pt x="1524126" y="336247"/>
                </a:lnTo>
                <a:lnTo>
                  <a:pt x="1524721" y="337055"/>
                </a:lnTo>
                <a:lnTo>
                  <a:pt x="1523022" y="337740"/>
                </a:lnTo>
                <a:lnTo>
                  <a:pt x="1521349" y="338608"/>
                </a:lnTo>
                <a:lnTo>
                  <a:pt x="1519155" y="339063"/>
                </a:lnTo>
                <a:close/>
              </a:path>
              <a:path w="2096770" h="476884">
                <a:moveTo>
                  <a:pt x="1521911" y="377920"/>
                </a:moveTo>
                <a:lnTo>
                  <a:pt x="1517578" y="376570"/>
                </a:lnTo>
                <a:lnTo>
                  <a:pt x="1515993" y="373809"/>
                </a:lnTo>
                <a:lnTo>
                  <a:pt x="1519250" y="369846"/>
                </a:lnTo>
                <a:lnTo>
                  <a:pt x="1522318" y="369324"/>
                </a:lnTo>
                <a:lnTo>
                  <a:pt x="1524708" y="370843"/>
                </a:lnTo>
                <a:lnTo>
                  <a:pt x="1524898" y="373334"/>
                </a:lnTo>
                <a:lnTo>
                  <a:pt x="1525548" y="375098"/>
                </a:lnTo>
                <a:lnTo>
                  <a:pt x="1523889" y="375980"/>
                </a:lnTo>
                <a:lnTo>
                  <a:pt x="1521911" y="377920"/>
                </a:lnTo>
                <a:close/>
              </a:path>
              <a:path w="2096770" h="476884">
                <a:moveTo>
                  <a:pt x="1521383" y="274660"/>
                </a:moveTo>
                <a:lnTo>
                  <a:pt x="1518058" y="273602"/>
                </a:lnTo>
                <a:lnTo>
                  <a:pt x="1516210" y="271241"/>
                </a:lnTo>
                <a:lnTo>
                  <a:pt x="1518079" y="266593"/>
                </a:lnTo>
                <a:lnTo>
                  <a:pt x="1520875" y="265060"/>
                </a:lnTo>
                <a:lnTo>
                  <a:pt x="1525744" y="265758"/>
                </a:lnTo>
                <a:lnTo>
                  <a:pt x="1527802" y="268398"/>
                </a:lnTo>
                <a:lnTo>
                  <a:pt x="1525690" y="273195"/>
                </a:lnTo>
                <a:lnTo>
                  <a:pt x="1523083" y="273731"/>
                </a:lnTo>
                <a:lnTo>
                  <a:pt x="1521383" y="274660"/>
                </a:lnTo>
                <a:close/>
              </a:path>
              <a:path w="2096770" h="476884">
                <a:moveTo>
                  <a:pt x="1522148" y="447724"/>
                </a:moveTo>
                <a:lnTo>
                  <a:pt x="1517537" y="445566"/>
                </a:lnTo>
                <a:lnTo>
                  <a:pt x="1516481" y="442377"/>
                </a:lnTo>
                <a:lnTo>
                  <a:pt x="1517402" y="439534"/>
                </a:lnTo>
                <a:lnTo>
                  <a:pt x="1520015" y="438876"/>
                </a:lnTo>
                <a:lnTo>
                  <a:pt x="1521681" y="437906"/>
                </a:lnTo>
                <a:lnTo>
                  <a:pt x="1522907" y="439371"/>
                </a:lnTo>
                <a:lnTo>
                  <a:pt x="1525243" y="440925"/>
                </a:lnTo>
                <a:lnTo>
                  <a:pt x="1524864" y="445817"/>
                </a:lnTo>
                <a:lnTo>
                  <a:pt x="1522148" y="447724"/>
                </a:lnTo>
                <a:close/>
              </a:path>
              <a:path w="2096770" h="476884">
                <a:moveTo>
                  <a:pt x="1503947" y="427382"/>
                </a:moveTo>
                <a:lnTo>
                  <a:pt x="1499268" y="424845"/>
                </a:lnTo>
                <a:lnTo>
                  <a:pt x="1499925" y="424112"/>
                </a:lnTo>
                <a:lnTo>
                  <a:pt x="1500446" y="423067"/>
                </a:lnTo>
                <a:lnTo>
                  <a:pt x="1503548" y="421730"/>
                </a:lnTo>
                <a:lnTo>
                  <a:pt x="1505308" y="422626"/>
                </a:lnTo>
                <a:lnTo>
                  <a:pt x="1505897" y="425740"/>
                </a:lnTo>
                <a:lnTo>
                  <a:pt x="1504597" y="426622"/>
                </a:lnTo>
                <a:lnTo>
                  <a:pt x="1503947" y="427382"/>
                </a:lnTo>
                <a:close/>
              </a:path>
              <a:path w="2096770" h="476884">
                <a:moveTo>
                  <a:pt x="1502566" y="393695"/>
                </a:moveTo>
                <a:lnTo>
                  <a:pt x="1500311" y="392033"/>
                </a:lnTo>
                <a:lnTo>
                  <a:pt x="1498354" y="391307"/>
                </a:lnTo>
                <a:lnTo>
                  <a:pt x="1499316" y="389488"/>
                </a:lnTo>
                <a:lnTo>
                  <a:pt x="1499864" y="387127"/>
                </a:lnTo>
                <a:lnTo>
                  <a:pt x="1503466" y="384332"/>
                </a:lnTo>
                <a:lnTo>
                  <a:pt x="1505572" y="385411"/>
                </a:lnTo>
                <a:lnTo>
                  <a:pt x="1506710" y="387955"/>
                </a:lnTo>
                <a:lnTo>
                  <a:pt x="1505884" y="389801"/>
                </a:lnTo>
                <a:lnTo>
                  <a:pt x="1505417" y="392779"/>
                </a:lnTo>
                <a:lnTo>
                  <a:pt x="1502566" y="393695"/>
                </a:lnTo>
                <a:close/>
              </a:path>
              <a:path w="2096770" h="476884">
                <a:moveTo>
                  <a:pt x="1505528" y="352178"/>
                </a:moveTo>
                <a:lnTo>
                  <a:pt x="1504394" y="352178"/>
                </a:lnTo>
                <a:lnTo>
                  <a:pt x="1505416" y="352015"/>
                </a:lnTo>
                <a:lnTo>
                  <a:pt x="1505528" y="352178"/>
                </a:lnTo>
                <a:close/>
              </a:path>
              <a:path w="2096770" h="476884">
                <a:moveTo>
                  <a:pt x="1504963" y="357389"/>
                </a:moveTo>
                <a:lnTo>
                  <a:pt x="1503656" y="357253"/>
                </a:lnTo>
                <a:lnTo>
                  <a:pt x="1502769" y="353779"/>
                </a:lnTo>
                <a:lnTo>
                  <a:pt x="1503433" y="352897"/>
                </a:lnTo>
                <a:lnTo>
                  <a:pt x="1503717" y="352104"/>
                </a:lnTo>
                <a:lnTo>
                  <a:pt x="1504394" y="352178"/>
                </a:lnTo>
                <a:lnTo>
                  <a:pt x="1505528" y="352178"/>
                </a:lnTo>
                <a:lnTo>
                  <a:pt x="1506107" y="353026"/>
                </a:lnTo>
                <a:lnTo>
                  <a:pt x="1506459" y="354173"/>
                </a:lnTo>
                <a:lnTo>
                  <a:pt x="1504963" y="357389"/>
                </a:lnTo>
                <a:close/>
              </a:path>
              <a:path w="2096770" h="476884">
                <a:moveTo>
                  <a:pt x="1522216" y="412435"/>
                </a:moveTo>
                <a:lnTo>
                  <a:pt x="1517402" y="411668"/>
                </a:lnTo>
                <a:lnTo>
                  <a:pt x="1515668" y="408859"/>
                </a:lnTo>
                <a:lnTo>
                  <a:pt x="1518390" y="404348"/>
                </a:lnTo>
                <a:lnTo>
                  <a:pt x="1521607" y="403282"/>
                </a:lnTo>
                <a:lnTo>
                  <a:pt x="1524268" y="404551"/>
                </a:lnTo>
                <a:lnTo>
                  <a:pt x="1524701" y="407251"/>
                </a:lnTo>
                <a:lnTo>
                  <a:pt x="1525548" y="409063"/>
                </a:lnTo>
                <a:lnTo>
                  <a:pt x="1523970" y="410189"/>
                </a:lnTo>
                <a:lnTo>
                  <a:pt x="1522216" y="412435"/>
                </a:lnTo>
                <a:close/>
              </a:path>
              <a:path w="2096770" h="476884">
                <a:moveTo>
                  <a:pt x="1503108" y="256104"/>
                </a:moveTo>
                <a:lnTo>
                  <a:pt x="1498381" y="253498"/>
                </a:lnTo>
                <a:lnTo>
                  <a:pt x="1497277" y="250357"/>
                </a:lnTo>
                <a:lnTo>
                  <a:pt x="1498307" y="247555"/>
                </a:lnTo>
                <a:lnTo>
                  <a:pt x="1500968" y="246951"/>
                </a:lnTo>
                <a:lnTo>
                  <a:pt x="1502694" y="246008"/>
                </a:lnTo>
                <a:lnTo>
                  <a:pt x="1503866" y="247527"/>
                </a:lnTo>
                <a:lnTo>
                  <a:pt x="1506100" y="249135"/>
                </a:lnTo>
                <a:lnTo>
                  <a:pt x="1505687" y="254075"/>
                </a:lnTo>
                <a:lnTo>
                  <a:pt x="1503108" y="256104"/>
                </a:lnTo>
                <a:close/>
              </a:path>
              <a:path w="2096770" h="476884">
                <a:moveTo>
                  <a:pt x="1504435" y="465541"/>
                </a:moveTo>
                <a:lnTo>
                  <a:pt x="1499993" y="464815"/>
                </a:lnTo>
                <a:lnTo>
                  <a:pt x="1497812" y="462169"/>
                </a:lnTo>
                <a:lnTo>
                  <a:pt x="1499356" y="457582"/>
                </a:lnTo>
                <a:lnTo>
                  <a:pt x="1502816" y="456497"/>
                </a:lnTo>
                <a:lnTo>
                  <a:pt x="1505687" y="457440"/>
                </a:lnTo>
                <a:lnTo>
                  <a:pt x="1506290" y="460140"/>
                </a:lnTo>
                <a:lnTo>
                  <a:pt x="1507224" y="461850"/>
                </a:lnTo>
                <a:lnTo>
                  <a:pt x="1505924" y="463098"/>
                </a:lnTo>
                <a:lnTo>
                  <a:pt x="1504435" y="465541"/>
                </a:lnTo>
                <a:close/>
              </a:path>
              <a:path w="2096770" h="476884">
                <a:moveTo>
                  <a:pt x="1538332" y="253240"/>
                </a:moveTo>
                <a:lnTo>
                  <a:pt x="1537655" y="252555"/>
                </a:lnTo>
                <a:lnTo>
                  <a:pt x="1536280" y="251659"/>
                </a:lnTo>
                <a:lnTo>
                  <a:pt x="1536910" y="249549"/>
                </a:lnTo>
                <a:lnTo>
                  <a:pt x="1537905" y="248043"/>
                </a:lnTo>
                <a:lnTo>
                  <a:pt x="1538711" y="246476"/>
                </a:lnTo>
                <a:lnTo>
                  <a:pt x="1540823" y="248477"/>
                </a:lnTo>
                <a:lnTo>
                  <a:pt x="1538332" y="253240"/>
                </a:lnTo>
                <a:close/>
              </a:path>
              <a:path w="2096770" h="476884">
                <a:moveTo>
                  <a:pt x="1592610" y="342299"/>
                </a:moveTo>
                <a:lnTo>
                  <a:pt x="1590850" y="341417"/>
                </a:lnTo>
                <a:lnTo>
                  <a:pt x="1588588" y="340936"/>
                </a:lnTo>
                <a:lnTo>
                  <a:pt x="1585914" y="337618"/>
                </a:lnTo>
                <a:lnTo>
                  <a:pt x="1586916" y="335155"/>
                </a:lnTo>
                <a:lnTo>
                  <a:pt x="1591107" y="334619"/>
                </a:lnTo>
                <a:lnTo>
                  <a:pt x="1594039" y="335718"/>
                </a:lnTo>
                <a:lnTo>
                  <a:pt x="1595001" y="338303"/>
                </a:lnTo>
                <a:lnTo>
                  <a:pt x="1593335" y="340481"/>
                </a:lnTo>
                <a:lnTo>
                  <a:pt x="1592610" y="342299"/>
                </a:lnTo>
                <a:close/>
              </a:path>
              <a:path w="2096770" h="476884">
                <a:moveTo>
                  <a:pt x="1590870" y="446964"/>
                </a:moveTo>
                <a:lnTo>
                  <a:pt x="1586760" y="446278"/>
                </a:lnTo>
                <a:lnTo>
                  <a:pt x="1585961" y="443659"/>
                </a:lnTo>
                <a:lnTo>
                  <a:pt x="1588784" y="440192"/>
                </a:lnTo>
                <a:lnTo>
                  <a:pt x="1590951" y="439595"/>
                </a:lnTo>
                <a:lnTo>
                  <a:pt x="1592678" y="438632"/>
                </a:lnTo>
                <a:lnTo>
                  <a:pt x="1593301" y="440532"/>
                </a:lnTo>
                <a:lnTo>
                  <a:pt x="1594824" y="442777"/>
                </a:lnTo>
                <a:lnTo>
                  <a:pt x="1593755" y="445566"/>
                </a:lnTo>
                <a:lnTo>
                  <a:pt x="1590870" y="446964"/>
                </a:lnTo>
                <a:close/>
              </a:path>
              <a:path w="2096770" h="476884">
                <a:moveTo>
                  <a:pt x="1588439" y="304826"/>
                </a:moveTo>
                <a:lnTo>
                  <a:pt x="1587762" y="303266"/>
                </a:lnTo>
                <a:lnTo>
                  <a:pt x="1587234" y="302458"/>
                </a:lnTo>
                <a:lnTo>
                  <a:pt x="1588886" y="301807"/>
                </a:lnTo>
                <a:lnTo>
                  <a:pt x="1590518" y="301013"/>
                </a:lnTo>
                <a:lnTo>
                  <a:pt x="1592549" y="300572"/>
                </a:lnTo>
                <a:lnTo>
                  <a:pt x="1593233" y="302180"/>
                </a:lnTo>
                <a:lnTo>
                  <a:pt x="1593755" y="303021"/>
                </a:lnTo>
                <a:lnTo>
                  <a:pt x="1592116" y="303646"/>
                </a:lnTo>
                <a:lnTo>
                  <a:pt x="1590504" y="304426"/>
                </a:lnTo>
                <a:lnTo>
                  <a:pt x="1588439" y="304826"/>
                </a:lnTo>
                <a:close/>
              </a:path>
              <a:path w="2096770" h="476884">
                <a:moveTo>
                  <a:pt x="1591540" y="377784"/>
                </a:moveTo>
                <a:lnTo>
                  <a:pt x="1588256" y="374880"/>
                </a:lnTo>
                <a:lnTo>
                  <a:pt x="1587816" y="372580"/>
                </a:lnTo>
                <a:lnTo>
                  <a:pt x="1586963" y="370762"/>
                </a:lnTo>
                <a:lnTo>
                  <a:pt x="1588832" y="370097"/>
                </a:lnTo>
                <a:lnTo>
                  <a:pt x="1591114" y="368476"/>
                </a:lnTo>
                <a:lnTo>
                  <a:pt x="1593707" y="369588"/>
                </a:lnTo>
                <a:lnTo>
                  <a:pt x="1593958" y="372465"/>
                </a:lnTo>
                <a:lnTo>
                  <a:pt x="1594642" y="374311"/>
                </a:lnTo>
                <a:lnTo>
                  <a:pt x="1593545" y="376801"/>
                </a:lnTo>
                <a:lnTo>
                  <a:pt x="1591540" y="377784"/>
                </a:lnTo>
                <a:close/>
              </a:path>
              <a:path w="2096770" h="476884">
                <a:moveTo>
                  <a:pt x="1591588" y="273846"/>
                </a:moveTo>
                <a:lnTo>
                  <a:pt x="1588283" y="271091"/>
                </a:lnTo>
                <a:lnTo>
                  <a:pt x="1587857" y="268791"/>
                </a:lnTo>
                <a:lnTo>
                  <a:pt x="1587010" y="267000"/>
                </a:lnTo>
                <a:lnTo>
                  <a:pt x="1588879" y="266328"/>
                </a:lnTo>
                <a:lnTo>
                  <a:pt x="1591060" y="264761"/>
                </a:lnTo>
                <a:lnTo>
                  <a:pt x="1593700" y="265670"/>
                </a:lnTo>
                <a:lnTo>
                  <a:pt x="1594012" y="268595"/>
                </a:lnTo>
                <a:lnTo>
                  <a:pt x="1594696" y="270406"/>
                </a:lnTo>
                <a:lnTo>
                  <a:pt x="1593606" y="272828"/>
                </a:lnTo>
                <a:lnTo>
                  <a:pt x="1591588" y="273846"/>
                </a:lnTo>
                <a:close/>
              </a:path>
              <a:path w="2096770" h="476884">
                <a:moveTo>
                  <a:pt x="1594086" y="476722"/>
                </a:moveTo>
                <a:lnTo>
                  <a:pt x="1586645" y="476722"/>
                </a:lnTo>
                <a:lnTo>
                  <a:pt x="1586814" y="476370"/>
                </a:lnTo>
                <a:lnTo>
                  <a:pt x="1587031" y="476003"/>
                </a:lnTo>
                <a:lnTo>
                  <a:pt x="1588331" y="474300"/>
                </a:lnTo>
                <a:lnTo>
                  <a:pt x="1591060" y="473167"/>
                </a:lnTo>
                <a:lnTo>
                  <a:pt x="1593247" y="473900"/>
                </a:lnTo>
                <a:lnTo>
                  <a:pt x="1594086" y="476722"/>
                </a:lnTo>
                <a:close/>
              </a:path>
              <a:path w="2096770" h="476884">
                <a:moveTo>
                  <a:pt x="1590660" y="414321"/>
                </a:moveTo>
                <a:lnTo>
                  <a:pt x="1586943" y="411573"/>
                </a:lnTo>
                <a:lnTo>
                  <a:pt x="1586313" y="409260"/>
                </a:lnTo>
                <a:lnTo>
                  <a:pt x="1585284" y="407475"/>
                </a:lnTo>
                <a:lnTo>
                  <a:pt x="1586834" y="406207"/>
                </a:lnTo>
                <a:lnTo>
                  <a:pt x="1588493" y="403771"/>
                </a:lnTo>
                <a:lnTo>
                  <a:pt x="1593579" y="404280"/>
                </a:lnTo>
                <a:lnTo>
                  <a:pt x="1595353" y="407055"/>
                </a:lnTo>
                <a:lnTo>
                  <a:pt x="1593159" y="413378"/>
                </a:lnTo>
                <a:lnTo>
                  <a:pt x="1590660" y="414321"/>
                </a:lnTo>
                <a:close/>
              </a:path>
              <a:path w="2096770" h="476884">
                <a:moveTo>
                  <a:pt x="1591337" y="132489"/>
                </a:moveTo>
                <a:lnTo>
                  <a:pt x="1586408" y="132170"/>
                </a:lnTo>
                <a:lnTo>
                  <a:pt x="1584248" y="129592"/>
                </a:lnTo>
                <a:lnTo>
                  <a:pt x="1586679" y="124673"/>
                </a:lnTo>
                <a:lnTo>
                  <a:pt x="1589814" y="123465"/>
                </a:lnTo>
                <a:lnTo>
                  <a:pt x="1592665" y="124299"/>
                </a:lnTo>
                <a:lnTo>
                  <a:pt x="1593315" y="127074"/>
                </a:lnTo>
                <a:lnTo>
                  <a:pt x="1594263" y="128805"/>
                </a:lnTo>
                <a:lnTo>
                  <a:pt x="1592834" y="130080"/>
                </a:lnTo>
                <a:lnTo>
                  <a:pt x="1591337" y="132489"/>
                </a:lnTo>
                <a:close/>
              </a:path>
              <a:path w="2096770" h="476884">
                <a:moveTo>
                  <a:pt x="1590640" y="26576"/>
                </a:moveTo>
                <a:lnTo>
                  <a:pt x="1587315" y="24968"/>
                </a:lnTo>
                <a:lnTo>
                  <a:pt x="1586821" y="23754"/>
                </a:lnTo>
                <a:lnTo>
                  <a:pt x="1586157" y="22899"/>
                </a:lnTo>
                <a:lnTo>
                  <a:pt x="1587979" y="22118"/>
                </a:lnTo>
                <a:lnTo>
                  <a:pt x="1589753" y="21155"/>
                </a:lnTo>
                <a:lnTo>
                  <a:pt x="1592102" y="20619"/>
                </a:lnTo>
                <a:lnTo>
                  <a:pt x="1593680" y="22525"/>
                </a:lnTo>
                <a:lnTo>
                  <a:pt x="1592692" y="25742"/>
                </a:lnTo>
                <a:lnTo>
                  <a:pt x="1590640" y="26576"/>
                </a:lnTo>
                <a:close/>
              </a:path>
              <a:path w="2096770" h="476884">
                <a:moveTo>
                  <a:pt x="1590098" y="202923"/>
                </a:moveTo>
                <a:lnTo>
                  <a:pt x="1586286" y="200067"/>
                </a:lnTo>
                <a:lnTo>
                  <a:pt x="1586272" y="196769"/>
                </a:lnTo>
                <a:lnTo>
                  <a:pt x="1588351" y="194320"/>
                </a:lnTo>
                <a:lnTo>
                  <a:pt x="1590728" y="193865"/>
                </a:lnTo>
                <a:lnTo>
                  <a:pt x="1592617" y="192990"/>
                </a:lnTo>
                <a:lnTo>
                  <a:pt x="1594682" y="198622"/>
                </a:lnTo>
                <a:lnTo>
                  <a:pt x="1592766" y="201600"/>
                </a:lnTo>
                <a:lnTo>
                  <a:pt x="1590098" y="202923"/>
                </a:lnTo>
                <a:close/>
              </a:path>
              <a:path w="2096770" h="476884">
                <a:moveTo>
                  <a:pt x="1591581" y="238992"/>
                </a:moveTo>
                <a:lnTo>
                  <a:pt x="1585846" y="238965"/>
                </a:lnTo>
                <a:lnTo>
                  <a:pt x="1583638" y="234968"/>
                </a:lnTo>
                <a:lnTo>
                  <a:pt x="1585541" y="231352"/>
                </a:lnTo>
                <a:lnTo>
                  <a:pt x="1588121" y="229391"/>
                </a:lnTo>
                <a:lnTo>
                  <a:pt x="1590213" y="227186"/>
                </a:lnTo>
                <a:lnTo>
                  <a:pt x="1592211" y="228876"/>
                </a:lnTo>
                <a:lnTo>
                  <a:pt x="1594764" y="229995"/>
                </a:lnTo>
                <a:lnTo>
                  <a:pt x="1595197" y="236631"/>
                </a:lnTo>
                <a:lnTo>
                  <a:pt x="1591581" y="238992"/>
                </a:lnTo>
                <a:close/>
              </a:path>
              <a:path w="2096770" h="476884">
                <a:moveTo>
                  <a:pt x="1589739" y="167194"/>
                </a:moveTo>
                <a:lnTo>
                  <a:pt x="1586889" y="166291"/>
                </a:lnTo>
                <a:lnTo>
                  <a:pt x="1586225" y="163652"/>
                </a:lnTo>
                <a:lnTo>
                  <a:pt x="1585263" y="161983"/>
                </a:lnTo>
                <a:lnTo>
                  <a:pt x="1586733" y="160741"/>
                </a:lnTo>
                <a:lnTo>
                  <a:pt x="1588283" y="158394"/>
                </a:lnTo>
                <a:lnTo>
                  <a:pt x="1593199" y="158760"/>
                </a:lnTo>
                <a:lnTo>
                  <a:pt x="1595109" y="161488"/>
                </a:lnTo>
                <a:lnTo>
                  <a:pt x="1592928" y="166129"/>
                </a:lnTo>
                <a:lnTo>
                  <a:pt x="1589739" y="167194"/>
                </a:lnTo>
                <a:close/>
              </a:path>
              <a:path w="2096770" h="476884">
                <a:moveTo>
                  <a:pt x="1607284" y="44895"/>
                </a:moveTo>
                <a:lnTo>
                  <a:pt x="1606349" y="43220"/>
                </a:lnTo>
                <a:lnTo>
                  <a:pt x="1604392" y="41320"/>
                </a:lnTo>
                <a:lnTo>
                  <a:pt x="1605421" y="36536"/>
                </a:lnTo>
                <a:lnTo>
                  <a:pt x="1608137" y="34738"/>
                </a:lnTo>
                <a:lnTo>
                  <a:pt x="1612504" y="37934"/>
                </a:lnTo>
                <a:lnTo>
                  <a:pt x="1613263" y="41177"/>
                </a:lnTo>
                <a:lnTo>
                  <a:pt x="1611726" y="43756"/>
                </a:lnTo>
                <a:lnTo>
                  <a:pt x="1609125" y="44095"/>
                </a:lnTo>
                <a:lnTo>
                  <a:pt x="1607284" y="44895"/>
                </a:lnTo>
                <a:close/>
              </a:path>
              <a:path w="2096770" h="476884">
                <a:moveTo>
                  <a:pt x="1607026" y="427131"/>
                </a:moveTo>
                <a:lnTo>
                  <a:pt x="1606275" y="425578"/>
                </a:lnTo>
                <a:lnTo>
                  <a:pt x="1605679" y="424777"/>
                </a:lnTo>
                <a:lnTo>
                  <a:pt x="1607358" y="424112"/>
                </a:lnTo>
                <a:lnTo>
                  <a:pt x="1608997" y="423264"/>
                </a:lnTo>
                <a:lnTo>
                  <a:pt x="1611143" y="422816"/>
                </a:lnTo>
                <a:lnTo>
                  <a:pt x="1611888" y="424343"/>
                </a:lnTo>
                <a:lnTo>
                  <a:pt x="1612484" y="425130"/>
                </a:lnTo>
                <a:lnTo>
                  <a:pt x="1610811" y="425815"/>
                </a:lnTo>
                <a:lnTo>
                  <a:pt x="1609173" y="426670"/>
                </a:lnTo>
                <a:lnTo>
                  <a:pt x="1607026" y="427131"/>
                </a:lnTo>
                <a:close/>
              </a:path>
              <a:path w="2096770" h="476884">
                <a:moveTo>
                  <a:pt x="1608306" y="359268"/>
                </a:moveTo>
                <a:lnTo>
                  <a:pt x="1603905" y="358549"/>
                </a:lnTo>
                <a:lnTo>
                  <a:pt x="1603099" y="356073"/>
                </a:lnTo>
                <a:lnTo>
                  <a:pt x="1605042" y="350726"/>
                </a:lnTo>
                <a:lnTo>
                  <a:pt x="1607243" y="349722"/>
                </a:lnTo>
                <a:lnTo>
                  <a:pt x="1610913" y="352782"/>
                </a:lnTo>
                <a:lnTo>
                  <a:pt x="1611414" y="355170"/>
                </a:lnTo>
                <a:lnTo>
                  <a:pt x="1612349" y="357050"/>
                </a:lnTo>
                <a:lnTo>
                  <a:pt x="1610392" y="357762"/>
                </a:lnTo>
                <a:lnTo>
                  <a:pt x="1608306" y="359268"/>
                </a:lnTo>
                <a:close/>
              </a:path>
              <a:path w="2096770" h="476884">
                <a:moveTo>
                  <a:pt x="1735146" y="476716"/>
                </a:moveTo>
                <a:lnTo>
                  <a:pt x="1726824" y="476716"/>
                </a:lnTo>
                <a:lnTo>
                  <a:pt x="1726885" y="475861"/>
                </a:lnTo>
                <a:lnTo>
                  <a:pt x="1727149" y="474958"/>
                </a:lnTo>
                <a:lnTo>
                  <a:pt x="1728821" y="472821"/>
                </a:lnTo>
                <a:lnTo>
                  <a:pt x="1732038" y="472034"/>
                </a:lnTo>
                <a:lnTo>
                  <a:pt x="1734265" y="473377"/>
                </a:lnTo>
                <a:lnTo>
                  <a:pt x="1734672" y="475101"/>
                </a:lnTo>
                <a:lnTo>
                  <a:pt x="1735146" y="476716"/>
                </a:lnTo>
                <a:close/>
              </a:path>
              <a:path w="2096770" h="476884">
                <a:moveTo>
                  <a:pt x="1607954" y="465765"/>
                </a:moveTo>
                <a:lnTo>
                  <a:pt x="1605306" y="464937"/>
                </a:lnTo>
                <a:lnTo>
                  <a:pt x="1604609" y="460574"/>
                </a:lnTo>
                <a:lnTo>
                  <a:pt x="1605929" y="457548"/>
                </a:lnTo>
                <a:lnTo>
                  <a:pt x="1608767" y="456422"/>
                </a:lnTo>
                <a:lnTo>
                  <a:pt x="1611096" y="458003"/>
                </a:lnTo>
                <a:lnTo>
                  <a:pt x="1613066" y="458647"/>
                </a:lnTo>
                <a:lnTo>
                  <a:pt x="1612091" y="460466"/>
                </a:lnTo>
                <a:lnTo>
                  <a:pt x="1611495" y="462732"/>
                </a:lnTo>
                <a:lnTo>
                  <a:pt x="1607954" y="465765"/>
                </a:lnTo>
                <a:close/>
              </a:path>
              <a:path w="2096770" h="476884">
                <a:moveTo>
                  <a:pt x="1609437" y="393627"/>
                </a:moveTo>
                <a:lnTo>
                  <a:pt x="1604724" y="392677"/>
                </a:lnTo>
                <a:lnTo>
                  <a:pt x="1603052" y="390011"/>
                </a:lnTo>
                <a:lnTo>
                  <a:pt x="1605652" y="385879"/>
                </a:lnTo>
                <a:lnTo>
                  <a:pt x="1608800" y="385343"/>
                </a:lnTo>
                <a:lnTo>
                  <a:pt x="1611400" y="386931"/>
                </a:lnTo>
                <a:lnTo>
                  <a:pt x="1612003" y="389258"/>
                </a:lnTo>
                <a:lnTo>
                  <a:pt x="1612978" y="390974"/>
                </a:lnTo>
                <a:lnTo>
                  <a:pt x="1611299" y="391829"/>
                </a:lnTo>
                <a:lnTo>
                  <a:pt x="1609437" y="393627"/>
                </a:lnTo>
                <a:close/>
              </a:path>
              <a:path w="2096770" h="476884">
                <a:moveTo>
                  <a:pt x="1591669" y="98272"/>
                </a:moveTo>
                <a:lnTo>
                  <a:pt x="1588250" y="95226"/>
                </a:lnTo>
                <a:lnTo>
                  <a:pt x="1587836" y="92912"/>
                </a:lnTo>
                <a:lnTo>
                  <a:pt x="1586990" y="91087"/>
                </a:lnTo>
                <a:lnTo>
                  <a:pt x="1588839" y="90429"/>
                </a:lnTo>
                <a:lnTo>
                  <a:pt x="1591188" y="88767"/>
                </a:lnTo>
                <a:lnTo>
                  <a:pt x="1593714" y="90029"/>
                </a:lnTo>
                <a:lnTo>
                  <a:pt x="1593971" y="92804"/>
                </a:lnTo>
                <a:lnTo>
                  <a:pt x="1594682" y="94663"/>
                </a:lnTo>
                <a:lnTo>
                  <a:pt x="1593673" y="97309"/>
                </a:lnTo>
                <a:lnTo>
                  <a:pt x="1591669" y="98272"/>
                </a:lnTo>
                <a:close/>
              </a:path>
              <a:path w="2096770" h="476884">
                <a:moveTo>
                  <a:pt x="1609491" y="80150"/>
                </a:moveTo>
                <a:lnTo>
                  <a:pt x="1605320" y="79003"/>
                </a:lnTo>
                <a:lnTo>
                  <a:pt x="1604094" y="76120"/>
                </a:lnTo>
                <a:lnTo>
                  <a:pt x="1604385" y="73358"/>
                </a:lnTo>
                <a:lnTo>
                  <a:pt x="1606681" y="72395"/>
                </a:lnTo>
                <a:lnTo>
                  <a:pt x="1608022" y="71336"/>
                </a:lnTo>
                <a:lnTo>
                  <a:pt x="1609403" y="72591"/>
                </a:lnTo>
                <a:lnTo>
                  <a:pt x="1611732" y="73691"/>
                </a:lnTo>
                <a:lnTo>
                  <a:pt x="1612626" y="79146"/>
                </a:lnTo>
                <a:lnTo>
                  <a:pt x="1609491" y="80150"/>
                </a:lnTo>
                <a:close/>
              </a:path>
              <a:path w="2096770" h="476884">
                <a:moveTo>
                  <a:pt x="1606275" y="9912"/>
                </a:moveTo>
                <a:lnTo>
                  <a:pt x="1604182" y="7341"/>
                </a:lnTo>
                <a:lnTo>
                  <a:pt x="1605611" y="2523"/>
                </a:lnTo>
                <a:lnTo>
                  <a:pt x="1608685" y="1200"/>
                </a:lnTo>
                <a:lnTo>
                  <a:pt x="1611624" y="1682"/>
                </a:lnTo>
                <a:lnTo>
                  <a:pt x="1612613" y="4132"/>
                </a:lnTo>
                <a:lnTo>
                  <a:pt x="1613757" y="5597"/>
                </a:lnTo>
                <a:lnTo>
                  <a:pt x="1612511" y="7015"/>
                </a:lnTo>
                <a:lnTo>
                  <a:pt x="1611353" y="9519"/>
                </a:lnTo>
                <a:lnTo>
                  <a:pt x="1606275" y="9912"/>
                </a:lnTo>
                <a:close/>
              </a:path>
              <a:path w="2096770" h="476884">
                <a:moveTo>
                  <a:pt x="1607047" y="147327"/>
                </a:moveTo>
                <a:lnTo>
                  <a:pt x="1606234" y="145848"/>
                </a:lnTo>
                <a:lnTo>
                  <a:pt x="1605611" y="145095"/>
                </a:lnTo>
                <a:lnTo>
                  <a:pt x="1607229" y="144349"/>
                </a:lnTo>
                <a:lnTo>
                  <a:pt x="1608794" y="143433"/>
                </a:lnTo>
                <a:lnTo>
                  <a:pt x="1610859" y="142870"/>
                </a:lnTo>
                <a:lnTo>
                  <a:pt x="1611665" y="144349"/>
                </a:lnTo>
                <a:lnTo>
                  <a:pt x="1612274" y="145102"/>
                </a:lnTo>
                <a:lnTo>
                  <a:pt x="1610676" y="145848"/>
                </a:lnTo>
                <a:lnTo>
                  <a:pt x="1609119" y="146771"/>
                </a:lnTo>
                <a:lnTo>
                  <a:pt x="1607047" y="147327"/>
                </a:lnTo>
                <a:close/>
              </a:path>
              <a:path w="2096770" h="476884">
                <a:moveTo>
                  <a:pt x="1606579" y="184869"/>
                </a:moveTo>
                <a:lnTo>
                  <a:pt x="1605956" y="183030"/>
                </a:lnTo>
                <a:lnTo>
                  <a:pt x="1604365" y="180703"/>
                </a:lnTo>
                <a:lnTo>
                  <a:pt x="1605638" y="178158"/>
                </a:lnTo>
                <a:lnTo>
                  <a:pt x="1608462" y="177079"/>
                </a:lnTo>
                <a:lnTo>
                  <a:pt x="1612856" y="177683"/>
                </a:lnTo>
                <a:lnTo>
                  <a:pt x="1613709" y="180173"/>
                </a:lnTo>
                <a:lnTo>
                  <a:pt x="1610649" y="183539"/>
                </a:lnTo>
                <a:lnTo>
                  <a:pt x="1608394" y="184000"/>
                </a:lnTo>
                <a:lnTo>
                  <a:pt x="1606579" y="184869"/>
                </a:lnTo>
                <a:close/>
              </a:path>
              <a:path w="2096770" h="476884">
                <a:moveTo>
                  <a:pt x="1603952" y="116694"/>
                </a:moveTo>
                <a:lnTo>
                  <a:pt x="1602219" y="112806"/>
                </a:lnTo>
                <a:lnTo>
                  <a:pt x="1605577" y="107710"/>
                </a:lnTo>
                <a:lnTo>
                  <a:pt x="1609098" y="106726"/>
                </a:lnTo>
                <a:lnTo>
                  <a:pt x="1611732" y="105159"/>
                </a:lnTo>
                <a:lnTo>
                  <a:pt x="1614610" y="111259"/>
                </a:lnTo>
                <a:lnTo>
                  <a:pt x="1612321" y="113016"/>
                </a:lnTo>
                <a:lnTo>
                  <a:pt x="1610026" y="116198"/>
                </a:lnTo>
                <a:lnTo>
                  <a:pt x="1603952" y="116694"/>
                </a:lnTo>
                <a:close/>
              </a:path>
              <a:path w="2096770" h="476884">
                <a:moveTo>
                  <a:pt x="1572994" y="151887"/>
                </a:moveTo>
                <a:lnTo>
                  <a:pt x="1570353" y="150829"/>
                </a:lnTo>
                <a:lnTo>
                  <a:pt x="1569757" y="146371"/>
                </a:lnTo>
                <a:lnTo>
                  <a:pt x="1571382" y="144403"/>
                </a:lnTo>
                <a:lnTo>
                  <a:pt x="1572181" y="142537"/>
                </a:lnTo>
                <a:lnTo>
                  <a:pt x="1577842" y="144844"/>
                </a:lnTo>
                <a:lnTo>
                  <a:pt x="1576969" y="146683"/>
                </a:lnTo>
                <a:lnTo>
                  <a:pt x="1576549" y="149098"/>
                </a:lnTo>
                <a:lnTo>
                  <a:pt x="1572994" y="151887"/>
                </a:lnTo>
                <a:close/>
              </a:path>
              <a:path w="2096770" h="476884">
                <a:moveTo>
                  <a:pt x="1555267" y="98537"/>
                </a:moveTo>
                <a:lnTo>
                  <a:pt x="1552429" y="97580"/>
                </a:lnTo>
                <a:lnTo>
                  <a:pt x="1551800" y="94873"/>
                </a:lnTo>
                <a:lnTo>
                  <a:pt x="1550852" y="93143"/>
                </a:lnTo>
                <a:lnTo>
                  <a:pt x="1552321" y="91929"/>
                </a:lnTo>
                <a:lnTo>
                  <a:pt x="1553872" y="89622"/>
                </a:lnTo>
                <a:lnTo>
                  <a:pt x="1558788" y="89995"/>
                </a:lnTo>
                <a:lnTo>
                  <a:pt x="1560921" y="92553"/>
                </a:lnTo>
                <a:lnTo>
                  <a:pt x="1558415" y="97384"/>
                </a:lnTo>
                <a:lnTo>
                  <a:pt x="1555267" y="98537"/>
                </a:lnTo>
                <a:close/>
              </a:path>
              <a:path w="2096770" h="476884">
                <a:moveTo>
                  <a:pt x="1556689" y="132611"/>
                </a:moveTo>
                <a:lnTo>
                  <a:pt x="1551827" y="131966"/>
                </a:lnTo>
                <a:lnTo>
                  <a:pt x="1549904" y="129259"/>
                </a:lnTo>
                <a:lnTo>
                  <a:pt x="1552653" y="124591"/>
                </a:lnTo>
                <a:lnTo>
                  <a:pt x="1555869" y="123472"/>
                </a:lnTo>
                <a:lnTo>
                  <a:pt x="1558598" y="124652"/>
                </a:lnTo>
                <a:lnTo>
                  <a:pt x="1559065" y="127407"/>
                </a:lnTo>
                <a:lnTo>
                  <a:pt x="1559939" y="129225"/>
                </a:lnTo>
                <a:lnTo>
                  <a:pt x="1558388" y="130372"/>
                </a:lnTo>
                <a:lnTo>
                  <a:pt x="1556689" y="132611"/>
                </a:lnTo>
                <a:close/>
              </a:path>
              <a:path w="2096770" h="476884">
                <a:moveTo>
                  <a:pt x="1557481" y="378029"/>
                </a:moveTo>
                <a:lnTo>
                  <a:pt x="1553926" y="374860"/>
                </a:lnTo>
                <a:lnTo>
                  <a:pt x="1553432" y="372492"/>
                </a:lnTo>
                <a:lnTo>
                  <a:pt x="1552545" y="370654"/>
                </a:lnTo>
                <a:lnTo>
                  <a:pt x="1554502" y="369995"/>
                </a:lnTo>
                <a:lnTo>
                  <a:pt x="1556899" y="368353"/>
                </a:lnTo>
                <a:lnTo>
                  <a:pt x="1559654" y="369568"/>
                </a:lnTo>
                <a:lnTo>
                  <a:pt x="1559991" y="372519"/>
                </a:lnTo>
                <a:lnTo>
                  <a:pt x="1560758" y="374406"/>
                </a:lnTo>
                <a:lnTo>
                  <a:pt x="1559600" y="377099"/>
                </a:lnTo>
                <a:lnTo>
                  <a:pt x="1557481" y="378029"/>
                </a:lnTo>
                <a:close/>
              </a:path>
              <a:path w="2096770" h="476884">
                <a:moveTo>
                  <a:pt x="1573779" y="79370"/>
                </a:moveTo>
                <a:lnTo>
                  <a:pt x="1571220" y="78175"/>
                </a:lnTo>
                <a:lnTo>
                  <a:pt x="1571017" y="75305"/>
                </a:lnTo>
                <a:lnTo>
                  <a:pt x="1570353" y="73433"/>
                </a:lnTo>
                <a:lnTo>
                  <a:pt x="1571403" y="70855"/>
                </a:lnTo>
                <a:lnTo>
                  <a:pt x="1573400" y="69891"/>
                </a:lnTo>
                <a:lnTo>
                  <a:pt x="1576711" y="72917"/>
                </a:lnTo>
                <a:lnTo>
                  <a:pt x="1577138" y="75224"/>
                </a:lnTo>
                <a:lnTo>
                  <a:pt x="1577984" y="77063"/>
                </a:lnTo>
                <a:lnTo>
                  <a:pt x="1576109" y="77721"/>
                </a:lnTo>
                <a:lnTo>
                  <a:pt x="1573779" y="79370"/>
                </a:lnTo>
                <a:close/>
              </a:path>
              <a:path w="2096770" h="476884">
                <a:moveTo>
                  <a:pt x="1572594" y="9010"/>
                </a:moveTo>
                <a:lnTo>
                  <a:pt x="1571843" y="7402"/>
                </a:lnTo>
                <a:lnTo>
                  <a:pt x="1570922" y="5841"/>
                </a:lnTo>
                <a:lnTo>
                  <a:pt x="1570373" y="3731"/>
                </a:lnTo>
                <a:lnTo>
                  <a:pt x="1571843" y="2897"/>
                </a:lnTo>
                <a:lnTo>
                  <a:pt x="1572581" y="2252"/>
                </a:lnTo>
                <a:lnTo>
                  <a:pt x="1574788" y="7069"/>
                </a:lnTo>
                <a:lnTo>
                  <a:pt x="1572594" y="9010"/>
                </a:lnTo>
                <a:close/>
              </a:path>
              <a:path w="2096770" h="476884">
                <a:moveTo>
                  <a:pt x="1572391" y="43586"/>
                </a:moveTo>
                <a:lnTo>
                  <a:pt x="1571700" y="42880"/>
                </a:lnTo>
                <a:lnTo>
                  <a:pt x="1570313" y="41951"/>
                </a:lnTo>
                <a:lnTo>
                  <a:pt x="1570983" y="39827"/>
                </a:lnTo>
                <a:lnTo>
                  <a:pt x="1572012" y="38307"/>
                </a:lnTo>
                <a:lnTo>
                  <a:pt x="1572858" y="36733"/>
                </a:lnTo>
                <a:lnTo>
                  <a:pt x="1575018" y="38714"/>
                </a:lnTo>
                <a:lnTo>
                  <a:pt x="1572391" y="43586"/>
                </a:lnTo>
                <a:close/>
              </a:path>
              <a:path w="2096770" h="476884">
                <a:moveTo>
                  <a:pt x="1559831" y="476722"/>
                </a:moveTo>
                <a:lnTo>
                  <a:pt x="1551102" y="476722"/>
                </a:lnTo>
                <a:lnTo>
                  <a:pt x="1551129" y="475969"/>
                </a:lnTo>
                <a:lnTo>
                  <a:pt x="1551387" y="475135"/>
                </a:lnTo>
                <a:lnTo>
                  <a:pt x="1552755" y="472882"/>
                </a:lnTo>
                <a:lnTo>
                  <a:pt x="1555957" y="471729"/>
                </a:lnTo>
                <a:lnTo>
                  <a:pt x="1558558" y="472814"/>
                </a:lnTo>
                <a:lnTo>
                  <a:pt x="1559120" y="474958"/>
                </a:lnTo>
                <a:lnTo>
                  <a:pt x="1559831" y="476722"/>
                </a:lnTo>
                <a:close/>
              </a:path>
              <a:path w="2096770" h="476884">
                <a:moveTo>
                  <a:pt x="1556838" y="275061"/>
                </a:moveTo>
                <a:lnTo>
                  <a:pt x="1551942" y="272699"/>
                </a:lnTo>
                <a:lnTo>
                  <a:pt x="1550689" y="269680"/>
                </a:lnTo>
                <a:lnTo>
                  <a:pt x="1551380" y="266898"/>
                </a:lnTo>
                <a:lnTo>
                  <a:pt x="1554170" y="266247"/>
                </a:lnTo>
                <a:lnTo>
                  <a:pt x="1555592" y="265474"/>
                </a:lnTo>
                <a:lnTo>
                  <a:pt x="1557041" y="266817"/>
                </a:lnTo>
                <a:lnTo>
                  <a:pt x="1559634" y="268160"/>
                </a:lnTo>
                <a:lnTo>
                  <a:pt x="1559377" y="272937"/>
                </a:lnTo>
                <a:lnTo>
                  <a:pt x="1556838" y="275061"/>
                </a:lnTo>
                <a:close/>
              </a:path>
              <a:path w="2096770" h="476884">
                <a:moveTo>
                  <a:pt x="1556797" y="446496"/>
                </a:moveTo>
                <a:lnTo>
                  <a:pt x="1551813" y="445892"/>
                </a:lnTo>
                <a:lnTo>
                  <a:pt x="1549870" y="443151"/>
                </a:lnTo>
                <a:lnTo>
                  <a:pt x="1552741" y="438374"/>
                </a:lnTo>
                <a:lnTo>
                  <a:pt x="1555957" y="437200"/>
                </a:lnTo>
                <a:lnTo>
                  <a:pt x="1558740" y="438333"/>
                </a:lnTo>
                <a:lnTo>
                  <a:pt x="1559214" y="441176"/>
                </a:lnTo>
                <a:lnTo>
                  <a:pt x="1560088" y="443028"/>
                </a:lnTo>
                <a:lnTo>
                  <a:pt x="1558510" y="444202"/>
                </a:lnTo>
                <a:lnTo>
                  <a:pt x="1556797" y="446496"/>
                </a:lnTo>
                <a:close/>
              </a:path>
              <a:path w="2096770" h="476884">
                <a:moveTo>
                  <a:pt x="1556174" y="306278"/>
                </a:moveTo>
                <a:lnTo>
                  <a:pt x="1552802" y="304874"/>
                </a:lnTo>
                <a:lnTo>
                  <a:pt x="1551488" y="303462"/>
                </a:lnTo>
                <a:lnTo>
                  <a:pt x="1552375" y="300314"/>
                </a:lnTo>
                <a:lnTo>
                  <a:pt x="1554400" y="299391"/>
                </a:lnTo>
                <a:lnTo>
                  <a:pt x="1557779" y="300782"/>
                </a:lnTo>
                <a:lnTo>
                  <a:pt x="1558334" y="301983"/>
                </a:lnTo>
                <a:lnTo>
                  <a:pt x="1559045" y="302804"/>
                </a:lnTo>
                <a:lnTo>
                  <a:pt x="1558023" y="305294"/>
                </a:lnTo>
                <a:lnTo>
                  <a:pt x="1556174" y="306278"/>
                </a:lnTo>
                <a:close/>
              </a:path>
              <a:path w="2096770" h="476884">
                <a:moveTo>
                  <a:pt x="1554339" y="338791"/>
                </a:moveTo>
                <a:lnTo>
                  <a:pt x="1553482" y="337353"/>
                </a:lnTo>
                <a:lnTo>
                  <a:pt x="1552863" y="336668"/>
                </a:lnTo>
                <a:lnTo>
                  <a:pt x="1554514" y="335867"/>
                </a:lnTo>
                <a:lnTo>
                  <a:pt x="1555991" y="334972"/>
                </a:lnTo>
                <a:lnTo>
                  <a:pt x="1558056" y="334402"/>
                </a:lnTo>
                <a:lnTo>
                  <a:pt x="1558931" y="335908"/>
                </a:lnTo>
                <a:lnTo>
                  <a:pt x="1559533" y="336614"/>
                </a:lnTo>
                <a:lnTo>
                  <a:pt x="1557905" y="337387"/>
                </a:lnTo>
                <a:lnTo>
                  <a:pt x="1556431" y="338262"/>
                </a:lnTo>
                <a:lnTo>
                  <a:pt x="1554339" y="338791"/>
                </a:lnTo>
                <a:close/>
              </a:path>
              <a:path w="2096770" h="476884">
                <a:moveTo>
                  <a:pt x="1556682" y="412394"/>
                </a:moveTo>
                <a:lnTo>
                  <a:pt x="1551827" y="411743"/>
                </a:lnTo>
                <a:lnTo>
                  <a:pt x="1549917" y="409022"/>
                </a:lnTo>
                <a:lnTo>
                  <a:pt x="1552653" y="404361"/>
                </a:lnTo>
                <a:lnTo>
                  <a:pt x="1555869" y="403242"/>
                </a:lnTo>
                <a:lnTo>
                  <a:pt x="1558598" y="404415"/>
                </a:lnTo>
                <a:lnTo>
                  <a:pt x="1559065" y="407177"/>
                </a:lnTo>
                <a:lnTo>
                  <a:pt x="1559932" y="408995"/>
                </a:lnTo>
                <a:lnTo>
                  <a:pt x="1558381" y="410149"/>
                </a:lnTo>
                <a:lnTo>
                  <a:pt x="1556682" y="412394"/>
                </a:lnTo>
                <a:close/>
              </a:path>
              <a:path w="2096770" h="476884">
                <a:moveTo>
                  <a:pt x="1555416" y="167207"/>
                </a:moveTo>
                <a:lnTo>
                  <a:pt x="1552545" y="166447"/>
                </a:lnTo>
                <a:lnTo>
                  <a:pt x="1551854" y="163754"/>
                </a:lnTo>
                <a:lnTo>
                  <a:pt x="1550886" y="162098"/>
                </a:lnTo>
                <a:lnTo>
                  <a:pt x="1552328" y="160830"/>
                </a:lnTo>
                <a:lnTo>
                  <a:pt x="1553818" y="158448"/>
                </a:lnTo>
                <a:lnTo>
                  <a:pt x="1558747" y="158713"/>
                </a:lnTo>
                <a:lnTo>
                  <a:pt x="1560792" y="161345"/>
                </a:lnTo>
                <a:lnTo>
                  <a:pt x="1558558" y="166108"/>
                </a:lnTo>
                <a:lnTo>
                  <a:pt x="1555416" y="167207"/>
                </a:lnTo>
                <a:close/>
              </a:path>
              <a:path w="2096770" h="476884">
                <a:moveTo>
                  <a:pt x="1573339" y="186036"/>
                </a:moveTo>
                <a:lnTo>
                  <a:pt x="1570861" y="185113"/>
                </a:lnTo>
                <a:lnTo>
                  <a:pt x="1570306" y="180750"/>
                </a:lnTo>
                <a:lnTo>
                  <a:pt x="1571382" y="177887"/>
                </a:lnTo>
                <a:lnTo>
                  <a:pt x="1573935" y="176727"/>
                </a:lnTo>
                <a:lnTo>
                  <a:pt x="1576203" y="178382"/>
                </a:lnTo>
                <a:lnTo>
                  <a:pt x="1578032" y="179067"/>
                </a:lnTo>
                <a:lnTo>
                  <a:pt x="1577179" y="180852"/>
                </a:lnTo>
                <a:lnTo>
                  <a:pt x="1576725" y="183125"/>
                </a:lnTo>
                <a:lnTo>
                  <a:pt x="1573339" y="186036"/>
                </a:lnTo>
                <a:close/>
              </a:path>
              <a:path w="2096770" h="476884">
                <a:moveTo>
                  <a:pt x="1572324" y="219492"/>
                </a:moveTo>
                <a:lnTo>
                  <a:pt x="1571687" y="217592"/>
                </a:lnTo>
                <a:lnTo>
                  <a:pt x="1570177" y="215380"/>
                </a:lnTo>
                <a:lnTo>
                  <a:pt x="1571159" y="212605"/>
                </a:lnTo>
                <a:lnTo>
                  <a:pt x="1574070" y="211275"/>
                </a:lnTo>
                <a:lnTo>
                  <a:pt x="1578174" y="211927"/>
                </a:lnTo>
                <a:lnTo>
                  <a:pt x="1579041" y="214492"/>
                </a:lnTo>
                <a:lnTo>
                  <a:pt x="1576264" y="217918"/>
                </a:lnTo>
                <a:lnTo>
                  <a:pt x="1574064" y="218522"/>
                </a:lnTo>
                <a:lnTo>
                  <a:pt x="1572324" y="219492"/>
                </a:lnTo>
                <a:close/>
              </a:path>
              <a:path w="2096770" h="476884">
                <a:moveTo>
                  <a:pt x="1572398" y="253790"/>
                </a:moveTo>
                <a:lnTo>
                  <a:pt x="1571707" y="253084"/>
                </a:lnTo>
                <a:lnTo>
                  <a:pt x="1570319" y="252155"/>
                </a:lnTo>
                <a:lnTo>
                  <a:pt x="1570990" y="250024"/>
                </a:lnTo>
                <a:lnTo>
                  <a:pt x="1572012" y="248504"/>
                </a:lnTo>
                <a:lnTo>
                  <a:pt x="1572852" y="246923"/>
                </a:lnTo>
                <a:lnTo>
                  <a:pt x="1575012" y="248911"/>
                </a:lnTo>
                <a:lnTo>
                  <a:pt x="1572398" y="253790"/>
                </a:lnTo>
                <a:close/>
              </a:path>
              <a:path w="2096770" h="476884">
                <a:moveTo>
                  <a:pt x="1573759" y="113186"/>
                </a:moveTo>
                <a:lnTo>
                  <a:pt x="1570915" y="111863"/>
                </a:lnTo>
                <a:lnTo>
                  <a:pt x="1570224" y="109189"/>
                </a:lnTo>
                <a:lnTo>
                  <a:pt x="1571924" y="107181"/>
                </a:lnTo>
                <a:lnTo>
                  <a:pt x="1572723" y="105403"/>
                </a:lnTo>
                <a:lnTo>
                  <a:pt x="1577761" y="108477"/>
                </a:lnTo>
                <a:lnTo>
                  <a:pt x="1578648" y="110811"/>
                </a:lnTo>
                <a:lnTo>
                  <a:pt x="1577889" y="112901"/>
                </a:lnTo>
                <a:lnTo>
                  <a:pt x="1573759" y="113186"/>
                </a:lnTo>
                <a:close/>
              </a:path>
              <a:path w="2096770" h="476884">
                <a:moveTo>
                  <a:pt x="1593652" y="57101"/>
                </a:moveTo>
                <a:lnTo>
                  <a:pt x="1592685" y="57101"/>
                </a:lnTo>
                <a:lnTo>
                  <a:pt x="1593565" y="56898"/>
                </a:lnTo>
                <a:lnTo>
                  <a:pt x="1593652" y="57101"/>
                </a:lnTo>
                <a:close/>
              </a:path>
              <a:path w="2096770" h="476884">
                <a:moveTo>
                  <a:pt x="1592238" y="63086"/>
                </a:moveTo>
                <a:lnTo>
                  <a:pt x="1590173" y="59917"/>
                </a:lnTo>
                <a:lnTo>
                  <a:pt x="1590498" y="58357"/>
                </a:lnTo>
                <a:lnTo>
                  <a:pt x="1591385" y="57020"/>
                </a:lnTo>
                <a:lnTo>
                  <a:pt x="1592685" y="57101"/>
                </a:lnTo>
                <a:lnTo>
                  <a:pt x="1593652" y="57101"/>
                </a:lnTo>
                <a:lnTo>
                  <a:pt x="1593965" y="57834"/>
                </a:lnTo>
                <a:lnTo>
                  <a:pt x="1594872" y="58899"/>
                </a:lnTo>
                <a:lnTo>
                  <a:pt x="1593917" y="62719"/>
                </a:lnTo>
                <a:lnTo>
                  <a:pt x="1592238" y="63086"/>
                </a:lnTo>
                <a:close/>
              </a:path>
              <a:path w="2096770" h="476884">
                <a:moveTo>
                  <a:pt x="1572351" y="464652"/>
                </a:moveTo>
                <a:lnTo>
                  <a:pt x="1571721" y="462820"/>
                </a:lnTo>
                <a:lnTo>
                  <a:pt x="1570197" y="460622"/>
                </a:lnTo>
                <a:lnTo>
                  <a:pt x="1571254" y="458023"/>
                </a:lnTo>
                <a:lnTo>
                  <a:pt x="1574125" y="456870"/>
                </a:lnTo>
                <a:lnTo>
                  <a:pt x="1578248" y="457555"/>
                </a:lnTo>
                <a:lnTo>
                  <a:pt x="1579115" y="460059"/>
                </a:lnTo>
                <a:lnTo>
                  <a:pt x="1576319" y="463342"/>
                </a:lnTo>
                <a:lnTo>
                  <a:pt x="1574104" y="463797"/>
                </a:lnTo>
                <a:lnTo>
                  <a:pt x="1572351" y="464652"/>
                </a:lnTo>
                <a:close/>
              </a:path>
              <a:path w="2096770" h="476884">
                <a:moveTo>
                  <a:pt x="1574043" y="393166"/>
                </a:moveTo>
                <a:lnTo>
                  <a:pt x="1571145" y="392006"/>
                </a:lnTo>
                <a:lnTo>
                  <a:pt x="1570096" y="389380"/>
                </a:lnTo>
                <a:lnTo>
                  <a:pt x="1571680" y="387161"/>
                </a:lnTo>
                <a:lnTo>
                  <a:pt x="1572344" y="385316"/>
                </a:lnTo>
                <a:lnTo>
                  <a:pt x="1574104" y="386184"/>
                </a:lnTo>
                <a:lnTo>
                  <a:pt x="1576346" y="386652"/>
                </a:lnTo>
                <a:lnTo>
                  <a:pt x="1579190" y="390038"/>
                </a:lnTo>
                <a:lnTo>
                  <a:pt x="1578289" y="392548"/>
                </a:lnTo>
                <a:lnTo>
                  <a:pt x="1574043" y="393166"/>
                </a:lnTo>
                <a:close/>
              </a:path>
              <a:path w="2096770" h="476884">
                <a:moveTo>
                  <a:pt x="1572703" y="427138"/>
                </a:moveTo>
                <a:lnTo>
                  <a:pt x="1571917" y="425666"/>
                </a:lnTo>
                <a:lnTo>
                  <a:pt x="1571342" y="424913"/>
                </a:lnTo>
                <a:lnTo>
                  <a:pt x="1572892" y="424166"/>
                </a:lnTo>
                <a:lnTo>
                  <a:pt x="1574402" y="423291"/>
                </a:lnTo>
                <a:lnTo>
                  <a:pt x="1576332" y="422701"/>
                </a:lnTo>
                <a:lnTo>
                  <a:pt x="1577104" y="424180"/>
                </a:lnTo>
                <a:lnTo>
                  <a:pt x="1577659" y="424940"/>
                </a:lnTo>
                <a:lnTo>
                  <a:pt x="1576136" y="425686"/>
                </a:lnTo>
                <a:lnTo>
                  <a:pt x="1574646" y="426575"/>
                </a:lnTo>
                <a:lnTo>
                  <a:pt x="1572703" y="427138"/>
                </a:lnTo>
                <a:close/>
              </a:path>
              <a:path w="2096770" h="476884">
                <a:moveTo>
                  <a:pt x="1572398" y="323329"/>
                </a:moveTo>
                <a:lnTo>
                  <a:pt x="1571707" y="322616"/>
                </a:lnTo>
                <a:lnTo>
                  <a:pt x="1570319" y="321687"/>
                </a:lnTo>
                <a:lnTo>
                  <a:pt x="1570983" y="319563"/>
                </a:lnTo>
                <a:lnTo>
                  <a:pt x="1572012" y="318043"/>
                </a:lnTo>
                <a:lnTo>
                  <a:pt x="1572852" y="316462"/>
                </a:lnTo>
                <a:lnTo>
                  <a:pt x="1575012" y="318450"/>
                </a:lnTo>
                <a:lnTo>
                  <a:pt x="1572398" y="323329"/>
                </a:lnTo>
                <a:close/>
              </a:path>
              <a:path w="2096770" h="476884">
                <a:moveTo>
                  <a:pt x="1573996" y="358868"/>
                </a:moveTo>
                <a:lnTo>
                  <a:pt x="1571071" y="357531"/>
                </a:lnTo>
                <a:lnTo>
                  <a:pt x="1570130" y="354750"/>
                </a:lnTo>
                <a:lnTo>
                  <a:pt x="1571694" y="352545"/>
                </a:lnTo>
                <a:lnTo>
                  <a:pt x="1572364" y="350645"/>
                </a:lnTo>
                <a:lnTo>
                  <a:pt x="1574104" y="351629"/>
                </a:lnTo>
                <a:lnTo>
                  <a:pt x="1576298" y="352253"/>
                </a:lnTo>
                <a:lnTo>
                  <a:pt x="1579101" y="355754"/>
                </a:lnTo>
                <a:lnTo>
                  <a:pt x="1578208" y="358298"/>
                </a:lnTo>
                <a:lnTo>
                  <a:pt x="1573996" y="358868"/>
                </a:lnTo>
                <a:close/>
              </a:path>
              <a:path w="2096770" h="476884">
                <a:moveTo>
                  <a:pt x="1573996" y="289329"/>
                </a:moveTo>
                <a:lnTo>
                  <a:pt x="1571071" y="287993"/>
                </a:lnTo>
                <a:lnTo>
                  <a:pt x="1570130" y="285211"/>
                </a:lnTo>
                <a:lnTo>
                  <a:pt x="1571694" y="283006"/>
                </a:lnTo>
                <a:lnTo>
                  <a:pt x="1572364" y="281106"/>
                </a:lnTo>
                <a:lnTo>
                  <a:pt x="1574104" y="282097"/>
                </a:lnTo>
                <a:lnTo>
                  <a:pt x="1576305" y="282714"/>
                </a:lnTo>
                <a:lnTo>
                  <a:pt x="1579095" y="286222"/>
                </a:lnTo>
                <a:lnTo>
                  <a:pt x="1578201" y="288759"/>
                </a:lnTo>
                <a:lnTo>
                  <a:pt x="1573996" y="289329"/>
                </a:lnTo>
                <a:close/>
              </a:path>
              <a:path w="2096770" h="476884">
                <a:moveTo>
                  <a:pt x="1713924" y="11656"/>
                </a:moveTo>
                <a:lnTo>
                  <a:pt x="1708697" y="9553"/>
                </a:lnTo>
                <a:lnTo>
                  <a:pt x="1707356" y="6452"/>
                </a:lnTo>
                <a:lnTo>
                  <a:pt x="1707979" y="3460"/>
                </a:lnTo>
                <a:lnTo>
                  <a:pt x="1710606" y="2544"/>
                </a:lnTo>
                <a:lnTo>
                  <a:pt x="1712360" y="1302"/>
                </a:lnTo>
                <a:lnTo>
                  <a:pt x="1713654" y="2666"/>
                </a:lnTo>
                <a:lnTo>
                  <a:pt x="1716030" y="4023"/>
                </a:lnTo>
                <a:lnTo>
                  <a:pt x="1716186" y="9112"/>
                </a:lnTo>
                <a:lnTo>
                  <a:pt x="1713924" y="11656"/>
                </a:lnTo>
                <a:close/>
              </a:path>
              <a:path w="2096770" h="476884">
                <a:moveTo>
                  <a:pt x="1958503" y="464258"/>
                </a:moveTo>
                <a:lnTo>
                  <a:pt x="1957785" y="462725"/>
                </a:lnTo>
                <a:lnTo>
                  <a:pt x="1956905" y="461232"/>
                </a:lnTo>
                <a:lnTo>
                  <a:pt x="1956370" y="459258"/>
                </a:lnTo>
                <a:lnTo>
                  <a:pt x="1957799" y="458478"/>
                </a:lnTo>
                <a:lnTo>
                  <a:pt x="1958530" y="457894"/>
                </a:lnTo>
                <a:lnTo>
                  <a:pt x="1959254" y="459455"/>
                </a:lnTo>
                <a:lnTo>
                  <a:pt x="1960128" y="460968"/>
                </a:lnTo>
                <a:lnTo>
                  <a:pt x="1960690" y="462922"/>
                </a:lnTo>
                <a:lnTo>
                  <a:pt x="1959241" y="463689"/>
                </a:lnTo>
                <a:lnTo>
                  <a:pt x="1958503" y="464258"/>
                </a:lnTo>
                <a:close/>
              </a:path>
              <a:path w="2096770" h="476884">
                <a:moveTo>
                  <a:pt x="1904292" y="62523"/>
                </a:moveTo>
                <a:lnTo>
                  <a:pt x="1903622" y="60643"/>
                </a:lnTo>
                <a:lnTo>
                  <a:pt x="1901983" y="58323"/>
                </a:lnTo>
                <a:lnTo>
                  <a:pt x="1903141" y="55731"/>
                </a:lnTo>
                <a:lnTo>
                  <a:pt x="1906019" y="55500"/>
                </a:lnTo>
                <a:lnTo>
                  <a:pt x="1907881" y="54815"/>
                </a:lnTo>
                <a:lnTo>
                  <a:pt x="1910400" y="55914"/>
                </a:lnTo>
                <a:lnTo>
                  <a:pt x="1911382" y="57929"/>
                </a:lnTo>
                <a:lnTo>
                  <a:pt x="1908422" y="61227"/>
                </a:lnTo>
                <a:lnTo>
                  <a:pt x="1906120" y="61661"/>
                </a:lnTo>
                <a:lnTo>
                  <a:pt x="1904292" y="62523"/>
                </a:lnTo>
                <a:close/>
              </a:path>
              <a:path w="2096770" h="476884">
                <a:moveTo>
                  <a:pt x="1943125" y="447330"/>
                </a:moveTo>
                <a:lnTo>
                  <a:pt x="1938385" y="445736"/>
                </a:lnTo>
                <a:lnTo>
                  <a:pt x="1937099" y="442771"/>
                </a:lnTo>
                <a:lnTo>
                  <a:pt x="1937620" y="439934"/>
                </a:lnTo>
                <a:lnTo>
                  <a:pt x="1940044" y="439019"/>
                </a:lnTo>
                <a:lnTo>
                  <a:pt x="1941514" y="437926"/>
                </a:lnTo>
                <a:lnTo>
                  <a:pt x="1942861" y="439161"/>
                </a:lnTo>
                <a:lnTo>
                  <a:pt x="1945265" y="440328"/>
                </a:lnTo>
                <a:lnTo>
                  <a:pt x="1945570" y="445247"/>
                </a:lnTo>
                <a:lnTo>
                  <a:pt x="1943125" y="447330"/>
                </a:lnTo>
                <a:close/>
              </a:path>
              <a:path w="2096770" h="476884">
                <a:moveTo>
                  <a:pt x="1958185" y="357416"/>
                </a:moveTo>
                <a:lnTo>
                  <a:pt x="1957508" y="356724"/>
                </a:lnTo>
                <a:lnTo>
                  <a:pt x="1956133" y="355801"/>
                </a:lnTo>
                <a:lnTo>
                  <a:pt x="1956817" y="353739"/>
                </a:lnTo>
                <a:lnTo>
                  <a:pt x="1957833" y="352260"/>
                </a:lnTo>
                <a:lnTo>
                  <a:pt x="1958672" y="350719"/>
                </a:lnTo>
                <a:lnTo>
                  <a:pt x="1960805" y="352619"/>
                </a:lnTo>
                <a:lnTo>
                  <a:pt x="1958185" y="357416"/>
                </a:lnTo>
                <a:close/>
              </a:path>
              <a:path w="2096770" h="476884">
                <a:moveTo>
                  <a:pt x="1976955" y="377818"/>
                </a:moveTo>
                <a:lnTo>
                  <a:pt x="1972032" y="377527"/>
                </a:lnTo>
                <a:lnTo>
                  <a:pt x="1969973" y="374887"/>
                </a:lnTo>
                <a:lnTo>
                  <a:pt x="1972228" y="370118"/>
                </a:lnTo>
                <a:lnTo>
                  <a:pt x="1975377" y="369005"/>
                </a:lnTo>
                <a:lnTo>
                  <a:pt x="1978248" y="369792"/>
                </a:lnTo>
                <a:lnTo>
                  <a:pt x="1978932" y="372492"/>
                </a:lnTo>
                <a:lnTo>
                  <a:pt x="1979893" y="374168"/>
                </a:lnTo>
                <a:lnTo>
                  <a:pt x="1978458" y="375437"/>
                </a:lnTo>
                <a:lnTo>
                  <a:pt x="1976955" y="377818"/>
                </a:lnTo>
                <a:close/>
              </a:path>
              <a:path w="2096770" h="476884">
                <a:moveTo>
                  <a:pt x="1960764" y="395303"/>
                </a:moveTo>
                <a:lnTo>
                  <a:pt x="1955666" y="394604"/>
                </a:lnTo>
                <a:lnTo>
                  <a:pt x="1952883" y="392949"/>
                </a:lnTo>
                <a:lnTo>
                  <a:pt x="1951853" y="387989"/>
                </a:lnTo>
                <a:lnTo>
                  <a:pt x="1954156" y="385608"/>
                </a:lnTo>
                <a:lnTo>
                  <a:pt x="1957609" y="384583"/>
                </a:lnTo>
                <a:lnTo>
                  <a:pt x="1961164" y="384719"/>
                </a:lnTo>
                <a:lnTo>
                  <a:pt x="1963859" y="386571"/>
                </a:lnTo>
                <a:lnTo>
                  <a:pt x="1963933" y="393716"/>
                </a:lnTo>
                <a:lnTo>
                  <a:pt x="1960764" y="395303"/>
                </a:lnTo>
                <a:close/>
              </a:path>
              <a:path w="2096770" h="476884">
                <a:moveTo>
                  <a:pt x="1957724" y="426147"/>
                </a:moveTo>
                <a:lnTo>
                  <a:pt x="1957941" y="423746"/>
                </a:lnTo>
                <a:lnTo>
                  <a:pt x="1960182" y="425157"/>
                </a:lnTo>
                <a:lnTo>
                  <a:pt x="1957724" y="426147"/>
                </a:lnTo>
                <a:close/>
              </a:path>
              <a:path w="2096770" h="476884">
                <a:moveTo>
                  <a:pt x="1972140" y="412204"/>
                </a:moveTo>
                <a:lnTo>
                  <a:pt x="1969858" y="409606"/>
                </a:lnTo>
                <a:lnTo>
                  <a:pt x="1971538" y="404436"/>
                </a:lnTo>
                <a:lnTo>
                  <a:pt x="1974686" y="403058"/>
                </a:lnTo>
                <a:lnTo>
                  <a:pt x="1977747" y="403445"/>
                </a:lnTo>
                <a:lnTo>
                  <a:pt x="1978783" y="406057"/>
                </a:lnTo>
                <a:lnTo>
                  <a:pt x="1979961" y="407591"/>
                </a:lnTo>
                <a:lnTo>
                  <a:pt x="1978661" y="409090"/>
                </a:lnTo>
                <a:lnTo>
                  <a:pt x="1977462" y="411729"/>
                </a:lnTo>
                <a:lnTo>
                  <a:pt x="1972140" y="412204"/>
                </a:lnTo>
                <a:close/>
              </a:path>
              <a:path w="2096770" h="476884">
                <a:moveTo>
                  <a:pt x="1997126" y="433041"/>
                </a:moveTo>
                <a:lnTo>
                  <a:pt x="1990341" y="430619"/>
                </a:lnTo>
                <a:lnTo>
                  <a:pt x="1988269" y="427884"/>
                </a:lnTo>
                <a:lnTo>
                  <a:pt x="1989400" y="420862"/>
                </a:lnTo>
                <a:lnTo>
                  <a:pt x="1991465" y="418467"/>
                </a:lnTo>
                <a:lnTo>
                  <a:pt x="1998677" y="421208"/>
                </a:lnTo>
                <a:lnTo>
                  <a:pt x="2000288" y="423773"/>
                </a:lnTo>
                <a:lnTo>
                  <a:pt x="2000343" y="427233"/>
                </a:lnTo>
                <a:lnTo>
                  <a:pt x="1999279" y="430680"/>
                </a:lnTo>
                <a:lnTo>
                  <a:pt x="1997126" y="433041"/>
                </a:lnTo>
                <a:close/>
              </a:path>
              <a:path w="2096770" h="476884">
                <a:moveTo>
                  <a:pt x="2010622" y="412632"/>
                </a:moveTo>
                <a:lnTo>
                  <a:pt x="2005909" y="411445"/>
                </a:lnTo>
                <a:lnTo>
                  <a:pt x="2004311" y="408588"/>
                </a:lnTo>
                <a:lnTo>
                  <a:pt x="2007547" y="404286"/>
                </a:lnTo>
                <a:lnTo>
                  <a:pt x="2010804" y="403506"/>
                </a:lnTo>
                <a:lnTo>
                  <a:pt x="2013262" y="405094"/>
                </a:lnTo>
                <a:lnTo>
                  <a:pt x="2013492" y="407726"/>
                </a:lnTo>
                <a:lnTo>
                  <a:pt x="2014204" y="409599"/>
                </a:lnTo>
                <a:lnTo>
                  <a:pt x="2012545" y="410576"/>
                </a:lnTo>
                <a:lnTo>
                  <a:pt x="2010622" y="412632"/>
                </a:lnTo>
                <a:close/>
              </a:path>
              <a:path w="2096770" h="476884">
                <a:moveTo>
                  <a:pt x="1996266" y="393519"/>
                </a:moveTo>
                <a:lnTo>
                  <a:pt x="1991567" y="390845"/>
                </a:lnTo>
                <a:lnTo>
                  <a:pt x="1992271" y="390099"/>
                </a:lnTo>
                <a:lnTo>
                  <a:pt x="1993246" y="388593"/>
                </a:lnTo>
                <a:lnTo>
                  <a:pt x="1995345" y="389353"/>
                </a:lnTo>
                <a:lnTo>
                  <a:pt x="1996896" y="390445"/>
                </a:lnTo>
                <a:lnTo>
                  <a:pt x="1998508" y="391368"/>
                </a:lnTo>
                <a:lnTo>
                  <a:pt x="1996266" y="393519"/>
                </a:lnTo>
                <a:close/>
              </a:path>
              <a:path w="2096770" h="476884">
                <a:moveTo>
                  <a:pt x="1992373" y="464679"/>
                </a:moveTo>
                <a:lnTo>
                  <a:pt x="1991709" y="462732"/>
                </a:lnTo>
                <a:lnTo>
                  <a:pt x="1990030" y="460310"/>
                </a:lnTo>
                <a:lnTo>
                  <a:pt x="1991283" y="457630"/>
                </a:lnTo>
                <a:lnTo>
                  <a:pt x="1994228" y="457385"/>
                </a:lnTo>
                <a:lnTo>
                  <a:pt x="1996151" y="456666"/>
                </a:lnTo>
                <a:lnTo>
                  <a:pt x="1998785" y="457820"/>
                </a:lnTo>
                <a:lnTo>
                  <a:pt x="1999774" y="459916"/>
                </a:lnTo>
                <a:lnTo>
                  <a:pt x="1996652" y="463329"/>
                </a:lnTo>
                <a:lnTo>
                  <a:pt x="1994276" y="463783"/>
                </a:lnTo>
                <a:lnTo>
                  <a:pt x="1992373" y="464679"/>
                </a:lnTo>
                <a:close/>
              </a:path>
              <a:path w="2096770" h="476884">
                <a:moveTo>
                  <a:pt x="1923360" y="466185"/>
                </a:moveTo>
                <a:lnTo>
                  <a:pt x="1919853" y="463166"/>
                </a:lnTo>
                <a:lnTo>
                  <a:pt x="1919372" y="460730"/>
                </a:lnTo>
                <a:lnTo>
                  <a:pt x="1918444" y="458817"/>
                </a:lnTo>
                <a:lnTo>
                  <a:pt x="1920435" y="458111"/>
                </a:lnTo>
                <a:lnTo>
                  <a:pt x="1922798" y="456429"/>
                </a:lnTo>
                <a:lnTo>
                  <a:pt x="1925601" y="457487"/>
                </a:lnTo>
                <a:lnTo>
                  <a:pt x="1925920" y="460567"/>
                </a:lnTo>
                <a:lnTo>
                  <a:pt x="1926664" y="462501"/>
                </a:lnTo>
                <a:lnTo>
                  <a:pt x="1925493" y="465113"/>
                </a:lnTo>
                <a:lnTo>
                  <a:pt x="1923360" y="466185"/>
                </a:lnTo>
                <a:close/>
              </a:path>
              <a:path w="2096770" h="476884">
                <a:moveTo>
                  <a:pt x="1939421" y="412584"/>
                </a:moveTo>
                <a:lnTo>
                  <a:pt x="1938467" y="410854"/>
                </a:lnTo>
                <a:lnTo>
                  <a:pt x="1936435" y="408880"/>
                </a:lnTo>
                <a:lnTo>
                  <a:pt x="1937586" y="404029"/>
                </a:lnTo>
                <a:lnTo>
                  <a:pt x="1940464" y="402427"/>
                </a:lnTo>
                <a:lnTo>
                  <a:pt x="1944764" y="405704"/>
                </a:lnTo>
                <a:lnTo>
                  <a:pt x="1945502" y="408975"/>
                </a:lnTo>
                <a:lnTo>
                  <a:pt x="1943931" y="411533"/>
                </a:lnTo>
                <a:lnTo>
                  <a:pt x="1941290" y="411824"/>
                </a:lnTo>
                <a:lnTo>
                  <a:pt x="1939421" y="412584"/>
                </a:lnTo>
                <a:close/>
              </a:path>
              <a:path w="2096770" h="476884">
                <a:moveTo>
                  <a:pt x="1924146" y="357816"/>
                </a:moveTo>
                <a:lnTo>
                  <a:pt x="1923434" y="357118"/>
                </a:lnTo>
                <a:lnTo>
                  <a:pt x="1921985" y="356161"/>
                </a:lnTo>
                <a:lnTo>
                  <a:pt x="1922717" y="354078"/>
                </a:lnTo>
                <a:lnTo>
                  <a:pt x="1923780" y="352558"/>
                </a:lnTo>
                <a:lnTo>
                  <a:pt x="1924667" y="350977"/>
                </a:lnTo>
                <a:lnTo>
                  <a:pt x="1926861" y="352938"/>
                </a:lnTo>
                <a:lnTo>
                  <a:pt x="1924146" y="357816"/>
                </a:lnTo>
                <a:close/>
              </a:path>
              <a:path w="2096770" h="476884">
                <a:moveTo>
                  <a:pt x="1902538" y="342930"/>
                </a:moveTo>
                <a:lnTo>
                  <a:pt x="1901299" y="339911"/>
                </a:lnTo>
                <a:lnTo>
                  <a:pt x="1902491" y="335603"/>
                </a:lnTo>
                <a:lnTo>
                  <a:pt x="1905464" y="334436"/>
                </a:lnTo>
                <a:lnTo>
                  <a:pt x="1908314" y="334721"/>
                </a:lnTo>
                <a:lnTo>
                  <a:pt x="1909323" y="336980"/>
                </a:lnTo>
                <a:lnTo>
                  <a:pt x="1910427" y="338296"/>
                </a:lnTo>
                <a:lnTo>
                  <a:pt x="1909140" y="339674"/>
                </a:lnTo>
                <a:lnTo>
                  <a:pt x="1908016" y="341980"/>
                </a:lnTo>
                <a:lnTo>
                  <a:pt x="1902538" y="342930"/>
                </a:lnTo>
                <a:close/>
              </a:path>
              <a:path w="2096770" h="476884">
                <a:moveTo>
                  <a:pt x="1904346" y="305254"/>
                </a:moveTo>
                <a:lnTo>
                  <a:pt x="1902836" y="303395"/>
                </a:lnTo>
                <a:lnTo>
                  <a:pt x="1903723" y="300131"/>
                </a:lnTo>
                <a:lnTo>
                  <a:pt x="1905714" y="299296"/>
                </a:lnTo>
                <a:lnTo>
                  <a:pt x="1908985" y="300932"/>
                </a:lnTo>
                <a:lnTo>
                  <a:pt x="1909431" y="302132"/>
                </a:lnTo>
                <a:lnTo>
                  <a:pt x="1910054" y="302981"/>
                </a:lnTo>
                <a:lnTo>
                  <a:pt x="1908294" y="303754"/>
                </a:lnTo>
                <a:lnTo>
                  <a:pt x="1906581" y="304704"/>
                </a:lnTo>
                <a:lnTo>
                  <a:pt x="1904346" y="305254"/>
                </a:lnTo>
                <a:close/>
              </a:path>
              <a:path w="2096770" h="476884">
                <a:moveTo>
                  <a:pt x="1904455" y="376645"/>
                </a:moveTo>
                <a:lnTo>
                  <a:pt x="1903832" y="374758"/>
                </a:lnTo>
                <a:lnTo>
                  <a:pt x="1902213" y="372377"/>
                </a:lnTo>
                <a:lnTo>
                  <a:pt x="1903500" y="369799"/>
                </a:lnTo>
                <a:lnTo>
                  <a:pt x="1906310" y="369548"/>
                </a:lnTo>
                <a:lnTo>
                  <a:pt x="1908172" y="368842"/>
                </a:lnTo>
                <a:lnTo>
                  <a:pt x="1910725" y="369975"/>
                </a:lnTo>
                <a:lnTo>
                  <a:pt x="1911652" y="372004"/>
                </a:lnTo>
                <a:lnTo>
                  <a:pt x="1908592" y="375335"/>
                </a:lnTo>
                <a:lnTo>
                  <a:pt x="1906296" y="375776"/>
                </a:lnTo>
                <a:lnTo>
                  <a:pt x="1904455" y="376645"/>
                </a:lnTo>
                <a:close/>
              </a:path>
              <a:path w="2096770" h="476884">
                <a:moveTo>
                  <a:pt x="1923577" y="393566"/>
                </a:moveTo>
                <a:lnTo>
                  <a:pt x="1918722" y="392725"/>
                </a:lnTo>
                <a:lnTo>
                  <a:pt x="1917334" y="390113"/>
                </a:lnTo>
                <a:lnTo>
                  <a:pt x="1920787" y="385981"/>
                </a:lnTo>
                <a:lnTo>
                  <a:pt x="1923793" y="385024"/>
                </a:lnTo>
                <a:lnTo>
                  <a:pt x="1926116" y="386462"/>
                </a:lnTo>
                <a:lnTo>
                  <a:pt x="1926299" y="389041"/>
                </a:lnTo>
                <a:lnTo>
                  <a:pt x="1926955" y="390859"/>
                </a:lnTo>
                <a:lnTo>
                  <a:pt x="1925344" y="391741"/>
                </a:lnTo>
                <a:lnTo>
                  <a:pt x="1923577" y="393566"/>
                </a:lnTo>
                <a:close/>
              </a:path>
              <a:path w="2096770" h="476884">
                <a:moveTo>
                  <a:pt x="1938406" y="342672"/>
                </a:moveTo>
                <a:lnTo>
                  <a:pt x="1937715" y="340732"/>
                </a:lnTo>
                <a:lnTo>
                  <a:pt x="1935988" y="338228"/>
                </a:lnTo>
                <a:lnTo>
                  <a:pt x="1937383" y="335616"/>
                </a:lnTo>
                <a:lnTo>
                  <a:pt x="1940362" y="334571"/>
                </a:lnTo>
                <a:lnTo>
                  <a:pt x="1945089" y="335168"/>
                </a:lnTo>
                <a:lnTo>
                  <a:pt x="1946051" y="337794"/>
                </a:lnTo>
                <a:lnTo>
                  <a:pt x="1942814" y="341370"/>
                </a:lnTo>
                <a:lnTo>
                  <a:pt x="1940363" y="341790"/>
                </a:lnTo>
                <a:lnTo>
                  <a:pt x="1938406" y="342672"/>
                </a:lnTo>
                <a:close/>
              </a:path>
              <a:path w="2096770" h="476884">
                <a:moveTo>
                  <a:pt x="1941270" y="377907"/>
                </a:moveTo>
                <a:lnTo>
                  <a:pt x="1938588" y="376964"/>
                </a:lnTo>
                <a:lnTo>
                  <a:pt x="1938006" y="374412"/>
                </a:lnTo>
                <a:lnTo>
                  <a:pt x="1937099" y="372770"/>
                </a:lnTo>
                <a:lnTo>
                  <a:pt x="1938521" y="371651"/>
                </a:lnTo>
                <a:lnTo>
                  <a:pt x="1940017" y="369507"/>
                </a:lnTo>
                <a:lnTo>
                  <a:pt x="1944676" y="369880"/>
                </a:lnTo>
                <a:lnTo>
                  <a:pt x="1946721" y="372268"/>
                </a:lnTo>
                <a:lnTo>
                  <a:pt x="1944249" y="376841"/>
                </a:lnTo>
                <a:lnTo>
                  <a:pt x="1941270" y="377907"/>
                </a:lnTo>
                <a:close/>
              </a:path>
              <a:path w="2096770" h="476884">
                <a:moveTo>
                  <a:pt x="1924491" y="430537"/>
                </a:moveTo>
                <a:lnTo>
                  <a:pt x="1922602" y="429628"/>
                </a:lnTo>
                <a:lnTo>
                  <a:pt x="1920164" y="429167"/>
                </a:lnTo>
                <a:lnTo>
                  <a:pt x="1917293" y="425666"/>
                </a:lnTo>
                <a:lnTo>
                  <a:pt x="1918376" y="423074"/>
                </a:lnTo>
                <a:lnTo>
                  <a:pt x="1922906" y="422511"/>
                </a:lnTo>
                <a:lnTo>
                  <a:pt x="1924924" y="424031"/>
                </a:lnTo>
                <a:lnTo>
                  <a:pt x="1926840" y="424770"/>
                </a:lnTo>
                <a:lnTo>
                  <a:pt x="1924491" y="430537"/>
                </a:lnTo>
                <a:close/>
              </a:path>
              <a:path w="2096770" h="476884">
                <a:moveTo>
                  <a:pt x="1918911" y="324367"/>
                </a:moveTo>
                <a:lnTo>
                  <a:pt x="1916426" y="322046"/>
                </a:lnTo>
                <a:lnTo>
                  <a:pt x="1918295" y="316883"/>
                </a:lnTo>
                <a:lnTo>
                  <a:pt x="1921335" y="315492"/>
                </a:lnTo>
                <a:lnTo>
                  <a:pt x="1924247" y="316021"/>
                </a:lnTo>
                <a:lnTo>
                  <a:pt x="1925148" y="318661"/>
                </a:lnTo>
                <a:lnTo>
                  <a:pt x="1926238" y="320241"/>
                </a:lnTo>
                <a:lnTo>
                  <a:pt x="1925006" y="321666"/>
                </a:lnTo>
                <a:lnTo>
                  <a:pt x="1923800" y="324258"/>
                </a:lnTo>
                <a:lnTo>
                  <a:pt x="1918911" y="324367"/>
                </a:lnTo>
                <a:close/>
              </a:path>
              <a:path w="2096770" h="476884">
                <a:moveTo>
                  <a:pt x="2012213" y="445593"/>
                </a:moveTo>
                <a:lnTo>
                  <a:pt x="2011549" y="443938"/>
                </a:lnTo>
                <a:lnTo>
                  <a:pt x="2010703" y="442323"/>
                </a:lnTo>
                <a:lnTo>
                  <a:pt x="2010256" y="440172"/>
                </a:lnTo>
                <a:lnTo>
                  <a:pt x="2011752" y="439412"/>
                </a:lnTo>
                <a:lnTo>
                  <a:pt x="2012524" y="438808"/>
                </a:lnTo>
                <a:lnTo>
                  <a:pt x="2014528" y="443782"/>
                </a:lnTo>
                <a:lnTo>
                  <a:pt x="2012213" y="445593"/>
                </a:lnTo>
                <a:close/>
              </a:path>
              <a:path w="2096770" h="476884">
                <a:moveTo>
                  <a:pt x="1938670" y="25497"/>
                </a:moveTo>
                <a:lnTo>
                  <a:pt x="1937823" y="23787"/>
                </a:lnTo>
                <a:lnTo>
                  <a:pt x="1937173" y="22912"/>
                </a:lnTo>
                <a:lnTo>
                  <a:pt x="1938270" y="20476"/>
                </a:lnTo>
                <a:lnTo>
                  <a:pt x="1940139" y="19574"/>
                </a:lnTo>
                <a:lnTo>
                  <a:pt x="1943430" y="21101"/>
                </a:lnTo>
                <a:lnTo>
                  <a:pt x="1943924" y="22335"/>
                </a:lnTo>
                <a:lnTo>
                  <a:pt x="1944588" y="23197"/>
                </a:lnTo>
                <a:lnTo>
                  <a:pt x="1942767" y="23977"/>
                </a:lnTo>
                <a:lnTo>
                  <a:pt x="1940986" y="24941"/>
                </a:lnTo>
                <a:lnTo>
                  <a:pt x="1938670" y="25497"/>
                </a:lnTo>
                <a:close/>
              </a:path>
              <a:path w="2096770" h="476884">
                <a:moveTo>
                  <a:pt x="1923489" y="112358"/>
                </a:moveTo>
                <a:lnTo>
                  <a:pt x="1921965" y="110750"/>
                </a:lnTo>
                <a:lnTo>
                  <a:pt x="1922737" y="108782"/>
                </a:lnTo>
                <a:lnTo>
                  <a:pt x="1923800" y="107330"/>
                </a:lnTo>
                <a:lnTo>
                  <a:pt x="1924714" y="105817"/>
                </a:lnTo>
                <a:lnTo>
                  <a:pt x="1926692" y="107670"/>
                </a:lnTo>
                <a:lnTo>
                  <a:pt x="1927463" y="110322"/>
                </a:lnTo>
                <a:lnTo>
                  <a:pt x="1926604" y="111971"/>
                </a:lnTo>
                <a:lnTo>
                  <a:pt x="1923489" y="112358"/>
                </a:lnTo>
                <a:close/>
              </a:path>
              <a:path w="2096770" h="476884">
                <a:moveTo>
                  <a:pt x="1924565" y="147009"/>
                </a:moveTo>
                <a:lnTo>
                  <a:pt x="1921864" y="145550"/>
                </a:lnTo>
                <a:lnTo>
                  <a:pt x="1922019" y="144234"/>
                </a:lnTo>
                <a:lnTo>
                  <a:pt x="1924572" y="143229"/>
                </a:lnTo>
                <a:lnTo>
                  <a:pt x="1925127" y="143901"/>
                </a:lnTo>
                <a:lnTo>
                  <a:pt x="1926163" y="144627"/>
                </a:lnTo>
                <a:lnTo>
                  <a:pt x="1926041" y="145869"/>
                </a:lnTo>
                <a:lnTo>
                  <a:pt x="1924565" y="147009"/>
                </a:lnTo>
                <a:close/>
              </a:path>
              <a:path w="2096770" h="476884">
                <a:moveTo>
                  <a:pt x="1924247" y="43552"/>
                </a:moveTo>
                <a:lnTo>
                  <a:pt x="1923557" y="41835"/>
                </a:lnTo>
                <a:lnTo>
                  <a:pt x="1922683" y="40160"/>
                </a:lnTo>
                <a:lnTo>
                  <a:pt x="1922222" y="37927"/>
                </a:lnTo>
                <a:lnTo>
                  <a:pt x="1923753" y="37140"/>
                </a:lnTo>
                <a:lnTo>
                  <a:pt x="1924538" y="36502"/>
                </a:lnTo>
                <a:lnTo>
                  <a:pt x="1925229" y="38219"/>
                </a:lnTo>
                <a:lnTo>
                  <a:pt x="1926109" y="39895"/>
                </a:lnTo>
                <a:lnTo>
                  <a:pt x="1926576" y="42134"/>
                </a:lnTo>
                <a:lnTo>
                  <a:pt x="1925032" y="42921"/>
                </a:lnTo>
                <a:lnTo>
                  <a:pt x="1924247" y="43552"/>
                </a:lnTo>
                <a:close/>
              </a:path>
              <a:path w="2096770" h="476884">
                <a:moveTo>
                  <a:pt x="2027401" y="431684"/>
                </a:moveTo>
                <a:lnTo>
                  <a:pt x="2024685" y="430687"/>
                </a:lnTo>
                <a:lnTo>
                  <a:pt x="2024015" y="426304"/>
                </a:lnTo>
                <a:lnTo>
                  <a:pt x="2025342" y="423135"/>
                </a:lnTo>
                <a:lnTo>
                  <a:pt x="2028240" y="422192"/>
                </a:lnTo>
                <a:lnTo>
                  <a:pt x="2030549" y="423827"/>
                </a:lnTo>
                <a:lnTo>
                  <a:pt x="2032560" y="424539"/>
                </a:lnTo>
                <a:lnTo>
                  <a:pt x="2031579" y="426412"/>
                </a:lnTo>
                <a:lnTo>
                  <a:pt x="2031016" y="428814"/>
                </a:lnTo>
                <a:lnTo>
                  <a:pt x="2027401" y="431684"/>
                </a:lnTo>
                <a:close/>
              </a:path>
              <a:path w="2096770" h="476884">
                <a:moveTo>
                  <a:pt x="1943301" y="59239"/>
                </a:moveTo>
                <a:lnTo>
                  <a:pt x="1941182" y="58696"/>
                </a:lnTo>
                <a:lnTo>
                  <a:pt x="1939589" y="57766"/>
                </a:lnTo>
                <a:lnTo>
                  <a:pt x="1937986" y="57034"/>
                </a:lnTo>
                <a:lnTo>
                  <a:pt x="1939616" y="56281"/>
                </a:lnTo>
                <a:lnTo>
                  <a:pt x="1941175" y="55365"/>
                </a:lnTo>
                <a:lnTo>
                  <a:pt x="1943301" y="54822"/>
                </a:lnTo>
                <a:lnTo>
                  <a:pt x="1944133" y="56287"/>
                </a:lnTo>
                <a:lnTo>
                  <a:pt x="1944771" y="57020"/>
                </a:lnTo>
                <a:lnTo>
                  <a:pt x="1944123" y="57773"/>
                </a:lnTo>
                <a:lnTo>
                  <a:pt x="1943301" y="59239"/>
                </a:lnTo>
                <a:close/>
              </a:path>
              <a:path w="2096770" h="476884">
                <a:moveTo>
                  <a:pt x="1905809" y="447452"/>
                </a:moveTo>
                <a:lnTo>
                  <a:pt x="1903134" y="446156"/>
                </a:lnTo>
                <a:lnTo>
                  <a:pt x="1902031" y="443130"/>
                </a:lnTo>
                <a:lnTo>
                  <a:pt x="1902667" y="438489"/>
                </a:lnTo>
                <a:lnTo>
                  <a:pt x="1905301" y="437533"/>
                </a:lnTo>
                <a:lnTo>
                  <a:pt x="1908856" y="440701"/>
                </a:lnTo>
                <a:lnTo>
                  <a:pt x="1909299" y="443137"/>
                </a:lnTo>
                <a:lnTo>
                  <a:pt x="1910190" y="445057"/>
                </a:lnTo>
                <a:lnTo>
                  <a:pt x="1908247" y="445742"/>
                </a:lnTo>
                <a:lnTo>
                  <a:pt x="1905809" y="447452"/>
                </a:lnTo>
                <a:close/>
              </a:path>
              <a:path w="2096770" h="476884">
                <a:moveTo>
                  <a:pt x="1905450" y="98096"/>
                </a:moveTo>
                <a:lnTo>
                  <a:pt x="1902911" y="97167"/>
                </a:lnTo>
                <a:lnTo>
                  <a:pt x="1902328" y="92783"/>
                </a:lnTo>
                <a:lnTo>
                  <a:pt x="1903493" y="89839"/>
                </a:lnTo>
                <a:lnTo>
                  <a:pt x="1906168" y="88685"/>
                </a:lnTo>
                <a:lnTo>
                  <a:pt x="1908470" y="90334"/>
                </a:lnTo>
                <a:lnTo>
                  <a:pt x="1910359" y="91013"/>
                </a:lnTo>
                <a:lnTo>
                  <a:pt x="1909432" y="92845"/>
                </a:lnTo>
                <a:lnTo>
                  <a:pt x="1908903" y="95145"/>
                </a:lnTo>
                <a:lnTo>
                  <a:pt x="1905450" y="98096"/>
                </a:lnTo>
                <a:close/>
              </a:path>
              <a:path w="2096770" h="476884">
                <a:moveTo>
                  <a:pt x="1904360" y="25484"/>
                </a:moveTo>
                <a:lnTo>
                  <a:pt x="1902816" y="23570"/>
                </a:lnTo>
                <a:lnTo>
                  <a:pt x="1903784" y="20388"/>
                </a:lnTo>
                <a:lnTo>
                  <a:pt x="1905788" y="19554"/>
                </a:lnTo>
                <a:lnTo>
                  <a:pt x="1909012" y="21121"/>
                </a:lnTo>
                <a:lnTo>
                  <a:pt x="1909486" y="22322"/>
                </a:lnTo>
                <a:lnTo>
                  <a:pt x="1910129" y="23170"/>
                </a:lnTo>
                <a:lnTo>
                  <a:pt x="1908348" y="23957"/>
                </a:lnTo>
                <a:lnTo>
                  <a:pt x="1906608" y="24914"/>
                </a:lnTo>
                <a:lnTo>
                  <a:pt x="1904360" y="25484"/>
                </a:lnTo>
                <a:close/>
              </a:path>
              <a:path w="2096770" h="476884">
                <a:moveTo>
                  <a:pt x="1907603" y="132550"/>
                </a:moveTo>
                <a:lnTo>
                  <a:pt x="1903202" y="131207"/>
                </a:lnTo>
                <a:lnTo>
                  <a:pt x="1901814" y="128357"/>
                </a:lnTo>
                <a:lnTo>
                  <a:pt x="1904908" y="124415"/>
                </a:lnTo>
                <a:lnTo>
                  <a:pt x="1908016" y="123824"/>
                </a:lnTo>
                <a:lnTo>
                  <a:pt x="1910359" y="125392"/>
                </a:lnTo>
                <a:lnTo>
                  <a:pt x="1910562" y="127868"/>
                </a:lnTo>
                <a:lnTo>
                  <a:pt x="1911233" y="129653"/>
                </a:lnTo>
                <a:lnTo>
                  <a:pt x="1909580" y="130562"/>
                </a:lnTo>
                <a:lnTo>
                  <a:pt x="1907603" y="132550"/>
                </a:lnTo>
                <a:close/>
              </a:path>
              <a:path w="2096770" h="476884">
                <a:moveTo>
                  <a:pt x="1924525" y="78080"/>
                </a:moveTo>
                <a:lnTo>
                  <a:pt x="1923712" y="76350"/>
                </a:lnTo>
                <a:lnTo>
                  <a:pt x="1922703" y="74668"/>
                </a:lnTo>
                <a:lnTo>
                  <a:pt x="1922101" y="72381"/>
                </a:lnTo>
                <a:lnTo>
                  <a:pt x="1923671" y="71472"/>
                </a:lnTo>
                <a:lnTo>
                  <a:pt x="1924464" y="70766"/>
                </a:lnTo>
                <a:lnTo>
                  <a:pt x="1925304" y="72510"/>
                </a:lnTo>
                <a:lnTo>
                  <a:pt x="1926333" y="74200"/>
                </a:lnTo>
                <a:lnTo>
                  <a:pt x="1926962" y="76466"/>
                </a:lnTo>
                <a:lnTo>
                  <a:pt x="1925344" y="77382"/>
                </a:lnTo>
                <a:lnTo>
                  <a:pt x="1924525" y="78080"/>
                </a:lnTo>
                <a:close/>
              </a:path>
              <a:path w="2096770" h="476884">
                <a:moveTo>
                  <a:pt x="1942414" y="99317"/>
                </a:moveTo>
                <a:lnTo>
                  <a:pt x="1937559" y="97004"/>
                </a:lnTo>
                <a:lnTo>
                  <a:pt x="1936402" y="93862"/>
                </a:lnTo>
                <a:lnTo>
                  <a:pt x="1937146" y="90985"/>
                </a:lnTo>
                <a:lnTo>
                  <a:pt x="1939896" y="90300"/>
                </a:lnTo>
                <a:lnTo>
                  <a:pt x="1941588" y="89343"/>
                </a:lnTo>
                <a:lnTo>
                  <a:pt x="1942875" y="90768"/>
                </a:lnTo>
                <a:lnTo>
                  <a:pt x="1945299" y="92254"/>
                </a:lnTo>
                <a:lnTo>
                  <a:pt x="1945035" y="97214"/>
                </a:lnTo>
                <a:lnTo>
                  <a:pt x="1942414" y="99317"/>
                </a:lnTo>
                <a:close/>
              </a:path>
              <a:path w="2096770" h="476884">
                <a:moveTo>
                  <a:pt x="1907840" y="167126"/>
                </a:moveTo>
                <a:lnTo>
                  <a:pt x="1902572" y="166529"/>
                </a:lnTo>
                <a:lnTo>
                  <a:pt x="1901089" y="163571"/>
                </a:lnTo>
                <a:lnTo>
                  <a:pt x="1904434" y="158889"/>
                </a:lnTo>
                <a:lnTo>
                  <a:pt x="1907109" y="158611"/>
                </a:lnTo>
                <a:lnTo>
                  <a:pt x="1909039" y="157797"/>
                </a:lnTo>
                <a:lnTo>
                  <a:pt x="1911314" y="163442"/>
                </a:lnTo>
                <a:lnTo>
                  <a:pt x="1909641" y="164697"/>
                </a:lnTo>
                <a:lnTo>
                  <a:pt x="1907840" y="167126"/>
                </a:lnTo>
                <a:close/>
              </a:path>
              <a:path w="2096770" h="476884">
                <a:moveTo>
                  <a:pt x="1924213" y="9098"/>
                </a:moveTo>
                <a:lnTo>
                  <a:pt x="1923502" y="8386"/>
                </a:lnTo>
                <a:lnTo>
                  <a:pt x="1922073" y="7463"/>
                </a:lnTo>
                <a:lnTo>
                  <a:pt x="1922717" y="5285"/>
                </a:lnTo>
                <a:lnTo>
                  <a:pt x="1923739" y="3718"/>
                </a:lnTo>
                <a:lnTo>
                  <a:pt x="1924572" y="2103"/>
                </a:lnTo>
                <a:lnTo>
                  <a:pt x="1926725" y="4254"/>
                </a:lnTo>
                <a:lnTo>
                  <a:pt x="1924213" y="9098"/>
                </a:lnTo>
                <a:close/>
              </a:path>
              <a:path w="2096770" h="476884">
                <a:moveTo>
                  <a:pt x="2046265" y="24758"/>
                </a:moveTo>
                <a:lnTo>
                  <a:pt x="2045717" y="24086"/>
                </a:lnTo>
                <a:lnTo>
                  <a:pt x="2044701" y="23380"/>
                </a:lnTo>
                <a:lnTo>
                  <a:pt x="2044796" y="22146"/>
                </a:lnTo>
                <a:lnTo>
                  <a:pt x="2045934" y="21623"/>
                </a:lnTo>
                <a:lnTo>
                  <a:pt x="2046590" y="21067"/>
                </a:lnTo>
                <a:lnTo>
                  <a:pt x="2047139" y="21738"/>
                </a:lnTo>
                <a:lnTo>
                  <a:pt x="2048168" y="22451"/>
                </a:lnTo>
                <a:lnTo>
                  <a:pt x="2048053" y="23679"/>
                </a:lnTo>
                <a:lnTo>
                  <a:pt x="2046922" y="24201"/>
                </a:lnTo>
                <a:lnTo>
                  <a:pt x="2046265" y="24758"/>
                </a:lnTo>
                <a:close/>
              </a:path>
              <a:path w="2096770" h="476884">
                <a:moveTo>
                  <a:pt x="2061562" y="466409"/>
                </a:moveTo>
                <a:lnTo>
                  <a:pt x="2058806" y="464828"/>
                </a:lnTo>
                <a:lnTo>
                  <a:pt x="2057133" y="460126"/>
                </a:lnTo>
                <a:lnTo>
                  <a:pt x="2059023" y="457799"/>
                </a:lnTo>
                <a:lnTo>
                  <a:pt x="2062462" y="456904"/>
                </a:lnTo>
                <a:lnTo>
                  <a:pt x="2064148" y="457853"/>
                </a:lnTo>
                <a:lnTo>
                  <a:pt x="2066857" y="458451"/>
                </a:lnTo>
                <a:lnTo>
                  <a:pt x="2068509" y="463200"/>
                </a:lnTo>
                <a:lnTo>
                  <a:pt x="2066363" y="465799"/>
                </a:lnTo>
                <a:lnTo>
                  <a:pt x="2061562" y="466409"/>
                </a:lnTo>
                <a:close/>
              </a:path>
              <a:path w="2096770" h="476884">
                <a:moveTo>
                  <a:pt x="2027705" y="465683"/>
                </a:moveTo>
                <a:lnTo>
                  <a:pt x="2025132" y="464917"/>
                </a:lnTo>
                <a:lnTo>
                  <a:pt x="2024455" y="460676"/>
                </a:lnTo>
                <a:lnTo>
                  <a:pt x="2025789" y="457779"/>
                </a:lnTo>
                <a:lnTo>
                  <a:pt x="2028552" y="456659"/>
                </a:lnTo>
                <a:lnTo>
                  <a:pt x="2030813" y="458179"/>
                </a:lnTo>
                <a:lnTo>
                  <a:pt x="2032716" y="458790"/>
                </a:lnTo>
                <a:lnTo>
                  <a:pt x="2031755" y="460533"/>
                </a:lnTo>
                <a:lnTo>
                  <a:pt x="2031165" y="462691"/>
                </a:lnTo>
                <a:lnTo>
                  <a:pt x="2027705" y="465683"/>
                </a:lnTo>
                <a:close/>
              </a:path>
              <a:path w="2096770" h="476884">
                <a:moveTo>
                  <a:pt x="2046658" y="448925"/>
                </a:moveTo>
                <a:lnTo>
                  <a:pt x="2043035" y="448531"/>
                </a:lnTo>
                <a:lnTo>
                  <a:pt x="2040158" y="446937"/>
                </a:lnTo>
                <a:lnTo>
                  <a:pt x="2041241" y="439446"/>
                </a:lnTo>
                <a:lnTo>
                  <a:pt x="2043774" y="436847"/>
                </a:lnTo>
                <a:lnTo>
                  <a:pt x="2049211" y="438028"/>
                </a:lnTo>
                <a:lnTo>
                  <a:pt x="2051202" y="440287"/>
                </a:lnTo>
                <a:lnTo>
                  <a:pt x="2053226" y="446373"/>
                </a:lnTo>
                <a:lnTo>
                  <a:pt x="2050301" y="448104"/>
                </a:lnTo>
                <a:lnTo>
                  <a:pt x="2046658" y="448925"/>
                </a:lnTo>
                <a:close/>
              </a:path>
              <a:path w="2096770" h="476884">
                <a:moveTo>
                  <a:pt x="2010987" y="26596"/>
                </a:moveTo>
                <a:lnTo>
                  <a:pt x="2007656" y="25117"/>
                </a:lnTo>
                <a:lnTo>
                  <a:pt x="2007168" y="23916"/>
                </a:lnTo>
                <a:lnTo>
                  <a:pt x="2006511" y="23095"/>
                </a:lnTo>
                <a:lnTo>
                  <a:pt x="2011684" y="20592"/>
                </a:lnTo>
                <a:lnTo>
                  <a:pt x="2012355" y="21426"/>
                </a:lnTo>
                <a:lnTo>
                  <a:pt x="2013709" y="22410"/>
                </a:lnTo>
                <a:lnTo>
                  <a:pt x="2012951" y="25680"/>
                </a:lnTo>
                <a:lnTo>
                  <a:pt x="2010987" y="26596"/>
                </a:lnTo>
                <a:close/>
              </a:path>
              <a:path w="2096770" h="476884">
                <a:moveTo>
                  <a:pt x="1958252" y="77626"/>
                </a:moveTo>
                <a:lnTo>
                  <a:pt x="1957596" y="76004"/>
                </a:lnTo>
                <a:lnTo>
                  <a:pt x="1956769" y="74430"/>
                </a:lnTo>
                <a:lnTo>
                  <a:pt x="1956329" y="72327"/>
                </a:lnTo>
                <a:lnTo>
                  <a:pt x="1957799" y="71581"/>
                </a:lnTo>
                <a:lnTo>
                  <a:pt x="1958544" y="70990"/>
                </a:lnTo>
                <a:lnTo>
                  <a:pt x="1960527" y="75855"/>
                </a:lnTo>
                <a:lnTo>
                  <a:pt x="1958252" y="77626"/>
                </a:lnTo>
                <a:close/>
              </a:path>
              <a:path w="2096770" h="476884">
                <a:moveTo>
                  <a:pt x="1958300" y="8969"/>
                </a:moveTo>
                <a:lnTo>
                  <a:pt x="1957629" y="7307"/>
                </a:lnTo>
                <a:lnTo>
                  <a:pt x="1956776" y="5685"/>
                </a:lnTo>
                <a:lnTo>
                  <a:pt x="1956322" y="3534"/>
                </a:lnTo>
                <a:lnTo>
                  <a:pt x="1957832" y="2775"/>
                </a:lnTo>
                <a:lnTo>
                  <a:pt x="1958611" y="2164"/>
                </a:lnTo>
                <a:lnTo>
                  <a:pt x="1959282" y="3819"/>
                </a:lnTo>
                <a:lnTo>
                  <a:pt x="1960128" y="5441"/>
                </a:lnTo>
                <a:lnTo>
                  <a:pt x="1960561" y="7599"/>
                </a:lnTo>
                <a:lnTo>
                  <a:pt x="1959072" y="8359"/>
                </a:lnTo>
                <a:lnTo>
                  <a:pt x="1958300" y="8969"/>
                </a:lnTo>
                <a:close/>
              </a:path>
              <a:path w="2096770" h="476884">
                <a:moveTo>
                  <a:pt x="2011712" y="63316"/>
                </a:moveTo>
                <a:lnTo>
                  <a:pt x="2007195" y="61987"/>
                </a:lnTo>
                <a:lnTo>
                  <a:pt x="2004947" y="59225"/>
                </a:lnTo>
                <a:lnTo>
                  <a:pt x="2008130" y="54598"/>
                </a:lnTo>
                <a:lnTo>
                  <a:pt x="2011617" y="53906"/>
                </a:lnTo>
                <a:lnTo>
                  <a:pt x="2014353" y="55453"/>
                </a:lnTo>
                <a:lnTo>
                  <a:pt x="2014610" y="58262"/>
                </a:lnTo>
                <a:lnTo>
                  <a:pt x="2015368" y="60195"/>
                </a:lnTo>
                <a:lnTo>
                  <a:pt x="2013709" y="61193"/>
                </a:lnTo>
                <a:lnTo>
                  <a:pt x="2011712" y="63316"/>
                </a:lnTo>
                <a:close/>
              </a:path>
              <a:path w="2096770" h="476884">
                <a:moveTo>
                  <a:pt x="1959390" y="44970"/>
                </a:moveTo>
                <a:lnTo>
                  <a:pt x="1958449" y="43281"/>
                </a:lnTo>
                <a:lnTo>
                  <a:pt x="1956478" y="41367"/>
                </a:lnTo>
                <a:lnTo>
                  <a:pt x="1957534" y="36557"/>
                </a:lnTo>
                <a:lnTo>
                  <a:pt x="1960284" y="34745"/>
                </a:lnTo>
                <a:lnTo>
                  <a:pt x="1964672" y="37920"/>
                </a:lnTo>
                <a:lnTo>
                  <a:pt x="1965416" y="41204"/>
                </a:lnTo>
                <a:lnTo>
                  <a:pt x="1963859" y="43803"/>
                </a:lnTo>
                <a:lnTo>
                  <a:pt x="1961245" y="44156"/>
                </a:lnTo>
                <a:lnTo>
                  <a:pt x="1959390" y="44970"/>
                </a:lnTo>
                <a:close/>
              </a:path>
              <a:path w="2096770" h="476884">
                <a:moveTo>
                  <a:pt x="1974937" y="64327"/>
                </a:moveTo>
                <a:lnTo>
                  <a:pt x="1972120" y="62638"/>
                </a:lnTo>
                <a:lnTo>
                  <a:pt x="1970596" y="57841"/>
                </a:lnTo>
                <a:lnTo>
                  <a:pt x="1972729" y="55622"/>
                </a:lnTo>
                <a:lnTo>
                  <a:pt x="1976088" y="54672"/>
                </a:lnTo>
                <a:lnTo>
                  <a:pt x="1977693" y="55636"/>
                </a:lnTo>
                <a:lnTo>
                  <a:pt x="1980327" y="56314"/>
                </a:lnTo>
                <a:lnTo>
                  <a:pt x="1981627" y="60894"/>
                </a:lnTo>
                <a:lnTo>
                  <a:pt x="1979710" y="63669"/>
                </a:lnTo>
                <a:lnTo>
                  <a:pt x="1974937" y="64327"/>
                </a:lnTo>
                <a:close/>
              </a:path>
              <a:path w="2096770" h="476884">
                <a:moveTo>
                  <a:pt x="1976379" y="26495"/>
                </a:moveTo>
                <a:lnTo>
                  <a:pt x="1973014" y="25111"/>
                </a:lnTo>
                <a:lnTo>
                  <a:pt x="1971720" y="23699"/>
                </a:lnTo>
                <a:lnTo>
                  <a:pt x="1972601" y="20558"/>
                </a:lnTo>
                <a:lnTo>
                  <a:pt x="1974551" y="19771"/>
                </a:lnTo>
                <a:lnTo>
                  <a:pt x="1977090" y="20585"/>
                </a:lnTo>
                <a:lnTo>
                  <a:pt x="1977801" y="21406"/>
                </a:lnTo>
                <a:lnTo>
                  <a:pt x="1979264" y="22430"/>
                </a:lnTo>
                <a:lnTo>
                  <a:pt x="1978390" y="25565"/>
                </a:lnTo>
                <a:lnTo>
                  <a:pt x="1976379" y="26495"/>
                </a:lnTo>
                <a:close/>
              </a:path>
              <a:path w="2096770" h="476884">
                <a:moveTo>
                  <a:pt x="1977104" y="446231"/>
                </a:moveTo>
                <a:lnTo>
                  <a:pt x="1972580" y="445681"/>
                </a:lnTo>
                <a:lnTo>
                  <a:pt x="1970644" y="443225"/>
                </a:lnTo>
                <a:lnTo>
                  <a:pt x="1973176" y="438733"/>
                </a:lnTo>
                <a:lnTo>
                  <a:pt x="1976189" y="437607"/>
                </a:lnTo>
                <a:lnTo>
                  <a:pt x="1978756" y="438672"/>
                </a:lnTo>
                <a:lnTo>
                  <a:pt x="1979203" y="441285"/>
                </a:lnTo>
                <a:lnTo>
                  <a:pt x="1980029" y="443001"/>
                </a:lnTo>
                <a:lnTo>
                  <a:pt x="1978627" y="444100"/>
                </a:lnTo>
                <a:lnTo>
                  <a:pt x="1977104" y="446231"/>
                </a:lnTo>
                <a:close/>
              </a:path>
              <a:path w="2096770" h="476884">
                <a:moveTo>
                  <a:pt x="1886186" y="147375"/>
                </a:moveTo>
                <a:lnTo>
                  <a:pt x="1885328" y="145882"/>
                </a:lnTo>
                <a:lnTo>
                  <a:pt x="1884696" y="145163"/>
                </a:lnTo>
                <a:lnTo>
                  <a:pt x="1886362" y="144335"/>
                </a:lnTo>
                <a:lnTo>
                  <a:pt x="1887865" y="143406"/>
                </a:lnTo>
                <a:lnTo>
                  <a:pt x="1889937" y="142802"/>
                </a:lnTo>
                <a:lnTo>
                  <a:pt x="1890818" y="144369"/>
                </a:lnTo>
                <a:lnTo>
                  <a:pt x="1891433" y="145122"/>
                </a:lnTo>
                <a:lnTo>
                  <a:pt x="1889808" y="145903"/>
                </a:lnTo>
                <a:lnTo>
                  <a:pt x="1888291" y="146819"/>
                </a:lnTo>
                <a:lnTo>
                  <a:pt x="1886186" y="147375"/>
                </a:lnTo>
                <a:close/>
              </a:path>
              <a:path w="2096770" h="476884">
                <a:moveTo>
                  <a:pt x="1889388" y="187901"/>
                </a:moveTo>
                <a:lnTo>
                  <a:pt x="1884215" y="185011"/>
                </a:lnTo>
                <a:lnTo>
                  <a:pt x="1882936" y="181849"/>
                </a:lnTo>
                <a:lnTo>
                  <a:pt x="1883795" y="178911"/>
                </a:lnTo>
                <a:lnTo>
                  <a:pt x="1886714" y="178267"/>
                </a:lnTo>
                <a:lnTo>
                  <a:pt x="1888529" y="177297"/>
                </a:lnTo>
                <a:lnTo>
                  <a:pt x="1889815" y="178823"/>
                </a:lnTo>
                <a:lnTo>
                  <a:pt x="1892232" y="180411"/>
                </a:lnTo>
                <a:lnTo>
                  <a:pt x="1891934" y="185567"/>
                </a:lnTo>
                <a:lnTo>
                  <a:pt x="1889388" y="187901"/>
                </a:lnTo>
                <a:close/>
              </a:path>
              <a:path w="2096770" h="476884">
                <a:moveTo>
                  <a:pt x="1888711" y="44461"/>
                </a:moveTo>
                <a:lnTo>
                  <a:pt x="1884215" y="43315"/>
                </a:lnTo>
                <a:lnTo>
                  <a:pt x="1882644" y="40587"/>
                </a:lnTo>
                <a:lnTo>
                  <a:pt x="1885691" y="36462"/>
                </a:lnTo>
                <a:lnTo>
                  <a:pt x="1888833" y="35736"/>
                </a:lnTo>
                <a:lnTo>
                  <a:pt x="1891196" y="37276"/>
                </a:lnTo>
                <a:lnTo>
                  <a:pt x="1891433" y="39780"/>
                </a:lnTo>
                <a:lnTo>
                  <a:pt x="1892131" y="41578"/>
                </a:lnTo>
                <a:lnTo>
                  <a:pt x="1890553" y="42500"/>
                </a:lnTo>
                <a:lnTo>
                  <a:pt x="1888711" y="44461"/>
                </a:lnTo>
                <a:close/>
              </a:path>
              <a:path w="2096770" h="476884">
                <a:moveTo>
                  <a:pt x="1888732" y="79261"/>
                </a:moveTo>
                <a:lnTo>
                  <a:pt x="1886497" y="77578"/>
                </a:lnTo>
                <a:lnTo>
                  <a:pt x="1884669" y="76873"/>
                </a:lnTo>
                <a:lnTo>
                  <a:pt x="1885590" y="75095"/>
                </a:lnTo>
                <a:lnTo>
                  <a:pt x="1886118" y="72836"/>
                </a:lnTo>
                <a:lnTo>
                  <a:pt x="1889666" y="69905"/>
                </a:lnTo>
                <a:lnTo>
                  <a:pt x="1891650" y="70916"/>
                </a:lnTo>
                <a:lnTo>
                  <a:pt x="1892591" y="73616"/>
                </a:lnTo>
                <a:lnTo>
                  <a:pt x="1891785" y="75407"/>
                </a:lnTo>
                <a:lnTo>
                  <a:pt x="1891373" y="78162"/>
                </a:lnTo>
                <a:lnTo>
                  <a:pt x="1888732" y="79261"/>
                </a:lnTo>
                <a:close/>
              </a:path>
              <a:path w="2096770" h="476884">
                <a:moveTo>
                  <a:pt x="1884811" y="213677"/>
                </a:moveTo>
                <a:lnTo>
                  <a:pt x="1884608" y="213175"/>
                </a:lnTo>
                <a:lnTo>
                  <a:pt x="1884987" y="213046"/>
                </a:lnTo>
                <a:lnTo>
                  <a:pt x="1885786" y="212700"/>
                </a:lnTo>
                <a:lnTo>
                  <a:pt x="1884811" y="213677"/>
                </a:lnTo>
                <a:close/>
              </a:path>
              <a:path w="2096770" h="476884">
                <a:moveTo>
                  <a:pt x="1871621" y="201288"/>
                </a:moveTo>
                <a:lnTo>
                  <a:pt x="1868743" y="199884"/>
                </a:lnTo>
                <a:lnTo>
                  <a:pt x="1868045" y="197122"/>
                </a:lnTo>
                <a:lnTo>
                  <a:pt x="1869718" y="195066"/>
                </a:lnTo>
                <a:lnTo>
                  <a:pt x="1870503" y="193234"/>
                </a:lnTo>
                <a:lnTo>
                  <a:pt x="1875602" y="196416"/>
                </a:lnTo>
                <a:lnTo>
                  <a:pt x="1876523" y="198798"/>
                </a:lnTo>
                <a:lnTo>
                  <a:pt x="1875785" y="200962"/>
                </a:lnTo>
                <a:lnTo>
                  <a:pt x="1871621" y="201288"/>
                </a:lnTo>
                <a:close/>
              </a:path>
              <a:path w="2096770" h="476884">
                <a:moveTo>
                  <a:pt x="1888894" y="11473"/>
                </a:moveTo>
                <a:lnTo>
                  <a:pt x="1884046" y="8962"/>
                </a:lnTo>
                <a:lnTo>
                  <a:pt x="1882888" y="5787"/>
                </a:lnTo>
                <a:lnTo>
                  <a:pt x="1883843" y="2937"/>
                </a:lnTo>
                <a:lnTo>
                  <a:pt x="1886558" y="2306"/>
                </a:lnTo>
                <a:lnTo>
                  <a:pt x="1888292" y="1343"/>
                </a:lnTo>
                <a:lnTo>
                  <a:pt x="1889517" y="2829"/>
                </a:lnTo>
                <a:lnTo>
                  <a:pt x="1891840" y="4383"/>
                </a:lnTo>
                <a:lnTo>
                  <a:pt x="1891467" y="9329"/>
                </a:lnTo>
                <a:lnTo>
                  <a:pt x="1888894" y="11473"/>
                </a:lnTo>
                <a:close/>
              </a:path>
              <a:path w="2096770" h="476884">
                <a:moveTo>
                  <a:pt x="1888447" y="114624"/>
                </a:moveTo>
                <a:lnTo>
                  <a:pt x="1885129" y="113050"/>
                </a:lnTo>
                <a:lnTo>
                  <a:pt x="1884642" y="111829"/>
                </a:lnTo>
                <a:lnTo>
                  <a:pt x="1883978" y="110974"/>
                </a:lnTo>
                <a:lnTo>
                  <a:pt x="1885800" y="110200"/>
                </a:lnTo>
                <a:lnTo>
                  <a:pt x="1887580" y="109237"/>
                </a:lnTo>
                <a:lnTo>
                  <a:pt x="1889937" y="108708"/>
                </a:lnTo>
                <a:lnTo>
                  <a:pt x="1891528" y="110635"/>
                </a:lnTo>
                <a:lnTo>
                  <a:pt x="1890513" y="113783"/>
                </a:lnTo>
                <a:lnTo>
                  <a:pt x="1888447" y="114624"/>
                </a:lnTo>
                <a:close/>
              </a:path>
              <a:path w="2096770" h="476884">
                <a:moveTo>
                  <a:pt x="1971057" y="127251"/>
                </a:moveTo>
                <a:lnTo>
                  <a:pt x="1971057" y="126688"/>
                </a:lnTo>
                <a:lnTo>
                  <a:pt x="1971443" y="125555"/>
                </a:lnTo>
                <a:lnTo>
                  <a:pt x="1972682" y="124795"/>
                </a:lnTo>
                <a:lnTo>
                  <a:pt x="1973968" y="124333"/>
                </a:lnTo>
                <a:lnTo>
                  <a:pt x="1971057" y="127251"/>
                </a:lnTo>
                <a:close/>
              </a:path>
              <a:path w="2096770" h="476884">
                <a:moveTo>
                  <a:pt x="1942272" y="133710"/>
                </a:moveTo>
                <a:lnTo>
                  <a:pt x="1937525" y="131430"/>
                </a:lnTo>
                <a:lnTo>
                  <a:pt x="1936415" y="128241"/>
                </a:lnTo>
                <a:lnTo>
                  <a:pt x="1937275" y="125365"/>
                </a:lnTo>
                <a:lnTo>
                  <a:pt x="1939970" y="124693"/>
                </a:lnTo>
                <a:lnTo>
                  <a:pt x="1941663" y="123723"/>
                </a:lnTo>
                <a:lnTo>
                  <a:pt x="1942915" y="125188"/>
                </a:lnTo>
                <a:lnTo>
                  <a:pt x="1945292" y="126728"/>
                </a:lnTo>
                <a:lnTo>
                  <a:pt x="1944967" y="131715"/>
                </a:lnTo>
                <a:lnTo>
                  <a:pt x="1942272" y="133710"/>
                </a:lnTo>
                <a:close/>
              </a:path>
              <a:path w="2096770" h="476884">
                <a:moveTo>
                  <a:pt x="1937769" y="160612"/>
                </a:moveTo>
                <a:lnTo>
                  <a:pt x="1937844" y="160416"/>
                </a:lnTo>
                <a:lnTo>
                  <a:pt x="1937911" y="160042"/>
                </a:lnTo>
                <a:lnTo>
                  <a:pt x="1938176" y="159500"/>
                </a:lnTo>
                <a:lnTo>
                  <a:pt x="1938914" y="159018"/>
                </a:lnTo>
                <a:lnTo>
                  <a:pt x="1939746" y="158631"/>
                </a:lnTo>
                <a:lnTo>
                  <a:pt x="1937769" y="160612"/>
                </a:lnTo>
                <a:close/>
              </a:path>
              <a:path w="2096770" h="476884">
                <a:moveTo>
                  <a:pt x="1973867" y="93353"/>
                </a:moveTo>
                <a:lnTo>
                  <a:pt x="1972984" y="91786"/>
                </a:lnTo>
                <a:lnTo>
                  <a:pt x="1972350" y="91033"/>
                </a:lnTo>
                <a:lnTo>
                  <a:pt x="1977415" y="88679"/>
                </a:lnTo>
                <a:lnTo>
                  <a:pt x="1979426" y="90999"/>
                </a:lnTo>
                <a:lnTo>
                  <a:pt x="1977680" y="91813"/>
                </a:lnTo>
                <a:lnTo>
                  <a:pt x="1976068" y="92756"/>
                </a:lnTo>
                <a:lnTo>
                  <a:pt x="1973867" y="93353"/>
                </a:lnTo>
                <a:close/>
              </a:path>
              <a:path w="2096770" h="476884">
                <a:moveTo>
                  <a:pt x="1903202" y="195249"/>
                </a:moveTo>
                <a:lnTo>
                  <a:pt x="1903215" y="195046"/>
                </a:lnTo>
                <a:lnTo>
                  <a:pt x="1903412" y="194456"/>
                </a:lnTo>
                <a:lnTo>
                  <a:pt x="1904055" y="194021"/>
                </a:lnTo>
                <a:lnTo>
                  <a:pt x="1904820" y="193628"/>
                </a:lnTo>
                <a:lnTo>
                  <a:pt x="1903202" y="195249"/>
                </a:lnTo>
                <a:close/>
              </a:path>
              <a:path w="2096770" h="476884">
                <a:moveTo>
                  <a:pt x="1943735" y="476722"/>
                </a:moveTo>
                <a:lnTo>
                  <a:pt x="1936225" y="476722"/>
                </a:lnTo>
                <a:lnTo>
                  <a:pt x="1936212" y="476213"/>
                </a:lnTo>
                <a:lnTo>
                  <a:pt x="1936659" y="474789"/>
                </a:lnTo>
                <a:lnTo>
                  <a:pt x="1939665" y="473561"/>
                </a:lnTo>
                <a:lnTo>
                  <a:pt x="1942096" y="474259"/>
                </a:lnTo>
                <a:lnTo>
                  <a:pt x="1942909" y="475508"/>
                </a:lnTo>
                <a:lnTo>
                  <a:pt x="1943735" y="476722"/>
                </a:lnTo>
                <a:close/>
              </a:path>
              <a:path w="2096770" h="476884">
                <a:moveTo>
                  <a:pt x="2014833" y="476716"/>
                </a:moveTo>
                <a:lnTo>
                  <a:pt x="2007473" y="476716"/>
                </a:lnTo>
                <a:lnTo>
                  <a:pt x="2007960" y="475637"/>
                </a:lnTo>
                <a:lnTo>
                  <a:pt x="2008502" y="474619"/>
                </a:lnTo>
                <a:lnTo>
                  <a:pt x="2011542" y="472190"/>
                </a:lnTo>
                <a:lnTo>
                  <a:pt x="2013641" y="473242"/>
                </a:lnTo>
                <a:lnTo>
                  <a:pt x="2014704" y="475969"/>
                </a:lnTo>
                <a:lnTo>
                  <a:pt x="2014833" y="476716"/>
                </a:lnTo>
                <a:close/>
              </a:path>
              <a:path w="2096770" h="476884">
                <a:moveTo>
                  <a:pt x="1979866" y="476722"/>
                </a:moveTo>
                <a:lnTo>
                  <a:pt x="1972743" y="476722"/>
                </a:lnTo>
                <a:lnTo>
                  <a:pt x="1972865" y="476512"/>
                </a:lnTo>
                <a:lnTo>
                  <a:pt x="1972899" y="476302"/>
                </a:lnTo>
                <a:lnTo>
                  <a:pt x="1974287" y="474673"/>
                </a:lnTo>
                <a:lnTo>
                  <a:pt x="1976548" y="474151"/>
                </a:lnTo>
                <a:lnTo>
                  <a:pt x="1978336" y="473235"/>
                </a:lnTo>
                <a:lnTo>
                  <a:pt x="1978742" y="474354"/>
                </a:lnTo>
                <a:lnTo>
                  <a:pt x="1979446" y="475603"/>
                </a:lnTo>
                <a:lnTo>
                  <a:pt x="1979866" y="476722"/>
                </a:lnTo>
                <a:close/>
              </a:path>
              <a:path w="2096770" h="476884">
                <a:moveTo>
                  <a:pt x="2085458" y="476722"/>
                </a:moveTo>
                <a:lnTo>
                  <a:pt x="2078544" y="476722"/>
                </a:lnTo>
                <a:lnTo>
                  <a:pt x="2079885" y="473391"/>
                </a:lnTo>
                <a:lnTo>
                  <a:pt x="2081706" y="474307"/>
                </a:lnTo>
                <a:lnTo>
                  <a:pt x="2084083" y="474782"/>
                </a:lnTo>
                <a:lnTo>
                  <a:pt x="2085356" y="476397"/>
                </a:lnTo>
                <a:lnTo>
                  <a:pt x="2085458" y="476722"/>
                </a:lnTo>
                <a:close/>
              </a:path>
              <a:path w="2096770" h="476884">
                <a:moveTo>
                  <a:pt x="2051811" y="476722"/>
                </a:moveTo>
                <a:lnTo>
                  <a:pt x="2040882" y="476722"/>
                </a:lnTo>
                <a:lnTo>
                  <a:pt x="2041647" y="473608"/>
                </a:lnTo>
                <a:lnTo>
                  <a:pt x="2044166" y="471410"/>
                </a:lnTo>
                <a:lnTo>
                  <a:pt x="2049319" y="472719"/>
                </a:lnTo>
                <a:lnTo>
                  <a:pt x="2051317" y="474931"/>
                </a:lnTo>
                <a:lnTo>
                  <a:pt x="2051811" y="476722"/>
                </a:lnTo>
                <a:close/>
              </a:path>
              <a:path w="2096770" h="476884">
                <a:moveTo>
                  <a:pt x="1870219" y="96814"/>
                </a:moveTo>
                <a:lnTo>
                  <a:pt x="1869569" y="95104"/>
                </a:lnTo>
                <a:lnTo>
                  <a:pt x="1868763" y="93428"/>
                </a:lnTo>
                <a:lnTo>
                  <a:pt x="1868336" y="91284"/>
                </a:lnTo>
                <a:lnTo>
                  <a:pt x="1869928" y="90572"/>
                </a:lnTo>
                <a:lnTo>
                  <a:pt x="1870754" y="90015"/>
                </a:lnTo>
                <a:lnTo>
                  <a:pt x="1871384" y="91698"/>
                </a:lnTo>
                <a:lnTo>
                  <a:pt x="1872196" y="93353"/>
                </a:lnTo>
                <a:lnTo>
                  <a:pt x="1872589" y="95518"/>
                </a:lnTo>
                <a:lnTo>
                  <a:pt x="1871025" y="96237"/>
                </a:lnTo>
                <a:lnTo>
                  <a:pt x="1870219" y="96814"/>
                </a:lnTo>
                <a:close/>
              </a:path>
              <a:path w="2096770" h="476884">
                <a:moveTo>
                  <a:pt x="1870923" y="166529"/>
                </a:moveTo>
                <a:lnTo>
                  <a:pt x="1867788" y="165620"/>
                </a:lnTo>
                <a:lnTo>
                  <a:pt x="1866948" y="163638"/>
                </a:lnTo>
                <a:lnTo>
                  <a:pt x="1868479" y="160416"/>
                </a:lnTo>
                <a:lnTo>
                  <a:pt x="1869691" y="159947"/>
                </a:lnTo>
                <a:lnTo>
                  <a:pt x="1870530" y="159303"/>
                </a:lnTo>
                <a:lnTo>
                  <a:pt x="1872873" y="164629"/>
                </a:lnTo>
                <a:lnTo>
                  <a:pt x="1871993" y="165240"/>
                </a:lnTo>
                <a:lnTo>
                  <a:pt x="1870923" y="166529"/>
                </a:lnTo>
                <a:close/>
              </a:path>
              <a:path w="2096770" h="476884">
                <a:moveTo>
                  <a:pt x="1870483" y="131478"/>
                </a:moveTo>
                <a:lnTo>
                  <a:pt x="1869718" y="129809"/>
                </a:lnTo>
                <a:lnTo>
                  <a:pt x="1868763" y="128187"/>
                </a:lnTo>
                <a:lnTo>
                  <a:pt x="1868201" y="125996"/>
                </a:lnTo>
                <a:lnTo>
                  <a:pt x="1869704" y="125141"/>
                </a:lnTo>
                <a:lnTo>
                  <a:pt x="1870463" y="124469"/>
                </a:lnTo>
                <a:lnTo>
                  <a:pt x="1872765" y="129476"/>
                </a:lnTo>
                <a:lnTo>
                  <a:pt x="1870483" y="131478"/>
                </a:lnTo>
                <a:close/>
              </a:path>
              <a:path w="2096770" h="476884">
                <a:moveTo>
                  <a:pt x="1875602" y="476722"/>
                </a:moveTo>
                <a:lnTo>
                  <a:pt x="1867707" y="476722"/>
                </a:lnTo>
                <a:lnTo>
                  <a:pt x="1868919" y="475379"/>
                </a:lnTo>
                <a:lnTo>
                  <a:pt x="1870280" y="472957"/>
                </a:lnTo>
                <a:lnTo>
                  <a:pt x="1873659" y="473377"/>
                </a:lnTo>
                <a:lnTo>
                  <a:pt x="1875257" y="474789"/>
                </a:lnTo>
                <a:lnTo>
                  <a:pt x="1875602" y="476722"/>
                </a:lnTo>
                <a:close/>
              </a:path>
              <a:path w="2096770" h="476884">
                <a:moveTo>
                  <a:pt x="1909059" y="476722"/>
                </a:moveTo>
                <a:lnTo>
                  <a:pt x="1902213" y="476722"/>
                </a:lnTo>
                <a:lnTo>
                  <a:pt x="1902044" y="476125"/>
                </a:lnTo>
                <a:lnTo>
                  <a:pt x="1902059" y="475623"/>
                </a:lnTo>
                <a:lnTo>
                  <a:pt x="1903114" y="473269"/>
                </a:lnTo>
                <a:lnTo>
                  <a:pt x="1905267" y="472190"/>
                </a:lnTo>
                <a:lnTo>
                  <a:pt x="1908124" y="474592"/>
                </a:lnTo>
                <a:lnTo>
                  <a:pt x="1908626" y="475623"/>
                </a:lnTo>
                <a:lnTo>
                  <a:pt x="1909059" y="476722"/>
                </a:lnTo>
                <a:close/>
              </a:path>
              <a:path w="2096770" h="476884">
                <a:moveTo>
                  <a:pt x="1869813" y="228706"/>
                </a:moveTo>
                <a:lnTo>
                  <a:pt x="1870185" y="227919"/>
                </a:lnTo>
                <a:lnTo>
                  <a:pt x="1870321" y="227546"/>
                </a:lnTo>
                <a:lnTo>
                  <a:pt x="1870781" y="227736"/>
                </a:lnTo>
                <a:lnTo>
                  <a:pt x="1869813" y="228706"/>
                </a:lnTo>
                <a:close/>
              </a:path>
              <a:path w="2096770" h="476884">
                <a:moveTo>
                  <a:pt x="1886064" y="427077"/>
                </a:moveTo>
                <a:lnTo>
                  <a:pt x="1885353" y="425496"/>
                </a:lnTo>
                <a:lnTo>
                  <a:pt x="1884791" y="424675"/>
                </a:lnTo>
                <a:lnTo>
                  <a:pt x="1886497" y="424017"/>
                </a:lnTo>
                <a:lnTo>
                  <a:pt x="1888170" y="423203"/>
                </a:lnTo>
                <a:lnTo>
                  <a:pt x="1890289" y="422755"/>
                </a:lnTo>
                <a:lnTo>
                  <a:pt x="1891000" y="424377"/>
                </a:lnTo>
                <a:lnTo>
                  <a:pt x="1891555" y="425218"/>
                </a:lnTo>
                <a:lnTo>
                  <a:pt x="1889862" y="425863"/>
                </a:lnTo>
                <a:lnTo>
                  <a:pt x="1888210" y="426670"/>
                </a:lnTo>
                <a:lnTo>
                  <a:pt x="1886064" y="427077"/>
                </a:lnTo>
                <a:close/>
              </a:path>
              <a:path w="2096770" h="476884">
                <a:moveTo>
                  <a:pt x="1880239" y="312737"/>
                </a:moveTo>
                <a:lnTo>
                  <a:pt x="1878223" y="312235"/>
                </a:lnTo>
                <a:lnTo>
                  <a:pt x="1876130" y="311889"/>
                </a:lnTo>
                <a:lnTo>
                  <a:pt x="1871242" y="309684"/>
                </a:lnTo>
                <a:lnTo>
                  <a:pt x="1868621" y="307655"/>
                </a:lnTo>
                <a:lnTo>
                  <a:pt x="1869542" y="302845"/>
                </a:lnTo>
                <a:lnTo>
                  <a:pt x="1870761" y="301576"/>
                </a:lnTo>
                <a:lnTo>
                  <a:pt x="1875548" y="300911"/>
                </a:lnTo>
                <a:lnTo>
                  <a:pt x="1877539" y="303551"/>
                </a:lnTo>
                <a:lnTo>
                  <a:pt x="1879509" y="308619"/>
                </a:lnTo>
                <a:lnTo>
                  <a:pt x="1879794" y="310709"/>
                </a:lnTo>
                <a:lnTo>
                  <a:pt x="1880239" y="312737"/>
                </a:lnTo>
                <a:close/>
              </a:path>
              <a:path w="2096770" h="476884">
                <a:moveTo>
                  <a:pt x="1880762" y="313267"/>
                </a:moveTo>
                <a:lnTo>
                  <a:pt x="1880329" y="313212"/>
                </a:lnTo>
                <a:lnTo>
                  <a:pt x="1880235" y="312744"/>
                </a:lnTo>
                <a:lnTo>
                  <a:pt x="1880694" y="312846"/>
                </a:lnTo>
                <a:lnTo>
                  <a:pt x="1880762" y="313267"/>
                </a:lnTo>
                <a:close/>
              </a:path>
              <a:path w="2096770" h="476884">
                <a:moveTo>
                  <a:pt x="1888305" y="290198"/>
                </a:moveTo>
                <a:lnTo>
                  <a:pt x="1887174" y="288671"/>
                </a:lnTo>
                <a:lnTo>
                  <a:pt x="1884960" y="287002"/>
                </a:lnTo>
                <a:lnTo>
                  <a:pt x="1885610" y="282334"/>
                </a:lnTo>
                <a:lnTo>
                  <a:pt x="1888082" y="279885"/>
                </a:lnTo>
                <a:lnTo>
                  <a:pt x="1892896" y="282368"/>
                </a:lnTo>
                <a:lnTo>
                  <a:pt x="1893844" y="285740"/>
                </a:lnTo>
                <a:lnTo>
                  <a:pt x="1892883" y="288705"/>
                </a:lnTo>
                <a:lnTo>
                  <a:pt x="1890072" y="289282"/>
                </a:lnTo>
                <a:lnTo>
                  <a:pt x="1888305" y="290198"/>
                </a:lnTo>
                <a:close/>
              </a:path>
              <a:path w="2096770" h="476884">
                <a:moveTo>
                  <a:pt x="1892145" y="313979"/>
                </a:moveTo>
                <a:lnTo>
                  <a:pt x="1885820" y="313979"/>
                </a:lnTo>
                <a:lnTo>
                  <a:pt x="1892212" y="312873"/>
                </a:lnTo>
                <a:lnTo>
                  <a:pt x="1892145" y="313979"/>
                </a:lnTo>
                <a:close/>
              </a:path>
              <a:path w="2096770" h="476884">
                <a:moveTo>
                  <a:pt x="1881216" y="324577"/>
                </a:moveTo>
                <a:lnTo>
                  <a:pt x="1881615" y="318389"/>
                </a:lnTo>
                <a:lnTo>
                  <a:pt x="1880762" y="313267"/>
                </a:lnTo>
                <a:lnTo>
                  <a:pt x="1885820" y="313979"/>
                </a:lnTo>
                <a:lnTo>
                  <a:pt x="1892145" y="313979"/>
                </a:lnTo>
                <a:lnTo>
                  <a:pt x="1891650" y="322134"/>
                </a:lnTo>
                <a:lnTo>
                  <a:pt x="1890282" y="323498"/>
                </a:lnTo>
                <a:lnTo>
                  <a:pt x="1881216" y="324577"/>
                </a:lnTo>
                <a:close/>
              </a:path>
              <a:path w="2096770" h="476884">
                <a:moveTo>
                  <a:pt x="1889470" y="465826"/>
                </a:moveTo>
                <a:lnTo>
                  <a:pt x="1885982" y="462942"/>
                </a:lnTo>
                <a:lnTo>
                  <a:pt x="1885461" y="460649"/>
                </a:lnTo>
                <a:lnTo>
                  <a:pt x="1884533" y="458844"/>
                </a:lnTo>
                <a:lnTo>
                  <a:pt x="1886436" y="458152"/>
                </a:lnTo>
                <a:lnTo>
                  <a:pt x="1888698" y="456510"/>
                </a:lnTo>
                <a:lnTo>
                  <a:pt x="1891426" y="457535"/>
                </a:lnTo>
                <a:lnTo>
                  <a:pt x="1891806" y="460432"/>
                </a:lnTo>
                <a:lnTo>
                  <a:pt x="1892578" y="462270"/>
                </a:lnTo>
                <a:lnTo>
                  <a:pt x="1891508" y="464815"/>
                </a:lnTo>
                <a:lnTo>
                  <a:pt x="1889470" y="465826"/>
                </a:lnTo>
                <a:close/>
              </a:path>
              <a:path w="2096770" h="476884">
                <a:moveTo>
                  <a:pt x="1907393" y="412320"/>
                </a:moveTo>
                <a:lnTo>
                  <a:pt x="1904610" y="411417"/>
                </a:lnTo>
                <a:lnTo>
                  <a:pt x="1904001" y="408731"/>
                </a:lnTo>
                <a:lnTo>
                  <a:pt x="1903073" y="407034"/>
                </a:lnTo>
                <a:lnTo>
                  <a:pt x="1904522" y="405827"/>
                </a:lnTo>
                <a:lnTo>
                  <a:pt x="1906046" y="403540"/>
                </a:lnTo>
                <a:lnTo>
                  <a:pt x="1910908" y="403886"/>
                </a:lnTo>
                <a:lnTo>
                  <a:pt x="1912953" y="406430"/>
                </a:lnTo>
                <a:lnTo>
                  <a:pt x="1910461" y="411180"/>
                </a:lnTo>
                <a:lnTo>
                  <a:pt x="1907393" y="412320"/>
                </a:lnTo>
                <a:close/>
              </a:path>
              <a:path w="2096770" h="476884">
                <a:moveTo>
                  <a:pt x="1871072" y="343921"/>
                </a:moveTo>
                <a:lnTo>
                  <a:pt x="1868885" y="342842"/>
                </a:lnTo>
                <a:lnTo>
                  <a:pt x="1866840" y="337577"/>
                </a:lnTo>
                <a:lnTo>
                  <a:pt x="1867538" y="335060"/>
                </a:lnTo>
                <a:lnTo>
                  <a:pt x="1871878" y="334273"/>
                </a:lnTo>
                <a:lnTo>
                  <a:pt x="1873977" y="335854"/>
                </a:lnTo>
                <a:lnTo>
                  <a:pt x="1875927" y="336593"/>
                </a:lnTo>
                <a:lnTo>
                  <a:pt x="1875054" y="338500"/>
                </a:lnTo>
                <a:lnTo>
                  <a:pt x="1874641" y="340956"/>
                </a:lnTo>
                <a:lnTo>
                  <a:pt x="1871072" y="343921"/>
                </a:lnTo>
                <a:close/>
              </a:path>
              <a:path w="2096770" h="476884">
                <a:moveTo>
                  <a:pt x="1870294" y="445668"/>
                </a:moveTo>
                <a:lnTo>
                  <a:pt x="1869623" y="443944"/>
                </a:lnTo>
                <a:lnTo>
                  <a:pt x="1868777" y="442248"/>
                </a:lnTo>
                <a:lnTo>
                  <a:pt x="1868330" y="440036"/>
                </a:lnTo>
                <a:lnTo>
                  <a:pt x="1869874" y="439276"/>
                </a:lnTo>
                <a:lnTo>
                  <a:pt x="1870679" y="438672"/>
                </a:lnTo>
                <a:lnTo>
                  <a:pt x="1871391" y="440457"/>
                </a:lnTo>
                <a:lnTo>
                  <a:pt x="1872210" y="442072"/>
                </a:lnTo>
                <a:lnTo>
                  <a:pt x="1872650" y="444290"/>
                </a:lnTo>
                <a:lnTo>
                  <a:pt x="1871093" y="445050"/>
                </a:lnTo>
                <a:lnTo>
                  <a:pt x="1870294" y="445668"/>
                </a:lnTo>
                <a:close/>
              </a:path>
              <a:path w="2096770" h="476884">
                <a:moveTo>
                  <a:pt x="1868465" y="414586"/>
                </a:moveTo>
                <a:lnTo>
                  <a:pt x="1864714" y="412944"/>
                </a:lnTo>
                <a:lnTo>
                  <a:pt x="1865486" y="406804"/>
                </a:lnTo>
                <a:lnTo>
                  <a:pt x="1868676" y="404246"/>
                </a:lnTo>
                <a:lnTo>
                  <a:pt x="1871912" y="402122"/>
                </a:lnTo>
                <a:lnTo>
                  <a:pt x="1874512" y="404246"/>
                </a:lnTo>
                <a:lnTo>
                  <a:pt x="1877024" y="405508"/>
                </a:lnTo>
                <a:lnTo>
                  <a:pt x="1875142" y="408072"/>
                </a:lnTo>
                <a:lnTo>
                  <a:pt x="1873828" y="411302"/>
                </a:lnTo>
                <a:lnTo>
                  <a:pt x="1868465" y="414586"/>
                </a:lnTo>
                <a:close/>
              </a:path>
              <a:path w="2096770" h="476884">
                <a:moveTo>
                  <a:pt x="1890479" y="396477"/>
                </a:moveTo>
                <a:lnTo>
                  <a:pt x="1889768" y="395805"/>
                </a:lnTo>
                <a:lnTo>
                  <a:pt x="1888339" y="394923"/>
                </a:lnTo>
                <a:lnTo>
                  <a:pt x="1888955" y="392833"/>
                </a:lnTo>
                <a:lnTo>
                  <a:pt x="1889930" y="391307"/>
                </a:lnTo>
                <a:lnTo>
                  <a:pt x="1890722" y="389733"/>
                </a:lnTo>
                <a:lnTo>
                  <a:pt x="1892930" y="391748"/>
                </a:lnTo>
                <a:lnTo>
                  <a:pt x="1890479" y="396477"/>
                </a:lnTo>
                <a:close/>
              </a:path>
              <a:path w="2096770" h="476884">
                <a:moveTo>
                  <a:pt x="1871147" y="273846"/>
                </a:moveTo>
                <a:lnTo>
                  <a:pt x="1868682" y="272801"/>
                </a:lnTo>
                <a:lnTo>
                  <a:pt x="1868194" y="268547"/>
                </a:lnTo>
                <a:lnTo>
                  <a:pt x="1869366" y="265514"/>
                </a:lnTo>
                <a:lnTo>
                  <a:pt x="1872027" y="264714"/>
                </a:lnTo>
                <a:lnTo>
                  <a:pt x="1874146" y="266383"/>
                </a:lnTo>
                <a:lnTo>
                  <a:pt x="1875995" y="267149"/>
                </a:lnTo>
                <a:lnTo>
                  <a:pt x="1875074" y="268913"/>
                </a:lnTo>
                <a:lnTo>
                  <a:pt x="1874559" y="271200"/>
                </a:lnTo>
                <a:lnTo>
                  <a:pt x="1871147" y="273846"/>
                </a:lnTo>
                <a:close/>
              </a:path>
              <a:path w="2096770" h="476884">
                <a:moveTo>
                  <a:pt x="1868045" y="377425"/>
                </a:moveTo>
                <a:lnTo>
                  <a:pt x="1867192" y="374209"/>
                </a:lnTo>
                <a:lnTo>
                  <a:pt x="1868384" y="370056"/>
                </a:lnTo>
                <a:lnTo>
                  <a:pt x="1871187" y="368767"/>
                </a:lnTo>
                <a:lnTo>
                  <a:pt x="1873875" y="369046"/>
                </a:lnTo>
                <a:lnTo>
                  <a:pt x="1874790" y="371447"/>
                </a:lnTo>
                <a:lnTo>
                  <a:pt x="1875799" y="372838"/>
                </a:lnTo>
                <a:lnTo>
                  <a:pt x="1874566" y="374243"/>
                </a:lnTo>
                <a:lnTo>
                  <a:pt x="1873483" y="376658"/>
                </a:lnTo>
                <a:lnTo>
                  <a:pt x="1868045" y="377425"/>
                </a:lnTo>
                <a:close/>
              </a:path>
              <a:path w="2096770" h="476884">
                <a:moveTo>
                  <a:pt x="1890181" y="361175"/>
                </a:moveTo>
                <a:lnTo>
                  <a:pt x="1886484" y="358685"/>
                </a:lnTo>
                <a:lnTo>
                  <a:pt x="1885955" y="356344"/>
                </a:lnTo>
                <a:lnTo>
                  <a:pt x="1885021" y="354607"/>
                </a:lnTo>
                <a:lnTo>
                  <a:pt x="1886490" y="353196"/>
                </a:lnTo>
                <a:lnTo>
                  <a:pt x="1888014" y="350570"/>
                </a:lnTo>
                <a:lnTo>
                  <a:pt x="1893451" y="350787"/>
                </a:lnTo>
                <a:lnTo>
                  <a:pt x="1894196" y="354051"/>
                </a:lnTo>
                <a:lnTo>
                  <a:pt x="1892564" y="360062"/>
                </a:lnTo>
                <a:lnTo>
                  <a:pt x="1890181" y="361175"/>
                </a:lnTo>
                <a:close/>
              </a:path>
              <a:path w="2096770" h="476884">
                <a:moveTo>
                  <a:pt x="1990578" y="107690"/>
                </a:moveTo>
                <a:lnTo>
                  <a:pt x="1990870" y="106326"/>
                </a:lnTo>
                <a:lnTo>
                  <a:pt x="1991770" y="105559"/>
                </a:lnTo>
                <a:lnTo>
                  <a:pt x="1992860" y="105403"/>
                </a:lnTo>
                <a:lnTo>
                  <a:pt x="1990578" y="107690"/>
                </a:lnTo>
                <a:close/>
              </a:path>
              <a:path w="2096770" h="476884">
                <a:moveTo>
                  <a:pt x="1748458" y="43728"/>
                </a:moveTo>
                <a:lnTo>
                  <a:pt x="1747686" y="42019"/>
                </a:lnTo>
                <a:lnTo>
                  <a:pt x="1746725" y="40356"/>
                </a:lnTo>
                <a:lnTo>
                  <a:pt x="1746163" y="38110"/>
                </a:lnTo>
                <a:lnTo>
                  <a:pt x="1747666" y="37242"/>
                </a:lnTo>
                <a:lnTo>
                  <a:pt x="1748431" y="36563"/>
                </a:lnTo>
                <a:lnTo>
                  <a:pt x="1750760" y="41666"/>
                </a:lnTo>
                <a:lnTo>
                  <a:pt x="1748458" y="43728"/>
                </a:lnTo>
                <a:close/>
              </a:path>
              <a:path w="2096770" h="476884">
                <a:moveTo>
                  <a:pt x="1996097" y="45119"/>
                </a:moveTo>
                <a:lnTo>
                  <a:pt x="1991642" y="43050"/>
                </a:lnTo>
                <a:lnTo>
                  <a:pt x="1990639" y="40037"/>
                </a:lnTo>
                <a:lnTo>
                  <a:pt x="1991425" y="37310"/>
                </a:lnTo>
                <a:lnTo>
                  <a:pt x="1993923" y="36652"/>
                </a:lnTo>
                <a:lnTo>
                  <a:pt x="1995481" y="35729"/>
                </a:lnTo>
                <a:lnTo>
                  <a:pt x="1996659" y="37100"/>
                </a:lnTo>
                <a:lnTo>
                  <a:pt x="1998873" y="38538"/>
                </a:lnTo>
                <a:lnTo>
                  <a:pt x="1998575" y="43158"/>
                </a:lnTo>
                <a:lnTo>
                  <a:pt x="1996097" y="45119"/>
                </a:lnTo>
                <a:close/>
              </a:path>
              <a:path w="2096770" h="476884">
                <a:moveTo>
                  <a:pt x="1993890" y="79295"/>
                </a:moveTo>
                <a:lnTo>
                  <a:pt x="1991276" y="78128"/>
                </a:lnTo>
                <a:lnTo>
                  <a:pt x="1991018" y="75251"/>
                </a:lnTo>
                <a:lnTo>
                  <a:pt x="1990328" y="73412"/>
                </a:lnTo>
                <a:lnTo>
                  <a:pt x="1991432" y="70875"/>
                </a:lnTo>
                <a:lnTo>
                  <a:pt x="1993449" y="69939"/>
                </a:lnTo>
                <a:lnTo>
                  <a:pt x="1996788" y="72951"/>
                </a:lnTo>
                <a:lnTo>
                  <a:pt x="1997237" y="75272"/>
                </a:lnTo>
                <a:lnTo>
                  <a:pt x="1998088" y="77076"/>
                </a:lnTo>
                <a:lnTo>
                  <a:pt x="1996199" y="77707"/>
                </a:lnTo>
                <a:lnTo>
                  <a:pt x="1993890" y="79295"/>
                </a:lnTo>
                <a:close/>
              </a:path>
              <a:path w="2096770" h="476884">
                <a:moveTo>
                  <a:pt x="2024144" y="74057"/>
                </a:moveTo>
                <a:lnTo>
                  <a:pt x="2024144" y="73901"/>
                </a:lnTo>
                <a:lnTo>
                  <a:pt x="2024320" y="73331"/>
                </a:lnTo>
                <a:lnTo>
                  <a:pt x="2024970" y="72856"/>
                </a:lnTo>
                <a:lnTo>
                  <a:pt x="2025728" y="72469"/>
                </a:lnTo>
                <a:lnTo>
                  <a:pt x="2024144" y="74057"/>
                </a:lnTo>
                <a:close/>
              </a:path>
              <a:path w="2096770" h="476884">
                <a:moveTo>
                  <a:pt x="2006159" y="92085"/>
                </a:moveTo>
                <a:lnTo>
                  <a:pt x="2006207" y="91793"/>
                </a:lnTo>
                <a:lnTo>
                  <a:pt x="2006593" y="91128"/>
                </a:lnTo>
                <a:lnTo>
                  <a:pt x="2007222" y="90687"/>
                </a:lnTo>
                <a:lnTo>
                  <a:pt x="2007933" y="90307"/>
                </a:lnTo>
                <a:lnTo>
                  <a:pt x="2006159" y="92085"/>
                </a:lnTo>
                <a:close/>
              </a:path>
              <a:path w="2096770" h="476884">
                <a:moveTo>
                  <a:pt x="2094545" y="3514"/>
                </a:moveTo>
                <a:lnTo>
                  <a:pt x="2094727" y="2503"/>
                </a:lnTo>
                <a:lnTo>
                  <a:pt x="2095466" y="1696"/>
                </a:lnTo>
                <a:lnTo>
                  <a:pt x="2096684" y="1363"/>
                </a:lnTo>
                <a:lnTo>
                  <a:pt x="2094545" y="3514"/>
                </a:lnTo>
                <a:close/>
              </a:path>
              <a:path w="2096770" h="476884">
                <a:moveTo>
                  <a:pt x="2064297" y="10157"/>
                </a:moveTo>
                <a:lnTo>
                  <a:pt x="2059828" y="8956"/>
                </a:lnTo>
                <a:lnTo>
                  <a:pt x="2058352" y="6208"/>
                </a:lnTo>
                <a:lnTo>
                  <a:pt x="2061514" y="2184"/>
                </a:lnTo>
                <a:lnTo>
                  <a:pt x="2064589" y="1519"/>
                </a:lnTo>
                <a:lnTo>
                  <a:pt x="2066945" y="3012"/>
                </a:lnTo>
                <a:lnTo>
                  <a:pt x="2067135" y="5522"/>
                </a:lnTo>
                <a:lnTo>
                  <a:pt x="2067791" y="7293"/>
                </a:lnTo>
                <a:lnTo>
                  <a:pt x="2066180" y="8202"/>
                </a:lnTo>
                <a:lnTo>
                  <a:pt x="2064297" y="10157"/>
                </a:lnTo>
                <a:close/>
              </a:path>
              <a:path w="2096770" h="476884">
                <a:moveTo>
                  <a:pt x="2028085" y="11805"/>
                </a:moveTo>
                <a:lnTo>
                  <a:pt x="2025390" y="10184"/>
                </a:lnTo>
                <a:lnTo>
                  <a:pt x="2024861" y="6065"/>
                </a:lnTo>
                <a:lnTo>
                  <a:pt x="2025749" y="4586"/>
                </a:lnTo>
                <a:lnTo>
                  <a:pt x="2026426" y="1879"/>
                </a:lnTo>
                <a:lnTo>
                  <a:pt x="2031538" y="0"/>
                </a:lnTo>
                <a:lnTo>
                  <a:pt x="2034064" y="2388"/>
                </a:lnTo>
                <a:lnTo>
                  <a:pt x="2034511" y="7510"/>
                </a:lnTo>
                <a:lnTo>
                  <a:pt x="2032838" y="10455"/>
                </a:lnTo>
                <a:lnTo>
                  <a:pt x="2028085" y="11805"/>
                </a:lnTo>
                <a:close/>
              </a:path>
              <a:path w="2096770" h="476884">
                <a:moveTo>
                  <a:pt x="2059706" y="38429"/>
                </a:moveTo>
                <a:lnTo>
                  <a:pt x="2060275" y="37167"/>
                </a:lnTo>
                <a:lnTo>
                  <a:pt x="2060884" y="35973"/>
                </a:lnTo>
                <a:lnTo>
                  <a:pt x="2062090" y="35525"/>
                </a:lnTo>
                <a:lnTo>
                  <a:pt x="2062320" y="35586"/>
                </a:lnTo>
                <a:lnTo>
                  <a:pt x="2062544" y="35586"/>
                </a:lnTo>
                <a:lnTo>
                  <a:pt x="2059706" y="38429"/>
                </a:lnTo>
                <a:close/>
              </a:path>
              <a:path w="2096770" h="476884">
                <a:moveTo>
                  <a:pt x="2062544" y="35586"/>
                </a:moveTo>
                <a:lnTo>
                  <a:pt x="2062320" y="35586"/>
                </a:lnTo>
                <a:lnTo>
                  <a:pt x="2062605" y="35525"/>
                </a:lnTo>
                <a:close/>
              </a:path>
              <a:path w="2096770" h="476884">
                <a:moveTo>
                  <a:pt x="2026588" y="43640"/>
                </a:moveTo>
                <a:lnTo>
                  <a:pt x="2024462" y="41252"/>
                </a:lnTo>
                <a:lnTo>
                  <a:pt x="2025904" y="36536"/>
                </a:lnTo>
                <a:lnTo>
                  <a:pt x="2028850" y="35274"/>
                </a:lnTo>
                <a:lnTo>
                  <a:pt x="2031673" y="35681"/>
                </a:lnTo>
                <a:lnTo>
                  <a:pt x="2032628" y="38056"/>
                </a:lnTo>
                <a:lnTo>
                  <a:pt x="2033725" y="39467"/>
                </a:lnTo>
                <a:lnTo>
                  <a:pt x="2032533" y="40838"/>
                </a:lnTo>
                <a:lnTo>
                  <a:pt x="2031430" y="43267"/>
                </a:lnTo>
                <a:lnTo>
                  <a:pt x="2026588" y="43640"/>
                </a:lnTo>
                <a:close/>
              </a:path>
              <a:path w="2096770" h="476884">
                <a:moveTo>
                  <a:pt x="1992183" y="9051"/>
                </a:moveTo>
                <a:lnTo>
                  <a:pt x="1991608" y="7117"/>
                </a:lnTo>
                <a:lnTo>
                  <a:pt x="1990118" y="4796"/>
                </a:lnTo>
                <a:lnTo>
                  <a:pt x="1991269" y="2055"/>
                </a:lnTo>
                <a:lnTo>
                  <a:pt x="1994093" y="1709"/>
                </a:lnTo>
                <a:lnTo>
                  <a:pt x="1995921" y="943"/>
                </a:lnTo>
                <a:lnTo>
                  <a:pt x="1998426" y="2157"/>
                </a:lnTo>
                <a:lnTo>
                  <a:pt x="1999273" y="4213"/>
                </a:lnTo>
                <a:lnTo>
                  <a:pt x="1996205" y="7605"/>
                </a:lnTo>
                <a:lnTo>
                  <a:pt x="1993978" y="8135"/>
                </a:lnTo>
                <a:lnTo>
                  <a:pt x="1992183" y="9051"/>
                </a:lnTo>
                <a:close/>
              </a:path>
              <a:path w="2096770" h="476884">
                <a:moveTo>
                  <a:pt x="1783682" y="289696"/>
                </a:moveTo>
                <a:lnTo>
                  <a:pt x="1780608" y="288393"/>
                </a:lnTo>
                <a:lnTo>
                  <a:pt x="1779680" y="285584"/>
                </a:lnTo>
                <a:lnTo>
                  <a:pt x="1781407" y="283338"/>
                </a:lnTo>
                <a:lnTo>
                  <a:pt x="1782165" y="281405"/>
                </a:lnTo>
                <a:lnTo>
                  <a:pt x="1787596" y="284342"/>
                </a:lnTo>
                <a:lnTo>
                  <a:pt x="1788767" y="286853"/>
                </a:lnTo>
                <a:lnTo>
                  <a:pt x="1788104" y="289166"/>
                </a:lnTo>
                <a:lnTo>
                  <a:pt x="1783682" y="289696"/>
                </a:lnTo>
                <a:close/>
              </a:path>
              <a:path w="2096770" h="476884">
                <a:moveTo>
                  <a:pt x="1782958" y="466199"/>
                </a:moveTo>
                <a:lnTo>
                  <a:pt x="1780371" y="465093"/>
                </a:lnTo>
                <a:lnTo>
                  <a:pt x="1779884" y="460527"/>
                </a:lnTo>
                <a:lnTo>
                  <a:pt x="1781082" y="457351"/>
                </a:lnTo>
                <a:lnTo>
                  <a:pt x="1783872" y="456422"/>
                </a:lnTo>
                <a:lnTo>
                  <a:pt x="1786154" y="458213"/>
                </a:lnTo>
                <a:lnTo>
                  <a:pt x="1788104" y="459020"/>
                </a:lnTo>
                <a:lnTo>
                  <a:pt x="1787122" y="460907"/>
                </a:lnTo>
                <a:lnTo>
                  <a:pt x="1786573" y="463322"/>
                </a:lnTo>
                <a:lnTo>
                  <a:pt x="1782958" y="466199"/>
                </a:lnTo>
                <a:close/>
              </a:path>
              <a:path w="2096770" h="476884">
                <a:moveTo>
                  <a:pt x="1783939" y="113450"/>
                </a:moveTo>
                <a:lnTo>
                  <a:pt x="1780974" y="112290"/>
                </a:lnTo>
                <a:lnTo>
                  <a:pt x="1779917" y="109610"/>
                </a:lnTo>
                <a:lnTo>
                  <a:pt x="1781535" y="107357"/>
                </a:lnTo>
                <a:lnTo>
                  <a:pt x="1782219" y="105471"/>
                </a:lnTo>
                <a:lnTo>
                  <a:pt x="1784027" y="106347"/>
                </a:lnTo>
                <a:lnTo>
                  <a:pt x="1786336" y="106808"/>
                </a:lnTo>
                <a:lnTo>
                  <a:pt x="1789214" y="110261"/>
                </a:lnTo>
                <a:lnTo>
                  <a:pt x="1788280" y="112819"/>
                </a:lnTo>
                <a:lnTo>
                  <a:pt x="1783939" y="113450"/>
                </a:lnTo>
                <a:close/>
              </a:path>
              <a:path w="2096770" h="476884">
                <a:moveTo>
                  <a:pt x="1782944" y="147361"/>
                </a:moveTo>
                <a:lnTo>
                  <a:pt x="1781488" y="145563"/>
                </a:lnTo>
                <a:lnTo>
                  <a:pt x="1782389" y="142503"/>
                </a:lnTo>
                <a:lnTo>
                  <a:pt x="1784305" y="141716"/>
                </a:lnTo>
                <a:lnTo>
                  <a:pt x="1787427" y="143263"/>
                </a:lnTo>
                <a:lnTo>
                  <a:pt x="1787867" y="144410"/>
                </a:lnTo>
                <a:lnTo>
                  <a:pt x="1788476" y="145224"/>
                </a:lnTo>
                <a:lnTo>
                  <a:pt x="1786777" y="145950"/>
                </a:lnTo>
                <a:lnTo>
                  <a:pt x="1785111" y="146853"/>
                </a:lnTo>
                <a:lnTo>
                  <a:pt x="1782944" y="147361"/>
                </a:lnTo>
                <a:close/>
              </a:path>
              <a:path w="2096770" h="476884">
                <a:moveTo>
                  <a:pt x="1782152" y="184916"/>
                </a:moveTo>
                <a:lnTo>
                  <a:pt x="1781488" y="182982"/>
                </a:lnTo>
                <a:lnTo>
                  <a:pt x="1779917" y="180723"/>
                </a:lnTo>
                <a:lnTo>
                  <a:pt x="1780872" y="177982"/>
                </a:lnTo>
                <a:lnTo>
                  <a:pt x="1783845" y="177656"/>
                </a:lnTo>
                <a:lnTo>
                  <a:pt x="1785686" y="176937"/>
                </a:lnTo>
                <a:lnTo>
                  <a:pt x="1788171" y="178077"/>
                </a:lnTo>
                <a:lnTo>
                  <a:pt x="1789187" y="180153"/>
                </a:lnTo>
                <a:lnTo>
                  <a:pt x="1786316" y="183566"/>
                </a:lnTo>
                <a:lnTo>
                  <a:pt x="1783980" y="184027"/>
                </a:lnTo>
                <a:lnTo>
                  <a:pt x="1782152" y="184916"/>
                </a:lnTo>
                <a:close/>
              </a:path>
              <a:path w="2096770" h="476884">
                <a:moveTo>
                  <a:pt x="1783215" y="428183"/>
                </a:moveTo>
                <a:lnTo>
                  <a:pt x="1781529" y="427301"/>
                </a:lnTo>
                <a:lnTo>
                  <a:pt x="1781150" y="424071"/>
                </a:lnTo>
                <a:lnTo>
                  <a:pt x="1782775" y="422504"/>
                </a:lnTo>
                <a:lnTo>
                  <a:pt x="1784772" y="423291"/>
                </a:lnTo>
                <a:lnTo>
                  <a:pt x="1786248" y="424377"/>
                </a:lnTo>
                <a:lnTo>
                  <a:pt x="1787792" y="425306"/>
                </a:lnTo>
                <a:lnTo>
                  <a:pt x="1785659" y="427430"/>
                </a:lnTo>
                <a:lnTo>
                  <a:pt x="1783215" y="428183"/>
                </a:lnTo>
                <a:close/>
              </a:path>
              <a:path w="2096770" h="476884">
                <a:moveTo>
                  <a:pt x="1766632" y="133731"/>
                </a:moveTo>
                <a:lnTo>
                  <a:pt x="1761865" y="131295"/>
                </a:lnTo>
                <a:lnTo>
                  <a:pt x="1760728" y="128140"/>
                </a:lnTo>
                <a:lnTo>
                  <a:pt x="1761628" y="125297"/>
                </a:lnTo>
                <a:lnTo>
                  <a:pt x="1764343" y="124659"/>
                </a:lnTo>
                <a:lnTo>
                  <a:pt x="1766056" y="123709"/>
                </a:lnTo>
                <a:lnTo>
                  <a:pt x="1767295" y="125188"/>
                </a:lnTo>
                <a:lnTo>
                  <a:pt x="1769645" y="126742"/>
                </a:lnTo>
                <a:lnTo>
                  <a:pt x="1769307" y="131736"/>
                </a:lnTo>
                <a:lnTo>
                  <a:pt x="1766632" y="133731"/>
                </a:lnTo>
                <a:close/>
              </a:path>
              <a:path w="2096770" h="476884">
                <a:moveTo>
                  <a:pt x="1782409" y="253837"/>
                </a:moveTo>
                <a:lnTo>
                  <a:pt x="1781705" y="252121"/>
                </a:lnTo>
                <a:lnTo>
                  <a:pt x="1780811" y="250445"/>
                </a:lnTo>
                <a:lnTo>
                  <a:pt x="1780330" y="248226"/>
                </a:lnTo>
                <a:lnTo>
                  <a:pt x="1781894" y="247432"/>
                </a:lnTo>
                <a:lnTo>
                  <a:pt x="1782693" y="246801"/>
                </a:lnTo>
                <a:lnTo>
                  <a:pt x="1784793" y="251951"/>
                </a:lnTo>
                <a:lnTo>
                  <a:pt x="1782409" y="253837"/>
                </a:lnTo>
                <a:close/>
              </a:path>
              <a:path w="2096770" h="476884">
                <a:moveTo>
                  <a:pt x="1767005" y="166529"/>
                </a:moveTo>
                <a:lnTo>
                  <a:pt x="1762386" y="165945"/>
                </a:lnTo>
                <a:lnTo>
                  <a:pt x="1760396" y="163442"/>
                </a:lnTo>
                <a:lnTo>
                  <a:pt x="1763003" y="158882"/>
                </a:lnTo>
                <a:lnTo>
                  <a:pt x="1766090" y="157776"/>
                </a:lnTo>
                <a:lnTo>
                  <a:pt x="1768718" y="158889"/>
                </a:lnTo>
                <a:lnTo>
                  <a:pt x="1769185" y="161535"/>
                </a:lnTo>
                <a:lnTo>
                  <a:pt x="1770038" y="163286"/>
                </a:lnTo>
                <a:lnTo>
                  <a:pt x="1768589" y="164385"/>
                </a:lnTo>
                <a:lnTo>
                  <a:pt x="1767005" y="166529"/>
                </a:lnTo>
                <a:close/>
              </a:path>
              <a:path w="2096770" h="476884">
                <a:moveTo>
                  <a:pt x="1783804" y="359139"/>
                </a:moveTo>
                <a:lnTo>
                  <a:pt x="1781258" y="357837"/>
                </a:lnTo>
                <a:lnTo>
                  <a:pt x="1780161" y="355001"/>
                </a:lnTo>
                <a:lnTo>
                  <a:pt x="1780628" y="350448"/>
                </a:lnTo>
                <a:lnTo>
                  <a:pt x="1783147" y="349491"/>
                </a:lnTo>
                <a:lnTo>
                  <a:pt x="1786689" y="352538"/>
                </a:lnTo>
                <a:lnTo>
                  <a:pt x="1787142" y="354879"/>
                </a:lnTo>
                <a:lnTo>
                  <a:pt x="1788023" y="356724"/>
                </a:lnTo>
                <a:lnTo>
                  <a:pt x="1786174" y="357423"/>
                </a:lnTo>
                <a:lnTo>
                  <a:pt x="1783804" y="359139"/>
                </a:lnTo>
                <a:close/>
              </a:path>
              <a:path w="2096770" h="476884">
                <a:moveTo>
                  <a:pt x="1782531" y="323356"/>
                </a:moveTo>
                <a:lnTo>
                  <a:pt x="1781766" y="321687"/>
                </a:lnTo>
                <a:lnTo>
                  <a:pt x="1780811" y="320058"/>
                </a:lnTo>
                <a:lnTo>
                  <a:pt x="1780249" y="317867"/>
                </a:lnTo>
                <a:lnTo>
                  <a:pt x="1781752" y="317012"/>
                </a:lnTo>
                <a:lnTo>
                  <a:pt x="1782518" y="316347"/>
                </a:lnTo>
                <a:lnTo>
                  <a:pt x="1784840" y="321368"/>
                </a:lnTo>
                <a:lnTo>
                  <a:pt x="1782531" y="323356"/>
                </a:lnTo>
                <a:close/>
              </a:path>
              <a:path w="2096770" h="476884">
                <a:moveTo>
                  <a:pt x="1783858" y="393424"/>
                </a:moveTo>
                <a:lnTo>
                  <a:pt x="1781258" y="392264"/>
                </a:lnTo>
                <a:lnTo>
                  <a:pt x="1780121" y="389366"/>
                </a:lnTo>
                <a:lnTo>
                  <a:pt x="1780716" y="385004"/>
                </a:lnTo>
                <a:lnTo>
                  <a:pt x="1783256" y="384101"/>
                </a:lnTo>
                <a:lnTo>
                  <a:pt x="1786702" y="387026"/>
                </a:lnTo>
                <a:lnTo>
                  <a:pt x="1787135" y="389305"/>
                </a:lnTo>
                <a:lnTo>
                  <a:pt x="1787989" y="391090"/>
                </a:lnTo>
                <a:lnTo>
                  <a:pt x="1786140" y="391775"/>
                </a:lnTo>
                <a:lnTo>
                  <a:pt x="1783858" y="393424"/>
                </a:lnTo>
                <a:close/>
              </a:path>
              <a:path w="2096770" h="476884">
                <a:moveTo>
                  <a:pt x="1785890" y="46090"/>
                </a:moveTo>
                <a:lnTo>
                  <a:pt x="1781657" y="43484"/>
                </a:lnTo>
                <a:lnTo>
                  <a:pt x="1780500" y="40553"/>
                </a:lnTo>
                <a:lnTo>
                  <a:pt x="1782010" y="36109"/>
                </a:lnTo>
                <a:lnTo>
                  <a:pt x="1784874" y="34481"/>
                </a:lnTo>
                <a:lnTo>
                  <a:pt x="1789214" y="37351"/>
                </a:lnTo>
                <a:lnTo>
                  <a:pt x="1789431" y="39902"/>
                </a:lnTo>
                <a:lnTo>
                  <a:pt x="1790135" y="41673"/>
                </a:lnTo>
                <a:lnTo>
                  <a:pt x="1788469" y="44617"/>
                </a:lnTo>
                <a:lnTo>
                  <a:pt x="1785890" y="46090"/>
                </a:lnTo>
                <a:close/>
              </a:path>
              <a:path w="2096770" h="476884">
                <a:moveTo>
                  <a:pt x="1801125" y="167248"/>
                </a:moveTo>
                <a:lnTo>
                  <a:pt x="1798728" y="165531"/>
                </a:lnTo>
                <a:lnTo>
                  <a:pt x="1796906" y="164853"/>
                </a:lnTo>
                <a:lnTo>
                  <a:pt x="1797766" y="163007"/>
                </a:lnTo>
                <a:lnTo>
                  <a:pt x="1798193" y="160673"/>
                </a:lnTo>
                <a:lnTo>
                  <a:pt x="1801700" y="157552"/>
                </a:lnTo>
                <a:lnTo>
                  <a:pt x="1803691" y="158536"/>
                </a:lnTo>
                <a:lnTo>
                  <a:pt x="1804599" y="161311"/>
                </a:lnTo>
                <a:lnTo>
                  <a:pt x="1803860" y="163177"/>
                </a:lnTo>
                <a:lnTo>
                  <a:pt x="1803576" y="165871"/>
                </a:lnTo>
                <a:lnTo>
                  <a:pt x="1801125" y="167248"/>
                </a:lnTo>
                <a:close/>
              </a:path>
              <a:path w="2096770" h="476884">
                <a:moveTo>
                  <a:pt x="1802120" y="202604"/>
                </a:moveTo>
                <a:lnTo>
                  <a:pt x="1797672" y="201254"/>
                </a:lnTo>
                <a:lnTo>
                  <a:pt x="1796290" y="198323"/>
                </a:lnTo>
                <a:lnTo>
                  <a:pt x="1797197" y="195697"/>
                </a:lnTo>
                <a:lnTo>
                  <a:pt x="1799425" y="194829"/>
                </a:lnTo>
                <a:lnTo>
                  <a:pt x="1800915" y="193703"/>
                </a:lnTo>
                <a:lnTo>
                  <a:pt x="1802168" y="194883"/>
                </a:lnTo>
                <a:lnTo>
                  <a:pt x="1804409" y="196016"/>
                </a:lnTo>
                <a:lnTo>
                  <a:pt x="1804633" y="200840"/>
                </a:lnTo>
                <a:lnTo>
                  <a:pt x="1802120" y="202604"/>
                </a:lnTo>
                <a:close/>
              </a:path>
              <a:path w="2096770" h="476884">
                <a:moveTo>
                  <a:pt x="1802479" y="131648"/>
                </a:moveTo>
                <a:lnTo>
                  <a:pt x="1800759" y="130589"/>
                </a:lnTo>
                <a:lnTo>
                  <a:pt x="1798586" y="129877"/>
                </a:lnTo>
                <a:lnTo>
                  <a:pt x="1795762" y="126199"/>
                </a:lnTo>
                <a:lnTo>
                  <a:pt x="1796696" y="123628"/>
                </a:lnTo>
                <a:lnTo>
                  <a:pt x="1801010" y="123139"/>
                </a:lnTo>
                <a:lnTo>
                  <a:pt x="1802858" y="124971"/>
                </a:lnTo>
                <a:lnTo>
                  <a:pt x="1804619" y="125914"/>
                </a:lnTo>
                <a:lnTo>
                  <a:pt x="1802479" y="131648"/>
                </a:lnTo>
                <a:close/>
              </a:path>
              <a:path w="2096770" h="476884">
                <a:moveTo>
                  <a:pt x="1799777" y="412761"/>
                </a:moveTo>
                <a:lnTo>
                  <a:pt x="1796974" y="411777"/>
                </a:lnTo>
                <a:lnTo>
                  <a:pt x="1796378" y="409090"/>
                </a:lnTo>
                <a:lnTo>
                  <a:pt x="1795451" y="407360"/>
                </a:lnTo>
                <a:lnTo>
                  <a:pt x="1796961" y="406118"/>
                </a:lnTo>
                <a:lnTo>
                  <a:pt x="1798565" y="403750"/>
                </a:lnTo>
                <a:lnTo>
                  <a:pt x="1803576" y="404185"/>
                </a:lnTo>
                <a:lnTo>
                  <a:pt x="1805310" y="407021"/>
                </a:lnTo>
                <a:lnTo>
                  <a:pt x="1802940" y="411648"/>
                </a:lnTo>
                <a:lnTo>
                  <a:pt x="1799777" y="412761"/>
                </a:lnTo>
                <a:close/>
              </a:path>
              <a:path w="2096770" h="476884">
                <a:moveTo>
                  <a:pt x="1800861" y="236753"/>
                </a:moveTo>
                <a:lnTo>
                  <a:pt x="1797502" y="235328"/>
                </a:lnTo>
                <a:lnTo>
                  <a:pt x="1796940" y="234154"/>
                </a:lnTo>
                <a:lnTo>
                  <a:pt x="1796229" y="233347"/>
                </a:lnTo>
                <a:lnTo>
                  <a:pt x="1798074" y="232431"/>
                </a:lnTo>
                <a:lnTo>
                  <a:pt x="1799710" y="231433"/>
                </a:lnTo>
                <a:lnTo>
                  <a:pt x="1801985" y="230769"/>
                </a:lnTo>
                <a:lnTo>
                  <a:pt x="1802958" y="232478"/>
                </a:lnTo>
                <a:lnTo>
                  <a:pt x="1803617" y="233279"/>
                </a:lnTo>
                <a:lnTo>
                  <a:pt x="1802669" y="235789"/>
                </a:lnTo>
                <a:lnTo>
                  <a:pt x="1800861" y="236753"/>
                </a:lnTo>
                <a:close/>
              </a:path>
              <a:path w="2096770" h="476884">
                <a:moveTo>
                  <a:pt x="1782944" y="80469"/>
                </a:moveTo>
                <a:lnTo>
                  <a:pt x="1780459" y="79709"/>
                </a:lnTo>
                <a:lnTo>
                  <a:pt x="1779714" y="75312"/>
                </a:lnTo>
                <a:lnTo>
                  <a:pt x="1781245" y="73216"/>
                </a:lnTo>
                <a:lnTo>
                  <a:pt x="1781962" y="71248"/>
                </a:lnTo>
                <a:lnTo>
                  <a:pt x="1783824" y="72150"/>
                </a:lnTo>
                <a:lnTo>
                  <a:pt x="1786208" y="72612"/>
                </a:lnTo>
                <a:lnTo>
                  <a:pt x="1789214" y="76194"/>
                </a:lnTo>
                <a:lnTo>
                  <a:pt x="1788212" y="78406"/>
                </a:lnTo>
                <a:lnTo>
                  <a:pt x="1782944" y="80469"/>
                </a:lnTo>
                <a:close/>
              </a:path>
              <a:path w="2096770" h="476884">
                <a:moveTo>
                  <a:pt x="1767032" y="202252"/>
                </a:moveTo>
                <a:lnTo>
                  <a:pt x="1762623" y="201220"/>
                </a:lnTo>
                <a:lnTo>
                  <a:pt x="1761147" y="200053"/>
                </a:lnTo>
                <a:lnTo>
                  <a:pt x="1761635" y="196030"/>
                </a:lnTo>
                <a:lnTo>
                  <a:pt x="1763673" y="193811"/>
                </a:lnTo>
                <a:lnTo>
                  <a:pt x="1767350" y="193336"/>
                </a:lnTo>
                <a:lnTo>
                  <a:pt x="1768264" y="194530"/>
                </a:lnTo>
                <a:lnTo>
                  <a:pt x="1770370" y="196084"/>
                </a:lnTo>
                <a:lnTo>
                  <a:pt x="1769652" y="200725"/>
                </a:lnTo>
                <a:lnTo>
                  <a:pt x="1767032" y="202252"/>
                </a:lnTo>
                <a:close/>
              </a:path>
              <a:path w="2096770" h="476884">
                <a:moveTo>
                  <a:pt x="1782071" y="9193"/>
                </a:moveTo>
                <a:lnTo>
                  <a:pt x="1781468" y="7212"/>
                </a:lnTo>
                <a:lnTo>
                  <a:pt x="1779965" y="4891"/>
                </a:lnTo>
                <a:lnTo>
                  <a:pt x="1781028" y="2055"/>
                </a:lnTo>
                <a:lnTo>
                  <a:pt x="1783926" y="1669"/>
                </a:lnTo>
                <a:lnTo>
                  <a:pt x="1785761" y="882"/>
                </a:lnTo>
                <a:lnTo>
                  <a:pt x="1788239" y="2144"/>
                </a:lnTo>
                <a:lnTo>
                  <a:pt x="1789153" y="4260"/>
                </a:lnTo>
                <a:lnTo>
                  <a:pt x="1786161" y="7734"/>
                </a:lnTo>
                <a:lnTo>
                  <a:pt x="1783879" y="8264"/>
                </a:lnTo>
                <a:lnTo>
                  <a:pt x="1782071" y="9193"/>
                </a:lnTo>
                <a:close/>
              </a:path>
              <a:path w="2096770" h="476884">
                <a:moveTo>
                  <a:pt x="1802506" y="272774"/>
                </a:moveTo>
                <a:lnTo>
                  <a:pt x="1800725" y="271933"/>
                </a:lnTo>
                <a:lnTo>
                  <a:pt x="1798430" y="271526"/>
                </a:lnTo>
                <a:lnTo>
                  <a:pt x="1795600" y="268120"/>
                </a:lnTo>
                <a:lnTo>
                  <a:pt x="1796615" y="266098"/>
                </a:lnTo>
                <a:lnTo>
                  <a:pt x="1799148" y="265060"/>
                </a:lnTo>
                <a:lnTo>
                  <a:pt x="1800949" y="265799"/>
                </a:lnTo>
                <a:lnTo>
                  <a:pt x="1803718" y="266125"/>
                </a:lnTo>
                <a:lnTo>
                  <a:pt x="1804822" y="268696"/>
                </a:lnTo>
                <a:lnTo>
                  <a:pt x="1803177" y="270942"/>
                </a:lnTo>
                <a:lnTo>
                  <a:pt x="1802506" y="272774"/>
                </a:lnTo>
                <a:close/>
              </a:path>
              <a:path w="2096770" h="476884">
                <a:moveTo>
                  <a:pt x="1798342" y="304982"/>
                </a:moveTo>
                <a:lnTo>
                  <a:pt x="1797590" y="303442"/>
                </a:lnTo>
                <a:lnTo>
                  <a:pt x="1797021" y="302641"/>
                </a:lnTo>
                <a:lnTo>
                  <a:pt x="1798660" y="301936"/>
                </a:lnTo>
                <a:lnTo>
                  <a:pt x="1800251" y="301067"/>
                </a:lnTo>
                <a:lnTo>
                  <a:pt x="1802330" y="300565"/>
                </a:lnTo>
                <a:lnTo>
                  <a:pt x="1803089" y="302126"/>
                </a:lnTo>
                <a:lnTo>
                  <a:pt x="1803664" y="302920"/>
                </a:lnTo>
                <a:lnTo>
                  <a:pt x="1802019" y="303625"/>
                </a:lnTo>
                <a:lnTo>
                  <a:pt x="1800407" y="304480"/>
                </a:lnTo>
                <a:lnTo>
                  <a:pt x="1798342" y="304982"/>
                </a:lnTo>
                <a:close/>
              </a:path>
              <a:path w="2096770" h="476884">
                <a:moveTo>
                  <a:pt x="1785700" y="220510"/>
                </a:moveTo>
                <a:lnTo>
                  <a:pt x="1781278" y="219092"/>
                </a:lnTo>
                <a:lnTo>
                  <a:pt x="1779802" y="216208"/>
                </a:lnTo>
                <a:lnTo>
                  <a:pt x="1783019" y="212198"/>
                </a:lnTo>
                <a:lnTo>
                  <a:pt x="1786174" y="211642"/>
                </a:lnTo>
                <a:lnTo>
                  <a:pt x="1788571" y="213230"/>
                </a:lnTo>
                <a:lnTo>
                  <a:pt x="1788760" y="215760"/>
                </a:lnTo>
                <a:lnTo>
                  <a:pt x="1789424" y="217565"/>
                </a:lnTo>
                <a:lnTo>
                  <a:pt x="1787738" y="218488"/>
                </a:lnTo>
                <a:lnTo>
                  <a:pt x="1785700" y="220510"/>
                </a:lnTo>
                <a:close/>
              </a:path>
              <a:path w="2096770" h="476884">
                <a:moveTo>
                  <a:pt x="1769726" y="476716"/>
                </a:moveTo>
                <a:lnTo>
                  <a:pt x="1761154" y="476716"/>
                </a:lnTo>
                <a:lnTo>
                  <a:pt x="1761012" y="476410"/>
                </a:lnTo>
                <a:lnTo>
                  <a:pt x="1760931" y="476281"/>
                </a:lnTo>
                <a:lnTo>
                  <a:pt x="1762366" y="475033"/>
                </a:lnTo>
                <a:lnTo>
                  <a:pt x="1763856" y="472699"/>
                </a:lnTo>
                <a:lnTo>
                  <a:pt x="1767891" y="472909"/>
                </a:lnTo>
                <a:lnTo>
                  <a:pt x="1769706" y="474463"/>
                </a:lnTo>
                <a:lnTo>
                  <a:pt x="1769726" y="476716"/>
                </a:lnTo>
                <a:close/>
              </a:path>
              <a:path w="2096770" h="476884">
                <a:moveTo>
                  <a:pt x="1748336" y="392230"/>
                </a:moveTo>
                <a:lnTo>
                  <a:pt x="1747584" y="390438"/>
                </a:lnTo>
                <a:lnTo>
                  <a:pt x="1746779" y="388919"/>
                </a:lnTo>
                <a:lnTo>
                  <a:pt x="1746298" y="386761"/>
                </a:lnTo>
                <a:lnTo>
                  <a:pt x="1747828" y="385987"/>
                </a:lnTo>
                <a:lnTo>
                  <a:pt x="1748614" y="385384"/>
                </a:lnTo>
                <a:lnTo>
                  <a:pt x="1749325" y="387053"/>
                </a:lnTo>
                <a:lnTo>
                  <a:pt x="1750205" y="388688"/>
                </a:lnTo>
                <a:lnTo>
                  <a:pt x="1750699" y="390839"/>
                </a:lnTo>
                <a:lnTo>
                  <a:pt x="1749135" y="391619"/>
                </a:lnTo>
                <a:lnTo>
                  <a:pt x="1748336" y="392230"/>
                </a:lnTo>
                <a:close/>
              </a:path>
              <a:path w="2096770" h="476884">
                <a:moveTo>
                  <a:pt x="1748268" y="323451"/>
                </a:moveTo>
                <a:lnTo>
                  <a:pt x="1747544" y="322718"/>
                </a:lnTo>
                <a:lnTo>
                  <a:pt x="1746081" y="321755"/>
                </a:lnTo>
                <a:lnTo>
                  <a:pt x="1746765" y="319529"/>
                </a:lnTo>
                <a:lnTo>
                  <a:pt x="1747828" y="317935"/>
                </a:lnTo>
                <a:lnTo>
                  <a:pt x="1748695" y="316272"/>
                </a:lnTo>
                <a:lnTo>
                  <a:pt x="1750950" y="318342"/>
                </a:lnTo>
                <a:lnTo>
                  <a:pt x="1748268" y="323451"/>
                </a:lnTo>
                <a:close/>
              </a:path>
              <a:path w="2096770" h="476884">
                <a:moveTo>
                  <a:pt x="1748289" y="288284"/>
                </a:moveTo>
                <a:lnTo>
                  <a:pt x="1747550" y="286453"/>
                </a:lnTo>
                <a:lnTo>
                  <a:pt x="1746745" y="284872"/>
                </a:lnTo>
                <a:lnTo>
                  <a:pt x="1746291" y="282646"/>
                </a:lnTo>
                <a:lnTo>
                  <a:pt x="1747835" y="281873"/>
                </a:lnTo>
                <a:lnTo>
                  <a:pt x="1748634" y="281255"/>
                </a:lnTo>
                <a:lnTo>
                  <a:pt x="1749332" y="282979"/>
                </a:lnTo>
                <a:lnTo>
                  <a:pt x="1750205" y="284661"/>
                </a:lnTo>
                <a:lnTo>
                  <a:pt x="1750672" y="286887"/>
                </a:lnTo>
                <a:lnTo>
                  <a:pt x="1749094" y="287667"/>
                </a:lnTo>
                <a:lnTo>
                  <a:pt x="1748289" y="288284"/>
                </a:lnTo>
                <a:close/>
              </a:path>
              <a:path w="2096770" h="476884">
                <a:moveTo>
                  <a:pt x="1747171" y="428556"/>
                </a:moveTo>
                <a:lnTo>
                  <a:pt x="1743989" y="426806"/>
                </a:lnTo>
                <a:lnTo>
                  <a:pt x="1743610" y="425537"/>
                </a:lnTo>
                <a:lnTo>
                  <a:pt x="1743021" y="424634"/>
                </a:lnTo>
                <a:lnTo>
                  <a:pt x="1744849" y="423888"/>
                </a:lnTo>
                <a:lnTo>
                  <a:pt x="1746637" y="423006"/>
                </a:lnTo>
                <a:lnTo>
                  <a:pt x="1748837" y="422470"/>
                </a:lnTo>
                <a:lnTo>
                  <a:pt x="1749602" y="424268"/>
                </a:lnTo>
                <a:lnTo>
                  <a:pt x="1750158" y="425204"/>
                </a:lnTo>
                <a:lnTo>
                  <a:pt x="1749040" y="427722"/>
                </a:lnTo>
                <a:lnTo>
                  <a:pt x="1747171" y="428556"/>
                </a:lnTo>
                <a:close/>
              </a:path>
              <a:path w="2096770" h="476884">
                <a:moveTo>
                  <a:pt x="1748302" y="219424"/>
                </a:moveTo>
                <a:lnTo>
                  <a:pt x="1747584" y="218698"/>
                </a:lnTo>
                <a:lnTo>
                  <a:pt x="1746129" y="217762"/>
                </a:lnTo>
                <a:lnTo>
                  <a:pt x="1746785" y="215550"/>
                </a:lnTo>
                <a:lnTo>
                  <a:pt x="1747821" y="213956"/>
                </a:lnTo>
                <a:lnTo>
                  <a:pt x="1748661" y="212307"/>
                </a:lnTo>
                <a:lnTo>
                  <a:pt x="1750828" y="214559"/>
                </a:lnTo>
                <a:lnTo>
                  <a:pt x="1748302" y="219424"/>
                </a:lnTo>
                <a:close/>
              </a:path>
              <a:path w="2096770" h="476884">
                <a:moveTo>
                  <a:pt x="1748316" y="357850"/>
                </a:moveTo>
                <a:lnTo>
                  <a:pt x="1747632" y="356127"/>
                </a:lnTo>
                <a:lnTo>
                  <a:pt x="1746758" y="354451"/>
                </a:lnTo>
                <a:lnTo>
                  <a:pt x="1746284" y="352239"/>
                </a:lnTo>
                <a:lnTo>
                  <a:pt x="1747815" y="351466"/>
                </a:lnTo>
                <a:lnTo>
                  <a:pt x="1748607" y="350848"/>
                </a:lnTo>
                <a:lnTo>
                  <a:pt x="1749311" y="352551"/>
                </a:lnTo>
                <a:lnTo>
                  <a:pt x="1750191" y="354220"/>
                </a:lnTo>
                <a:lnTo>
                  <a:pt x="1750659" y="356426"/>
                </a:lnTo>
                <a:lnTo>
                  <a:pt x="1749115" y="357213"/>
                </a:lnTo>
                <a:lnTo>
                  <a:pt x="1748316" y="357850"/>
                </a:lnTo>
                <a:close/>
              </a:path>
              <a:path w="2096770" h="476884">
                <a:moveTo>
                  <a:pt x="1748140" y="150238"/>
                </a:moveTo>
                <a:lnTo>
                  <a:pt x="1747496" y="148556"/>
                </a:lnTo>
                <a:lnTo>
                  <a:pt x="1746711" y="146907"/>
                </a:lnTo>
                <a:lnTo>
                  <a:pt x="1746271" y="144844"/>
                </a:lnTo>
                <a:lnTo>
                  <a:pt x="1747902" y="144159"/>
                </a:lnTo>
                <a:lnTo>
                  <a:pt x="1748756" y="143643"/>
                </a:lnTo>
                <a:lnTo>
                  <a:pt x="1749372" y="145306"/>
                </a:lnTo>
                <a:lnTo>
                  <a:pt x="1750144" y="146934"/>
                </a:lnTo>
                <a:lnTo>
                  <a:pt x="1750537" y="149024"/>
                </a:lnTo>
                <a:lnTo>
                  <a:pt x="1748959" y="149702"/>
                </a:lnTo>
                <a:lnTo>
                  <a:pt x="1748140" y="150238"/>
                </a:lnTo>
                <a:close/>
              </a:path>
              <a:path w="2096770" h="476884">
                <a:moveTo>
                  <a:pt x="1748329" y="184862"/>
                </a:moveTo>
                <a:lnTo>
                  <a:pt x="1747612" y="184170"/>
                </a:lnTo>
                <a:lnTo>
                  <a:pt x="1746169" y="183261"/>
                </a:lnTo>
                <a:lnTo>
                  <a:pt x="1746792" y="181116"/>
                </a:lnTo>
                <a:lnTo>
                  <a:pt x="1747801" y="179563"/>
                </a:lnTo>
                <a:lnTo>
                  <a:pt x="1748621" y="177955"/>
                </a:lnTo>
                <a:lnTo>
                  <a:pt x="1750848" y="180031"/>
                </a:lnTo>
                <a:lnTo>
                  <a:pt x="1748329" y="184862"/>
                </a:lnTo>
                <a:close/>
              </a:path>
              <a:path w="2096770" h="476884">
                <a:moveTo>
                  <a:pt x="1748316" y="9112"/>
                </a:moveTo>
                <a:lnTo>
                  <a:pt x="1747605" y="7375"/>
                </a:lnTo>
                <a:lnTo>
                  <a:pt x="1746711" y="5678"/>
                </a:lnTo>
                <a:lnTo>
                  <a:pt x="1746223" y="3439"/>
                </a:lnTo>
                <a:lnTo>
                  <a:pt x="1747801" y="2639"/>
                </a:lnTo>
                <a:lnTo>
                  <a:pt x="1748621" y="2008"/>
                </a:lnTo>
                <a:lnTo>
                  <a:pt x="1749325" y="3731"/>
                </a:lnTo>
                <a:lnTo>
                  <a:pt x="1750219" y="5421"/>
                </a:lnTo>
                <a:lnTo>
                  <a:pt x="1750686" y="7666"/>
                </a:lnTo>
                <a:lnTo>
                  <a:pt x="1749121" y="8467"/>
                </a:lnTo>
                <a:lnTo>
                  <a:pt x="1748316" y="9112"/>
                </a:lnTo>
                <a:close/>
              </a:path>
              <a:path w="2096770" h="476884">
                <a:moveTo>
                  <a:pt x="1749399" y="81710"/>
                </a:moveTo>
                <a:lnTo>
                  <a:pt x="1742560" y="79186"/>
                </a:lnTo>
                <a:lnTo>
                  <a:pt x="1741355" y="76215"/>
                </a:lnTo>
                <a:lnTo>
                  <a:pt x="1744619" y="71581"/>
                </a:lnTo>
                <a:lnTo>
                  <a:pt x="1747158" y="70054"/>
                </a:lnTo>
                <a:lnTo>
                  <a:pt x="1752385" y="70719"/>
                </a:lnTo>
                <a:lnTo>
                  <a:pt x="1754369" y="73365"/>
                </a:lnTo>
                <a:lnTo>
                  <a:pt x="1754119" y="77239"/>
                </a:lnTo>
                <a:lnTo>
                  <a:pt x="1752304" y="80482"/>
                </a:lnTo>
                <a:lnTo>
                  <a:pt x="1749399" y="81710"/>
                </a:lnTo>
                <a:close/>
              </a:path>
              <a:path w="2096770" h="476884">
                <a:moveTo>
                  <a:pt x="1748350" y="112141"/>
                </a:moveTo>
                <a:lnTo>
                  <a:pt x="1747635" y="110485"/>
                </a:lnTo>
                <a:lnTo>
                  <a:pt x="1746826" y="108999"/>
                </a:lnTo>
                <a:lnTo>
                  <a:pt x="1746352" y="106957"/>
                </a:lnTo>
                <a:lnTo>
                  <a:pt x="1747855" y="106204"/>
                </a:lnTo>
                <a:lnTo>
                  <a:pt x="1748627" y="105621"/>
                </a:lnTo>
                <a:lnTo>
                  <a:pt x="1750767" y="110485"/>
                </a:lnTo>
                <a:lnTo>
                  <a:pt x="1748350" y="112141"/>
                </a:lnTo>
                <a:close/>
              </a:path>
              <a:path w="2096770" h="476884">
                <a:moveTo>
                  <a:pt x="1748214" y="465025"/>
                </a:moveTo>
                <a:lnTo>
                  <a:pt x="1744016" y="464258"/>
                </a:lnTo>
                <a:lnTo>
                  <a:pt x="1742073" y="461748"/>
                </a:lnTo>
                <a:lnTo>
                  <a:pt x="1744084" y="457412"/>
                </a:lnTo>
                <a:lnTo>
                  <a:pt x="1747233" y="456395"/>
                </a:lnTo>
                <a:lnTo>
                  <a:pt x="1749827" y="457412"/>
                </a:lnTo>
                <a:lnTo>
                  <a:pt x="1750239" y="460038"/>
                </a:lnTo>
                <a:lnTo>
                  <a:pt x="1751018" y="461734"/>
                </a:lnTo>
                <a:lnTo>
                  <a:pt x="1749711" y="462840"/>
                </a:lnTo>
                <a:lnTo>
                  <a:pt x="1748214" y="465025"/>
                </a:lnTo>
                <a:close/>
              </a:path>
              <a:path w="2096770" h="476884">
                <a:moveTo>
                  <a:pt x="1766971" y="25253"/>
                </a:moveTo>
                <a:lnTo>
                  <a:pt x="1762285" y="22763"/>
                </a:lnTo>
                <a:lnTo>
                  <a:pt x="1762982" y="22051"/>
                </a:lnTo>
                <a:lnTo>
                  <a:pt x="1763903" y="20612"/>
                </a:lnTo>
                <a:lnTo>
                  <a:pt x="1766043" y="21270"/>
                </a:lnTo>
                <a:lnTo>
                  <a:pt x="1767593" y="22302"/>
                </a:lnTo>
                <a:lnTo>
                  <a:pt x="1769198" y="23136"/>
                </a:lnTo>
                <a:lnTo>
                  <a:pt x="1766971" y="25253"/>
                </a:lnTo>
                <a:close/>
              </a:path>
              <a:path w="2096770" h="476884">
                <a:moveTo>
                  <a:pt x="1767153" y="446197"/>
                </a:moveTo>
                <a:lnTo>
                  <a:pt x="1762461" y="445851"/>
                </a:lnTo>
                <a:lnTo>
                  <a:pt x="1760396" y="443381"/>
                </a:lnTo>
                <a:lnTo>
                  <a:pt x="1762711" y="438727"/>
                </a:lnTo>
                <a:lnTo>
                  <a:pt x="1765745" y="437607"/>
                </a:lnTo>
                <a:lnTo>
                  <a:pt x="1768467" y="438482"/>
                </a:lnTo>
                <a:lnTo>
                  <a:pt x="1769077" y="441095"/>
                </a:lnTo>
                <a:lnTo>
                  <a:pt x="1769997" y="442750"/>
                </a:lnTo>
                <a:lnTo>
                  <a:pt x="1768616" y="443938"/>
                </a:lnTo>
                <a:lnTo>
                  <a:pt x="1767153" y="446197"/>
                </a:lnTo>
                <a:close/>
              </a:path>
              <a:path w="2096770" h="476884">
                <a:moveTo>
                  <a:pt x="1766409" y="412265"/>
                </a:moveTo>
                <a:lnTo>
                  <a:pt x="1761899" y="411051"/>
                </a:lnTo>
                <a:lnTo>
                  <a:pt x="1760362" y="408276"/>
                </a:lnTo>
                <a:lnTo>
                  <a:pt x="1763537" y="404185"/>
                </a:lnTo>
                <a:lnTo>
                  <a:pt x="1766666" y="403513"/>
                </a:lnTo>
                <a:lnTo>
                  <a:pt x="1769063" y="405033"/>
                </a:lnTo>
                <a:lnTo>
                  <a:pt x="1769266" y="407570"/>
                </a:lnTo>
                <a:lnTo>
                  <a:pt x="1769943" y="409368"/>
                </a:lnTo>
                <a:lnTo>
                  <a:pt x="1768311" y="410291"/>
                </a:lnTo>
                <a:lnTo>
                  <a:pt x="1766409" y="412265"/>
                </a:lnTo>
                <a:close/>
              </a:path>
              <a:path w="2096770" h="476884">
                <a:moveTo>
                  <a:pt x="1768325" y="376889"/>
                </a:moveTo>
                <a:lnTo>
                  <a:pt x="1762996" y="373747"/>
                </a:lnTo>
                <a:lnTo>
                  <a:pt x="1761946" y="371285"/>
                </a:lnTo>
                <a:lnTo>
                  <a:pt x="1762678" y="369066"/>
                </a:lnTo>
                <a:lnTo>
                  <a:pt x="1767052" y="368720"/>
                </a:lnTo>
                <a:lnTo>
                  <a:pt x="1769977" y="370063"/>
                </a:lnTo>
                <a:lnTo>
                  <a:pt x="1770891" y="372838"/>
                </a:lnTo>
                <a:lnTo>
                  <a:pt x="1769117" y="375023"/>
                </a:lnTo>
                <a:lnTo>
                  <a:pt x="1768325" y="376889"/>
                </a:lnTo>
                <a:close/>
              </a:path>
              <a:path w="2096770" h="476884">
                <a:moveTo>
                  <a:pt x="1763253" y="305260"/>
                </a:moveTo>
                <a:lnTo>
                  <a:pt x="1762400" y="303571"/>
                </a:lnTo>
                <a:lnTo>
                  <a:pt x="1761730" y="302709"/>
                </a:lnTo>
                <a:lnTo>
                  <a:pt x="1763565" y="301949"/>
                </a:lnTo>
                <a:lnTo>
                  <a:pt x="1765352" y="300993"/>
                </a:lnTo>
                <a:lnTo>
                  <a:pt x="1767722" y="300470"/>
                </a:lnTo>
                <a:lnTo>
                  <a:pt x="1768575" y="302146"/>
                </a:lnTo>
                <a:lnTo>
                  <a:pt x="1769253" y="303008"/>
                </a:lnTo>
                <a:lnTo>
                  <a:pt x="1767418" y="303774"/>
                </a:lnTo>
                <a:lnTo>
                  <a:pt x="1765623" y="304738"/>
                </a:lnTo>
                <a:lnTo>
                  <a:pt x="1763253" y="305260"/>
                </a:lnTo>
                <a:close/>
              </a:path>
              <a:path w="2096770" h="476884">
                <a:moveTo>
                  <a:pt x="1766043" y="274287"/>
                </a:moveTo>
                <a:lnTo>
                  <a:pt x="1761513" y="272944"/>
                </a:lnTo>
                <a:lnTo>
                  <a:pt x="1759820" y="270135"/>
                </a:lnTo>
                <a:lnTo>
                  <a:pt x="1763314" y="265996"/>
                </a:lnTo>
                <a:lnTo>
                  <a:pt x="1766090" y="265663"/>
                </a:lnTo>
                <a:lnTo>
                  <a:pt x="1770282" y="266702"/>
                </a:lnTo>
                <a:lnTo>
                  <a:pt x="1770837" y="268913"/>
                </a:lnTo>
                <a:lnTo>
                  <a:pt x="1769767" y="271356"/>
                </a:lnTo>
                <a:lnTo>
                  <a:pt x="1768067" y="272279"/>
                </a:lnTo>
                <a:lnTo>
                  <a:pt x="1766043" y="274287"/>
                </a:lnTo>
                <a:close/>
              </a:path>
              <a:path w="2096770" h="476884">
                <a:moveTo>
                  <a:pt x="1801856" y="379230"/>
                </a:moveTo>
                <a:lnTo>
                  <a:pt x="1796717" y="377255"/>
                </a:lnTo>
                <a:lnTo>
                  <a:pt x="1795390" y="374168"/>
                </a:lnTo>
                <a:lnTo>
                  <a:pt x="1796040" y="371237"/>
                </a:lnTo>
                <a:lnTo>
                  <a:pt x="1798619" y="370348"/>
                </a:lnTo>
                <a:lnTo>
                  <a:pt x="1800204" y="369235"/>
                </a:lnTo>
                <a:lnTo>
                  <a:pt x="1801545" y="370518"/>
                </a:lnTo>
                <a:lnTo>
                  <a:pt x="1803996" y="371793"/>
                </a:lnTo>
                <a:lnTo>
                  <a:pt x="1804050" y="376645"/>
                </a:lnTo>
                <a:lnTo>
                  <a:pt x="1801856" y="379230"/>
                </a:lnTo>
                <a:close/>
              </a:path>
              <a:path w="2096770" h="476884">
                <a:moveTo>
                  <a:pt x="1749514" y="254068"/>
                </a:moveTo>
                <a:lnTo>
                  <a:pt x="1747070" y="253098"/>
                </a:lnTo>
                <a:lnTo>
                  <a:pt x="1746630" y="248776"/>
                </a:lnTo>
                <a:lnTo>
                  <a:pt x="1747815" y="245892"/>
                </a:lnTo>
                <a:lnTo>
                  <a:pt x="1750469" y="244861"/>
                </a:lnTo>
                <a:lnTo>
                  <a:pt x="1752683" y="246523"/>
                </a:lnTo>
                <a:lnTo>
                  <a:pt x="1754525" y="247236"/>
                </a:lnTo>
                <a:lnTo>
                  <a:pt x="1753557" y="249006"/>
                </a:lnTo>
                <a:lnTo>
                  <a:pt x="1752974" y="251239"/>
                </a:lnTo>
                <a:lnTo>
                  <a:pt x="1749514" y="254068"/>
                </a:lnTo>
                <a:close/>
              </a:path>
              <a:path w="2096770" h="476884">
                <a:moveTo>
                  <a:pt x="1763626" y="59062"/>
                </a:moveTo>
                <a:lnTo>
                  <a:pt x="1762840" y="57427"/>
                </a:lnTo>
                <a:lnTo>
                  <a:pt x="1762210" y="56586"/>
                </a:lnTo>
                <a:lnTo>
                  <a:pt x="1764039" y="55887"/>
                </a:lnTo>
                <a:lnTo>
                  <a:pt x="1765819" y="54998"/>
                </a:lnTo>
                <a:lnTo>
                  <a:pt x="1768142" y="54537"/>
                </a:lnTo>
                <a:lnTo>
                  <a:pt x="1768927" y="56199"/>
                </a:lnTo>
                <a:lnTo>
                  <a:pt x="1769550" y="57061"/>
                </a:lnTo>
                <a:lnTo>
                  <a:pt x="1767742" y="57753"/>
                </a:lnTo>
                <a:lnTo>
                  <a:pt x="1765968" y="58628"/>
                </a:lnTo>
                <a:lnTo>
                  <a:pt x="1763626" y="59062"/>
                </a:lnTo>
                <a:close/>
              </a:path>
              <a:path w="2096770" h="476884">
                <a:moveTo>
                  <a:pt x="1767207" y="97696"/>
                </a:moveTo>
                <a:lnTo>
                  <a:pt x="1762474" y="97458"/>
                </a:lnTo>
                <a:lnTo>
                  <a:pt x="1760477" y="94955"/>
                </a:lnTo>
                <a:lnTo>
                  <a:pt x="1762650" y="90334"/>
                </a:lnTo>
                <a:lnTo>
                  <a:pt x="1765643" y="89248"/>
                </a:lnTo>
                <a:lnTo>
                  <a:pt x="1768399" y="89947"/>
                </a:lnTo>
                <a:lnTo>
                  <a:pt x="1769063" y="92560"/>
                </a:lnTo>
                <a:lnTo>
                  <a:pt x="1769984" y="94154"/>
                </a:lnTo>
                <a:lnTo>
                  <a:pt x="1768623" y="95389"/>
                </a:lnTo>
                <a:lnTo>
                  <a:pt x="1767207" y="97696"/>
                </a:lnTo>
                <a:close/>
              </a:path>
              <a:path w="2096770" h="476884">
                <a:moveTo>
                  <a:pt x="1766050" y="340379"/>
                </a:moveTo>
                <a:lnTo>
                  <a:pt x="1762678" y="338886"/>
                </a:lnTo>
                <a:lnTo>
                  <a:pt x="1762177" y="337611"/>
                </a:lnTo>
                <a:lnTo>
                  <a:pt x="1761486" y="336736"/>
                </a:lnTo>
                <a:lnTo>
                  <a:pt x="1763348" y="335949"/>
                </a:lnTo>
                <a:lnTo>
                  <a:pt x="1765169" y="334965"/>
                </a:lnTo>
                <a:lnTo>
                  <a:pt x="1767573" y="334415"/>
                </a:lnTo>
                <a:lnTo>
                  <a:pt x="1769198" y="336383"/>
                </a:lnTo>
                <a:lnTo>
                  <a:pt x="1768155" y="339511"/>
                </a:lnTo>
                <a:lnTo>
                  <a:pt x="1766050" y="340379"/>
                </a:lnTo>
                <a:close/>
              </a:path>
              <a:path w="2096770" h="476884">
                <a:moveTo>
                  <a:pt x="1763172" y="235715"/>
                </a:moveTo>
                <a:lnTo>
                  <a:pt x="1762319" y="234046"/>
                </a:lnTo>
                <a:lnTo>
                  <a:pt x="1761642" y="233184"/>
                </a:lnTo>
                <a:lnTo>
                  <a:pt x="1763476" y="232417"/>
                </a:lnTo>
                <a:lnTo>
                  <a:pt x="1765271" y="231454"/>
                </a:lnTo>
                <a:lnTo>
                  <a:pt x="1767648" y="230931"/>
                </a:lnTo>
                <a:lnTo>
                  <a:pt x="1768501" y="232614"/>
                </a:lnTo>
                <a:lnTo>
                  <a:pt x="1769178" y="233476"/>
                </a:lnTo>
                <a:lnTo>
                  <a:pt x="1767343" y="234236"/>
                </a:lnTo>
                <a:lnTo>
                  <a:pt x="1765549" y="235192"/>
                </a:lnTo>
                <a:lnTo>
                  <a:pt x="1763172" y="235715"/>
                </a:lnTo>
                <a:close/>
              </a:path>
              <a:path w="2096770" h="476884">
                <a:moveTo>
                  <a:pt x="1801660" y="63812"/>
                </a:moveTo>
                <a:lnTo>
                  <a:pt x="1798200" y="60969"/>
                </a:lnTo>
                <a:lnTo>
                  <a:pt x="1797705" y="58648"/>
                </a:lnTo>
                <a:lnTo>
                  <a:pt x="1796791" y="56844"/>
                </a:lnTo>
                <a:lnTo>
                  <a:pt x="1798681" y="56118"/>
                </a:lnTo>
                <a:lnTo>
                  <a:pt x="1800915" y="54428"/>
                </a:lnTo>
                <a:lnTo>
                  <a:pt x="1803603" y="55412"/>
                </a:lnTo>
                <a:lnTo>
                  <a:pt x="1803955" y="58350"/>
                </a:lnTo>
                <a:lnTo>
                  <a:pt x="1804700" y="60202"/>
                </a:lnTo>
                <a:lnTo>
                  <a:pt x="1803678" y="62760"/>
                </a:lnTo>
                <a:lnTo>
                  <a:pt x="1801660" y="63812"/>
                </a:lnTo>
                <a:close/>
              </a:path>
              <a:path w="2096770" h="476884">
                <a:moveTo>
                  <a:pt x="1838062" y="476716"/>
                </a:moveTo>
                <a:lnTo>
                  <a:pt x="1834812" y="476716"/>
                </a:lnTo>
                <a:lnTo>
                  <a:pt x="1835424" y="475379"/>
                </a:lnTo>
                <a:lnTo>
                  <a:pt x="1836383" y="473445"/>
                </a:lnTo>
                <a:lnTo>
                  <a:pt x="1838692" y="475379"/>
                </a:lnTo>
                <a:lnTo>
                  <a:pt x="1838062" y="476716"/>
                </a:lnTo>
                <a:close/>
              </a:path>
              <a:path w="2096770" h="476884">
                <a:moveTo>
                  <a:pt x="1851198" y="427579"/>
                </a:moveTo>
                <a:lnTo>
                  <a:pt x="1849526" y="425747"/>
                </a:lnTo>
                <a:lnTo>
                  <a:pt x="1850386" y="422599"/>
                </a:lnTo>
                <a:lnTo>
                  <a:pt x="1852329" y="421798"/>
                </a:lnTo>
                <a:lnTo>
                  <a:pt x="1854882" y="422606"/>
                </a:lnTo>
                <a:lnTo>
                  <a:pt x="1857022" y="425062"/>
                </a:lnTo>
                <a:lnTo>
                  <a:pt x="1855241" y="425903"/>
                </a:lnTo>
                <a:lnTo>
                  <a:pt x="1853514" y="426948"/>
                </a:lnTo>
                <a:lnTo>
                  <a:pt x="1851198" y="427579"/>
                </a:lnTo>
                <a:close/>
              </a:path>
              <a:path w="2096770" h="476884">
                <a:moveTo>
                  <a:pt x="1836437" y="62536"/>
                </a:moveTo>
                <a:lnTo>
                  <a:pt x="1835692" y="61837"/>
                </a:lnTo>
                <a:lnTo>
                  <a:pt x="1834629" y="61274"/>
                </a:lnTo>
                <a:lnTo>
                  <a:pt x="1833282" y="58058"/>
                </a:lnTo>
                <a:lnTo>
                  <a:pt x="1834196" y="56213"/>
                </a:lnTo>
                <a:lnTo>
                  <a:pt x="1837338" y="55541"/>
                </a:lnTo>
                <a:lnTo>
                  <a:pt x="1838259" y="56918"/>
                </a:lnTo>
                <a:lnTo>
                  <a:pt x="1839031" y="57610"/>
                </a:lnTo>
                <a:lnTo>
                  <a:pt x="1836437" y="62536"/>
                </a:lnTo>
                <a:close/>
              </a:path>
              <a:path w="2096770" h="476884">
                <a:moveTo>
                  <a:pt x="1836221" y="445770"/>
                </a:moveTo>
                <a:lnTo>
                  <a:pt x="1835530" y="443999"/>
                </a:lnTo>
                <a:lnTo>
                  <a:pt x="1834649" y="442262"/>
                </a:lnTo>
                <a:lnTo>
                  <a:pt x="1834196" y="439982"/>
                </a:lnTo>
                <a:lnTo>
                  <a:pt x="1835794" y="439195"/>
                </a:lnTo>
                <a:lnTo>
                  <a:pt x="1836613" y="438564"/>
                </a:lnTo>
                <a:lnTo>
                  <a:pt x="1837360" y="440423"/>
                </a:lnTo>
                <a:lnTo>
                  <a:pt x="1838198" y="442058"/>
                </a:lnTo>
                <a:lnTo>
                  <a:pt x="1838652" y="444345"/>
                </a:lnTo>
                <a:lnTo>
                  <a:pt x="1837047" y="445138"/>
                </a:lnTo>
                <a:lnTo>
                  <a:pt x="1836221" y="445770"/>
                </a:lnTo>
                <a:close/>
              </a:path>
              <a:path w="2096770" h="476884">
                <a:moveTo>
                  <a:pt x="1854740" y="460601"/>
                </a:moveTo>
                <a:lnTo>
                  <a:pt x="1851490" y="460425"/>
                </a:lnTo>
                <a:lnTo>
                  <a:pt x="1850806" y="459183"/>
                </a:lnTo>
                <a:lnTo>
                  <a:pt x="1852824" y="457134"/>
                </a:lnTo>
                <a:lnTo>
                  <a:pt x="1854144" y="457053"/>
                </a:lnTo>
                <a:lnTo>
                  <a:pt x="1855485" y="457562"/>
                </a:lnTo>
                <a:lnTo>
                  <a:pt x="1855789" y="458593"/>
                </a:lnTo>
                <a:lnTo>
                  <a:pt x="1856223" y="459272"/>
                </a:lnTo>
                <a:lnTo>
                  <a:pt x="1855498" y="459726"/>
                </a:lnTo>
                <a:lnTo>
                  <a:pt x="1854740" y="460601"/>
                </a:lnTo>
                <a:close/>
              </a:path>
              <a:path w="2096770" h="476884">
                <a:moveTo>
                  <a:pt x="1854862" y="288814"/>
                </a:moveTo>
                <a:lnTo>
                  <a:pt x="1850223" y="288244"/>
                </a:lnTo>
                <a:lnTo>
                  <a:pt x="1848226" y="285760"/>
                </a:lnTo>
                <a:lnTo>
                  <a:pt x="1850894" y="281208"/>
                </a:lnTo>
                <a:lnTo>
                  <a:pt x="1853968" y="280122"/>
                </a:lnTo>
                <a:lnTo>
                  <a:pt x="1856602" y="281248"/>
                </a:lnTo>
                <a:lnTo>
                  <a:pt x="1857083" y="283881"/>
                </a:lnTo>
                <a:lnTo>
                  <a:pt x="1857943" y="285618"/>
                </a:lnTo>
                <a:lnTo>
                  <a:pt x="1856467" y="286704"/>
                </a:lnTo>
                <a:lnTo>
                  <a:pt x="1854862" y="288814"/>
                </a:lnTo>
                <a:close/>
              </a:path>
              <a:path w="2096770" h="476884">
                <a:moveTo>
                  <a:pt x="1836126" y="376665"/>
                </a:moveTo>
                <a:lnTo>
                  <a:pt x="1835597" y="374752"/>
                </a:lnTo>
                <a:lnTo>
                  <a:pt x="1834358" y="372696"/>
                </a:lnTo>
                <a:lnTo>
                  <a:pt x="1835212" y="368421"/>
                </a:lnTo>
                <a:lnTo>
                  <a:pt x="1837534" y="367722"/>
                </a:lnTo>
                <a:lnTo>
                  <a:pt x="1842457" y="370009"/>
                </a:lnTo>
                <a:lnTo>
                  <a:pt x="1842904" y="371909"/>
                </a:lnTo>
                <a:lnTo>
                  <a:pt x="1841421" y="374256"/>
                </a:lnTo>
                <a:lnTo>
                  <a:pt x="1836126" y="376665"/>
                </a:lnTo>
                <a:close/>
              </a:path>
              <a:path w="2096770" h="476884">
                <a:moveTo>
                  <a:pt x="1836491" y="273188"/>
                </a:moveTo>
                <a:lnTo>
                  <a:pt x="1834656" y="272238"/>
                </a:lnTo>
                <a:lnTo>
                  <a:pt x="1832279" y="271716"/>
                </a:lnTo>
                <a:lnTo>
                  <a:pt x="1829429" y="268113"/>
                </a:lnTo>
                <a:lnTo>
                  <a:pt x="1830539" y="266030"/>
                </a:lnTo>
                <a:lnTo>
                  <a:pt x="1833194" y="264992"/>
                </a:lnTo>
                <a:lnTo>
                  <a:pt x="1835063" y="265799"/>
                </a:lnTo>
                <a:lnTo>
                  <a:pt x="1838042" y="266213"/>
                </a:lnTo>
                <a:lnTo>
                  <a:pt x="1839017" y="268995"/>
                </a:lnTo>
                <a:lnTo>
                  <a:pt x="1837256" y="271261"/>
                </a:lnTo>
                <a:lnTo>
                  <a:pt x="1836491" y="273188"/>
                </a:lnTo>
                <a:close/>
              </a:path>
              <a:path w="2096770" h="476884">
                <a:moveTo>
                  <a:pt x="1836275" y="28612"/>
                </a:moveTo>
                <a:lnTo>
                  <a:pt x="1830871" y="25504"/>
                </a:lnTo>
                <a:lnTo>
                  <a:pt x="1830016" y="23014"/>
                </a:lnTo>
                <a:lnTo>
                  <a:pt x="1830851" y="20829"/>
                </a:lnTo>
                <a:lnTo>
                  <a:pt x="1835265" y="20537"/>
                </a:lnTo>
                <a:lnTo>
                  <a:pt x="1837148" y="22166"/>
                </a:lnTo>
                <a:lnTo>
                  <a:pt x="1838976" y="23014"/>
                </a:lnTo>
                <a:lnTo>
                  <a:pt x="1836275" y="28612"/>
                </a:lnTo>
                <a:close/>
              </a:path>
              <a:path w="2096770" h="476884">
                <a:moveTo>
                  <a:pt x="1835049" y="306461"/>
                </a:moveTo>
                <a:lnTo>
                  <a:pt x="1831873" y="304684"/>
                </a:lnTo>
                <a:lnTo>
                  <a:pt x="1831474" y="303442"/>
                </a:lnTo>
                <a:lnTo>
                  <a:pt x="1830885" y="302553"/>
                </a:lnTo>
                <a:lnTo>
                  <a:pt x="1832693" y="301827"/>
                </a:lnTo>
                <a:lnTo>
                  <a:pt x="1834473" y="300945"/>
                </a:lnTo>
                <a:lnTo>
                  <a:pt x="1836688" y="300436"/>
                </a:lnTo>
                <a:lnTo>
                  <a:pt x="1837446" y="302207"/>
                </a:lnTo>
                <a:lnTo>
                  <a:pt x="1838008" y="303130"/>
                </a:lnTo>
                <a:lnTo>
                  <a:pt x="1836904" y="305640"/>
                </a:lnTo>
                <a:lnTo>
                  <a:pt x="1835049" y="306461"/>
                </a:lnTo>
                <a:close/>
              </a:path>
              <a:path w="2096770" h="476884">
                <a:moveTo>
                  <a:pt x="1836302" y="410427"/>
                </a:moveTo>
                <a:lnTo>
                  <a:pt x="1835652" y="408568"/>
                </a:lnTo>
                <a:lnTo>
                  <a:pt x="1834094" y="406376"/>
                </a:lnTo>
                <a:lnTo>
                  <a:pt x="1835076" y="403750"/>
                </a:lnTo>
                <a:lnTo>
                  <a:pt x="1837913" y="403425"/>
                </a:lnTo>
                <a:lnTo>
                  <a:pt x="1839694" y="402719"/>
                </a:lnTo>
                <a:lnTo>
                  <a:pt x="1842098" y="403811"/>
                </a:lnTo>
                <a:lnTo>
                  <a:pt x="1843086" y="405799"/>
                </a:lnTo>
                <a:lnTo>
                  <a:pt x="1840324" y="409070"/>
                </a:lnTo>
                <a:lnTo>
                  <a:pt x="1838069" y="409545"/>
                </a:lnTo>
                <a:lnTo>
                  <a:pt x="1836302" y="410427"/>
                </a:lnTo>
                <a:close/>
              </a:path>
              <a:path w="2096770" h="476884">
                <a:moveTo>
                  <a:pt x="1833756" y="344457"/>
                </a:moveTo>
                <a:lnTo>
                  <a:pt x="1833065" y="343324"/>
                </a:lnTo>
                <a:lnTo>
                  <a:pt x="1830512" y="340854"/>
                </a:lnTo>
                <a:lnTo>
                  <a:pt x="1829266" y="333072"/>
                </a:lnTo>
                <a:lnTo>
                  <a:pt x="1832483" y="330100"/>
                </a:lnTo>
                <a:lnTo>
                  <a:pt x="1840717" y="330989"/>
                </a:lnTo>
                <a:lnTo>
                  <a:pt x="1842924" y="333981"/>
                </a:lnTo>
                <a:lnTo>
                  <a:pt x="1842518" y="340874"/>
                </a:lnTo>
                <a:lnTo>
                  <a:pt x="1840270" y="343236"/>
                </a:lnTo>
                <a:lnTo>
                  <a:pt x="1833756" y="344457"/>
                </a:lnTo>
                <a:close/>
              </a:path>
              <a:path w="2096770" h="476884">
                <a:moveTo>
                  <a:pt x="1854720" y="255561"/>
                </a:moveTo>
                <a:lnTo>
                  <a:pt x="1850102" y="253206"/>
                </a:lnTo>
                <a:lnTo>
                  <a:pt x="1849005" y="250160"/>
                </a:lnTo>
                <a:lnTo>
                  <a:pt x="1849898" y="247412"/>
                </a:lnTo>
                <a:lnTo>
                  <a:pt x="1852512" y="246808"/>
                </a:lnTo>
                <a:lnTo>
                  <a:pt x="1854171" y="245885"/>
                </a:lnTo>
                <a:lnTo>
                  <a:pt x="1855356" y="247310"/>
                </a:lnTo>
                <a:lnTo>
                  <a:pt x="1857604" y="248803"/>
                </a:lnTo>
                <a:lnTo>
                  <a:pt x="1857259" y="253593"/>
                </a:lnTo>
                <a:lnTo>
                  <a:pt x="1854720" y="255561"/>
                </a:lnTo>
                <a:close/>
              </a:path>
              <a:path w="2096770" h="476884">
                <a:moveTo>
                  <a:pt x="1854835" y="44271"/>
                </a:moveTo>
                <a:lnTo>
                  <a:pt x="1850169" y="43667"/>
                </a:lnTo>
                <a:lnTo>
                  <a:pt x="1848253" y="41103"/>
                </a:lnTo>
                <a:lnTo>
                  <a:pt x="1850900" y="36563"/>
                </a:lnTo>
                <a:lnTo>
                  <a:pt x="1853988" y="35464"/>
                </a:lnTo>
                <a:lnTo>
                  <a:pt x="1856615" y="36584"/>
                </a:lnTo>
                <a:lnTo>
                  <a:pt x="1857076" y="39250"/>
                </a:lnTo>
                <a:lnTo>
                  <a:pt x="1857915" y="41001"/>
                </a:lnTo>
                <a:lnTo>
                  <a:pt x="1856439" y="42107"/>
                </a:lnTo>
                <a:lnTo>
                  <a:pt x="1854835" y="44271"/>
                </a:lnTo>
                <a:close/>
              </a:path>
              <a:path w="2096770" h="476884">
                <a:moveTo>
                  <a:pt x="1855031" y="9783"/>
                </a:moveTo>
                <a:lnTo>
                  <a:pt x="1850257" y="9492"/>
                </a:lnTo>
                <a:lnTo>
                  <a:pt x="1848280" y="6940"/>
                </a:lnTo>
                <a:lnTo>
                  <a:pt x="1850515" y="2313"/>
                </a:lnTo>
                <a:lnTo>
                  <a:pt x="1853555" y="1221"/>
                </a:lnTo>
                <a:lnTo>
                  <a:pt x="1856311" y="2008"/>
                </a:lnTo>
                <a:lnTo>
                  <a:pt x="1856954" y="4634"/>
                </a:lnTo>
                <a:lnTo>
                  <a:pt x="1857882" y="6262"/>
                </a:lnTo>
                <a:lnTo>
                  <a:pt x="1856487" y="7483"/>
                </a:lnTo>
                <a:lnTo>
                  <a:pt x="1855031" y="9783"/>
                </a:lnTo>
                <a:close/>
              </a:path>
              <a:path w="2096770" h="476884">
                <a:moveTo>
                  <a:pt x="1870253" y="62618"/>
                </a:moveTo>
                <a:lnTo>
                  <a:pt x="1869569" y="60677"/>
                </a:lnTo>
                <a:lnTo>
                  <a:pt x="1867951" y="58397"/>
                </a:lnTo>
                <a:lnTo>
                  <a:pt x="1868959" y="55663"/>
                </a:lnTo>
                <a:lnTo>
                  <a:pt x="1871939" y="55358"/>
                </a:lnTo>
                <a:lnTo>
                  <a:pt x="1873808" y="54639"/>
                </a:lnTo>
                <a:lnTo>
                  <a:pt x="1876334" y="55778"/>
                </a:lnTo>
                <a:lnTo>
                  <a:pt x="1877369" y="57848"/>
                </a:lnTo>
                <a:lnTo>
                  <a:pt x="1874458" y="61240"/>
                </a:lnTo>
                <a:lnTo>
                  <a:pt x="1872108" y="61715"/>
                </a:lnTo>
                <a:lnTo>
                  <a:pt x="1870253" y="62618"/>
                </a:lnTo>
                <a:close/>
              </a:path>
              <a:path w="2096770" h="476884">
                <a:moveTo>
                  <a:pt x="1855329" y="113064"/>
                </a:moveTo>
                <a:lnTo>
                  <a:pt x="1853277" y="112541"/>
                </a:lnTo>
                <a:lnTo>
                  <a:pt x="1851747" y="111659"/>
                </a:lnTo>
                <a:lnTo>
                  <a:pt x="1850183" y="110947"/>
                </a:lnTo>
                <a:lnTo>
                  <a:pt x="1852045" y="108789"/>
                </a:lnTo>
                <a:lnTo>
                  <a:pt x="1856737" y="110953"/>
                </a:lnTo>
                <a:lnTo>
                  <a:pt x="1856121" y="111659"/>
                </a:lnTo>
                <a:lnTo>
                  <a:pt x="1855329" y="113064"/>
                </a:lnTo>
                <a:close/>
              </a:path>
              <a:path w="2096770" h="476884">
                <a:moveTo>
                  <a:pt x="1854354" y="79716"/>
                </a:moveTo>
                <a:lnTo>
                  <a:pt x="1848436" y="77538"/>
                </a:lnTo>
                <a:lnTo>
                  <a:pt x="1847495" y="75238"/>
                </a:lnTo>
                <a:lnTo>
                  <a:pt x="1850074" y="71743"/>
                </a:lnTo>
                <a:lnTo>
                  <a:pt x="1852295" y="71207"/>
                </a:lnTo>
                <a:lnTo>
                  <a:pt x="1853995" y="70285"/>
                </a:lnTo>
                <a:lnTo>
                  <a:pt x="1855207" y="71771"/>
                </a:lnTo>
                <a:lnTo>
                  <a:pt x="1857536" y="73372"/>
                </a:lnTo>
                <a:lnTo>
                  <a:pt x="1857035" y="78264"/>
                </a:lnTo>
                <a:lnTo>
                  <a:pt x="1854354" y="79716"/>
                </a:lnTo>
                <a:close/>
              </a:path>
              <a:path w="2096770" h="476884">
                <a:moveTo>
                  <a:pt x="1801125" y="447106"/>
                </a:moveTo>
                <a:lnTo>
                  <a:pt x="1798748" y="445349"/>
                </a:lnTo>
                <a:lnTo>
                  <a:pt x="1796933" y="444643"/>
                </a:lnTo>
                <a:lnTo>
                  <a:pt x="1797814" y="442798"/>
                </a:lnTo>
                <a:lnTo>
                  <a:pt x="1798261" y="440443"/>
                </a:lnTo>
                <a:lnTo>
                  <a:pt x="1801843" y="437377"/>
                </a:lnTo>
                <a:lnTo>
                  <a:pt x="1803833" y="438408"/>
                </a:lnTo>
                <a:lnTo>
                  <a:pt x="1804680" y="441217"/>
                </a:lnTo>
                <a:lnTo>
                  <a:pt x="1803915" y="443069"/>
                </a:lnTo>
                <a:lnTo>
                  <a:pt x="1803603" y="445763"/>
                </a:lnTo>
                <a:lnTo>
                  <a:pt x="1801125" y="447106"/>
                </a:lnTo>
                <a:close/>
              </a:path>
              <a:path w="2096770" h="476884">
                <a:moveTo>
                  <a:pt x="1855668" y="152681"/>
                </a:moveTo>
                <a:lnTo>
                  <a:pt x="1851998" y="149404"/>
                </a:lnTo>
                <a:lnTo>
                  <a:pt x="1851375" y="147070"/>
                </a:lnTo>
                <a:lnTo>
                  <a:pt x="1850352" y="145177"/>
                </a:lnTo>
                <a:lnTo>
                  <a:pt x="1852336" y="144498"/>
                </a:lnTo>
                <a:lnTo>
                  <a:pt x="1854774" y="142795"/>
                </a:lnTo>
                <a:lnTo>
                  <a:pt x="1857591" y="144044"/>
                </a:lnTo>
                <a:lnTo>
                  <a:pt x="1857970" y="146995"/>
                </a:lnTo>
                <a:lnTo>
                  <a:pt x="1858796" y="148922"/>
                </a:lnTo>
                <a:lnTo>
                  <a:pt x="1857733" y="151724"/>
                </a:lnTo>
                <a:lnTo>
                  <a:pt x="1855668" y="152681"/>
                </a:lnTo>
                <a:close/>
              </a:path>
              <a:path w="2096770" h="476884">
                <a:moveTo>
                  <a:pt x="1855031" y="220014"/>
                </a:moveTo>
                <a:lnTo>
                  <a:pt x="1850264" y="219743"/>
                </a:lnTo>
                <a:lnTo>
                  <a:pt x="1848287" y="217192"/>
                </a:lnTo>
                <a:lnTo>
                  <a:pt x="1850508" y="212571"/>
                </a:lnTo>
                <a:lnTo>
                  <a:pt x="1853535" y="211486"/>
                </a:lnTo>
                <a:lnTo>
                  <a:pt x="1856304" y="212253"/>
                </a:lnTo>
                <a:lnTo>
                  <a:pt x="1856947" y="214871"/>
                </a:lnTo>
                <a:lnTo>
                  <a:pt x="1857875" y="216493"/>
                </a:lnTo>
                <a:lnTo>
                  <a:pt x="1856480" y="217714"/>
                </a:lnTo>
                <a:lnTo>
                  <a:pt x="1855031" y="220014"/>
                </a:lnTo>
                <a:close/>
              </a:path>
              <a:path w="2096770" h="476884">
                <a:moveTo>
                  <a:pt x="1855139" y="324808"/>
                </a:moveTo>
                <a:lnTo>
                  <a:pt x="1850399" y="324631"/>
                </a:lnTo>
                <a:lnTo>
                  <a:pt x="1847718" y="322711"/>
                </a:lnTo>
                <a:lnTo>
                  <a:pt x="1849425" y="317521"/>
                </a:lnTo>
                <a:lnTo>
                  <a:pt x="1851707" y="316707"/>
                </a:lnTo>
                <a:lnTo>
                  <a:pt x="1853156" y="315634"/>
                </a:lnTo>
                <a:lnTo>
                  <a:pt x="1856501" y="316327"/>
                </a:lnTo>
                <a:lnTo>
                  <a:pt x="1858843" y="318253"/>
                </a:lnTo>
                <a:lnTo>
                  <a:pt x="1857706" y="323084"/>
                </a:lnTo>
                <a:lnTo>
                  <a:pt x="1855139" y="324808"/>
                </a:lnTo>
                <a:close/>
              </a:path>
              <a:path w="2096770" h="476884">
                <a:moveTo>
                  <a:pt x="1852722" y="393091"/>
                </a:moveTo>
                <a:lnTo>
                  <a:pt x="1850068" y="392101"/>
                </a:lnTo>
                <a:lnTo>
                  <a:pt x="1849106" y="390106"/>
                </a:lnTo>
                <a:lnTo>
                  <a:pt x="1852167" y="386686"/>
                </a:lnTo>
                <a:lnTo>
                  <a:pt x="1854469" y="386252"/>
                </a:lnTo>
                <a:lnTo>
                  <a:pt x="1856297" y="385390"/>
                </a:lnTo>
                <a:lnTo>
                  <a:pt x="1856961" y="387229"/>
                </a:lnTo>
                <a:lnTo>
                  <a:pt x="1858640" y="389617"/>
                </a:lnTo>
                <a:lnTo>
                  <a:pt x="1857306" y="392107"/>
                </a:lnTo>
                <a:lnTo>
                  <a:pt x="1854577" y="392372"/>
                </a:lnTo>
                <a:lnTo>
                  <a:pt x="1852722" y="393091"/>
                </a:lnTo>
                <a:close/>
              </a:path>
              <a:path w="2096770" h="476884">
                <a:moveTo>
                  <a:pt x="1854774" y="359316"/>
                </a:moveTo>
                <a:lnTo>
                  <a:pt x="1850366" y="356914"/>
                </a:lnTo>
                <a:lnTo>
                  <a:pt x="1849323" y="353949"/>
                </a:lnTo>
                <a:lnTo>
                  <a:pt x="1850271" y="351316"/>
                </a:lnTo>
                <a:lnTo>
                  <a:pt x="1852810" y="350760"/>
                </a:lnTo>
                <a:lnTo>
                  <a:pt x="1854435" y="349885"/>
                </a:lnTo>
                <a:lnTo>
                  <a:pt x="1855573" y="351316"/>
                </a:lnTo>
                <a:lnTo>
                  <a:pt x="1857733" y="352836"/>
                </a:lnTo>
                <a:lnTo>
                  <a:pt x="1857326" y="357545"/>
                </a:lnTo>
                <a:lnTo>
                  <a:pt x="1854774" y="359316"/>
                </a:lnTo>
                <a:close/>
              </a:path>
              <a:path w="2096770" h="476884">
                <a:moveTo>
                  <a:pt x="1853507" y="185452"/>
                </a:moveTo>
                <a:lnTo>
                  <a:pt x="1849133" y="183980"/>
                </a:lnTo>
                <a:lnTo>
                  <a:pt x="1848002" y="180608"/>
                </a:lnTo>
                <a:lnTo>
                  <a:pt x="1849032" y="177914"/>
                </a:lnTo>
                <a:lnTo>
                  <a:pt x="1851673" y="177425"/>
                </a:lnTo>
                <a:lnTo>
                  <a:pt x="1853331" y="176591"/>
                </a:lnTo>
                <a:lnTo>
                  <a:pt x="1854584" y="177833"/>
                </a:lnTo>
                <a:lnTo>
                  <a:pt x="1857015" y="179264"/>
                </a:lnTo>
                <a:lnTo>
                  <a:pt x="1856243" y="183593"/>
                </a:lnTo>
                <a:lnTo>
                  <a:pt x="1853507" y="185452"/>
                </a:lnTo>
                <a:close/>
              </a:path>
              <a:path w="2096770" h="476884">
                <a:moveTo>
                  <a:pt x="1818175" y="289954"/>
                </a:moveTo>
                <a:lnTo>
                  <a:pt x="1815345" y="288841"/>
                </a:lnTo>
                <a:lnTo>
                  <a:pt x="1814085" y="285733"/>
                </a:lnTo>
                <a:lnTo>
                  <a:pt x="1814769" y="281248"/>
                </a:lnTo>
                <a:lnTo>
                  <a:pt x="1817457" y="280292"/>
                </a:lnTo>
                <a:lnTo>
                  <a:pt x="1821033" y="283311"/>
                </a:lnTo>
                <a:lnTo>
                  <a:pt x="1821574" y="285733"/>
                </a:lnTo>
                <a:lnTo>
                  <a:pt x="1822509" y="287592"/>
                </a:lnTo>
                <a:lnTo>
                  <a:pt x="1820531" y="288284"/>
                </a:lnTo>
                <a:lnTo>
                  <a:pt x="1818175" y="289954"/>
                </a:lnTo>
                <a:close/>
              </a:path>
              <a:path w="2096770" h="476884">
                <a:moveTo>
                  <a:pt x="1819103" y="324414"/>
                </a:moveTo>
                <a:lnTo>
                  <a:pt x="1816347" y="323593"/>
                </a:lnTo>
                <a:lnTo>
                  <a:pt x="1815710" y="320940"/>
                </a:lnTo>
                <a:lnTo>
                  <a:pt x="1814789" y="319278"/>
                </a:lnTo>
                <a:lnTo>
                  <a:pt x="1816164" y="318050"/>
                </a:lnTo>
                <a:lnTo>
                  <a:pt x="1817606" y="315723"/>
                </a:lnTo>
                <a:lnTo>
                  <a:pt x="1822353" y="316035"/>
                </a:lnTo>
                <a:lnTo>
                  <a:pt x="1824425" y="318552"/>
                </a:lnTo>
                <a:lnTo>
                  <a:pt x="1822156" y="323268"/>
                </a:lnTo>
                <a:lnTo>
                  <a:pt x="1819103" y="324414"/>
                </a:lnTo>
                <a:close/>
              </a:path>
              <a:path w="2096770" h="476884">
                <a:moveTo>
                  <a:pt x="1819882" y="460744"/>
                </a:moveTo>
                <a:lnTo>
                  <a:pt x="1816604" y="459903"/>
                </a:lnTo>
                <a:lnTo>
                  <a:pt x="1816333" y="458552"/>
                </a:lnTo>
                <a:lnTo>
                  <a:pt x="1819116" y="456971"/>
                </a:lnTo>
                <a:lnTo>
                  <a:pt x="1820355" y="457324"/>
                </a:lnTo>
                <a:lnTo>
                  <a:pt x="1821473" y="458030"/>
                </a:lnTo>
                <a:lnTo>
                  <a:pt x="1821419" y="459061"/>
                </a:lnTo>
                <a:lnTo>
                  <a:pt x="1821581" y="459753"/>
                </a:lnTo>
                <a:lnTo>
                  <a:pt x="1820782" y="460045"/>
                </a:lnTo>
                <a:lnTo>
                  <a:pt x="1819882" y="460744"/>
                </a:lnTo>
                <a:close/>
              </a:path>
              <a:path w="2096770" h="476884">
                <a:moveTo>
                  <a:pt x="1820227" y="358509"/>
                </a:moveTo>
                <a:lnTo>
                  <a:pt x="1815670" y="357423"/>
                </a:lnTo>
                <a:lnTo>
                  <a:pt x="1814207" y="354702"/>
                </a:lnTo>
                <a:lnTo>
                  <a:pt x="1817288" y="350672"/>
                </a:lnTo>
                <a:lnTo>
                  <a:pt x="1820349" y="349980"/>
                </a:lnTo>
                <a:lnTo>
                  <a:pt x="1822739" y="351452"/>
                </a:lnTo>
                <a:lnTo>
                  <a:pt x="1823003" y="353935"/>
                </a:lnTo>
                <a:lnTo>
                  <a:pt x="1823707" y="355693"/>
                </a:lnTo>
                <a:lnTo>
                  <a:pt x="1822082" y="356595"/>
                </a:lnTo>
                <a:lnTo>
                  <a:pt x="1820227" y="358509"/>
                </a:lnTo>
                <a:close/>
              </a:path>
              <a:path w="2096770" h="476884">
                <a:moveTo>
                  <a:pt x="1820850" y="433163"/>
                </a:moveTo>
                <a:lnTo>
                  <a:pt x="1815649" y="430395"/>
                </a:lnTo>
                <a:lnTo>
                  <a:pt x="1814363" y="427450"/>
                </a:lnTo>
                <a:lnTo>
                  <a:pt x="1814749" y="424539"/>
                </a:lnTo>
                <a:lnTo>
                  <a:pt x="1817796" y="423766"/>
                </a:lnTo>
                <a:lnTo>
                  <a:pt x="1819333" y="422945"/>
                </a:lnTo>
                <a:lnTo>
                  <a:pt x="1820863" y="424390"/>
                </a:lnTo>
                <a:lnTo>
                  <a:pt x="1823572" y="425795"/>
                </a:lnTo>
                <a:lnTo>
                  <a:pt x="1823538" y="431060"/>
                </a:lnTo>
                <a:lnTo>
                  <a:pt x="1820850" y="433163"/>
                </a:lnTo>
                <a:close/>
              </a:path>
              <a:path w="2096770" h="476884">
                <a:moveTo>
                  <a:pt x="1819895" y="393322"/>
                </a:moveTo>
                <a:lnTo>
                  <a:pt x="1815155" y="392976"/>
                </a:lnTo>
                <a:lnTo>
                  <a:pt x="1813293" y="390730"/>
                </a:lnTo>
                <a:lnTo>
                  <a:pt x="1815548" y="384787"/>
                </a:lnTo>
                <a:lnTo>
                  <a:pt x="1817714" y="384088"/>
                </a:lnTo>
                <a:lnTo>
                  <a:pt x="1821114" y="386836"/>
                </a:lnTo>
                <a:lnTo>
                  <a:pt x="1821858" y="388790"/>
                </a:lnTo>
                <a:lnTo>
                  <a:pt x="1822901" y="390391"/>
                </a:lnTo>
                <a:lnTo>
                  <a:pt x="1821432" y="391395"/>
                </a:lnTo>
                <a:lnTo>
                  <a:pt x="1819895" y="393322"/>
                </a:lnTo>
                <a:close/>
              </a:path>
              <a:path w="2096770" h="476884">
                <a:moveTo>
                  <a:pt x="1801572" y="99046"/>
                </a:moveTo>
                <a:lnTo>
                  <a:pt x="1796412" y="97295"/>
                </a:lnTo>
                <a:lnTo>
                  <a:pt x="1795010" y="94100"/>
                </a:lnTo>
                <a:lnTo>
                  <a:pt x="1795674" y="91114"/>
                </a:lnTo>
                <a:lnTo>
                  <a:pt x="1798315" y="90212"/>
                </a:lnTo>
                <a:lnTo>
                  <a:pt x="1799933" y="89079"/>
                </a:lnTo>
                <a:lnTo>
                  <a:pt x="1801348" y="90334"/>
                </a:lnTo>
                <a:lnTo>
                  <a:pt x="1803948" y="91589"/>
                </a:lnTo>
                <a:lnTo>
                  <a:pt x="1803942" y="96508"/>
                </a:lnTo>
                <a:lnTo>
                  <a:pt x="1801572" y="99046"/>
                </a:lnTo>
                <a:close/>
              </a:path>
              <a:path w="2096770" h="476884">
                <a:moveTo>
                  <a:pt x="1804361" y="476716"/>
                </a:moveTo>
                <a:lnTo>
                  <a:pt x="1796845" y="476716"/>
                </a:lnTo>
                <a:lnTo>
                  <a:pt x="1797787" y="474226"/>
                </a:lnTo>
                <a:lnTo>
                  <a:pt x="1800008" y="472780"/>
                </a:lnTo>
                <a:lnTo>
                  <a:pt x="1803454" y="474354"/>
                </a:lnTo>
                <a:lnTo>
                  <a:pt x="1804043" y="475521"/>
                </a:lnTo>
                <a:lnTo>
                  <a:pt x="1804361" y="476716"/>
                </a:lnTo>
                <a:close/>
              </a:path>
              <a:path w="2096770" h="476884">
                <a:moveTo>
                  <a:pt x="1835171" y="236950"/>
                </a:moveTo>
                <a:lnTo>
                  <a:pt x="1831887" y="235281"/>
                </a:lnTo>
                <a:lnTo>
                  <a:pt x="1831447" y="234080"/>
                </a:lnTo>
                <a:lnTo>
                  <a:pt x="1830830" y="233225"/>
                </a:lnTo>
                <a:lnTo>
                  <a:pt x="1832571" y="232438"/>
                </a:lnTo>
                <a:lnTo>
                  <a:pt x="1834277" y="231495"/>
                </a:lnTo>
                <a:lnTo>
                  <a:pt x="1836478" y="230931"/>
                </a:lnTo>
                <a:lnTo>
                  <a:pt x="1837974" y="232777"/>
                </a:lnTo>
                <a:lnTo>
                  <a:pt x="1837148" y="236108"/>
                </a:lnTo>
                <a:lnTo>
                  <a:pt x="1835171" y="236950"/>
                </a:lnTo>
                <a:close/>
              </a:path>
              <a:path w="2096770" h="476884">
                <a:moveTo>
                  <a:pt x="1870713" y="25294"/>
                </a:moveTo>
                <a:lnTo>
                  <a:pt x="1869129" y="22804"/>
                </a:lnTo>
                <a:lnTo>
                  <a:pt x="1870707" y="22112"/>
                </a:lnTo>
                <a:lnTo>
                  <a:pt x="1872244" y="21257"/>
                </a:lnTo>
                <a:lnTo>
                  <a:pt x="1874255" y="20768"/>
                </a:lnTo>
                <a:lnTo>
                  <a:pt x="1875013" y="22302"/>
                </a:lnTo>
                <a:lnTo>
                  <a:pt x="1875582" y="23089"/>
                </a:lnTo>
                <a:lnTo>
                  <a:pt x="1870713" y="25294"/>
                </a:lnTo>
                <a:close/>
              </a:path>
              <a:path w="2096770" h="476884">
                <a:moveTo>
                  <a:pt x="1802120" y="28917"/>
                </a:moveTo>
                <a:lnTo>
                  <a:pt x="1797766" y="28076"/>
                </a:lnTo>
                <a:lnTo>
                  <a:pt x="1795410" y="25599"/>
                </a:lnTo>
                <a:lnTo>
                  <a:pt x="1797584" y="20945"/>
                </a:lnTo>
                <a:lnTo>
                  <a:pt x="1800969" y="19954"/>
                </a:lnTo>
                <a:lnTo>
                  <a:pt x="1803800" y="21019"/>
                </a:lnTo>
                <a:lnTo>
                  <a:pt x="1804301" y="23787"/>
                </a:lnTo>
                <a:lnTo>
                  <a:pt x="1805167" y="25565"/>
                </a:lnTo>
                <a:lnTo>
                  <a:pt x="1803752" y="26685"/>
                </a:lnTo>
                <a:lnTo>
                  <a:pt x="1802120" y="28917"/>
                </a:lnTo>
                <a:close/>
              </a:path>
              <a:path w="2096770" h="476884">
                <a:moveTo>
                  <a:pt x="1820531" y="254434"/>
                </a:moveTo>
                <a:lnTo>
                  <a:pt x="1815737" y="254021"/>
                </a:lnTo>
                <a:lnTo>
                  <a:pt x="1813909" y="251374"/>
                </a:lnTo>
                <a:lnTo>
                  <a:pt x="1816198" y="246849"/>
                </a:lnTo>
                <a:lnTo>
                  <a:pt x="1819279" y="245777"/>
                </a:lnTo>
                <a:lnTo>
                  <a:pt x="1822001" y="246754"/>
                </a:lnTo>
                <a:lnTo>
                  <a:pt x="1822590" y="249339"/>
                </a:lnTo>
                <a:lnTo>
                  <a:pt x="1823511" y="251008"/>
                </a:lnTo>
                <a:lnTo>
                  <a:pt x="1822069" y="252182"/>
                </a:lnTo>
                <a:lnTo>
                  <a:pt x="1820531" y="254434"/>
                </a:lnTo>
                <a:close/>
              </a:path>
              <a:path w="2096770" h="476884">
                <a:moveTo>
                  <a:pt x="1799872" y="342564"/>
                </a:moveTo>
                <a:lnTo>
                  <a:pt x="1798592" y="341003"/>
                </a:lnTo>
                <a:lnTo>
                  <a:pt x="1796087" y="339280"/>
                </a:lnTo>
                <a:lnTo>
                  <a:pt x="1796771" y="334191"/>
                </a:lnTo>
                <a:lnTo>
                  <a:pt x="1799987" y="333146"/>
                </a:lnTo>
                <a:lnTo>
                  <a:pt x="1804321" y="335508"/>
                </a:lnTo>
                <a:lnTo>
                  <a:pt x="1805465" y="338649"/>
                </a:lnTo>
                <a:lnTo>
                  <a:pt x="1804463" y="341343"/>
                </a:lnTo>
                <a:lnTo>
                  <a:pt x="1801660" y="341763"/>
                </a:lnTo>
                <a:lnTo>
                  <a:pt x="1799872" y="342564"/>
                </a:lnTo>
                <a:close/>
              </a:path>
              <a:path w="2096770" h="476884">
                <a:moveTo>
                  <a:pt x="1836288" y="96990"/>
                </a:moveTo>
                <a:lnTo>
                  <a:pt x="1835505" y="95145"/>
                </a:lnTo>
                <a:lnTo>
                  <a:pt x="1834670" y="93584"/>
                </a:lnTo>
                <a:lnTo>
                  <a:pt x="1834175" y="91372"/>
                </a:lnTo>
                <a:lnTo>
                  <a:pt x="1835760" y="90572"/>
                </a:lnTo>
                <a:lnTo>
                  <a:pt x="1836573" y="89941"/>
                </a:lnTo>
                <a:lnTo>
                  <a:pt x="1838705" y="95145"/>
                </a:lnTo>
                <a:lnTo>
                  <a:pt x="1836288" y="96990"/>
                </a:lnTo>
                <a:close/>
              </a:path>
              <a:path w="2096770" h="476884">
                <a:moveTo>
                  <a:pt x="1836471" y="131525"/>
                </a:moveTo>
                <a:lnTo>
                  <a:pt x="1835672" y="129802"/>
                </a:lnTo>
                <a:lnTo>
                  <a:pt x="1834690" y="128126"/>
                </a:lnTo>
                <a:lnTo>
                  <a:pt x="1834121" y="125853"/>
                </a:lnTo>
                <a:lnTo>
                  <a:pt x="1835672" y="124971"/>
                </a:lnTo>
                <a:lnTo>
                  <a:pt x="1836451" y="124279"/>
                </a:lnTo>
                <a:lnTo>
                  <a:pt x="1837236" y="126009"/>
                </a:lnTo>
                <a:lnTo>
                  <a:pt x="1838218" y="127692"/>
                </a:lnTo>
                <a:lnTo>
                  <a:pt x="1838794" y="129958"/>
                </a:lnTo>
                <a:lnTo>
                  <a:pt x="1837256" y="130840"/>
                </a:lnTo>
                <a:lnTo>
                  <a:pt x="1836471" y="131525"/>
                </a:lnTo>
                <a:close/>
              </a:path>
              <a:path w="2096770" h="476884">
                <a:moveTo>
                  <a:pt x="1835543" y="200494"/>
                </a:moveTo>
                <a:lnTo>
                  <a:pt x="1833952" y="198825"/>
                </a:lnTo>
                <a:lnTo>
                  <a:pt x="1834717" y="196735"/>
                </a:lnTo>
                <a:lnTo>
                  <a:pt x="1835814" y="195202"/>
                </a:lnTo>
                <a:lnTo>
                  <a:pt x="1836735" y="193614"/>
                </a:lnTo>
                <a:lnTo>
                  <a:pt x="1838794" y="195548"/>
                </a:lnTo>
                <a:lnTo>
                  <a:pt x="1839606" y="198289"/>
                </a:lnTo>
                <a:lnTo>
                  <a:pt x="1838733" y="200026"/>
                </a:lnTo>
                <a:lnTo>
                  <a:pt x="1835543" y="200494"/>
                </a:lnTo>
                <a:close/>
              </a:path>
              <a:path w="2096770" h="476884">
                <a:moveTo>
                  <a:pt x="1835083" y="167682"/>
                </a:moveTo>
                <a:lnTo>
                  <a:pt x="1832638" y="165918"/>
                </a:lnTo>
                <a:lnTo>
                  <a:pt x="1830715" y="165206"/>
                </a:lnTo>
                <a:lnTo>
                  <a:pt x="1831602" y="163299"/>
                </a:lnTo>
                <a:lnTo>
                  <a:pt x="1832029" y="160857"/>
                </a:lnTo>
                <a:lnTo>
                  <a:pt x="1835638" y="157729"/>
                </a:lnTo>
                <a:lnTo>
                  <a:pt x="1837751" y="158774"/>
                </a:lnTo>
                <a:lnTo>
                  <a:pt x="1838807" y="161549"/>
                </a:lnTo>
                <a:lnTo>
                  <a:pt x="1838042" y="163482"/>
                </a:lnTo>
                <a:lnTo>
                  <a:pt x="1837737" y="166373"/>
                </a:lnTo>
                <a:lnTo>
                  <a:pt x="1835083" y="167682"/>
                </a:lnTo>
                <a:close/>
              </a:path>
              <a:path w="2096770" h="476884">
                <a:moveTo>
                  <a:pt x="1814275" y="185011"/>
                </a:moveTo>
                <a:lnTo>
                  <a:pt x="1813327" y="181999"/>
                </a:lnTo>
                <a:lnTo>
                  <a:pt x="1815216" y="177894"/>
                </a:lnTo>
                <a:lnTo>
                  <a:pt x="1818053" y="176917"/>
                </a:lnTo>
                <a:lnTo>
                  <a:pt x="1820707" y="177405"/>
                </a:lnTo>
                <a:lnTo>
                  <a:pt x="1821384" y="179922"/>
                </a:lnTo>
                <a:lnTo>
                  <a:pt x="1822238" y="181415"/>
                </a:lnTo>
                <a:lnTo>
                  <a:pt x="1820836" y="182663"/>
                </a:lnTo>
                <a:lnTo>
                  <a:pt x="1819455" y="184923"/>
                </a:lnTo>
                <a:lnTo>
                  <a:pt x="1814275" y="185011"/>
                </a:lnTo>
                <a:close/>
              </a:path>
              <a:path w="2096770" h="476884">
                <a:moveTo>
                  <a:pt x="1820531" y="113335"/>
                </a:moveTo>
                <a:lnTo>
                  <a:pt x="1818649" y="112534"/>
                </a:lnTo>
                <a:lnTo>
                  <a:pt x="1815920" y="112182"/>
                </a:lnTo>
                <a:lnTo>
                  <a:pt x="1814539" y="109624"/>
                </a:lnTo>
                <a:lnTo>
                  <a:pt x="1816286" y="107195"/>
                </a:lnTo>
                <a:lnTo>
                  <a:pt x="1816983" y="105336"/>
                </a:lnTo>
                <a:lnTo>
                  <a:pt x="1818872" y="106258"/>
                </a:lnTo>
                <a:lnTo>
                  <a:pt x="1821276" y="106733"/>
                </a:lnTo>
                <a:lnTo>
                  <a:pt x="1824438" y="110411"/>
                </a:lnTo>
                <a:lnTo>
                  <a:pt x="1823396" y="112453"/>
                </a:lnTo>
                <a:lnTo>
                  <a:pt x="1820531" y="113335"/>
                </a:lnTo>
                <a:close/>
              </a:path>
              <a:path w="2096770" h="476884">
                <a:moveTo>
                  <a:pt x="1819780" y="220517"/>
                </a:moveTo>
                <a:lnTo>
                  <a:pt x="1815345" y="219166"/>
                </a:lnTo>
                <a:lnTo>
                  <a:pt x="1813828" y="216330"/>
                </a:lnTo>
                <a:lnTo>
                  <a:pt x="1817031" y="212314"/>
                </a:lnTo>
                <a:lnTo>
                  <a:pt x="1820166" y="211750"/>
                </a:lnTo>
                <a:lnTo>
                  <a:pt x="1822570" y="213311"/>
                </a:lnTo>
                <a:lnTo>
                  <a:pt x="1822773" y="215828"/>
                </a:lnTo>
                <a:lnTo>
                  <a:pt x="1823450" y="217626"/>
                </a:lnTo>
                <a:lnTo>
                  <a:pt x="1821777" y="218535"/>
                </a:lnTo>
                <a:lnTo>
                  <a:pt x="1819780" y="220517"/>
                </a:lnTo>
                <a:close/>
              </a:path>
              <a:path w="2096770" h="476884">
                <a:moveTo>
                  <a:pt x="1816977" y="147429"/>
                </a:moveTo>
                <a:lnTo>
                  <a:pt x="1816130" y="145896"/>
                </a:lnTo>
                <a:lnTo>
                  <a:pt x="1815480" y="145116"/>
                </a:lnTo>
                <a:lnTo>
                  <a:pt x="1817157" y="144335"/>
                </a:lnTo>
                <a:lnTo>
                  <a:pt x="1818764" y="143399"/>
                </a:lnTo>
                <a:lnTo>
                  <a:pt x="1820904" y="142816"/>
                </a:lnTo>
                <a:lnTo>
                  <a:pt x="1821749" y="144342"/>
                </a:lnTo>
                <a:lnTo>
                  <a:pt x="1822380" y="145116"/>
                </a:lnTo>
                <a:lnTo>
                  <a:pt x="1820728" y="145896"/>
                </a:lnTo>
                <a:lnTo>
                  <a:pt x="1819123" y="146846"/>
                </a:lnTo>
                <a:lnTo>
                  <a:pt x="1816977" y="147429"/>
                </a:lnTo>
                <a:close/>
              </a:path>
              <a:path w="2096770" h="476884">
                <a:moveTo>
                  <a:pt x="1819766" y="10299"/>
                </a:moveTo>
                <a:lnTo>
                  <a:pt x="1815311" y="8956"/>
                </a:lnTo>
                <a:lnTo>
                  <a:pt x="1813828" y="6106"/>
                </a:lnTo>
                <a:lnTo>
                  <a:pt x="1817004" y="2076"/>
                </a:lnTo>
                <a:lnTo>
                  <a:pt x="1820145" y="1499"/>
                </a:lnTo>
                <a:lnTo>
                  <a:pt x="1822549" y="3073"/>
                </a:lnTo>
                <a:lnTo>
                  <a:pt x="1822759" y="5590"/>
                </a:lnTo>
                <a:lnTo>
                  <a:pt x="1823436" y="7395"/>
                </a:lnTo>
                <a:lnTo>
                  <a:pt x="1821764" y="8311"/>
                </a:lnTo>
                <a:lnTo>
                  <a:pt x="1819766" y="10299"/>
                </a:lnTo>
                <a:close/>
              </a:path>
              <a:path w="2096770" h="476884">
                <a:moveTo>
                  <a:pt x="1818216" y="79153"/>
                </a:moveTo>
                <a:lnTo>
                  <a:pt x="1815250" y="77918"/>
                </a:lnTo>
                <a:lnTo>
                  <a:pt x="1814126" y="75163"/>
                </a:lnTo>
                <a:lnTo>
                  <a:pt x="1815859" y="72836"/>
                </a:lnTo>
                <a:lnTo>
                  <a:pt x="1816591" y="70922"/>
                </a:lnTo>
                <a:lnTo>
                  <a:pt x="1818439" y="71920"/>
                </a:lnTo>
                <a:lnTo>
                  <a:pt x="1820755" y="72530"/>
                </a:lnTo>
                <a:lnTo>
                  <a:pt x="1823741" y="76147"/>
                </a:lnTo>
                <a:lnTo>
                  <a:pt x="1822746" y="78698"/>
                </a:lnTo>
                <a:lnTo>
                  <a:pt x="1818216" y="79153"/>
                </a:lnTo>
                <a:close/>
              </a:path>
              <a:path w="2096770" h="476884">
                <a:moveTo>
                  <a:pt x="1817288" y="44902"/>
                </a:moveTo>
                <a:lnTo>
                  <a:pt x="1816354" y="43220"/>
                </a:lnTo>
                <a:lnTo>
                  <a:pt x="1814383" y="41320"/>
                </a:lnTo>
                <a:lnTo>
                  <a:pt x="1815433" y="36543"/>
                </a:lnTo>
                <a:lnTo>
                  <a:pt x="1818175" y="34772"/>
                </a:lnTo>
                <a:lnTo>
                  <a:pt x="1822529" y="37961"/>
                </a:lnTo>
                <a:lnTo>
                  <a:pt x="1823287" y="41218"/>
                </a:lnTo>
                <a:lnTo>
                  <a:pt x="1821737" y="43776"/>
                </a:lnTo>
                <a:lnTo>
                  <a:pt x="1819137" y="44108"/>
                </a:lnTo>
                <a:lnTo>
                  <a:pt x="1817288" y="44902"/>
                </a:lnTo>
                <a:close/>
              </a:path>
              <a:path w="2096770" h="476884">
                <a:moveTo>
                  <a:pt x="1186442" y="464503"/>
                </a:moveTo>
                <a:lnTo>
                  <a:pt x="1185894" y="462644"/>
                </a:lnTo>
                <a:lnTo>
                  <a:pt x="1184404" y="460282"/>
                </a:lnTo>
                <a:lnTo>
                  <a:pt x="1185738" y="457786"/>
                </a:lnTo>
                <a:lnTo>
                  <a:pt x="1188609" y="456836"/>
                </a:lnTo>
                <a:lnTo>
                  <a:pt x="1193010" y="457630"/>
                </a:lnTo>
                <a:lnTo>
                  <a:pt x="1193443" y="459855"/>
                </a:lnTo>
                <a:lnTo>
                  <a:pt x="1191859" y="462223"/>
                </a:lnTo>
                <a:lnTo>
                  <a:pt x="1186442" y="464503"/>
                </a:lnTo>
                <a:close/>
              </a:path>
              <a:path w="2096770" h="476884">
                <a:moveTo>
                  <a:pt x="1153093" y="219377"/>
                </a:moveTo>
                <a:lnTo>
                  <a:pt x="1149938" y="218373"/>
                </a:lnTo>
                <a:lnTo>
                  <a:pt x="1149051" y="216310"/>
                </a:lnTo>
                <a:lnTo>
                  <a:pt x="1150554" y="212992"/>
                </a:lnTo>
                <a:lnTo>
                  <a:pt x="1152044" y="211798"/>
                </a:lnTo>
                <a:lnTo>
                  <a:pt x="1155389" y="212727"/>
                </a:lnTo>
                <a:lnTo>
                  <a:pt x="1156120" y="214729"/>
                </a:lnTo>
                <a:lnTo>
                  <a:pt x="1155064" y="217341"/>
                </a:lnTo>
                <a:lnTo>
                  <a:pt x="1154197" y="217999"/>
                </a:lnTo>
                <a:lnTo>
                  <a:pt x="1153093" y="219377"/>
                </a:lnTo>
                <a:close/>
              </a:path>
              <a:path w="2096770" h="476884">
                <a:moveTo>
                  <a:pt x="1485082" y="168096"/>
                </a:moveTo>
                <a:lnTo>
                  <a:pt x="1483254" y="167065"/>
                </a:lnTo>
                <a:lnTo>
                  <a:pt x="1482286" y="164534"/>
                </a:lnTo>
                <a:lnTo>
                  <a:pt x="1484419" y="158747"/>
                </a:lnTo>
                <a:lnTo>
                  <a:pt x="1486179" y="159778"/>
                </a:lnTo>
                <a:lnTo>
                  <a:pt x="1488414" y="160443"/>
                </a:lnTo>
                <a:lnTo>
                  <a:pt x="1491319" y="164120"/>
                </a:lnTo>
                <a:lnTo>
                  <a:pt x="1490357" y="166298"/>
                </a:lnTo>
                <a:lnTo>
                  <a:pt x="1485082" y="168096"/>
                </a:lnTo>
                <a:close/>
              </a:path>
              <a:path w="2096770" h="476884">
                <a:moveTo>
                  <a:pt x="1152430" y="464950"/>
                </a:moveTo>
                <a:lnTo>
                  <a:pt x="1151638" y="464225"/>
                </a:lnTo>
                <a:lnTo>
                  <a:pt x="1150514" y="463648"/>
                </a:lnTo>
                <a:lnTo>
                  <a:pt x="1149085" y="460255"/>
                </a:lnTo>
                <a:lnTo>
                  <a:pt x="1150047" y="458328"/>
                </a:lnTo>
                <a:lnTo>
                  <a:pt x="1153364" y="457650"/>
                </a:lnTo>
                <a:lnTo>
                  <a:pt x="1154326" y="459081"/>
                </a:lnTo>
                <a:lnTo>
                  <a:pt x="1155145" y="459801"/>
                </a:lnTo>
                <a:lnTo>
                  <a:pt x="1152430" y="464950"/>
                </a:lnTo>
                <a:close/>
              </a:path>
              <a:path w="2096770" h="476884">
                <a:moveTo>
                  <a:pt x="1153541" y="317589"/>
                </a:moveTo>
                <a:lnTo>
                  <a:pt x="1152789" y="317589"/>
                </a:lnTo>
                <a:lnTo>
                  <a:pt x="1153480" y="317426"/>
                </a:lnTo>
                <a:lnTo>
                  <a:pt x="1153541" y="317589"/>
                </a:lnTo>
                <a:close/>
              </a:path>
              <a:path w="2096770" h="476884">
                <a:moveTo>
                  <a:pt x="1152315" y="322596"/>
                </a:moveTo>
                <a:lnTo>
                  <a:pt x="1150724" y="319902"/>
                </a:lnTo>
                <a:lnTo>
                  <a:pt x="1151062" y="318654"/>
                </a:lnTo>
                <a:lnTo>
                  <a:pt x="1151766" y="317541"/>
                </a:lnTo>
                <a:lnTo>
                  <a:pt x="1152789" y="317589"/>
                </a:lnTo>
                <a:lnTo>
                  <a:pt x="1153541" y="317589"/>
                </a:lnTo>
                <a:lnTo>
                  <a:pt x="1153777" y="318213"/>
                </a:lnTo>
                <a:lnTo>
                  <a:pt x="1154475" y="319102"/>
                </a:lnTo>
                <a:lnTo>
                  <a:pt x="1153662" y="322311"/>
                </a:lnTo>
                <a:lnTo>
                  <a:pt x="1152315" y="322596"/>
                </a:lnTo>
                <a:close/>
              </a:path>
              <a:path w="2096770" h="476884">
                <a:moveTo>
                  <a:pt x="1153155" y="392698"/>
                </a:moveTo>
                <a:lnTo>
                  <a:pt x="1149782" y="391938"/>
                </a:lnTo>
                <a:lnTo>
                  <a:pt x="1148936" y="389997"/>
                </a:lnTo>
                <a:lnTo>
                  <a:pt x="1150636" y="386734"/>
                </a:lnTo>
                <a:lnTo>
                  <a:pt x="1151827" y="386313"/>
                </a:lnTo>
                <a:lnTo>
                  <a:pt x="1152674" y="385709"/>
                </a:lnTo>
                <a:lnTo>
                  <a:pt x="1153459" y="387426"/>
                </a:lnTo>
                <a:lnTo>
                  <a:pt x="1154387" y="389095"/>
                </a:lnTo>
                <a:lnTo>
                  <a:pt x="1154969" y="391232"/>
                </a:lnTo>
                <a:lnTo>
                  <a:pt x="1153155" y="392698"/>
                </a:lnTo>
                <a:close/>
              </a:path>
              <a:path w="2096770" h="476884">
                <a:moveTo>
                  <a:pt x="1153046" y="425795"/>
                </a:moveTo>
                <a:lnTo>
                  <a:pt x="1151556" y="424723"/>
                </a:lnTo>
                <a:lnTo>
                  <a:pt x="1153317" y="424193"/>
                </a:lnTo>
                <a:lnTo>
                  <a:pt x="1153046" y="425795"/>
                </a:lnTo>
                <a:close/>
              </a:path>
              <a:path w="2096770" h="476884">
                <a:moveTo>
                  <a:pt x="1152559" y="288291"/>
                </a:moveTo>
                <a:lnTo>
                  <a:pt x="1151823" y="286453"/>
                </a:lnTo>
                <a:lnTo>
                  <a:pt x="1151028" y="284892"/>
                </a:lnTo>
                <a:lnTo>
                  <a:pt x="1150575" y="282680"/>
                </a:lnTo>
                <a:lnTo>
                  <a:pt x="1152105" y="281913"/>
                </a:lnTo>
                <a:lnTo>
                  <a:pt x="1152897" y="281303"/>
                </a:lnTo>
                <a:lnTo>
                  <a:pt x="1153588" y="283006"/>
                </a:lnTo>
                <a:lnTo>
                  <a:pt x="1154455" y="284682"/>
                </a:lnTo>
                <a:lnTo>
                  <a:pt x="1154908" y="286887"/>
                </a:lnTo>
                <a:lnTo>
                  <a:pt x="1153358" y="287667"/>
                </a:lnTo>
                <a:lnTo>
                  <a:pt x="1152559" y="288291"/>
                </a:lnTo>
                <a:close/>
              </a:path>
              <a:path w="2096770" h="476884">
                <a:moveTo>
                  <a:pt x="1152592" y="43688"/>
                </a:moveTo>
                <a:lnTo>
                  <a:pt x="1151895" y="41958"/>
                </a:lnTo>
                <a:lnTo>
                  <a:pt x="1151008" y="40275"/>
                </a:lnTo>
                <a:lnTo>
                  <a:pt x="1150548" y="38022"/>
                </a:lnTo>
                <a:lnTo>
                  <a:pt x="1152091" y="37228"/>
                </a:lnTo>
                <a:lnTo>
                  <a:pt x="1152884" y="36597"/>
                </a:lnTo>
                <a:lnTo>
                  <a:pt x="1154962" y="41768"/>
                </a:lnTo>
                <a:lnTo>
                  <a:pt x="1152592" y="43688"/>
                </a:lnTo>
                <a:close/>
              </a:path>
              <a:path w="2096770" h="476884">
                <a:moveTo>
                  <a:pt x="1151611" y="78603"/>
                </a:moveTo>
                <a:lnTo>
                  <a:pt x="1150290" y="77321"/>
                </a:lnTo>
                <a:lnTo>
                  <a:pt x="1149193" y="73908"/>
                </a:lnTo>
                <a:lnTo>
                  <a:pt x="1150304" y="72022"/>
                </a:lnTo>
                <a:lnTo>
                  <a:pt x="1153493" y="71486"/>
                </a:lnTo>
                <a:lnTo>
                  <a:pt x="1154360" y="73005"/>
                </a:lnTo>
                <a:lnTo>
                  <a:pt x="1155226" y="73915"/>
                </a:lnTo>
                <a:lnTo>
                  <a:pt x="1155978" y="76357"/>
                </a:lnTo>
                <a:lnTo>
                  <a:pt x="1155057" y="78169"/>
                </a:lnTo>
                <a:lnTo>
                  <a:pt x="1151611" y="78603"/>
                </a:lnTo>
                <a:close/>
              </a:path>
              <a:path w="2096770" h="476884">
                <a:moveTo>
                  <a:pt x="1154678" y="116972"/>
                </a:moveTo>
                <a:lnTo>
                  <a:pt x="1150757" y="116721"/>
                </a:lnTo>
                <a:lnTo>
                  <a:pt x="1147528" y="115547"/>
                </a:lnTo>
                <a:lnTo>
                  <a:pt x="1145368" y="113274"/>
                </a:lnTo>
                <a:lnTo>
                  <a:pt x="1147473" y="106618"/>
                </a:lnTo>
                <a:lnTo>
                  <a:pt x="1150405" y="104745"/>
                </a:lnTo>
                <a:lnTo>
                  <a:pt x="1155240" y="106849"/>
                </a:lnTo>
                <a:lnTo>
                  <a:pt x="1156892" y="109502"/>
                </a:lnTo>
                <a:lnTo>
                  <a:pt x="1156716" y="114543"/>
                </a:lnTo>
                <a:lnTo>
                  <a:pt x="1154678" y="116972"/>
                </a:lnTo>
                <a:close/>
              </a:path>
              <a:path w="2096770" h="476884">
                <a:moveTo>
                  <a:pt x="1152592" y="185187"/>
                </a:moveTo>
                <a:lnTo>
                  <a:pt x="1151719" y="183444"/>
                </a:lnTo>
                <a:lnTo>
                  <a:pt x="1150676" y="181761"/>
                </a:lnTo>
                <a:lnTo>
                  <a:pt x="1149999" y="179542"/>
                </a:lnTo>
                <a:lnTo>
                  <a:pt x="1151827" y="177907"/>
                </a:lnTo>
                <a:lnTo>
                  <a:pt x="1155050" y="178654"/>
                </a:lnTo>
                <a:lnTo>
                  <a:pt x="1155843" y="180547"/>
                </a:lnTo>
                <a:lnTo>
                  <a:pt x="1155003" y="183084"/>
                </a:lnTo>
                <a:lnTo>
                  <a:pt x="1152592" y="185187"/>
                </a:lnTo>
                <a:close/>
              </a:path>
              <a:path w="2096770" h="476884">
                <a:moveTo>
                  <a:pt x="1152606" y="150557"/>
                </a:moveTo>
                <a:lnTo>
                  <a:pt x="1151712" y="148868"/>
                </a:lnTo>
                <a:lnTo>
                  <a:pt x="1150683" y="147226"/>
                </a:lnTo>
                <a:lnTo>
                  <a:pt x="1149958" y="145143"/>
                </a:lnTo>
                <a:lnTo>
                  <a:pt x="1151780" y="143555"/>
                </a:lnTo>
                <a:lnTo>
                  <a:pt x="1155064" y="144206"/>
                </a:lnTo>
                <a:lnTo>
                  <a:pt x="1155856" y="146032"/>
                </a:lnTo>
                <a:lnTo>
                  <a:pt x="1155003" y="148528"/>
                </a:lnTo>
                <a:lnTo>
                  <a:pt x="1152606" y="150557"/>
                </a:lnTo>
                <a:close/>
              </a:path>
              <a:path w="2096770" h="476884">
                <a:moveTo>
                  <a:pt x="1167618" y="412557"/>
                </a:moveTo>
                <a:lnTo>
                  <a:pt x="1165180" y="410637"/>
                </a:lnTo>
                <a:lnTo>
                  <a:pt x="1164246" y="405630"/>
                </a:lnTo>
                <a:lnTo>
                  <a:pt x="1166805" y="403499"/>
                </a:lnTo>
                <a:lnTo>
                  <a:pt x="1171552" y="403411"/>
                </a:lnTo>
                <a:lnTo>
                  <a:pt x="1172974" y="405487"/>
                </a:lnTo>
                <a:lnTo>
                  <a:pt x="1174369" y="406600"/>
                </a:lnTo>
                <a:lnTo>
                  <a:pt x="1174559" y="410379"/>
                </a:lnTo>
                <a:lnTo>
                  <a:pt x="1172310" y="412401"/>
                </a:lnTo>
                <a:lnTo>
                  <a:pt x="1167618" y="412557"/>
                </a:lnTo>
                <a:close/>
              </a:path>
              <a:path w="2096770" h="476884">
                <a:moveTo>
                  <a:pt x="1172696" y="62441"/>
                </a:moveTo>
                <a:lnTo>
                  <a:pt x="1170916" y="61607"/>
                </a:lnTo>
                <a:lnTo>
                  <a:pt x="1168634" y="61200"/>
                </a:lnTo>
                <a:lnTo>
                  <a:pt x="1165803" y="57821"/>
                </a:lnTo>
                <a:lnTo>
                  <a:pt x="1166799" y="55819"/>
                </a:lnTo>
                <a:lnTo>
                  <a:pt x="1169338" y="54795"/>
                </a:lnTo>
                <a:lnTo>
                  <a:pt x="1171132" y="55527"/>
                </a:lnTo>
                <a:lnTo>
                  <a:pt x="1173875" y="55839"/>
                </a:lnTo>
                <a:lnTo>
                  <a:pt x="1175012" y="58377"/>
                </a:lnTo>
                <a:lnTo>
                  <a:pt x="1173374" y="60630"/>
                </a:lnTo>
                <a:lnTo>
                  <a:pt x="1172696" y="62441"/>
                </a:lnTo>
                <a:close/>
              </a:path>
              <a:path w="2096770" h="476884">
                <a:moveTo>
                  <a:pt x="1170550" y="26549"/>
                </a:moveTo>
                <a:lnTo>
                  <a:pt x="1167218" y="24982"/>
                </a:lnTo>
                <a:lnTo>
                  <a:pt x="1166717" y="23760"/>
                </a:lnTo>
                <a:lnTo>
                  <a:pt x="1166040" y="22899"/>
                </a:lnTo>
                <a:lnTo>
                  <a:pt x="1167875" y="22118"/>
                </a:lnTo>
                <a:lnTo>
                  <a:pt x="1169670" y="21148"/>
                </a:lnTo>
                <a:lnTo>
                  <a:pt x="1172040" y="20612"/>
                </a:lnTo>
                <a:lnTo>
                  <a:pt x="1173644" y="22546"/>
                </a:lnTo>
                <a:lnTo>
                  <a:pt x="1172615" y="25708"/>
                </a:lnTo>
                <a:lnTo>
                  <a:pt x="1170550" y="26549"/>
                </a:lnTo>
                <a:close/>
              </a:path>
              <a:path w="2096770" h="476884">
                <a:moveTo>
                  <a:pt x="1166582" y="98266"/>
                </a:moveTo>
                <a:lnTo>
                  <a:pt x="1164293" y="95735"/>
                </a:lnTo>
                <a:lnTo>
                  <a:pt x="1165898" y="90667"/>
                </a:lnTo>
                <a:lnTo>
                  <a:pt x="1169006" y="89310"/>
                </a:lnTo>
                <a:lnTo>
                  <a:pt x="1172012" y="89710"/>
                </a:lnTo>
                <a:lnTo>
                  <a:pt x="1173028" y="92268"/>
                </a:lnTo>
                <a:lnTo>
                  <a:pt x="1174186" y="93774"/>
                </a:lnTo>
                <a:lnTo>
                  <a:pt x="1172920" y="95246"/>
                </a:lnTo>
                <a:lnTo>
                  <a:pt x="1171748" y="97859"/>
                </a:lnTo>
                <a:lnTo>
                  <a:pt x="1166582" y="98266"/>
                </a:lnTo>
                <a:close/>
              </a:path>
              <a:path w="2096770" h="476884">
                <a:moveTo>
                  <a:pt x="1152471" y="9057"/>
                </a:moveTo>
                <a:lnTo>
                  <a:pt x="1151814" y="7307"/>
                </a:lnTo>
                <a:lnTo>
                  <a:pt x="1150981" y="5583"/>
                </a:lnTo>
                <a:lnTo>
                  <a:pt x="1150554" y="3358"/>
                </a:lnTo>
                <a:lnTo>
                  <a:pt x="1152139" y="2618"/>
                </a:lnTo>
                <a:lnTo>
                  <a:pt x="1152965" y="2015"/>
                </a:lnTo>
                <a:lnTo>
                  <a:pt x="1153625" y="3772"/>
                </a:lnTo>
                <a:lnTo>
                  <a:pt x="1154455" y="5455"/>
                </a:lnTo>
                <a:lnTo>
                  <a:pt x="1154854" y="7700"/>
                </a:lnTo>
                <a:lnTo>
                  <a:pt x="1153283" y="8447"/>
                </a:lnTo>
                <a:lnTo>
                  <a:pt x="1152471" y="9057"/>
                </a:lnTo>
                <a:close/>
              </a:path>
              <a:path w="2096770" h="476884">
                <a:moveTo>
                  <a:pt x="1169290" y="446943"/>
                </a:moveTo>
                <a:lnTo>
                  <a:pt x="1166751" y="445749"/>
                </a:lnTo>
                <a:lnTo>
                  <a:pt x="1165871" y="443673"/>
                </a:lnTo>
                <a:lnTo>
                  <a:pt x="1168891" y="440165"/>
                </a:lnTo>
                <a:lnTo>
                  <a:pt x="1171112" y="439582"/>
                </a:lnTo>
                <a:lnTo>
                  <a:pt x="1172886" y="438618"/>
                </a:lnTo>
                <a:lnTo>
                  <a:pt x="1173509" y="440565"/>
                </a:lnTo>
                <a:lnTo>
                  <a:pt x="1175066" y="442879"/>
                </a:lnTo>
                <a:lnTo>
                  <a:pt x="1173949" y="445688"/>
                </a:lnTo>
                <a:lnTo>
                  <a:pt x="1171112" y="446116"/>
                </a:lnTo>
                <a:lnTo>
                  <a:pt x="1169290" y="446943"/>
                </a:lnTo>
                <a:close/>
              </a:path>
              <a:path w="2096770" h="476884">
                <a:moveTo>
                  <a:pt x="1172771" y="274165"/>
                </a:moveTo>
                <a:lnTo>
                  <a:pt x="1167618" y="271811"/>
                </a:lnTo>
                <a:lnTo>
                  <a:pt x="1166304" y="269429"/>
                </a:lnTo>
                <a:lnTo>
                  <a:pt x="1166196" y="266898"/>
                </a:lnTo>
                <a:lnTo>
                  <a:pt x="1168932" y="265894"/>
                </a:lnTo>
                <a:lnTo>
                  <a:pt x="1170414" y="264951"/>
                </a:lnTo>
                <a:lnTo>
                  <a:pt x="1171830" y="266064"/>
                </a:lnTo>
                <a:lnTo>
                  <a:pt x="1174342" y="267088"/>
                </a:lnTo>
                <a:lnTo>
                  <a:pt x="1174734" y="271784"/>
                </a:lnTo>
                <a:lnTo>
                  <a:pt x="1172771" y="274165"/>
                </a:lnTo>
                <a:close/>
              </a:path>
              <a:path w="2096770" h="476884">
                <a:moveTo>
                  <a:pt x="1170706" y="236746"/>
                </a:moveTo>
                <a:lnTo>
                  <a:pt x="1167313" y="235342"/>
                </a:lnTo>
                <a:lnTo>
                  <a:pt x="1166744" y="234141"/>
                </a:lnTo>
                <a:lnTo>
                  <a:pt x="1166027" y="233320"/>
                </a:lnTo>
                <a:lnTo>
                  <a:pt x="1167877" y="232424"/>
                </a:lnTo>
                <a:lnTo>
                  <a:pt x="1169568" y="231406"/>
                </a:lnTo>
                <a:lnTo>
                  <a:pt x="1171911" y="230769"/>
                </a:lnTo>
                <a:lnTo>
                  <a:pt x="1172881" y="232458"/>
                </a:lnTo>
                <a:lnTo>
                  <a:pt x="1173563" y="233259"/>
                </a:lnTo>
                <a:lnTo>
                  <a:pt x="1172554" y="235762"/>
                </a:lnTo>
                <a:lnTo>
                  <a:pt x="1170706" y="236746"/>
                </a:lnTo>
                <a:close/>
              </a:path>
              <a:path w="2096770" h="476884">
                <a:moveTo>
                  <a:pt x="1171572" y="132190"/>
                </a:moveTo>
                <a:lnTo>
                  <a:pt x="1166968" y="131668"/>
                </a:lnTo>
                <a:lnTo>
                  <a:pt x="1165092" y="129124"/>
                </a:lnTo>
                <a:lnTo>
                  <a:pt x="1167659" y="124571"/>
                </a:lnTo>
                <a:lnTo>
                  <a:pt x="1170652" y="123370"/>
                </a:lnTo>
                <a:lnTo>
                  <a:pt x="1173238" y="124347"/>
                </a:lnTo>
                <a:lnTo>
                  <a:pt x="1173672" y="127061"/>
                </a:lnTo>
                <a:lnTo>
                  <a:pt x="1174471" y="128805"/>
                </a:lnTo>
                <a:lnTo>
                  <a:pt x="1173082" y="129958"/>
                </a:lnTo>
                <a:lnTo>
                  <a:pt x="1171572" y="132190"/>
                </a:lnTo>
                <a:close/>
              </a:path>
              <a:path w="2096770" h="476884">
                <a:moveTo>
                  <a:pt x="1155816" y="359709"/>
                </a:moveTo>
                <a:lnTo>
                  <a:pt x="1151441" y="358352"/>
                </a:lnTo>
                <a:lnTo>
                  <a:pt x="1150365" y="355408"/>
                </a:lnTo>
                <a:lnTo>
                  <a:pt x="1150595" y="352545"/>
                </a:lnTo>
                <a:lnTo>
                  <a:pt x="1152775" y="351520"/>
                </a:lnTo>
                <a:lnTo>
                  <a:pt x="1154245" y="350231"/>
                </a:lnTo>
                <a:lnTo>
                  <a:pt x="1155504" y="351601"/>
                </a:lnTo>
                <a:lnTo>
                  <a:pt x="1157590" y="352816"/>
                </a:lnTo>
                <a:lnTo>
                  <a:pt x="1158626" y="358325"/>
                </a:lnTo>
                <a:lnTo>
                  <a:pt x="1155816" y="359709"/>
                </a:lnTo>
                <a:close/>
              </a:path>
              <a:path w="2096770" h="476884">
                <a:moveTo>
                  <a:pt x="1169372" y="201403"/>
                </a:moveTo>
                <a:lnTo>
                  <a:pt x="1166826" y="200359"/>
                </a:lnTo>
                <a:lnTo>
                  <a:pt x="1165803" y="198337"/>
                </a:lnTo>
                <a:lnTo>
                  <a:pt x="1168668" y="194870"/>
                </a:lnTo>
                <a:lnTo>
                  <a:pt x="1170963" y="194354"/>
                </a:lnTo>
                <a:lnTo>
                  <a:pt x="1172764" y="193424"/>
                </a:lnTo>
                <a:lnTo>
                  <a:pt x="1173462" y="195317"/>
                </a:lnTo>
                <a:lnTo>
                  <a:pt x="1175120" y="197577"/>
                </a:lnTo>
                <a:lnTo>
                  <a:pt x="1174098" y="200277"/>
                </a:lnTo>
                <a:lnTo>
                  <a:pt x="1171207" y="200644"/>
                </a:lnTo>
                <a:lnTo>
                  <a:pt x="1169372" y="201403"/>
                </a:lnTo>
                <a:close/>
              </a:path>
              <a:path w="2096770" h="476884">
                <a:moveTo>
                  <a:pt x="1170943" y="167221"/>
                </a:moveTo>
                <a:lnTo>
                  <a:pt x="1166683" y="166427"/>
                </a:lnTo>
                <a:lnTo>
                  <a:pt x="1165905" y="163788"/>
                </a:lnTo>
                <a:lnTo>
                  <a:pt x="1168945" y="160361"/>
                </a:lnTo>
                <a:lnTo>
                  <a:pt x="1171193" y="159839"/>
                </a:lnTo>
                <a:lnTo>
                  <a:pt x="1173001" y="158923"/>
                </a:lnTo>
                <a:lnTo>
                  <a:pt x="1174775" y="164792"/>
                </a:lnTo>
                <a:lnTo>
                  <a:pt x="1172940" y="165572"/>
                </a:lnTo>
                <a:lnTo>
                  <a:pt x="1170943" y="167221"/>
                </a:lnTo>
                <a:close/>
              </a:path>
              <a:path w="2096770" h="476884">
                <a:moveTo>
                  <a:pt x="1171721" y="310912"/>
                </a:moveTo>
                <a:lnTo>
                  <a:pt x="1164395" y="308429"/>
                </a:lnTo>
                <a:lnTo>
                  <a:pt x="1162844" y="305572"/>
                </a:lnTo>
                <a:lnTo>
                  <a:pt x="1163020" y="301915"/>
                </a:lnTo>
                <a:lnTo>
                  <a:pt x="1164043" y="298285"/>
                </a:lnTo>
                <a:lnTo>
                  <a:pt x="1166094" y="296012"/>
                </a:lnTo>
                <a:lnTo>
                  <a:pt x="1173482" y="298665"/>
                </a:lnTo>
                <a:lnTo>
                  <a:pt x="1175635" y="301379"/>
                </a:lnTo>
                <a:lnTo>
                  <a:pt x="1174369" y="308592"/>
                </a:lnTo>
                <a:lnTo>
                  <a:pt x="1171721" y="310912"/>
                </a:lnTo>
                <a:close/>
              </a:path>
              <a:path w="2096770" h="476884">
                <a:moveTo>
                  <a:pt x="1133037" y="25463"/>
                </a:moveTo>
                <a:lnTo>
                  <a:pt x="1132184" y="23747"/>
                </a:lnTo>
                <a:lnTo>
                  <a:pt x="1131520" y="22865"/>
                </a:lnTo>
                <a:lnTo>
                  <a:pt x="1133382" y="22105"/>
                </a:lnTo>
                <a:lnTo>
                  <a:pt x="1135197" y="21155"/>
                </a:lnTo>
                <a:lnTo>
                  <a:pt x="1137580" y="20639"/>
                </a:lnTo>
                <a:lnTo>
                  <a:pt x="1138420" y="22335"/>
                </a:lnTo>
                <a:lnTo>
                  <a:pt x="1139084" y="23211"/>
                </a:lnTo>
                <a:lnTo>
                  <a:pt x="1137228" y="23977"/>
                </a:lnTo>
                <a:lnTo>
                  <a:pt x="1135414" y="24941"/>
                </a:lnTo>
                <a:lnTo>
                  <a:pt x="1133037" y="25463"/>
                </a:lnTo>
                <a:close/>
              </a:path>
              <a:path w="2096770" h="476884">
                <a:moveTo>
                  <a:pt x="1119393" y="41964"/>
                </a:moveTo>
                <a:lnTo>
                  <a:pt x="1117016" y="38701"/>
                </a:lnTo>
                <a:lnTo>
                  <a:pt x="1117700" y="38280"/>
                </a:lnTo>
                <a:lnTo>
                  <a:pt x="1118648" y="37364"/>
                </a:lnTo>
                <a:lnTo>
                  <a:pt x="1119657" y="37907"/>
                </a:lnTo>
                <a:lnTo>
                  <a:pt x="1119962" y="38904"/>
                </a:lnTo>
                <a:lnTo>
                  <a:pt x="1120415" y="39637"/>
                </a:lnTo>
                <a:lnTo>
                  <a:pt x="1119393" y="41964"/>
                </a:lnTo>
                <a:close/>
              </a:path>
              <a:path w="2096770" h="476884">
                <a:moveTo>
                  <a:pt x="1118519" y="112433"/>
                </a:moveTo>
                <a:lnTo>
                  <a:pt x="1117810" y="110770"/>
                </a:lnTo>
                <a:lnTo>
                  <a:pt x="1116976" y="109244"/>
                </a:lnTo>
                <a:lnTo>
                  <a:pt x="1116508" y="107167"/>
                </a:lnTo>
                <a:lnTo>
                  <a:pt x="1118039" y="106408"/>
                </a:lnTo>
                <a:lnTo>
                  <a:pt x="1118817" y="105810"/>
                </a:lnTo>
                <a:lnTo>
                  <a:pt x="1120998" y="110770"/>
                </a:lnTo>
                <a:lnTo>
                  <a:pt x="1118519" y="112433"/>
                </a:lnTo>
                <a:close/>
              </a:path>
              <a:path w="2096770" h="476884">
                <a:moveTo>
                  <a:pt x="1118689" y="78040"/>
                </a:moveTo>
                <a:lnTo>
                  <a:pt x="1117930" y="76398"/>
                </a:lnTo>
                <a:lnTo>
                  <a:pt x="1116982" y="74810"/>
                </a:lnTo>
                <a:lnTo>
                  <a:pt x="1116441" y="72625"/>
                </a:lnTo>
                <a:lnTo>
                  <a:pt x="1117910" y="71771"/>
                </a:lnTo>
                <a:lnTo>
                  <a:pt x="1118655" y="71106"/>
                </a:lnTo>
                <a:lnTo>
                  <a:pt x="1119440" y="72754"/>
                </a:lnTo>
                <a:lnTo>
                  <a:pt x="1120402" y="74356"/>
                </a:lnTo>
                <a:lnTo>
                  <a:pt x="1120991" y="76513"/>
                </a:lnTo>
                <a:lnTo>
                  <a:pt x="1119467" y="77375"/>
                </a:lnTo>
                <a:lnTo>
                  <a:pt x="1118689" y="78040"/>
                </a:lnTo>
                <a:close/>
              </a:path>
              <a:path w="2096770" h="476884">
                <a:moveTo>
                  <a:pt x="1117639" y="10292"/>
                </a:moveTo>
                <a:lnTo>
                  <a:pt x="1112831" y="9763"/>
                </a:lnTo>
                <a:lnTo>
                  <a:pt x="1110854" y="7130"/>
                </a:lnTo>
                <a:lnTo>
                  <a:pt x="1113543" y="2347"/>
                </a:lnTo>
                <a:lnTo>
                  <a:pt x="1116651" y="1065"/>
                </a:lnTo>
                <a:lnTo>
                  <a:pt x="1119345" y="2062"/>
                </a:lnTo>
                <a:lnTo>
                  <a:pt x="1119806" y="4912"/>
                </a:lnTo>
                <a:lnTo>
                  <a:pt x="1120639" y="6730"/>
                </a:lnTo>
                <a:lnTo>
                  <a:pt x="1119197" y="7945"/>
                </a:lnTo>
                <a:lnTo>
                  <a:pt x="1117639" y="10292"/>
                </a:lnTo>
                <a:close/>
              </a:path>
              <a:path w="2096770" h="476884">
                <a:moveTo>
                  <a:pt x="1130931" y="62414"/>
                </a:moveTo>
                <a:lnTo>
                  <a:pt x="1129557" y="59605"/>
                </a:lnTo>
                <a:lnTo>
                  <a:pt x="1131629" y="55208"/>
                </a:lnTo>
                <a:lnTo>
                  <a:pt x="1134581" y="54313"/>
                </a:lnTo>
                <a:lnTo>
                  <a:pt x="1137411" y="54747"/>
                </a:lnTo>
                <a:lnTo>
                  <a:pt x="1138203" y="57210"/>
                </a:lnTo>
                <a:lnTo>
                  <a:pt x="1139151" y="58662"/>
                </a:lnTo>
                <a:lnTo>
                  <a:pt x="1137682" y="59897"/>
                </a:lnTo>
                <a:lnTo>
                  <a:pt x="1136281" y="62061"/>
                </a:lnTo>
                <a:lnTo>
                  <a:pt x="1130931" y="62414"/>
                </a:lnTo>
                <a:close/>
              </a:path>
              <a:path w="2096770" h="476884">
                <a:moveTo>
                  <a:pt x="1118899" y="291487"/>
                </a:moveTo>
                <a:lnTo>
                  <a:pt x="1115364" y="291093"/>
                </a:lnTo>
                <a:lnTo>
                  <a:pt x="1112412" y="289574"/>
                </a:lnTo>
                <a:lnTo>
                  <a:pt x="1113299" y="282178"/>
                </a:lnTo>
                <a:lnTo>
                  <a:pt x="1115926" y="279640"/>
                </a:lnTo>
                <a:lnTo>
                  <a:pt x="1121289" y="280658"/>
                </a:lnTo>
                <a:lnTo>
                  <a:pt x="1123347" y="282884"/>
                </a:lnTo>
                <a:lnTo>
                  <a:pt x="1125365" y="288854"/>
                </a:lnTo>
                <a:lnTo>
                  <a:pt x="1122528" y="290652"/>
                </a:lnTo>
                <a:lnTo>
                  <a:pt x="1118899" y="291487"/>
                </a:lnTo>
                <a:close/>
              </a:path>
              <a:path w="2096770" h="476884">
                <a:moveTo>
                  <a:pt x="1140343" y="476716"/>
                </a:moveTo>
                <a:lnTo>
                  <a:pt x="1131751" y="476716"/>
                </a:lnTo>
                <a:lnTo>
                  <a:pt x="1131690" y="475942"/>
                </a:lnTo>
                <a:lnTo>
                  <a:pt x="1131832" y="475087"/>
                </a:lnTo>
                <a:lnTo>
                  <a:pt x="1132969" y="472828"/>
                </a:lnTo>
                <a:lnTo>
                  <a:pt x="1136104" y="471674"/>
                </a:lnTo>
                <a:lnTo>
                  <a:pt x="1138826" y="472617"/>
                </a:lnTo>
                <a:lnTo>
                  <a:pt x="1139463" y="475013"/>
                </a:lnTo>
                <a:lnTo>
                  <a:pt x="1140343" y="476716"/>
                </a:lnTo>
                <a:close/>
              </a:path>
              <a:path w="2096770" h="476884">
                <a:moveTo>
                  <a:pt x="1115357" y="393566"/>
                </a:moveTo>
                <a:lnTo>
                  <a:pt x="1112696" y="392542"/>
                </a:lnTo>
                <a:lnTo>
                  <a:pt x="1111552" y="390452"/>
                </a:lnTo>
                <a:lnTo>
                  <a:pt x="1114443" y="386863"/>
                </a:lnTo>
                <a:lnTo>
                  <a:pt x="1116874" y="386367"/>
                </a:lnTo>
                <a:lnTo>
                  <a:pt x="1118763" y="385431"/>
                </a:lnTo>
                <a:lnTo>
                  <a:pt x="1121133" y="391293"/>
                </a:lnTo>
                <a:lnTo>
                  <a:pt x="1115357" y="393566"/>
                </a:lnTo>
                <a:close/>
              </a:path>
              <a:path w="2096770" h="476884">
                <a:moveTo>
                  <a:pt x="1118533" y="426921"/>
                </a:moveTo>
                <a:lnTo>
                  <a:pt x="1117951" y="426222"/>
                </a:lnTo>
                <a:lnTo>
                  <a:pt x="1116874" y="425483"/>
                </a:lnTo>
                <a:lnTo>
                  <a:pt x="1116982" y="424187"/>
                </a:lnTo>
                <a:lnTo>
                  <a:pt x="1118161" y="423630"/>
                </a:lnTo>
                <a:lnTo>
                  <a:pt x="1118844" y="423026"/>
                </a:lnTo>
                <a:lnTo>
                  <a:pt x="1120578" y="425123"/>
                </a:lnTo>
                <a:lnTo>
                  <a:pt x="1118533" y="426921"/>
                </a:lnTo>
                <a:close/>
              </a:path>
              <a:path w="2096770" h="476884">
                <a:moveTo>
                  <a:pt x="1121512" y="466545"/>
                </a:moveTo>
                <a:lnTo>
                  <a:pt x="1116590" y="464652"/>
                </a:lnTo>
                <a:lnTo>
                  <a:pt x="1115601" y="461178"/>
                </a:lnTo>
                <a:lnTo>
                  <a:pt x="1116353" y="458071"/>
                </a:lnTo>
                <a:lnTo>
                  <a:pt x="1119021" y="457263"/>
                </a:lnTo>
                <a:lnTo>
                  <a:pt x="1120652" y="456212"/>
                </a:lnTo>
                <a:lnTo>
                  <a:pt x="1121919" y="457650"/>
                </a:lnTo>
                <a:lnTo>
                  <a:pt x="1124336" y="459177"/>
                </a:lnTo>
                <a:lnTo>
                  <a:pt x="1123936" y="463953"/>
                </a:lnTo>
                <a:lnTo>
                  <a:pt x="1121512" y="466545"/>
                </a:lnTo>
                <a:close/>
              </a:path>
              <a:path w="2096770" h="476884">
                <a:moveTo>
                  <a:pt x="1118276" y="356364"/>
                </a:moveTo>
                <a:lnTo>
                  <a:pt x="1117470" y="355550"/>
                </a:lnTo>
                <a:lnTo>
                  <a:pt x="1116935" y="354485"/>
                </a:lnTo>
                <a:lnTo>
                  <a:pt x="1117741" y="351215"/>
                </a:lnTo>
                <a:lnTo>
                  <a:pt x="1119095" y="350923"/>
                </a:lnTo>
                <a:lnTo>
                  <a:pt x="1120713" y="353671"/>
                </a:lnTo>
                <a:lnTo>
                  <a:pt x="1120165" y="354790"/>
                </a:lnTo>
                <a:lnTo>
                  <a:pt x="1120029" y="355666"/>
                </a:lnTo>
                <a:lnTo>
                  <a:pt x="1119339" y="355835"/>
                </a:lnTo>
                <a:lnTo>
                  <a:pt x="1118276" y="356364"/>
                </a:lnTo>
                <a:close/>
              </a:path>
              <a:path w="2096770" h="476884">
                <a:moveTo>
                  <a:pt x="1118601" y="323410"/>
                </a:moveTo>
                <a:lnTo>
                  <a:pt x="1117842" y="321558"/>
                </a:lnTo>
                <a:lnTo>
                  <a:pt x="1116888" y="319739"/>
                </a:lnTo>
                <a:lnTo>
                  <a:pt x="1116373" y="317331"/>
                </a:lnTo>
                <a:lnTo>
                  <a:pt x="1118045" y="316469"/>
                </a:lnTo>
                <a:lnTo>
                  <a:pt x="1118905" y="315784"/>
                </a:lnTo>
                <a:lnTo>
                  <a:pt x="1119664" y="317636"/>
                </a:lnTo>
                <a:lnTo>
                  <a:pt x="1120625" y="319448"/>
                </a:lnTo>
                <a:lnTo>
                  <a:pt x="1121133" y="321870"/>
                </a:lnTo>
                <a:lnTo>
                  <a:pt x="1119461" y="322725"/>
                </a:lnTo>
                <a:lnTo>
                  <a:pt x="1118601" y="323410"/>
                </a:lnTo>
                <a:close/>
              </a:path>
              <a:path w="2096770" h="476884">
                <a:moveTo>
                  <a:pt x="1137465" y="339443"/>
                </a:moveTo>
                <a:lnTo>
                  <a:pt x="1135251" y="339036"/>
                </a:lnTo>
                <a:lnTo>
                  <a:pt x="1133667" y="338174"/>
                </a:lnTo>
                <a:lnTo>
                  <a:pt x="1131656" y="337373"/>
                </a:lnTo>
                <a:lnTo>
                  <a:pt x="1132922" y="336254"/>
                </a:lnTo>
                <a:lnTo>
                  <a:pt x="1134154" y="334354"/>
                </a:lnTo>
                <a:lnTo>
                  <a:pt x="1136511" y="334619"/>
                </a:lnTo>
                <a:lnTo>
                  <a:pt x="1137682" y="336322"/>
                </a:lnTo>
                <a:lnTo>
                  <a:pt x="1138935" y="337360"/>
                </a:lnTo>
                <a:lnTo>
                  <a:pt x="1138258" y="338066"/>
                </a:lnTo>
                <a:lnTo>
                  <a:pt x="1137465" y="339443"/>
                </a:lnTo>
                <a:close/>
              </a:path>
              <a:path w="2096770" h="476884">
                <a:moveTo>
                  <a:pt x="1136870" y="377866"/>
                </a:moveTo>
                <a:lnTo>
                  <a:pt x="1131899" y="377520"/>
                </a:lnTo>
                <a:lnTo>
                  <a:pt x="1129956" y="374792"/>
                </a:lnTo>
                <a:lnTo>
                  <a:pt x="1132197" y="370090"/>
                </a:lnTo>
                <a:lnTo>
                  <a:pt x="1135387" y="368998"/>
                </a:lnTo>
                <a:lnTo>
                  <a:pt x="1138258" y="369873"/>
                </a:lnTo>
                <a:lnTo>
                  <a:pt x="1138921" y="372553"/>
                </a:lnTo>
                <a:lnTo>
                  <a:pt x="1139890" y="374243"/>
                </a:lnTo>
                <a:lnTo>
                  <a:pt x="1138420" y="375491"/>
                </a:lnTo>
                <a:lnTo>
                  <a:pt x="1136870" y="377866"/>
                </a:lnTo>
                <a:close/>
              </a:path>
              <a:path w="2096770" h="476884">
                <a:moveTo>
                  <a:pt x="1133795" y="241088"/>
                </a:moveTo>
                <a:lnTo>
                  <a:pt x="1131127" y="238836"/>
                </a:lnTo>
                <a:lnTo>
                  <a:pt x="1130484" y="233808"/>
                </a:lnTo>
                <a:lnTo>
                  <a:pt x="1132231" y="230952"/>
                </a:lnTo>
                <a:lnTo>
                  <a:pt x="1136890" y="229513"/>
                </a:lnTo>
                <a:lnTo>
                  <a:pt x="1139666" y="230986"/>
                </a:lnTo>
                <a:lnTo>
                  <a:pt x="1140716" y="234650"/>
                </a:lnTo>
                <a:lnTo>
                  <a:pt x="1139646" y="236373"/>
                </a:lnTo>
                <a:lnTo>
                  <a:pt x="1138928" y="239039"/>
                </a:lnTo>
                <a:lnTo>
                  <a:pt x="1133795" y="241088"/>
                </a:lnTo>
                <a:close/>
              </a:path>
              <a:path w="2096770" h="476884">
                <a:moveTo>
                  <a:pt x="1130315" y="308578"/>
                </a:moveTo>
                <a:lnTo>
                  <a:pt x="1128758" y="305057"/>
                </a:lnTo>
                <a:lnTo>
                  <a:pt x="1131554" y="298218"/>
                </a:lnTo>
                <a:lnTo>
                  <a:pt x="1134913" y="296616"/>
                </a:lnTo>
                <a:lnTo>
                  <a:pt x="1139673" y="297824"/>
                </a:lnTo>
                <a:lnTo>
                  <a:pt x="1140363" y="300911"/>
                </a:lnTo>
                <a:lnTo>
                  <a:pt x="1141779" y="303517"/>
                </a:lnTo>
                <a:lnTo>
                  <a:pt x="1139226" y="305206"/>
                </a:lnTo>
                <a:lnTo>
                  <a:pt x="1136700" y="308191"/>
                </a:lnTo>
                <a:lnTo>
                  <a:pt x="1130315" y="308578"/>
                </a:lnTo>
                <a:close/>
              </a:path>
              <a:path w="2096770" h="476884">
                <a:moveTo>
                  <a:pt x="1134256" y="448097"/>
                </a:moveTo>
                <a:lnTo>
                  <a:pt x="1131764" y="446496"/>
                </a:lnTo>
                <a:lnTo>
                  <a:pt x="1130857" y="443089"/>
                </a:lnTo>
                <a:lnTo>
                  <a:pt x="1131811" y="441454"/>
                </a:lnTo>
                <a:lnTo>
                  <a:pt x="1132441" y="438822"/>
                </a:lnTo>
                <a:lnTo>
                  <a:pt x="1137134" y="437248"/>
                </a:lnTo>
                <a:lnTo>
                  <a:pt x="1139639" y="439419"/>
                </a:lnTo>
                <a:lnTo>
                  <a:pt x="1140255" y="444107"/>
                </a:lnTo>
                <a:lnTo>
                  <a:pt x="1138664" y="446869"/>
                </a:lnTo>
                <a:lnTo>
                  <a:pt x="1134256" y="448097"/>
                </a:lnTo>
                <a:close/>
              </a:path>
              <a:path w="2096770" h="476884">
                <a:moveTo>
                  <a:pt x="1134364" y="412639"/>
                </a:moveTo>
                <a:lnTo>
                  <a:pt x="1133220" y="411071"/>
                </a:lnTo>
                <a:lnTo>
                  <a:pt x="1130979" y="409375"/>
                </a:lnTo>
                <a:lnTo>
                  <a:pt x="1131595" y="404463"/>
                </a:lnTo>
                <a:lnTo>
                  <a:pt x="1134263" y="402454"/>
                </a:lnTo>
                <a:lnTo>
                  <a:pt x="1139003" y="405263"/>
                </a:lnTo>
                <a:lnTo>
                  <a:pt x="1140147" y="408500"/>
                </a:lnTo>
                <a:lnTo>
                  <a:pt x="1138962" y="411261"/>
                </a:lnTo>
                <a:lnTo>
                  <a:pt x="1136192" y="411750"/>
                </a:lnTo>
                <a:lnTo>
                  <a:pt x="1134364" y="412639"/>
                </a:lnTo>
                <a:close/>
              </a:path>
              <a:path w="2096770" h="476884">
                <a:moveTo>
                  <a:pt x="1133436" y="273086"/>
                </a:moveTo>
                <a:lnTo>
                  <a:pt x="1132448" y="271621"/>
                </a:lnTo>
                <a:lnTo>
                  <a:pt x="1130430" y="269938"/>
                </a:lnTo>
                <a:lnTo>
                  <a:pt x="1131344" y="265474"/>
                </a:lnTo>
                <a:lnTo>
                  <a:pt x="1133951" y="264347"/>
                </a:lnTo>
                <a:lnTo>
                  <a:pt x="1139497" y="266430"/>
                </a:lnTo>
                <a:lnTo>
                  <a:pt x="1140235" y="268445"/>
                </a:lnTo>
                <a:lnTo>
                  <a:pt x="1137316" y="271722"/>
                </a:lnTo>
                <a:lnTo>
                  <a:pt x="1135163" y="272211"/>
                </a:lnTo>
                <a:lnTo>
                  <a:pt x="1133436" y="273086"/>
                </a:lnTo>
                <a:close/>
              </a:path>
              <a:path w="2096770" h="476884">
                <a:moveTo>
                  <a:pt x="1133220" y="167099"/>
                </a:moveTo>
                <a:lnTo>
                  <a:pt x="1130870" y="165138"/>
                </a:lnTo>
                <a:lnTo>
                  <a:pt x="1130112" y="160205"/>
                </a:lnTo>
                <a:lnTo>
                  <a:pt x="1132638" y="158095"/>
                </a:lnTo>
                <a:lnTo>
                  <a:pt x="1137310" y="158068"/>
                </a:lnTo>
                <a:lnTo>
                  <a:pt x="1138657" y="160171"/>
                </a:lnTo>
                <a:lnTo>
                  <a:pt x="1139991" y="161311"/>
                </a:lnTo>
                <a:lnTo>
                  <a:pt x="1139998" y="164962"/>
                </a:lnTo>
                <a:lnTo>
                  <a:pt x="1137892" y="167065"/>
                </a:lnTo>
                <a:lnTo>
                  <a:pt x="1133220" y="167099"/>
                </a:lnTo>
                <a:close/>
              </a:path>
              <a:path w="2096770" h="476884">
                <a:moveTo>
                  <a:pt x="1137337" y="132021"/>
                </a:moveTo>
                <a:lnTo>
                  <a:pt x="1132604" y="131729"/>
                </a:lnTo>
                <a:lnTo>
                  <a:pt x="1130633" y="129212"/>
                </a:lnTo>
                <a:lnTo>
                  <a:pt x="1132895" y="124598"/>
                </a:lnTo>
                <a:lnTo>
                  <a:pt x="1135888" y="123492"/>
                </a:lnTo>
                <a:lnTo>
                  <a:pt x="1138616" y="124286"/>
                </a:lnTo>
                <a:lnTo>
                  <a:pt x="1139246" y="126898"/>
                </a:lnTo>
                <a:lnTo>
                  <a:pt x="1140154" y="128526"/>
                </a:lnTo>
                <a:lnTo>
                  <a:pt x="1138779" y="129741"/>
                </a:lnTo>
                <a:lnTo>
                  <a:pt x="1137337" y="132021"/>
                </a:lnTo>
                <a:close/>
              </a:path>
              <a:path w="2096770" h="476884">
                <a:moveTo>
                  <a:pt x="1136463" y="201424"/>
                </a:moveTo>
                <a:lnTo>
                  <a:pt x="1134256" y="199836"/>
                </a:lnTo>
                <a:lnTo>
                  <a:pt x="1132380" y="199171"/>
                </a:lnTo>
                <a:lnTo>
                  <a:pt x="1133362" y="197421"/>
                </a:lnTo>
                <a:lnTo>
                  <a:pt x="1133965" y="195188"/>
                </a:lnTo>
                <a:lnTo>
                  <a:pt x="1137472" y="192413"/>
                </a:lnTo>
                <a:lnTo>
                  <a:pt x="1139483" y="193411"/>
                </a:lnTo>
                <a:lnTo>
                  <a:pt x="1140553" y="195880"/>
                </a:lnTo>
                <a:lnTo>
                  <a:pt x="1139707" y="197645"/>
                </a:lnTo>
                <a:lnTo>
                  <a:pt x="1139226" y="200420"/>
                </a:lnTo>
                <a:lnTo>
                  <a:pt x="1136463" y="201424"/>
                </a:lnTo>
                <a:close/>
              </a:path>
              <a:path w="2096770" h="476884">
                <a:moveTo>
                  <a:pt x="1133294" y="99528"/>
                </a:moveTo>
                <a:lnTo>
                  <a:pt x="1131216" y="96970"/>
                </a:lnTo>
                <a:lnTo>
                  <a:pt x="1131256" y="92180"/>
                </a:lnTo>
                <a:lnTo>
                  <a:pt x="1133152" y="89873"/>
                </a:lnTo>
                <a:lnTo>
                  <a:pt x="1138305" y="88570"/>
                </a:lnTo>
                <a:lnTo>
                  <a:pt x="1139978" y="91074"/>
                </a:lnTo>
                <a:lnTo>
                  <a:pt x="1140431" y="94527"/>
                </a:lnTo>
                <a:lnTo>
                  <a:pt x="1139300" y="95966"/>
                </a:lnTo>
                <a:lnTo>
                  <a:pt x="1138373" y="98320"/>
                </a:lnTo>
                <a:lnTo>
                  <a:pt x="1133294" y="99528"/>
                </a:lnTo>
                <a:close/>
              </a:path>
              <a:path w="2096770" h="476884">
                <a:moveTo>
                  <a:pt x="1223454" y="220476"/>
                </a:moveTo>
                <a:lnTo>
                  <a:pt x="1220725" y="219560"/>
                </a:lnTo>
                <a:lnTo>
                  <a:pt x="1220122" y="216948"/>
                </a:lnTo>
                <a:lnTo>
                  <a:pt x="1219208" y="215285"/>
                </a:lnTo>
                <a:lnTo>
                  <a:pt x="1220623" y="214118"/>
                </a:lnTo>
                <a:lnTo>
                  <a:pt x="1222120" y="211893"/>
                </a:lnTo>
                <a:lnTo>
                  <a:pt x="1226860" y="212253"/>
                </a:lnTo>
                <a:lnTo>
                  <a:pt x="1228905" y="214715"/>
                </a:lnTo>
                <a:lnTo>
                  <a:pt x="1226474" y="219370"/>
                </a:lnTo>
                <a:lnTo>
                  <a:pt x="1223454" y="220476"/>
                </a:lnTo>
                <a:close/>
              </a:path>
              <a:path w="2096770" h="476884">
                <a:moveTo>
                  <a:pt x="1221490" y="147307"/>
                </a:moveTo>
                <a:lnTo>
                  <a:pt x="1220732" y="145733"/>
                </a:lnTo>
                <a:lnTo>
                  <a:pt x="1220129" y="144926"/>
                </a:lnTo>
                <a:lnTo>
                  <a:pt x="1221856" y="144254"/>
                </a:lnTo>
                <a:lnTo>
                  <a:pt x="1223549" y="143406"/>
                </a:lnTo>
                <a:lnTo>
                  <a:pt x="1225756" y="142951"/>
                </a:lnTo>
                <a:lnTo>
                  <a:pt x="1226501" y="144525"/>
                </a:lnTo>
                <a:lnTo>
                  <a:pt x="1227104" y="145340"/>
                </a:lnTo>
                <a:lnTo>
                  <a:pt x="1225384" y="146018"/>
                </a:lnTo>
                <a:lnTo>
                  <a:pt x="1223704" y="146873"/>
                </a:lnTo>
                <a:lnTo>
                  <a:pt x="1221490" y="147307"/>
                </a:lnTo>
                <a:close/>
              </a:path>
              <a:path w="2096770" h="476884">
                <a:moveTo>
                  <a:pt x="1118722" y="150645"/>
                </a:moveTo>
                <a:lnTo>
                  <a:pt x="1116847" y="149804"/>
                </a:lnTo>
                <a:lnTo>
                  <a:pt x="1114409" y="149424"/>
                </a:lnTo>
                <a:lnTo>
                  <a:pt x="1111498" y="145896"/>
                </a:lnTo>
                <a:lnTo>
                  <a:pt x="1112594" y="143786"/>
                </a:lnTo>
                <a:lnTo>
                  <a:pt x="1115256" y="142734"/>
                </a:lnTo>
                <a:lnTo>
                  <a:pt x="1117145" y="143467"/>
                </a:lnTo>
                <a:lnTo>
                  <a:pt x="1120063" y="143759"/>
                </a:lnTo>
                <a:lnTo>
                  <a:pt x="1121214" y="146405"/>
                </a:lnTo>
                <a:lnTo>
                  <a:pt x="1119454" y="148746"/>
                </a:lnTo>
                <a:lnTo>
                  <a:pt x="1118722" y="150645"/>
                </a:lnTo>
                <a:close/>
              </a:path>
              <a:path w="2096770" h="476884">
                <a:moveTo>
                  <a:pt x="1221558" y="113220"/>
                </a:moveTo>
                <a:lnTo>
                  <a:pt x="1220779" y="111673"/>
                </a:lnTo>
                <a:lnTo>
                  <a:pt x="1220156" y="110879"/>
                </a:lnTo>
                <a:lnTo>
                  <a:pt x="1221849" y="110194"/>
                </a:lnTo>
                <a:lnTo>
                  <a:pt x="1223494" y="109318"/>
                </a:lnTo>
                <a:lnTo>
                  <a:pt x="1225695" y="108857"/>
                </a:lnTo>
                <a:lnTo>
                  <a:pt x="1226474" y="110390"/>
                </a:lnTo>
                <a:lnTo>
                  <a:pt x="1227097" y="111177"/>
                </a:lnTo>
                <a:lnTo>
                  <a:pt x="1225404" y="111876"/>
                </a:lnTo>
                <a:lnTo>
                  <a:pt x="1223745" y="112751"/>
                </a:lnTo>
                <a:lnTo>
                  <a:pt x="1221558" y="113220"/>
                </a:lnTo>
                <a:close/>
              </a:path>
              <a:path w="2096770" h="476884">
                <a:moveTo>
                  <a:pt x="1224835" y="254482"/>
                </a:moveTo>
                <a:lnTo>
                  <a:pt x="1220163" y="253844"/>
                </a:lnTo>
                <a:lnTo>
                  <a:pt x="1218339" y="251225"/>
                </a:lnTo>
                <a:lnTo>
                  <a:pt x="1220976" y="246761"/>
                </a:lnTo>
                <a:lnTo>
                  <a:pt x="1224070" y="245689"/>
                </a:lnTo>
                <a:lnTo>
                  <a:pt x="1226691" y="246822"/>
                </a:lnTo>
                <a:lnTo>
                  <a:pt x="1227137" y="249475"/>
                </a:lnTo>
                <a:lnTo>
                  <a:pt x="1227954" y="251232"/>
                </a:lnTo>
                <a:lnTo>
                  <a:pt x="1226467" y="252324"/>
                </a:lnTo>
                <a:lnTo>
                  <a:pt x="1224835" y="254482"/>
                </a:lnTo>
                <a:close/>
              </a:path>
              <a:path w="2096770" h="476884">
                <a:moveTo>
                  <a:pt x="1221761" y="394319"/>
                </a:moveTo>
                <a:lnTo>
                  <a:pt x="1219885" y="393417"/>
                </a:lnTo>
                <a:lnTo>
                  <a:pt x="1219323" y="390031"/>
                </a:lnTo>
                <a:lnTo>
                  <a:pt x="1220651" y="388695"/>
                </a:lnTo>
                <a:lnTo>
                  <a:pt x="1224111" y="387514"/>
                </a:lnTo>
                <a:lnTo>
                  <a:pt x="1226068" y="388593"/>
                </a:lnTo>
                <a:lnTo>
                  <a:pt x="1226711" y="391829"/>
                </a:lnTo>
                <a:lnTo>
                  <a:pt x="1225180" y="392752"/>
                </a:lnTo>
                <a:lnTo>
                  <a:pt x="1224409" y="393526"/>
                </a:lnTo>
                <a:lnTo>
                  <a:pt x="1221761" y="394319"/>
                </a:lnTo>
                <a:close/>
              </a:path>
              <a:path w="2096770" h="476884">
                <a:moveTo>
                  <a:pt x="1224889" y="427403"/>
                </a:moveTo>
                <a:lnTo>
                  <a:pt x="1220014" y="424770"/>
                </a:lnTo>
                <a:lnTo>
                  <a:pt x="1220725" y="424051"/>
                </a:lnTo>
                <a:lnTo>
                  <a:pt x="1221673" y="422599"/>
                </a:lnTo>
                <a:lnTo>
                  <a:pt x="1223820" y="423291"/>
                </a:lnTo>
                <a:lnTo>
                  <a:pt x="1225377" y="424343"/>
                </a:lnTo>
                <a:lnTo>
                  <a:pt x="1226988" y="425211"/>
                </a:lnTo>
                <a:lnTo>
                  <a:pt x="1224889" y="427403"/>
                </a:lnTo>
                <a:close/>
              </a:path>
              <a:path w="2096770" h="476884">
                <a:moveTo>
                  <a:pt x="1202043" y="167465"/>
                </a:moveTo>
                <a:lnTo>
                  <a:pt x="1199294" y="165823"/>
                </a:lnTo>
                <a:lnTo>
                  <a:pt x="1201942" y="160504"/>
                </a:lnTo>
                <a:lnTo>
                  <a:pt x="1204379" y="159221"/>
                </a:lnTo>
                <a:lnTo>
                  <a:pt x="1206979" y="159208"/>
                </a:lnTo>
                <a:lnTo>
                  <a:pt x="1207941" y="161929"/>
                </a:lnTo>
                <a:lnTo>
                  <a:pt x="1208889" y="163421"/>
                </a:lnTo>
                <a:lnTo>
                  <a:pt x="1207711" y="164772"/>
                </a:lnTo>
                <a:lnTo>
                  <a:pt x="1206600" y="167167"/>
                </a:lnTo>
                <a:lnTo>
                  <a:pt x="1202043" y="167465"/>
                </a:lnTo>
                <a:close/>
              </a:path>
              <a:path w="2096770" h="476884">
                <a:moveTo>
                  <a:pt x="1220976" y="464604"/>
                </a:moveTo>
                <a:lnTo>
                  <a:pt x="1220359" y="462773"/>
                </a:lnTo>
                <a:lnTo>
                  <a:pt x="1218748" y="460330"/>
                </a:lnTo>
                <a:lnTo>
                  <a:pt x="1220204" y="457908"/>
                </a:lnTo>
                <a:lnTo>
                  <a:pt x="1222953" y="456917"/>
                </a:lnTo>
                <a:lnTo>
                  <a:pt x="1227517" y="457467"/>
                </a:lnTo>
                <a:lnTo>
                  <a:pt x="1228397" y="459943"/>
                </a:lnTo>
                <a:lnTo>
                  <a:pt x="1225181" y="463376"/>
                </a:lnTo>
                <a:lnTo>
                  <a:pt x="1222844" y="463777"/>
                </a:lnTo>
                <a:lnTo>
                  <a:pt x="1220976" y="464604"/>
                </a:lnTo>
                <a:close/>
              </a:path>
              <a:path w="2096770" h="476884">
                <a:moveTo>
                  <a:pt x="1206471" y="96861"/>
                </a:moveTo>
                <a:lnTo>
                  <a:pt x="1205719" y="95056"/>
                </a:lnTo>
                <a:lnTo>
                  <a:pt x="1204900" y="93516"/>
                </a:lnTo>
                <a:lnTo>
                  <a:pt x="1204427" y="91331"/>
                </a:lnTo>
                <a:lnTo>
                  <a:pt x="1205970" y="90544"/>
                </a:lnTo>
                <a:lnTo>
                  <a:pt x="1206763" y="89927"/>
                </a:lnTo>
                <a:lnTo>
                  <a:pt x="1208835" y="95056"/>
                </a:lnTo>
                <a:lnTo>
                  <a:pt x="1206471" y="96861"/>
                </a:lnTo>
                <a:close/>
              </a:path>
              <a:path w="2096770" h="476884">
                <a:moveTo>
                  <a:pt x="1208307" y="476722"/>
                </a:moveTo>
                <a:lnTo>
                  <a:pt x="1205002" y="476722"/>
                </a:lnTo>
                <a:lnTo>
                  <a:pt x="1205626" y="475494"/>
                </a:lnTo>
                <a:lnTo>
                  <a:pt x="1206268" y="474436"/>
                </a:lnTo>
                <a:lnTo>
                  <a:pt x="1206912" y="473303"/>
                </a:lnTo>
                <a:lnTo>
                  <a:pt x="1208997" y="475494"/>
                </a:lnTo>
                <a:lnTo>
                  <a:pt x="1208307" y="476722"/>
                </a:lnTo>
                <a:close/>
              </a:path>
              <a:path w="2096770" h="476884">
                <a:moveTo>
                  <a:pt x="1205368" y="133846"/>
                </a:moveTo>
                <a:lnTo>
                  <a:pt x="1200567" y="131227"/>
                </a:lnTo>
                <a:lnTo>
                  <a:pt x="1199463" y="128058"/>
                </a:lnTo>
                <a:lnTo>
                  <a:pt x="1200513" y="125229"/>
                </a:lnTo>
                <a:lnTo>
                  <a:pt x="1203167" y="124598"/>
                </a:lnTo>
                <a:lnTo>
                  <a:pt x="1204894" y="123628"/>
                </a:lnTo>
                <a:lnTo>
                  <a:pt x="1206052" y="125148"/>
                </a:lnTo>
                <a:lnTo>
                  <a:pt x="1208279" y="126749"/>
                </a:lnTo>
                <a:lnTo>
                  <a:pt x="1207866" y="131661"/>
                </a:lnTo>
                <a:lnTo>
                  <a:pt x="1205368" y="133846"/>
                </a:lnTo>
                <a:close/>
              </a:path>
              <a:path w="2096770" h="476884">
                <a:moveTo>
                  <a:pt x="1202449" y="448205"/>
                </a:moveTo>
                <a:lnTo>
                  <a:pt x="1199687" y="446306"/>
                </a:lnTo>
                <a:lnTo>
                  <a:pt x="1199186" y="441380"/>
                </a:lnTo>
                <a:lnTo>
                  <a:pt x="1200872" y="438679"/>
                </a:lnTo>
                <a:lnTo>
                  <a:pt x="1205808" y="436786"/>
                </a:lnTo>
                <a:lnTo>
                  <a:pt x="1207894" y="438985"/>
                </a:lnTo>
                <a:lnTo>
                  <a:pt x="1208733" y="442404"/>
                </a:lnTo>
                <a:lnTo>
                  <a:pt x="1207758" y="444046"/>
                </a:lnTo>
                <a:lnTo>
                  <a:pt x="1207094" y="446685"/>
                </a:lnTo>
                <a:lnTo>
                  <a:pt x="1202449" y="448205"/>
                </a:lnTo>
                <a:close/>
              </a:path>
              <a:path w="2096770" h="476884">
                <a:moveTo>
                  <a:pt x="1240653" y="445885"/>
                </a:moveTo>
                <a:lnTo>
                  <a:pt x="1239874" y="444161"/>
                </a:lnTo>
                <a:lnTo>
                  <a:pt x="1238913" y="442479"/>
                </a:lnTo>
                <a:lnTo>
                  <a:pt x="1238344" y="440206"/>
                </a:lnTo>
                <a:lnTo>
                  <a:pt x="1239861" y="439337"/>
                </a:lnTo>
                <a:lnTo>
                  <a:pt x="1240633" y="438659"/>
                </a:lnTo>
                <a:lnTo>
                  <a:pt x="1242969" y="443809"/>
                </a:lnTo>
                <a:lnTo>
                  <a:pt x="1240653" y="445885"/>
                </a:lnTo>
                <a:close/>
              </a:path>
              <a:path w="2096770" h="476884">
                <a:moveTo>
                  <a:pt x="1240531" y="24927"/>
                </a:moveTo>
                <a:lnTo>
                  <a:pt x="1239942" y="24215"/>
                </a:lnTo>
                <a:lnTo>
                  <a:pt x="1238865" y="23469"/>
                </a:lnTo>
                <a:lnTo>
                  <a:pt x="1238960" y="22139"/>
                </a:lnTo>
                <a:lnTo>
                  <a:pt x="1240145" y="21555"/>
                </a:lnTo>
                <a:lnTo>
                  <a:pt x="1240836" y="20945"/>
                </a:lnTo>
                <a:lnTo>
                  <a:pt x="1241425" y="21657"/>
                </a:lnTo>
                <a:lnTo>
                  <a:pt x="1242508" y="22410"/>
                </a:lnTo>
                <a:lnTo>
                  <a:pt x="1242407" y="23733"/>
                </a:lnTo>
                <a:lnTo>
                  <a:pt x="1241222" y="24310"/>
                </a:lnTo>
                <a:lnTo>
                  <a:pt x="1240531" y="24927"/>
                </a:lnTo>
                <a:close/>
              </a:path>
              <a:path w="2096770" h="476884">
                <a:moveTo>
                  <a:pt x="1224456" y="324217"/>
                </a:moveTo>
                <a:lnTo>
                  <a:pt x="1219527" y="323498"/>
                </a:lnTo>
                <a:lnTo>
                  <a:pt x="1217759" y="320655"/>
                </a:lnTo>
                <a:lnTo>
                  <a:pt x="1220549" y="316048"/>
                </a:lnTo>
                <a:lnTo>
                  <a:pt x="1223779" y="314942"/>
                </a:lnTo>
                <a:lnTo>
                  <a:pt x="1226508" y="316143"/>
                </a:lnTo>
                <a:lnTo>
                  <a:pt x="1226955" y="318925"/>
                </a:lnTo>
                <a:lnTo>
                  <a:pt x="1227808" y="320764"/>
                </a:lnTo>
                <a:lnTo>
                  <a:pt x="1226217" y="321924"/>
                </a:lnTo>
                <a:lnTo>
                  <a:pt x="1224456" y="324217"/>
                </a:lnTo>
                <a:close/>
              </a:path>
              <a:path w="2096770" h="476884">
                <a:moveTo>
                  <a:pt x="1240863" y="62896"/>
                </a:moveTo>
                <a:lnTo>
                  <a:pt x="1239021" y="61987"/>
                </a:lnTo>
                <a:lnTo>
                  <a:pt x="1236624" y="61525"/>
                </a:lnTo>
                <a:lnTo>
                  <a:pt x="1233834" y="57950"/>
                </a:lnTo>
                <a:lnTo>
                  <a:pt x="1234945" y="55826"/>
                </a:lnTo>
                <a:lnTo>
                  <a:pt x="1237504" y="54713"/>
                </a:lnTo>
                <a:lnTo>
                  <a:pt x="1239366" y="55500"/>
                </a:lnTo>
                <a:lnTo>
                  <a:pt x="1242366" y="55907"/>
                </a:lnTo>
                <a:lnTo>
                  <a:pt x="1243300" y="58696"/>
                </a:lnTo>
                <a:lnTo>
                  <a:pt x="1241601" y="60955"/>
                </a:lnTo>
                <a:lnTo>
                  <a:pt x="1240863" y="62896"/>
                </a:lnTo>
                <a:close/>
              </a:path>
              <a:path w="2096770" h="476884">
                <a:moveTo>
                  <a:pt x="1240667" y="411363"/>
                </a:moveTo>
                <a:lnTo>
                  <a:pt x="1239881" y="409640"/>
                </a:lnTo>
                <a:lnTo>
                  <a:pt x="1238899" y="407964"/>
                </a:lnTo>
                <a:lnTo>
                  <a:pt x="1238330" y="405684"/>
                </a:lnTo>
                <a:lnTo>
                  <a:pt x="1239861" y="404795"/>
                </a:lnTo>
                <a:lnTo>
                  <a:pt x="1240633" y="404096"/>
                </a:lnTo>
                <a:lnTo>
                  <a:pt x="1242969" y="409260"/>
                </a:lnTo>
                <a:lnTo>
                  <a:pt x="1240667" y="411363"/>
                </a:lnTo>
                <a:close/>
              </a:path>
              <a:path w="2096770" h="476884">
                <a:moveTo>
                  <a:pt x="1206471" y="376604"/>
                </a:moveTo>
                <a:lnTo>
                  <a:pt x="1205727" y="374826"/>
                </a:lnTo>
                <a:lnTo>
                  <a:pt x="1204907" y="373286"/>
                </a:lnTo>
                <a:lnTo>
                  <a:pt x="1204433" y="371122"/>
                </a:lnTo>
                <a:lnTo>
                  <a:pt x="1205970" y="370341"/>
                </a:lnTo>
                <a:lnTo>
                  <a:pt x="1206756" y="369731"/>
                </a:lnTo>
                <a:lnTo>
                  <a:pt x="1208828" y="374826"/>
                </a:lnTo>
                <a:lnTo>
                  <a:pt x="1206471" y="376604"/>
                </a:lnTo>
                <a:close/>
              </a:path>
              <a:path w="2096770" h="476884">
                <a:moveTo>
                  <a:pt x="1223549" y="185533"/>
                </a:moveTo>
                <a:lnTo>
                  <a:pt x="1219147" y="184007"/>
                </a:lnTo>
                <a:lnTo>
                  <a:pt x="1218057" y="180696"/>
                </a:lnTo>
                <a:lnTo>
                  <a:pt x="1218985" y="177982"/>
                </a:lnTo>
                <a:lnTo>
                  <a:pt x="1221605" y="177446"/>
                </a:lnTo>
                <a:lnTo>
                  <a:pt x="1223217" y="176604"/>
                </a:lnTo>
                <a:lnTo>
                  <a:pt x="1224470" y="177839"/>
                </a:lnTo>
                <a:lnTo>
                  <a:pt x="1226887" y="179257"/>
                </a:lnTo>
                <a:lnTo>
                  <a:pt x="1226176" y="183539"/>
                </a:lnTo>
                <a:lnTo>
                  <a:pt x="1223549" y="185533"/>
                </a:lnTo>
                <a:close/>
              </a:path>
              <a:path w="2096770" h="476884">
                <a:moveTo>
                  <a:pt x="1224443" y="10387"/>
                </a:moveTo>
                <a:lnTo>
                  <a:pt x="1219581" y="9641"/>
                </a:lnTo>
                <a:lnTo>
                  <a:pt x="1217800" y="6832"/>
                </a:lnTo>
                <a:lnTo>
                  <a:pt x="1220529" y="2259"/>
                </a:lnTo>
                <a:lnTo>
                  <a:pt x="1223759" y="1180"/>
                </a:lnTo>
                <a:lnTo>
                  <a:pt x="1226467" y="2422"/>
                </a:lnTo>
                <a:lnTo>
                  <a:pt x="1226914" y="5156"/>
                </a:lnTo>
                <a:lnTo>
                  <a:pt x="1227774" y="6981"/>
                </a:lnTo>
                <a:lnTo>
                  <a:pt x="1226196" y="8128"/>
                </a:lnTo>
                <a:lnTo>
                  <a:pt x="1224443" y="10387"/>
                </a:lnTo>
                <a:close/>
              </a:path>
              <a:path w="2096770" h="476884">
                <a:moveTo>
                  <a:pt x="1224686" y="358529"/>
                </a:moveTo>
                <a:lnTo>
                  <a:pt x="1220021" y="357403"/>
                </a:lnTo>
                <a:lnTo>
                  <a:pt x="1218443" y="354621"/>
                </a:lnTo>
                <a:lnTo>
                  <a:pt x="1221592" y="350428"/>
                </a:lnTo>
                <a:lnTo>
                  <a:pt x="1224767" y="349715"/>
                </a:lnTo>
                <a:lnTo>
                  <a:pt x="1227239" y="351249"/>
                </a:lnTo>
                <a:lnTo>
                  <a:pt x="1227510" y="353813"/>
                </a:lnTo>
                <a:lnTo>
                  <a:pt x="1228248" y="355632"/>
                </a:lnTo>
                <a:lnTo>
                  <a:pt x="1226589" y="356561"/>
                </a:lnTo>
                <a:lnTo>
                  <a:pt x="1224686" y="358529"/>
                </a:lnTo>
                <a:close/>
              </a:path>
              <a:path w="2096770" h="476884">
                <a:moveTo>
                  <a:pt x="1220481" y="288698"/>
                </a:moveTo>
                <a:lnTo>
                  <a:pt x="1218240" y="286412"/>
                </a:lnTo>
                <a:lnTo>
                  <a:pt x="1220088" y="281527"/>
                </a:lnTo>
                <a:lnTo>
                  <a:pt x="1223034" y="280251"/>
                </a:lnTo>
                <a:lnTo>
                  <a:pt x="1225871" y="280821"/>
                </a:lnTo>
                <a:lnTo>
                  <a:pt x="1226751" y="283298"/>
                </a:lnTo>
                <a:lnTo>
                  <a:pt x="1228085" y="285170"/>
                </a:lnTo>
                <a:lnTo>
                  <a:pt x="1226772" y="286337"/>
                </a:lnTo>
                <a:lnTo>
                  <a:pt x="1225445" y="288508"/>
                </a:lnTo>
                <a:lnTo>
                  <a:pt x="1220481" y="288698"/>
                </a:lnTo>
                <a:close/>
              </a:path>
              <a:path w="2096770" h="476884">
                <a:moveTo>
                  <a:pt x="1225011" y="44108"/>
                </a:moveTo>
                <a:lnTo>
                  <a:pt x="1220244" y="43749"/>
                </a:lnTo>
                <a:lnTo>
                  <a:pt x="1218314" y="41191"/>
                </a:lnTo>
                <a:lnTo>
                  <a:pt x="1220651" y="36604"/>
                </a:lnTo>
                <a:lnTo>
                  <a:pt x="1223691" y="35512"/>
                </a:lnTo>
                <a:lnTo>
                  <a:pt x="1226413" y="36414"/>
                </a:lnTo>
                <a:lnTo>
                  <a:pt x="1227016" y="39020"/>
                </a:lnTo>
                <a:lnTo>
                  <a:pt x="1227930" y="40675"/>
                </a:lnTo>
                <a:lnTo>
                  <a:pt x="1226508" y="41863"/>
                </a:lnTo>
                <a:lnTo>
                  <a:pt x="1225011" y="44108"/>
                </a:lnTo>
                <a:close/>
              </a:path>
              <a:path w="2096770" h="476884">
                <a:moveTo>
                  <a:pt x="1224882" y="78515"/>
                </a:moveTo>
                <a:lnTo>
                  <a:pt x="1220231" y="77945"/>
                </a:lnTo>
                <a:lnTo>
                  <a:pt x="1218301" y="75448"/>
                </a:lnTo>
                <a:lnTo>
                  <a:pt x="1221016" y="70950"/>
                </a:lnTo>
                <a:lnTo>
                  <a:pt x="1224056" y="69884"/>
                </a:lnTo>
                <a:lnTo>
                  <a:pt x="1226670" y="71017"/>
                </a:lnTo>
                <a:lnTo>
                  <a:pt x="1227144" y="73636"/>
                </a:lnTo>
                <a:lnTo>
                  <a:pt x="1227997" y="75360"/>
                </a:lnTo>
                <a:lnTo>
                  <a:pt x="1226501" y="76432"/>
                </a:lnTo>
                <a:lnTo>
                  <a:pt x="1224882" y="78515"/>
                </a:lnTo>
                <a:close/>
              </a:path>
              <a:path w="2096770" h="476884">
                <a:moveTo>
                  <a:pt x="1171708" y="343392"/>
                </a:moveTo>
                <a:lnTo>
                  <a:pt x="1168363" y="340617"/>
                </a:lnTo>
                <a:lnTo>
                  <a:pt x="1167923" y="338296"/>
                </a:lnTo>
                <a:lnTo>
                  <a:pt x="1167063" y="336498"/>
                </a:lnTo>
                <a:lnTo>
                  <a:pt x="1168959" y="335833"/>
                </a:lnTo>
                <a:lnTo>
                  <a:pt x="1171159" y="334266"/>
                </a:lnTo>
                <a:lnTo>
                  <a:pt x="1173834" y="335189"/>
                </a:lnTo>
                <a:lnTo>
                  <a:pt x="1174159" y="338127"/>
                </a:lnTo>
                <a:lnTo>
                  <a:pt x="1174863" y="339945"/>
                </a:lnTo>
                <a:lnTo>
                  <a:pt x="1173753" y="342374"/>
                </a:lnTo>
                <a:lnTo>
                  <a:pt x="1171708" y="343392"/>
                </a:lnTo>
                <a:close/>
              </a:path>
              <a:path w="2096770" h="476884">
                <a:moveTo>
                  <a:pt x="998519" y="26501"/>
                </a:moveTo>
                <a:lnTo>
                  <a:pt x="995126" y="25124"/>
                </a:lnTo>
                <a:lnTo>
                  <a:pt x="993826" y="23679"/>
                </a:lnTo>
                <a:lnTo>
                  <a:pt x="994693" y="20422"/>
                </a:lnTo>
                <a:lnTo>
                  <a:pt x="996738" y="19493"/>
                </a:lnTo>
                <a:lnTo>
                  <a:pt x="1000171" y="20945"/>
                </a:lnTo>
                <a:lnTo>
                  <a:pt x="1000720" y="22159"/>
                </a:lnTo>
                <a:lnTo>
                  <a:pt x="1001430" y="22994"/>
                </a:lnTo>
                <a:lnTo>
                  <a:pt x="1000388" y="25497"/>
                </a:lnTo>
                <a:lnTo>
                  <a:pt x="998519" y="26501"/>
                </a:lnTo>
                <a:close/>
              </a:path>
              <a:path w="2096770" h="476884">
                <a:moveTo>
                  <a:pt x="1188196" y="289967"/>
                </a:moveTo>
                <a:lnTo>
                  <a:pt x="1185481" y="289187"/>
                </a:lnTo>
                <a:lnTo>
                  <a:pt x="1184885" y="286622"/>
                </a:lnTo>
                <a:lnTo>
                  <a:pt x="1184140" y="285286"/>
                </a:lnTo>
                <a:lnTo>
                  <a:pt x="1185372" y="283949"/>
                </a:lnTo>
                <a:lnTo>
                  <a:pt x="1186706" y="281500"/>
                </a:lnTo>
                <a:lnTo>
                  <a:pt x="1190931" y="282056"/>
                </a:lnTo>
                <a:lnTo>
                  <a:pt x="1192990" y="284546"/>
                </a:lnTo>
                <a:lnTo>
                  <a:pt x="1191372" y="288949"/>
                </a:lnTo>
                <a:lnTo>
                  <a:pt x="1188196" y="289967"/>
                </a:lnTo>
                <a:close/>
              </a:path>
              <a:path w="2096770" h="476884">
                <a:moveTo>
                  <a:pt x="1187688" y="428095"/>
                </a:moveTo>
                <a:lnTo>
                  <a:pt x="1185988" y="427240"/>
                </a:lnTo>
                <a:lnTo>
                  <a:pt x="1185528" y="424098"/>
                </a:lnTo>
                <a:lnTo>
                  <a:pt x="1187160" y="422538"/>
                </a:lnTo>
                <a:lnTo>
                  <a:pt x="1189205" y="423284"/>
                </a:lnTo>
                <a:lnTo>
                  <a:pt x="1190701" y="424363"/>
                </a:lnTo>
                <a:lnTo>
                  <a:pt x="1192259" y="425265"/>
                </a:lnTo>
                <a:lnTo>
                  <a:pt x="1190281" y="427328"/>
                </a:lnTo>
                <a:lnTo>
                  <a:pt x="1187688" y="428095"/>
                </a:lnTo>
                <a:close/>
              </a:path>
              <a:path w="2096770" h="476884">
                <a:moveTo>
                  <a:pt x="1189956" y="393186"/>
                </a:moveTo>
                <a:lnTo>
                  <a:pt x="1188175" y="392413"/>
                </a:lnTo>
                <a:lnTo>
                  <a:pt x="1185426" y="392033"/>
                </a:lnTo>
                <a:lnTo>
                  <a:pt x="1184343" y="389427"/>
                </a:lnTo>
                <a:lnTo>
                  <a:pt x="1186009" y="387202"/>
                </a:lnTo>
                <a:lnTo>
                  <a:pt x="1186706" y="385384"/>
                </a:lnTo>
                <a:lnTo>
                  <a:pt x="1188473" y="386272"/>
                </a:lnTo>
                <a:lnTo>
                  <a:pt x="1190749" y="386741"/>
                </a:lnTo>
                <a:lnTo>
                  <a:pt x="1193647" y="390262"/>
                </a:lnTo>
                <a:lnTo>
                  <a:pt x="1192631" y="392250"/>
                </a:lnTo>
                <a:lnTo>
                  <a:pt x="1189956" y="393186"/>
                </a:lnTo>
                <a:close/>
              </a:path>
              <a:path w="2096770" h="476884">
                <a:moveTo>
                  <a:pt x="1185948" y="323994"/>
                </a:moveTo>
                <a:lnTo>
                  <a:pt x="1184065" y="321388"/>
                </a:lnTo>
                <a:lnTo>
                  <a:pt x="1185589" y="316734"/>
                </a:lnTo>
                <a:lnTo>
                  <a:pt x="1188555" y="315417"/>
                </a:lnTo>
                <a:lnTo>
                  <a:pt x="1191365" y="315987"/>
                </a:lnTo>
                <a:lnTo>
                  <a:pt x="1192265" y="318416"/>
                </a:lnTo>
                <a:lnTo>
                  <a:pt x="1193356" y="319895"/>
                </a:lnTo>
                <a:lnTo>
                  <a:pt x="1192116" y="321252"/>
                </a:lnTo>
                <a:lnTo>
                  <a:pt x="1190938" y="323668"/>
                </a:lnTo>
                <a:lnTo>
                  <a:pt x="1185948" y="323994"/>
                </a:lnTo>
                <a:close/>
              </a:path>
              <a:path w="2096770" h="476884">
                <a:moveTo>
                  <a:pt x="1188291" y="359038"/>
                </a:moveTo>
                <a:lnTo>
                  <a:pt x="1185697" y="357796"/>
                </a:lnTo>
                <a:lnTo>
                  <a:pt x="1184569" y="354912"/>
                </a:lnTo>
                <a:lnTo>
                  <a:pt x="1185149" y="350495"/>
                </a:lnTo>
                <a:lnTo>
                  <a:pt x="1187654" y="349600"/>
                </a:lnTo>
                <a:lnTo>
                  <a:pt x="1191080" y="352633"/>
                </a:lnTo>
                <a:lnTo>
                  <a:pt x="1191578" y="354933"/>
                </a:lnTo>
                <a:lnTo>
                  <a:pt x="1192462" y="356738"/>
                </a:lnTo>
                <a:lnTo>
                  <a:pt x="1190606" y="357396"/>
                </a:lnTo>
                <a:lnTo>
                  <a:pt x="1188291" y="359038"/>
                </a:lnTo>
                <a:close/>
              </a:path>
              <a:path w="2096770" h="476884">
                <a:moveTo>
                  <a:pt x="1185941" y="254462"/>
                </a:moveTo>
                <a:lnTo>
                  <a:pt x="1184065" y="251856"/>
                </a:lnTo>
                <a:lnTo>
                  <a:pt x="1185589" y="247202"/>
                </a:lnTo>
                <a:lnTo>
                  <a:pt x="1188548" y="245885"/>
                </a:lnTo>
                <a:lnTo>
                  <a:pt x="1191365" y="246449"/>
                </a:lnTo>
                <a:lnTo>
                  <a:pt x="1192265" y="248878"/>
                </a:lnTo>
                <a:lnTo>
                  <a:pt x="1193355" y="250357"/>
                </a:lnTo>
                <a:lnTo>
                  <a:pt x="1192116" y="251714"/>
                </a:lnTo>
                <a:lnTo>
                  <a:pt x="1190945" y="254129"/>
                </a:lnTo>
                <a:lnTo>
                  <a:pt x="1185941" y="254462"/>
                </a:lnTo>
                <a:close/>
              </a:path>
              <a:path w="2096770" h="476884">
                <a:moveTo>
                  <a:pt x="1174376" y="476722"/>
                </a:moveTo>
                <a:lnTo>
                  <a:pt x="1166765" y="476722"/>
                </a:lnTo>
                <a:lnTo>
                  <a:pt x="1167462" y="475406"/>
                </a:lnTo>
                <a:lnTo>
                  <a:pt x="1169433" y="474558"/>
                </a:lnTo>
                <a:lnTo>
                  <a:pt x="1170834" y="473500"/>
                </a:lnTo>
                <a:lnTo>
                  <a:pt x="1172040" y="474572"/>
                </a:lnTo>
                <a:lnTo>
                  <a:pt x="1174078" y="475610"/>
                </a:lnTo>
                <a:lnTo>
                  <a:pt x="1174376" y="476722"/>
                </a:lnTo>
                <a:close/>
              </a:path>
              <a:path w="2096770" h="476884">
                <a:moveTo>
                  <a:pt x="1169764" y="378619"/>
                </a:moveTo>
                <a:lnTo>
                  <a:pt x="1166535" y="377595"/>
                </a:lnTo>
                <a:lnTo>
                  <a:pt x="1164550" y="375355"/>
                </a:lnTo>
                <a:lnTo>
                  <a:pt x="1166149" y="370769"/>
                </a:lnTo>
                <a:lnTo>
                  <a:pt x="1168952" y="369263"/>
                </a:lnTo>
                <a:lnTo>
                  <a:pt x="1173712" y="369961"/>
                </a:lnTo>
                <a:lnTo>
                  <a:pt x="1175601" y="372669"/>
                </a:lnTo>
                <a:lnTo>
                  <a:pt x="1174030" y="377201"/>
                </a:lnTo>
                <a:lnTo>
                  <a:pt x="1171396" y="377744"/>
                </a:lnTo>
                <a:lnTo>
                  <a:pt x="1169764" y="378619"/>
                </a:lnTo>
                <a:close/>
              </a:path>
              <a:path w="2096770" h="476884">
                <a:moveTo>
                  <a:pt x="1186415" y="9173"/>
                </a:moveTo>
                <a:lnTo>
                  <a:pt x="1185799" y="7225"/>
                </a:lnTo>
                <a:lnTo>
                  <a:pt x="1184262" y="4912"/>
                </a:lnTo>
                <a:lnTo>
                  <a:pt x="1185365" y="2116"/>
                </a:lnTo>
                <a:lnTo>
                  <a:pt x="1188230" y="1730"/>
                </a:lnTo>
                <a:lnTo>
                  <a:pt x="1190058" y="936"/>
                </a:lnTo>
                <a:lnTo>
                  <a:pt x="1192563" y="2137"/>
                </a:lnTo>
                <a:lnTo>
                  <a:pt x="1193505" y="4213"/>
                </a:lnTo>
                <a:lnTo>
                  <a:pt x="1190518" y="7660"/>
                </a:lnTo>
                <a:lnTo>
                  <a:pt x="1188236" y="8216"/>
                </a:lnTo>
                <a:lnTo>
                  <a:pt x="1186415" y="9173"/>
                </a:lnTo>
                <a:close/>
              </a:path>
              <a:path w="2096770" h="476884">
                <a:moveTo>
                  <a:pt x="1188176" y="80611"/>
                </a:moveTo>
                <a:lnTo>
                  <a:pt x="1185230" y="78942"/>
                </a:lnTo>
                <a:lnTo>
                  <a:pt x="1183876" y="74254"/>
                </a:lnTo>
                <a:lnTo>
                  <a:pt x="1185284" y="71268"/>
                </a:lnTo>
                <a:lnTo>
                  <a:pt x="1189828" y="68710"/>
                </a:lnTo>
                <a:lnTo>
                  <a:pt x="1192394" y="70352"/>
                </a:lnTo>
                <a:lnTo>
                  <a:pt x="1193897" y="73541"/>
                </a:lnTo>
                <a:lnTo>
                  <a:pt x="1193078" y="75312"/>
                </a:lnTo>
                <a:lnTo>
                  <a:pt x="1192726" y="77877"/>
                </a:lnTo>
                <a:lnTo>
                  <a:pt x="1188176" y="80611"/>
                </a:lnTo>
                <a:close/>
              </a:path>
              <a:path w="2096770" h="476884">
                <a:moveTo>
                  <a:pt x="1189787" y="44549"/>
                </a:moveTo>
                <a:lnTo>
                  <a:pt x="1185325" y="43247"/>
                </a:lnTo>
                <a:lnTo>
                  <a:pt x="1184025" y="40377"/>
                </a:lnTo>
                <a:lnTo>
                  <a:pt x="1187106" y="36428"/>
                </a:lnTo>
                <a:lnTo>
                  <a:pt x="1190207" y="35783"/>
                </a:lnTo>
                <a:lnTo>
                  <a:pt x="1192550" y="37337"/>
                </a:lnTo>
                <a:lnTo>
                  <a:pt x="1192746" y="39827"/>
                </a:lnTo>
                <a:lnTo>
                  <a:pt x="1193410" y="41611"/>
                </a:lnTo>
                <a:lnTo>
                  <a:pt x="1191758" y="42541"/>
                </a:lnTo>
                <a:lnTo>
                  <a:pt x="1189787" y="44549"/>
                </a:lnTo>
                <a:close/>
              </a:path>
              <a:path w="2096770" h="476884">
                <a:moveTo>
                  <a:pt x="1187627" y="185981"/>
                </a:moveTo>
                <a:lnTo>
                  <a:pt x="1185088" y="185031"/>
                </a:lnTo>
                <a:lnTo>
                  <a:pt x="1184512" y="180703"/>
                </a:lnTo>
                <a:lnTo>
                  <a:pt x="1185690" y="177710"/>
                </a:lnTo>
                <a:lnTo>
                  <a:pt x="1188392" y="176672"/>
                </a:lnTo>
                <a:lnTo>
                  <a:pt x="1190654" y="178308"/>
                </a:lnTo>
                <a:lnTo>
                  <a:pt x="1192550" y="179000"/>
                </a:lnTo>
                <a:lnTo>
                  <a:pt x="1191609" y="180811"/>
                </a:lnTo>
                <a:lnTo>
                  <a:pt x="1191067" y="183104"/>
                </a:lnTo>
                <a:lnTo>
                  <a:pt x="1187627" y="185981"/>
                </a:lnTo>
                <a:close/>
              </a:path>
              <a:path w="2096770" h="476884">
                <a:moveTo>
                  <a:pt x="1207081" y="234677"/>
                </a:moveTo>
                <a:lnTo>
                  <a:pt x="1204081" y="233863"/>
                </a:lnTo>
                <a:lnTo>
                  <a:pt x="1203330" y="232037"/>
                </a:lnTo>
                <a:lnTo>
                  <a:pt x="1204873" y="229038"/>
                </a:lnTo>
                <a:lnTo>
                  <a:pt x="1205957" y="228631"/>
                </a:lnTo>
                <a:lnTo>
                  <a:pt x="1206736" y="228061"/>
                </a:lnTo>
                <a:lnTo>
                  <a:pt x="1207426" y="229669"/>
                </a:lnTo>
                <a:lnTo>
                  <a:pt x="1208273" y="231244"/>
                </a:lnTo>
                <a:lnTo>
                  <a:pt x="1208760" y="233299"/>
                </a:lnTo>
                <a:lnTo>
                  <a:pt x="1207081" y="234677"/>
                </a:lnTo>
                <a:close/>
              </a:path>
              <a:path w="2096770" h="476884">
                <a:moveTo>
                  <a:pt x="1207081" y="304215"/>
                </a:moveTo>
                <a:lnTo>
                  <a:pt x="1204088" y="303401"/>
                </a:lnTo>
                <a:lnTo>
                  <a:pt x="1203330" y="301576"/>
                </a:lnTo>
                <a:lnTo>
                  <a:pt x="1204873" y="298570"/>
                </a:lnTo>
                <a:lnTo>
                  <a:pt x="1205964" y="298163"/>
                </a:lnTo>
                <a:lnTo>
                  <a:pt x="1206742" y="297593"/>
                </a:lnTo>
                <a:lnTo>
                  <a:pt x="1207433" y="299208"/>
                </a:lnTo>
                <a:lnTo>
                  <a:pt x="1208279" y="300775"/>
                </a:lnTo>
                <a:lnTo>
                  <a:pt x="1208760" y="302838"/>
                </a:lnTo>
                <a:lnTo>
                  <a:pt x="1207081" y="304215"/>
                </a:lnTo>
                <a:close/>
              </a:path>
              <a:path w="2096770" h="476884">
                <a:moveTo>
                  <a:pt x="1206627" y="200304"/>
                </a:moveTo>
                <a:lnTo>
                  <a:pt x="1205876" y="198696"/>
                </a:lnTo>
                <a:lnTo>
                  <a:pt x="1204948" y="197136"/>
                </a:lnTo>
                <a:lnTo>
                  <a:pt x="1204413" y="194998"/>
                </a:lnTo>
                <a:lnTo>
                  <a:pt x="1205869" y="194157"/>
                </a:lnTo>
                <a:lnTo>
                  <a:pt x="1206600" y="193499"/>
                </a:lnTo>
                <a:lnTo>
                  <a:pt x="1207386" y="195121"/>
                </a:lnTo>
                <a:lnTo>
                  <a:pt x="1208340" y="196688"/>
                </a:lnTo>
                <a:lnTo>
                  <a:pt x="1208929" y="198798"/>
                </a:lnTo>
                <a:lnTo>
                  <a:pt x="1207406" y="199653"/>
                </a:lnTo>
                <a:lnTo>
                  <a:pt x="1206627" y="200304"/>
                </a:lnTo>
                <a:close/>
              </a:path>
              <a:path w="2096770" h="476884">
                <a:moveTo>
                  <a:pt x="1206411" y="273229"/>
                </a:moveTo>
                <a:lnTo>
                  <a:pt x="1200885" y="270087"/>
                </a:lnTo>
                <a:lnTo>
                  <a:pt x="1199876" y="267556"/>
                </a:lnTo>
                <a:lnTo>
                  <a:pt x="1200675" y="265317"/>
                </a:lnTo>
                <a:lnTo>
                  <a:pt x="1205226" y="264999"/>
                </a:lnTo>
                <a:lnTo>
                  <a:pt x="1208327" y="266301"/>
                </a:lnTo>
                <a:lnTo>
                  <a:pt x="1209160" y="269117"/>
                </a:lnTo>
                <a:lnTo>
                  <a:pt x="1207277" y="271322"/>
                </a:lnTo>
                <a:lnTo>
                  <a:pt x="1206411" y="273229"/>
                </a:lnTo>
                <a:close/>
              </a:path>
              <a:path w="2096770" h="476884">
                <a:moveTo>
                  <a:pt x="1206492" y="342055"/>
                </a:moveTo>
                <a:lnTo>
                  <a:pt x="1205768" y="340372"/>
                </a:lnTo>
                <a:lnTo>
                  <a:pt x="1204941" y="338853"/>
                </a:lnTo>
                <a:lnTo>
                  <a:pt x="1204447" y="336790"/>
                </a:lnTo>
                <a:lnTo>
                  <a:pt x="1205970" y="336030"/>
                </a:lnTo>
                <a:lnTo>
                  <a:pt x="1206749" y="335447"/>
                </a:lnTo>
                <a:lnTo>
                  <a:pt x="1208828" y="340372"/>
                </a:lnTo>
                <a:lnTo>
                  <a:pt x="1206492" y="342055"/>
                </a:lnTo>
                <a:close/>
              </a:path>
              <a:path w="2096770" h="476884">
                <a:moveTo>
                  <a:pt x="1190518" y="220958"/>
                </a:moveTo>
                <a:lnTo>
                  <a:pt x="1185413" y="220401"/>
                </a:lnTo>
                <a:lnTo>
                  <a:pt x="1183706" y="217640"/>
                </a:lnTo>
                <a:lnTo>
                  <a:pt x="1185982" y="211262"/>
                </a:lnTo>
                <a:lnTo>
                  <a:pt x="1188399" y="210319"/>
                </a:lnTo>
                <a:lnTo>
                  <a:pt x="1192116" y="213168"/>
                </a:lnTo>
                <a:lnTo>
                  <a:pt x="1192753" y="215496"/>
                </a:lnTo>
                <a:lnTo>
                  <a:pt x="1193775" y="217307"/>
                </a:lnTo>
                <a:lnTo>
                  <a:pt x="1192204" y="218549"/>
                </a:lnTo>
                <a:lnTo>
                  <a:pt x="1190518" y="220958"/>
                </a:lnTo>
                <a:close/>
              </a:path>
              <a:path w="2096770" h="476884">
                <a:moveTo>
                  <a:pt x="1203160" y="412564"/>
                </a:moveTo>
                <a:lnTo>
                  <a:pt x="1202023" y="411024"/>
                </a:lnTo>
                <a:lnTo>
                  <a:pt x="1199775" y="409328"/>
                </a:lnTo>
                <a:lnTo>
                  <a:pt x="1200445" y="404578"/>
                </a:lnTo>
                <a:lnTo>
                  <a:pt x="1203099" y="402563"/>
                </a:lnTo>
                <a:lnTo>
                  <a:pt x="1207731" y="405243"/>
                </a:lnTo>
                <a:lnTo>
                  <a:pt x="1208760" y="408446"/>
                </a:lnTo>
                <a:lnTo>
                  <a:pt x="1207697" y="411221"/>
                </a:lnTo>
                <a:lnTo>
                  <a:pt x="1204934" y="411702"/>
                </a:lnTo>
                <a:lnTo>
                  <a:pt x="1203160" y="412564"/>
                </a:lnTo>
                <a:close/>
              </a:path>
              <a:path w="2096770" h="476884">
                <a:moveTo>
                  <a:pt x="1188426" y="113539"/>
                </a:moveTo>
                <a:lnTo>
                  <a:pt x="1185745" y="112500"/>
                </a:lnTo>
                <a:lnTo>
                  <a:pt x="1184543" y="109529"/>
                </a:lnTo>
                <a:lnTo>
                  <a:pt x="1185203" y="105342"/>
                </a:lnTo>
                <a:lnTo>
                  <a:pt x="1187756" y="104447"/>
                </a:lnTo>
                <a:lnTo>
                  <a:pt x="1191121" y="107276"/>
                </a:lnTo>
                <a:lnTo>
                  <a:pt x="1191639" y="109549"/>
                </a:lnTo>
                <a:lnTo>
                  <a:pt x="1192529" y="111306"/>
                </a:lnTo>
                <a:lnTo>
                  <a:pt x="1190661" y="111964"/>
                </a:lnTo>
                <a:lnTo>
                  <a:pt x="1188426" y="113539"/>
                </a:lnTo>
                <a:close/>
              </a:path>
              <a:path w="2096770" h="476884">
                <a:moveTo>
                  <a:pt x="1205822" y="25619"/>
                </a:moveTo>
                <a:lnTo>
                  <a:pt x="1200641" y="22892"/>
                </a:lnTo>
                <a:lnTo>
                  <a:pt x="1201380" y="22105"/>
                </a:lnTo>
                <a:lnTo>
                  <a:pt x="1201969" y="20985"/>
                </a:lnTo>
                <a:lnTo>
                  <a:pt x="1205368" y="19533"/>
                </a:lnTo>
                <a:lnTo>
                  <a:pt x="1207298" y="20504"/>
                </a:lnTo>
                <a:lnTo>
                  <a:pt x="1207981" y="23842"/>
                </a:lnTo>
                <a:lnTo>
                  <a:pt x="1206539" y="24805"/>
                </a:lnTo>
                <a:lnTo>
                  <a:pt x="1205822" y="25619"/>
                </a:lnTo>
                <a:close/>
              </a:path>
              <a:path w="2096770" h="476884">
                <a:moveTo>
                  <a:pt x="1187221" y="151948"/>
                </a:moveTo>
                <a:lnTo>
                  <a:pt x="1185007" y="150862"/>
                </a:lnTo>
                <a:lnTo>
                  <a:pt x="1183090" y="145536"/>
                </a:lnTo>
                <a:lnTo>
                  <a:pt x="1184011" y="143630"/>
                </a:lnTo>
                <a:lnTo>
                  <a:pt x="1186496" y="142524"/>
                </a:lnTo>
                <a:lnTo>
                  <a:pt x="1192286" y="144837"/>
                </a:lnTo>
                <a:lnTo>
                  <a:pt x="1191358" y="146683"/>
                </a:lnTo>
                <a:lnTo>
                  <a:pt x="1190870" y="149085"/>
                </a:lnTo>
                <a:lnTo>
                  <a:pt x="1187221" y="151948"/>
                </a:lnTo>
                <a:close/>
              </a:path>
              <a:path w="2096770" h="476884">
                <a:moveTo>
                  <a:pt x="1206417" y="63025"/>
                </a:moveTo>
                <a:lnTo>
                  <a:pt x="1200885" y="59863"/>
                </a:lnTo>
                <a:lnTo>
                  <a:pt x="1199856" y="57325"/>
                </a:lnTo>
                <a:lnTo>
                  <a:pt x="1200655" y="55059"/>
                </a:lnTo>
                <a:lnTo>
                  <a:pt x="1205192" y="54720"/>
                </a:lnTo>
                <a:lnTo>
                  <a:pt x="1208300" y="56050"/>
                </a:lnTo>
                <a:lnTo>
                  <a:pt x="1209139" y="58886"/>
                </a:lnTo>
                <a:lnTo>
                  <a:pt x="1207277" y="61105"/>
                </a:lnTo>
                <a:lnTo>
                  <a:pt x="1206417" y="63025"/>
                </a:lnTo>
                <a:close/>
              </a:path>
              <a:path w="2096770" h="476884">
                <a:moveTo>
                  <a:pt x="1015041" y="323919"/>
                </a:moveTo>
                <a:lnTo>
                  <a:pt x="1012522" y="322928"/>
                </a:lnTo>
                <a:lnTo>
                  <a:pt x="1011547" y="321090"/>
                </a:lnTo>
                <a:lnTo>
                  <a:pt x="1012969" y="317697"/>
                </a:lnTo>
                <a:lnTo>
                  <a:pt x="1014161" y="317127"/>
                </a:lnTo>
                <a:lnTo>
                  <a:pt x="1014980" y="316408"/>
                </a:lnTo>
                <a:lnTo>
                  <a:pt x="1015840" y="318206"/>
                </a:lnTo>
                <a:lnTo>
                  <a:pt x="1016889" y="319943"/>
                </a:lnTo>
                <a:lnTo>
                  <a:pt x="1017533" y="322270"/>
                </a:lnTo>
                <a:lnTo>
                  <a:pt x="1015880" y="323207"/>
                </a:lnTo>
                <a:lnTo>
                  <a:pt x="1015041" y="323919"/>
                </a:lnTo>
                <a:close/>
              </a:path>
              <a:path w="2096770" h="476884">
                <a:moveTo>
                  <a:pt x="1028387" y="239046"/>
                </a:moveTo>
                <a:lnTo>
                  <a:pt x="1026179" y="235036"/>
                </a:lnTo>
                <a:lnTo>
                  <a:pt x="1028055" y="231372"/>
                </a:lnTo>
                <a:lnTo>
                  <a:pt x="1030628" y="229391"/>
                </a:lnTo>
                <a:lnTo>
                  <a:pt x="1032694" y="227166"/>
                </a:lnTo>
                <a:lnTo>
                  <a:pt x="1034664" y="228821"/>
                </a:lnTo>
                <a:lnTo>
                  <a:pt x="1037196" y="229934"/>
                </a:lnTo>
                <a:lnTo>
                  <a:pt x="1037589" y="236468"/>
                </a:lnTo>
                <a:lnTo>
                  <a:pt x="1034055" y="238924"/>
                </a:lnTo>
                <a:lnTo>
                  <a:pt x="1028387" y="239046"/>
                </a:lnTo>
                <a:close/>
              </a:path>
              <a:path w="2096770" h="476884">
                <a:moveTo>
                  <a:pt x="1034427" y="202380"/>
                </a:moveTo>
                <a:lnTo>
                  <a:pt x="1029342" y="200372"/>
                </a:lnTo>
                <a:lnTo>
                  <a:pt x="1028407" y="198147"/>
                </a:lnTo>
                <a:lnTo>
                  <a:pt x="1031278" y="194605"/>
                </a:lnTo>
                <a:lnTo>
                  <a:pt x="1033567" y="194089"/>
                </a:lnTo>
                <a:lnTo>
                  <a:pt x="1035368" y="193166"/>
                </a:lnTo>
                <a:lnTo>
                  <a:pt x="1036038" y="195093"/>
                </a:lnTo>
                <a:lnTo>
                  <a:pt x="1037447" y="197129"/>
                </a:lnTo>
                <a:lnTo>
                  <a:pt x="1036804" y="201505"/>
                </a:lnTo>
                <a:lnTo>
                  <a:pt x="1034427" y="202380"/>
                </a:lnTo>
                <a:close/>
              </a:path>
              <a:path w="2096770" h="476884">
                <a:moveTo>
                  <a:pt x="1033398" y="133473"/>
                </a:moveTo>
                <a:lnTo>
                  <a:pt x="1028475" y="131112"/>
                </a:lnTo>
                <a:lnTo>
                  <a:pt x="1027297" y="127834"/>
                </a:lnTo>
                <a:lnTo>
                  <a:pt x="1028279" y="124930"/>
                </a:lnTo>
                <a:lnTo>
                  <a:pt x="1031014" y="124266"/>
                </a:lnTo>
                <a:lnTo>
                  <a:pt x="1032768" y="123275"/>
                </a:lnTo>
                <a:lnTo>
                  <a:pt x="1034021" y="124740"/>
                </a:lnTo>
                <a:lnTo>
                  <a:pt x="1036411" y="126301"/>
                </a:lnTo>
                <a:lnTo>
                  <a:pt x="1036011" y="131254"/>
                </a:lnTo>
                <a:lnTo>
                  <a:pt x="1033398" y="133473"/>
                </a:lnTo>
                <a:close/>
              </a:path>
              <a:path w="2096770" h="476884">
                <a:moveTo>
                  <a:pt x="1032917" y="270915"/>
                </a:moveTo>
                <a:lnTo>
                  <a:pt x="1029511" y="269354"/>
                </a:lnTo>
                <a:lnTo>
                  <a:pt x="1028996" y="268093"/>
                </a:lnTo>
                <a:lnTo>
                  <a:pt x="1028306" y="267217"/>
                </a:lnTo>
                <a:lnTo>
                  <a:pt x="1029484" y="264741"/>
                </a:lnTo>
                <a:lnTo>
                  <a:pt x="1031427" y="263798"/>
                </a:lnTo>
                <a:lnTo>
                  <a:pt x="1034806" y="265304"/>
                </a:lnTo>
                <a:lnTo>
                  <a:pt x="1036079" y="266844"/>
                </a:lnTo>
                <a:lnTo>
                  <a:pt x="1035030" y="270047"/>
                </a:lnTo>
                <a:lnTo>
                  <a:pt x="1032917" y="270915"/>
                </a:lnTo>
                <a:close/>
              </a:path>
              <a:path w="2096770" h="476884">
                <a:moveTo>
                  <a:pt x="1031109" y="447106"/>
                </a:moveTo>
                <a:lnTo>
                  <a:pt x="1028069" y="445396"/>
                </a:lnTo>
                <a:lnTo>
                  <a:pt x="1026911" y="440593"/>
                </a:lnTo>
                <a:lnTo>
                  <a:pt x="1028732" y="437953"/>
                </a:lnTo>
                <a:lnTo>
                  <a:pt x="1032809" y="437424"/>
                </a:lnTo>
                <a:lnTo>
                  <a:pt x="1034224" y="438306"/>
                </a:lnTo>
                <a:lnTo>
                  <a:pt x="1036878" y="439018"/>
                </a:lnTo>
                <a:lnTo>
                  <a:pt x="1038639" y="444148"/>
                </a:lnTo>
                <a:lnTo>
                  <a:pt x="1036208" y="446652"/>
                </a:lnTo>
                <a:lnTo>
                  <a:pt x="1031109" y="447106"/>
                </a:lnTo>
                <a:close/>
              </a:path>
              <a:path w="2096770" h="476884">
                <a:moveTo>
                  <a:pt x="1033093" y="306285"/>
                </a:moveTo>
                <a:lnTo>
                  <a:pt x="1029701" y="304887"/>
                </a:lnTo>
                <a:lnTo>
                  <a:pt x="1029132" y="303686"/>
                </a:lnTo>
                <a:lnTo>
                  <a:pt x="1028414" y="302865"/>
                </a:lnTo>
                <a:lnTo>
                  <a:pt x="1030276" y="301976"/>
                </a:lnTo>
                <a:lnTo>
                  <a:pt x="1031955" y="300972"/>
                </a:lnTo>
                <a:lnTo>
                  <a:pt x="1034298" y="300334"/>
                </a:lnTo>
                <a:lnTo>
                  <a:pt x="1035268" y="302017"/>
                </a:lnTo>
                <a:lnTo>
                  <a:pt x="1035951" y="302811"/>
                </a:lnTo>
                <a:lnTo>
                  <a:pt x="1034942" y="305308"/>
                </a:lnTo>
                <a:lnTo>
                  <a:pt x="1033093" y="306285"/>
                </a:lnTo>
                <a:close/>
              </a:path>
              <a:path w="2096770" h="476884">
                <a:moveTo>
                  <a:pt x="1014899" y="426907"/>
                </a:moveTo>
                <a:lnTo>
                  <a:pt x="1014343" y="426222"/>
                </a:lnTo>
                <a:lnTo>
                  <a:pt x="1013321" y="425503"/>
                </a:lnTo>
                <a:lnTo>
                  <a:pt x="1013443" y="424254"/>
                </a:lnTo>
                <a:lnTo>
                  <a:pt x="1014580" y="423739"/>
                </a:lnTo>
                <a:lnTo>
                  <a:pt x="1015251" y="423176"/>
                </a:lnTo>
                <a:lnTo>
                  <a:pt x="1016896" y="425218"/>
                </a:lnTo>
                <a:lnTo>
                  <a:pt x="1014899" y="426907"/>
                </a:lnTo>
                <a:close/>
              </a:path>
              <a:path w="2096770" h="476884">
                <a:moveTo>
                  <a:pt x="1033540" y="168205"/>
                </a:moveTo>
                <a:lnTo>
                  <a:pt x="1027459" y="166169"/>
                </a:lnTo>
                <a:lnTo>
                  <a:pt x="1026884" y="163985"/>
                </a:lnTo>
                <a:lnTo>
                  <a:pt x="1030209" y="160429"/>
                </a:lnTo>
                <a:lnTo>
                  <a:pt x="1032247" y="159140"/>
                </a:lnTo>
                <a:lnTo>
                  <a:pt x="1034874" y="158733"/>
                </a:lnTo>
                <a:lnTo>
                  <a:pt x="1036066" y="161637"/>
                </a:lnTo>
                <a:lnTo>
                  <a:pt x="1037027" y="163164"/>
                </a:lnTo>
                <a:lnTo>
                  <a:pt x="1035768" y="166441"/>
                </a:lnTo>
                <a:lnTo>
                  <a:pt x="1033540" y="168205"/>
                </a:lnTo>
                <a:close/>
              </a:path>
              <a:path w="2096770" h="476884">
                <a:moveTo>
                  <a:pt x="1033540" y="64877"/>
                </a:moveTo>
                <a:lnTo>
                  <a:pt x="1028644" y="62529"/>
                </a:lnTo>
                <a:lnTo>
                  <a:pt x="1027398" y="59415"/>
                </a:lnTo>
                <a:lnTo>
                  <a:pt x="1028238" y="56613"/>
                </a:lnTo>
                <a:lnTo>
                  <a:pt x="1030987" y="55989"/>
                </a:lnTo>
                <a:lnTo>
                  <a:pt x="1032707" y="55052"/>
                </a:lnTo>
                <a:lnTo>
                  <a:pt x="1033987" y="56423"/>
                </a:lnTo>
                <a:lnTo>
                  <a:pt x="1036411" y="57875"/>
                </a:lnTo>
                <a:lnTo>
                  <a:pt x="1036052" y="62672"/>
                </a:lnTo>
                <a:lnTo>
                  <a:pt x="1033540" y="64877"/>
                </a:lnTo>
                <a:close/>
              </a:path>
              <a:path w="2096770" h="476884">
                <a:moveTo>
                  <a:pt x="1031793" y="413622"/>
                </a:moveTo>
                <a:lnTo>
                  <a:pt x="1029267" y="411478"/>
                </a:lnTo>
                <a:lnTo>
                  <a:pt x="1028685" y="406709"/>
                </a:lnTo>
                <a:lnTo>
                  <a:pt x="1030141" y="403974"/>
                </a:lnTo>
                <a:lnTo>
                  <a:pt x="1034955" y="401939"/>
                </a:lnTo>
                <a:lnTo>
                  <a:pt x="1036932" y="404164"/>
                </a:lnTo>
                <a:lnTo>
                  <a:pt x="1037772" y="407482"/>
                </a:lnTo>
                <a:lnTo>
                  <a:pt x="1036905" y="409192"/>
                </a:lnTo>
                <a:lnTo>
                  <a:pt x="1036397" y="411933"/>
                </a:lnTo>
                <a:lnTo>
                  <a:pt x="1031793" y="413622"/>
                </a:lnTo>
                <a:close/>
              </a:path>
              <a:path w="2096770" h="476884">
                <a:moveTo>
                  <a:pt x="1031048" y="26332"/>
                </a:moveTo>
                <a:lnTo>
                  <a:pt x="1029125" y="25457"/>
                </a:lnTo>
                <a:lnTo>
                  <a:pt x="1028394" y="22254"/>
                </a:lnTo>
                <a:lnTo>
                  <a:pt x="1029775" y="20931"/>
                </a:lnTo>
                <a:lnTo>
                  <a:pt x="1033242" y="19594"/>
                </a:lnTo>
                <a:lnTo>
                  <a:pt x="1035206" y="20599"/>
                </a:lnTo>
                <a:lnTo>
                  <a:pt x="1035923" y="23781"/>
                </a:lnTo>
                <a:lnTo>
                  <a:pt x="1034298" y="24697"/>
                </a:lnTo>
                <a:lnTo>
                  <a:pt x="1033107" y="25762"/>
                </a:lnTo>
                <a:lnTo>
                  <a:pt x="1031048" y="26332"/>
                </a:lnTo>
                <a:close/>
              </a:path>
              <a:path w="2096770" h="476884">
                <a:moveTo>
                  <a:pt x="1028976" y="98279"/>
                </a:moveTo>
                <a:lnTo>
                  <a:pt x="1026687" y="95748"/>
                </a:lnTo>
                <a:lnTo>
                  <a:pt x="1028272" y="90687"/>
                </a:lnTo>
                <a:lnTo>
                  <a:pt x="1031387" y="89323"/>
                </a:lnTo>
                <a:lnTo>
                  <a:pt x="1034400" y="89751"/>
                </a:lnTo>
                <a:lnTo>
                  <a:pt x="1035416" y="92302"/>
                </a:lnTo>
                <a:lnTo>
                  <a:pt x="1036573" y="93815"/>
                </a:lnTo>
                <a:lnTo>
                  <a:pt x="1035307" y="95287"/>
                </a:lnTo>
                <a:lnTo>
                  <a:pt x="1034136" y="97892"/>
                </a:lnTo>
                <a:lnTo>
                  <a:pt x="1028976" y="98279"/>
                </a:lnTo>
                <a:close/>
              </a:path>
              <a:path w="2096770" h="476884">
                <a:moveTo>
                  <a:pt x="1048931" y="254937"/>
                </a:moveTo>
                <a:lnTo>
                  <a:pt x="1044029" y="254319"/>
                </a:lnTo>
                <a:lnTo>
                  <a:pt x="1042058" y="251646"/>
                </a:lnTo>
                <a:lnTo>
                  <a:pt x="1044882" y="246930"/>
                </a:lnTo>
                <a:lnTo>
                  <a:pt x="1048085" y="245784"/>
                </a:lnTo>
                <a:lnTo>
                  <a:pt x="1050827" y="246957"/>
                </a:lnTo>
                <a:lnTo>
                  <a:pt x="1051301" y="249726"/>
                </a:lnTo>
                <a:lnTo>
                  <a:pt x="1052181" y="251551"/>
                </a:lnTo>
                <a:lnTo>
                  <a:pt x="1050624" y="252697"/>
                </a:lnTo>
                <a:lnTo>
                  <a:pt x="1048931" y="254937"/>
                </a:lnTo>
                <a:close/>
              </a:path>
              <a:path w="2096770" h="476884">
                <a:moveTo>
                  <a:pt x="1045254" y="358271"/>
                </a:moveTo>
                <a:lnTo>
                  <a:pt x="1042803" y="355957"/>
                </a:lnTo>
                <a:lnTo>
                  <a:pt x="1044618" y="350862"/>
                </a:lnTo>
                <a:lnTo>
                  <a:pt x="1047671" y="349498"/>
                </a:lnTo>
                <a:lnTo>
                  <a:pt x="1050570" y="350054"/>
                </a:lnTo>
                <a:lnTo>
                  <a:pt x="1051463" y="352653"/>
                </a:lnTo>
                <a:lnTo>
                  <a:pt x="1052554" y="354227"/>
                </a:lnTo>
                <a:lnTo>
                  <a:pt x="1051321" y="355625"/>
                </a:lnTo>
                <a:lnTo>
                  <a:pt x="1050116" y="358169"/>
                </a:lnTo>
                <a:lnTo>
                  <a:pt x="1045254" y="358271"/>
                </a:lnTo>
                <a:close/>
              </a:path>
              <a:path w="2096770" h="476884">
                <a:moveTo>
                  <a:pt x="1047787" y="220517"/>
                </a:moveTo>
                <a:lnTo>
                  <a:pt x="1045078" y="219540"/>
                </a:lnTo>
                <a:lnTo>
                  <a:pt x="1044503" y="216934"/>
                </a:lnTo>
                <a:lnTo>
                  <a:pt x="1043589" y="215258"/>
                </a:lnTo>
                <a:lnTo>
                  <a:pt x="1045058" y="214091"/>
                </a:lnTo>
                <a:lnTo>
                  <a:pt x="1046609" y="211873"/>
                </a:lnTo>
                <a:lnTo>
                  <a:pt x="1051416" y="212280"/>
                </a:lnTo>
                <a:lnTo>
                  <a:pt x="1053285" y="214872"/>
                </a:lnTo>
                <a:lnTo>
                  <a:pt x="1050834" y="219438"/>
                </a:lnTo>
                <a:lnTo>
                  <a:pt x="1047787" y="220517"/>
                </a:lnTo>
                <a:close/>
              </a:path>
              <a:path w="2096770" h="476884">
                <a:moveTo>
                  <a:pt x="1014966" y="464604"/>
                </a:moveTo>
                <a:lnTo>
                  <a:pt x="1014255" y="463926"/>
                </a:lnTo>
                <a:lnTo>
                  <a:pt x="1012840" y="463030"/>
                </a:lnTo>
                <a:lnTo>
                  <a:pt x="1013463" y="460941"/>
                </a:lnTo>
                <a:lnTo>
                  <a:pt x="1014459" y="459421"/>
                </a:lnTo>
                <a:lnTo>
                  <a:pt x="1015264" y="457847"/>
                </a:lnTo>
                <a:lnTo>
                  <a:pt x="1017465" y="459869"/>
                </a:lnTo>
                <a:lnTo>
                  <a:pt x="1014966" y="464604"/>
                </a:lnTo>
                <a:close/>
              </a:path>
              <a:path w="2096770" h="476884">
                <a:moveTo>
                  <a:pt x="1046635" y="324645"/>
                </a:moveTo>
                <a:lnTo>
                  <a:pt x="1045471" y="323125"/>
                </a:lnTo>
                <a:lnTo>
                  <a:pt x="1043196" y="321470"/>
                </a:lnTo>
                <a:lnTo>
                  <a:pt x="1043805" y="316618"/>
                </a:lnTo>
                <a:lnTo>
                  <a:pt x="1046459" y="314590"/>
                </a:lnTo>
                <a:lnTo>
                  <a:pt x="1051213" y="317310"/>
                </a:lnTo>
                <a:lnTo>
                  <a:pt x="1052384" y="320540"/>
                </a:lnTo>
                <a:lnTo>
                  <a:pt x="1051254" y="323295"/>
                </a:lnTo>
                <a:lnTo>
                  <a:pt x="1048464" y="323776"/>
                </a:lnTo>
                <a:lnTo>
                  <a:pt x="1046635" y="324645"/>
                </a:lnTo>
                <a:close/>
              </a:path>
              <a:path w="2096770" h="476884">
                <a:moveTo>
                  <a:pt x="1048884" y="289065"/>
                </a:moveTo>
                <a:lnTo>
                  <a:pt x="1043866" y="288468"/>
                </a:lnTo>
                <a:lnTo>
                  <a:pt x="1041855" y="285767"/>
                </a:lnTo>
                <a:lnTo>
                  <a:pt x="1044801" y="280957"/>
                </a:lnTo>
                <a:lnTo>
                  <a:pt x="1048037" y="279783"/>
                </a:lnTo>
                <a:lnTo>
                  <a:pt x="1050827" y="280957"/>
                </a:lnTo>
                <a:lnTo>
                  <a:pt x="1051314" y="283786"/>
                </a:lnTo>
                <a:lnTo>
                  <a:pt x="1052208" y="285645"/>
                </a:lnTo>
                <a:lnTo>
                  <a:pt x="1050610" y="286805"/>
                </a:lnTo>
                <a:lnTo>
                  <a:pt x="1048884" y="289065"/>
                </a:lnTo>
                <a:close/>
              </a:path>
              <a:path w="2096770" h="476884">
                <a:moveTo>
                  <a:pt x="1034996" y="344172"/>
                </a:moveTo>
                <a:lnTo>
                  <a:pt x="1029931" y="341695"/>
                </a:lnTo>
                <a:lnTo>
                  <a:pt x="1027453" y="339395"/>
                </a:lnTo>
                <a:lnTo>
                  <a:pt x="1030296" y="334904"/>
                </a:lnTo>
                <a:lnTo>
                  <a:pt x="1033784" y="334347"/>
                </a:lnTo>
                <a:lnTo>
                  <a:pt x="1036479" y="335921"/>
                </a:lnTo>
                <a:lnTo>
                  <a:pt x="1036783" y="338601"/>
                </a:lnTo>
                <a:lnTo>
                  <a:pt x="1037562" y="340467"/>
                </a:lnTo>
                <a:lnTo>
                  <a:pt x="1036695" y="343039"/>
                </a:lnTo>
                <a:lnTo>
                  <a:pt x="1034996" y="344172"/>
                </a:lnTo>
                <a:close/>
              </a:path>
              <a:path w="2096770" h="476884">
                <a:moveTo>
                  <a:pt x="1047496" y="392874"/>
                </a:moveTo>
                <a:lnTo>
                  <a:pt x="1044970" y="391802"/>
                </a:lnTo>
                <a:lnTo>
                  <a:pt x="1044008" y="389787"/>
                </a:lnTo>
                <a:lnTo>
                  <a:pt x="1046900" y="386327"/>
                </a:lnTo>
                <a:lnTo>
                  <a:pt x="1049154" y="385791"/>
                </a:lnTo>
                <a:lnTo>
                  <a:pt x="1050929" y="384861"/>
                </a:lnTo>
                <a:lnTo>
                  <a:pt x="1051585" y="386754"/>
                </a:lnTo>
                <a:lnTo>
                  <a:pt x="1053190" y="389007"/>
                </a:lnTo>
                <a:lnTo>
                  <a:pt x="1052141" y="391714"/>
                </a:lnTo>
                <a:lnTo>
                  <a:pt x="1049303" y="392094"/>
                </a:lnTo>
                <a:lnTo>
                  <a:pt x="1047496" y="392874"/>
                </a:lnTo>
                <a:close/>
              </a:path>
              <a:path w="2096770" h="476884">
                <a:moveTo>
                  <a:pt x="1036425" y="476722"/>
                </a:moveTo>
                <a:lnTo>
                  <a:pt x="1029112" y="476722"/>
                </a:lnTo>
                <a:lnTo>
                  <a:pt x="1029328" y="476295"/>
                </a:lnTo>
                <a:lnTo>
                  <a:pt x="1029464" y="475881"/>
                </a:lnTo>
                <a:lnTo>
                  <a:pt x="1030933" y="474246"/>
                </a:lnTo>
                <a:lnTo>
                  <a:pt x="1033824" y="473357"/>
                </a:lnTo>
                <a:lnTo>
                  <a:pt x="1035768" y="474382"/>
                </a:lnTo>
                <a:lnTo>
                  <a:pt x="1036099" y="475440"/>
                </a:lnTo>
                <a:lnTo>
                  <a:pt x="1036425" y="476722"/>
                </a:lnTo>
                <a:close/>
              </a:path>
              <a:path w="2096770" h="476884">
                <a:moveTo>
                  <a:pt x="1034867" y="377690"/>
                </a:moveTo>
                <a:lnTo>
                  <a:pt x="1030845" y="376706"/>
                </a:lnTo>
                <a:lnTo>
                  <a:pt x="1029030" y="374087"/>
                </a:lnTo>
                <a:lnTo>
                  <a:pt x="1030588" y="369900"/>
                </a:lnTo>
                <a:lnTo>
                  <a:pt x="1033973" y="368828"/>
                </a:lnTo>
                <a:lnTo>
                  <a:pt x="1036458" y="370118"/>
                </a:lnTo>
                <a:lnTo>
                  <a:pt x="1036824" y="372669"/>
                </a:lnTo>
                <a:lnTo>
                  <a:pt x="1037609" y="374412"/>
                </a:lnTo>
                <a:lnTo>
                  <a:pt x="1036370" y="375498"/>
                </a:lnTo>
                <a:lnTo>
                  <a:pt x="1034867" y="377690"/>
                </a:lnTo>
                <a:close/>
              </a:path>
              <a:path w="2096770" h="476884">
                <a:moveTo>
                  <a:pt x="1049480" y="9783"/>
                </a:moveTo>
                <a:lnTo>
                  <a:pt x="1044692" y="9512"/>
                </a:lnTo>
                <a:lnTo>
                  <a:pt x="1042668" y="6968"/>
                </a:lnTo>
                <a:lnTo>
                  <a:pt x="1044909" y="2272"/>
                </a:lnTo>
                <a:lnTo>
                  <a:pt x="1047942" y="1153"/>
                </a:lnTo>
                <a:lnTo>
                  <a:pt x="1050719" y="1899"/>
                </a:lnTo>
                <a:lnTo>
                  <a:pt x="1051375" y="4559"/>
                </a:lnTo>
                <a:lnTo>
                  <a:pt x="1052296" y="6201"/>
                </a:lnTo>
                <a:lnTo>
                  <a:pt x="1050922" y="7443"/>
                </a:lnTo>
                <a:lnTo>
                  <a:pt x="1049480" y="9783"/>
                </a:lnTo>
                <a:close/>
              </a:path>
              <a:path w="2096770" h="476884">
                <a:moveTo>
                  <a:pt x="1046087" y="427253"/>
                </a:moveTo>
                <a:lnTo>
                  <a:pt x="1045202" y="425727"/>
                </a:lnTo>
                <a:lnTo>
                  <a:pt x="1044543" y="424987"/>
                </a:lnTo>
                <a:lnTo>
                  <a:pt x="1046272" y="424160"/>
                </a:lnTo>
                <a:lnTo>
                  <a:pt x="1047834" y="423210"/>
                </a:lnTo>
                <a:lnTo>
                  <a:pt x="1050014" y="422619"/>
                </a:lnTo>
                <a:lnTo>
                  <a:pt x="1050917" y="424193"/>
                </a:lnTo>
                <a:lnTo>
                  <a:pt x="1051558" y="424947"/>
                </a:lnTo>
                <a:lnTo>
                  <a:pt x="1049858" y="425747"/>
                </a:lnTo>
                <a:lnTo>
                  <a:pt x="1048281" y="426690"/>
                </a:lnTo>
                <a:lnTo>
                  <a:pt x="1046087" y="427253"/>
                </a:lnTo>
                <a:close/>
              </a:path>
              <a:path w="2096770" h="476884">
                <a:moveTo>
                  <a:pt x="1050488" y="464591"/>
                </a:moveTo>
                <a:lnTo>
                  <a:pt x="1048633" y="463736"/>
                </a:lnTo>
                <a:lnTo>
                  <a:pt x="1046290" y="463315"/>
                </a:lnTo>
                <a:lnTo>
                  <a:pt x="1043148" y="459808"/>
                </a:lnTo>
                <a:lnTo>
                  <a:pt x="1044117" y="457786"/>
                </a:lnTo>
                <a:lnTo>
                  <a:pt x="1046859" y="456809"/>
                </a:lnTo>
                <a:lnTo>
                  <a:pt x="1048735" y="457548"/>
                </a:lnTo>
                <a:lnTo>
                  <a:pt x="1051450" y="457820"/>
                </a:lnTo>
                <a:lnTo>
                  <a:pt x="1052845" y="460316"/>
                </a:lnTo>
                <a:lnTo>
                  <a:pt x="1051152" y="462745"/>
                </a:lnTo>
                <a:lnTo>
                  <a:pt x="1050488" y="464591"/>
                </a:lnTo>
                <a:close/>
              </a:path>
              <a:path w="2096770" h="476884">
                <a:moveTo>
                  <a:pt x="997964" y="412299"/>
                </a:moveTo>
                <a:lnTo>
                  <a:pt x="995235" y="411390"/>
                </a:lnTo>
                <a:lnTo>
                  <a:pt x="994639" y="408792"/>
                </a:lnTo>
                <a:lnTo>
                  <a:pt x="993725" y="407129"/>
                </a:lnTo>
                <a:lnTo>
                  <a:pt x="995140" y="405949"/>
                </a:lnTo>
                <a:lnTo>
                  <a:pt x="996636" y="403716"/>
                </a:lnTo>
                <a:lnTo>
                  <a:pt x="1001383" y="404076"/>
                </a:lnTo>
                <a:lnTo>
                  <a:pt x="1003360" y="406593"/>
                </a:lnTo>
                <a:lnTo>
                  <a:pt x="1000997" y="411207"/>
                </a:lnTo>
                <a:lnTo>
                  <a:pt x="997964" y="412299"/>
                </a:lnTo>
                <a:close/>
              </a:path>
              <a:path w="2096770" h="476884">
                <a:moveTo>
                  <a:pt x="998458" y="378375"/>
                </a:moveTo>
                <a:lnTo>
                  <a:pt x="993806" y="376997"/>
                </a:lnTo>
                <a:lnTo>
                  <a:pt x="992215" y="374053"/>
                </a:lnTo>
                <a:lnTo>
                  <a:pt x="995573" y="369833"/>
                </a:lnTo>
                <a:lnTo>
                  <a:pt x="998830" y="369229"/>
                </a:lnTo>
                <a:lnTo>
                  <a:pt x="1001356" y="370823"/>
                </a:lnTo>
                <a:lnTo>
                  <a:pt x="1001573" y="373469"/>
                </a:lnTo>
                <a:lnTo>
                  <a:pt x="1002270" y="375335"/>
                </a:lnTo>
                <a:lnTo>
                  <a:pt x="1000530" y="376292"/>
                </a:lnTo>
                <a:lnTo>
                  <a:pt x="998458" y="378375"/>
                </a:lnTo>
                <a:close/>
              </a:path>
              <a:path w="2096770" h="476884">
                <a:moveTo>
                  <a:pt x="999832" y="446353"/>
                </a:moveTo>
                <a:lnTo>
                  <a:pt x="995106" y="445783"/>
                </a:lnTo>
                <a:lnTo>
                  <a:pt x="993109" y="443205"/>
                </a:lnTo>
                <a:lnTo>
                  <a:pt x="995776" y="438530"/>
                </a:lnTo>
                <a:lnTo>
                  <a:pt x="998912" y="437356"/>
                </a:lnTo>
                <a:lnTo>
                  <a:pt x="1001586" y="438455"/>
                </a:lnTo>
                <a:lnTo>
                  <a:pt x="1002053" y="441190"/>
                </a:lnTo>
                <a:lnTo>
                  <a:pt x="1002907" y="442981"/>
                </a:lnTo>
                <a:lnTo>
                  <a:pt x="1001437" y="444128"/>
                </a:lnTo>
                <a:lnTo>
                  <a:pt x="999832" y="446353"/>
                </a:lnTo>
                <a:close/>
              </a:path>
              <a:path w="2096770" h="476884">
                <a:moveTo>
                  <a:pt x="1000564" y="476716"/>
                </a:moveTo>
                <a:lnTo>
                  <a:pt x="993197" y="476716"/>
                </a:lnTo>
                <a:lnTo>
                  <a:pt x="993305" y="475908"/>
                </a:lnTo>
                <a:lnTo>
                  <a:pt x="994131" y="474341"/>
                </a:lnTo>
                <a:lnTo>
                  <a:pt x="997226" y="473506"/>
                </a:lnTo>
                <a:lnTo>
                  <a:pt x="999372" y="474497"/>
                </a:lnTo>
                <a:lnTo>
                  <a:pt x="999981" y="475576"/>
                </a:lnTo>
                <a:lnTo>
                  <a:pt x="1000564" y="476716"/>
                </a:lnTo>
                <a:close/>
              </a:path>
              <a:path w="2096770" h="476884">
                <a:moveTo>
                  <a:pt x="998966" y="167832"/>
                </a:moveTo>
                <a:lnTo>
                  <a:pt x="992933" y="165633"/>
                </a:lnTo>
                <a:lnTo>
                  <a:pt x="991978" y="163245"/>
                </a:lnTo>
                <a:lnTo>
                  <a:pt x="994524" y="159683"/>
                </a:lnTo>
                <a:lnTo>
                  <a:pt x="996772" y="159113"/>
                </a:lnTo>
                <a:lnTo>
                  <a:pt x="998485" y="158149"/>
                </a:lnTo>
                <a:lnTo>
                  <a:pt x="999724" y="159649"/>
                </a:lnTo>
                <a:lnTo>
                  <a:pt x="1002087" y="161243"/>
                </a:lnTo>
                <a:lnTo>
                  <a:pt x="1001654" y="166224"/>
                </a:lnTo>
                <a:lnTo>
                  <a:pt x="998966" y="167832"/>
                </a:lnTo>
                <a:close/>
              </a:path>
              <a:path w="2096770" h="476884">
                <a:moveTo>
                  <a:pt x="999284" y="98144"/>
                </a:moveTo>
                <a:lnTo>
                  <a:pt x="994280" y="97791"/>
                </a:lnTo>
                <a:lnTo>
                  <a:pt x="992337" y="95043"/>
                </a:lnTo>
                <a:lnTo>
                  <a:pt x="994612" y="90293"/>
                </a:lnTo>
                <a:lnTo>
                  <a:pt x="997821" y="89181"/>
                </a:lnTo>
                <a:lnTo>
                  <a:pt x="1000699" y="90090"/>
                </a:lnTo>
                <a:lnTo>
                  <a:pt x="1001363" y="92790"/>
                </a:lnTo>
                <a:lnTo>
                  <a:pt x="1002331" y="94500"/>
                </a:lnTo>
                <a:lnTo>
                  <a:pt x="1000848" y="95762"/>
                </a:lnTo>
                <a:lnTo>
                  <a:pt x="999284" y="98144"/>
                </a:lnTo>
                <a:close/>
              </a:path>
              <a:path w="2096770" h="476884">
                <a:moveTo>
                  <a:pt x="999345" y="132211"/>
                </a:moveTo>
                <a:lnTo>
                  <a:pt x="994700" y="131580"/>
                </a:lnTo>
                <a:lnTo>
                  <a:pt x="992851" y="128981"/>
                </a:lnTo>
                <a:lnTo>
                  <a:pt x="995465" y="124510"/>
                </a:lnTo>
                <a:lnTo>
                  <a:pt x="998546" y="123438"/>
                </a:lnTo>
                <a:lnTo>
                  <a:pt x="1001166" y="124544"/>
                </a:lnTo>
                <a:lnTo>
                  <a:pt x="1001613" y="127203"/>
                </a:lnTo>
                <a:lnTo>
                  <a:pt x="1002439" y="128947"/>
                </a:lnTo>
                <a:lnTo>
                  <a:pt x="1000963" y="130046"/>
                </a:lnTo>
                <a:lnTo>
                  <a:pt x="999345" y="132211"/>
                </a:lnTo>
                <a:close/>
              </a:path>
              <a:path w="2096770" h="476884">
                <a:moveTo>
                  <a:pt x="999027" y="201777"/>
                </a:moveTo>
                <a:lnTo>
                  <a:pt x="994666" y="199524"/>
                </a:lnTo>
                <a:lnTo>
                  <a:pt x="993630" y="196505"/>
                </a:lnTo>
                <a:lnTo>
                  <a:pt x="994612" y="193859"/>
                </a:lnTo>
                <a:lnTo>
                  <a:pt x="997138" y="193302"/>
                </a:lnTo>
                <a:lnTo>
                  <a:pt x="998769" y="192413"/>
                </a:lnTo>
                <a:lnTo>
                  <a:pt x="999940" y="193859"/>
                </a:lnTo>
                <a:lnTo>
                  <a:pt x="1002135" y="195385"/>
                </a:lnTo>
                <a:lnTo>
                  <a:pt x="1001674" y="200087"/>
                </a:lnTo>
                <a:lnTo>
                  <a:pt x="999027" y="201777"/>
                </a:lnTo>
                <a:close/>
              </a:path>
              <a:path w="2096770" h="476884">
                <a:moveTo>
                  <a:pt x="999149" y="236068"/>
                </a:moveTo>
                <a:lnTo>
                  <a:pt x="996528" y="235817"/>
                </a:lnTo>
                <a:lnTo>
                  <a:pt x="995235" y="233896"/>
                </a:lnTo>
                <a:lnTo>
                  <a:pt x="993867" y="232750"/>
                </a:lnTo>
                <a:lnTo>
                  <a:pt x="994578" y="231936"/>
                </a:lnTo>
                <a:lnTo>
                  <a:pt x="995451" y="230348"/>
                </a:lnTo>
                <a:lnTo>
                  <a:pt x="997876" y="230843"/>
                </a:lnTo>
                <a:lnTo>
                  <a:pt x="999650" y="231800"/>
                </a:lnTo>
                <a:lnTo>
                  <a:pt x="1001925" y="232729"/>
                </a:lnTo>
                <a:lnTo>
                  <a:pt x="1000510" y="233978"/>
                </a:lnTo>
                <a:lnTo>
                  <a:pt x="999149" y="236068"/>
                </a:lnTo>
                <a:close/>
              </a:path>
              <a:path w="2096770" h="476884">
                <a:moveTo>
                  <a:pt x="996027" y="269524"/>
                </a:moveTo>
                <a:lnTo>
                  <a:pt x="995262" y="267984"/>
                </a:lnTo>
                <a:lnTo>
                  <a:pt x="994646" y="267197"/>
                </a:lnTo>
                <a:lnTo>
                  <a:pt x="996325" y="266518"/>
                </a:lnTo>
                <a:lnTo>
                  <a:pt x="997977" y="265657"/>
                </a:lnTo>
                <a:lnTo>
                  <a:pt x="1000151" y="265195"/>
                </a:lnTo>
                <a:lnTo>
                  <a:pt x="1000923" y="266722"/>
                </a:lnTo>
                <a:lnTo>
                  <a:pt x="1001539" y="267509"/>
                </a:lnTo>
                <a:lnTo>
                  <a:pt x="999853" y="268201"/>
                </a:lnTo>
                <a:lnTo>
                  <a:pt x="998207" y="269070"/>
                </a:lnTo>
                <a:lnTo>
                  <a:pt x="996027" y="269524"/>
                </a:lnTo>
                <a:close/>
              </a:path>
              <a:path w="2096770" h="476884">
                <a:moveTo>
                  <a:pt x="998180" y="342415"/>
                </a:moveTo>
                <a:lnTo>
                  <a:pt x="993156" y="342157"/>
                </a:lnTo>
                <a:lnTo>
                  <a:pt x="991944" y="339334"/>
                </a:lnTo>
                <a:lnTo>
                  <a:pt x="994443" y="335148"/>
                </a:lnTo>
                <a:lnTo>
                  <a:pt x="997273" y="334280"/>
                </a:lnTo>
                <a:lnTo>
                  <a:pt x="999927" y="334890"/>
                </a:lnTo>
                <a:lnTo>
                  <a:pt x="1000469" y="337536"/>
                </a:lnTo>
                <a:lnTo>
                  <a:pt x="1001254" y="339117"/>
                </a:lnTo>
                <a:lnTo>
                  <a:pt x="999738" y="340264"/>
                </a:lnTo>
                <a:lnTo>
                  <a:pt x="998180" y="342415"/>
                </a:lnTo>
                <a:close/>
              </a:path>
              <a:path w="2096770" h="476884">
                <a:moveTo>
                  <a:pt x="996413" y="306292"/>
                </a:moveTo>
                <a:lnTo>
                  <a:pt x="994483" y="305389"/>
                </a:lnTo>
                <a:lnTo>
                  <a:pt x="993847" y="302004"/>
                </a:lnTo>
                <a:lnTo>
                  <a:pt x="995228" y="300653"/>
                </a:lnTo>
                <a:lnTo>
                  <a:pt x="998749" y="299405"/>
                </a:lnTo>
                <a:lnTo>
                  <a:pt x="1000747" y="300477"/>
                </a:lnTo>
                <a:lnTo>
                  <a:pt x="1001444" y="303734"/>
                </a:lnTo>
                <a:lnTo>
                  <a:pt x="999866" y="304684"/>
                </a:lnTo>
                <a:lnTo>
                  <a:pt x="999088" y="305477"/>
                </a:lnTo>
                <a:lnTo>
                  <a:pt x="996413" y="306292"/>
                </a:lnTo>
                <a:close/>
              </a:path>
              <a:path w="2096770" h="476884">
                <a:moveTo>
                  <a:pt x="1013571" y="393390"/>
                </a:moveTo>
                <a:lnTo>
                  <a:pt x="1011560" y="391850"/>
                </a:lnTo>
                <a:lnTo>
                  <a:pt x="1009671" y="391117"/>
                </a:lnTo>
                <a:lnTo>
                  <a:pt x="1010524" y="389265"/>
                </a:lnTo>
                <a:lnTo>
                  <a:pt x="1010931" y="386856"/>
                </a:lnTo>
                <a:lnTo>
                  <a:pt x="1014526" y="383925"/>
                </a:lnTo>
                <a:lnTo>
                  <a:pt x="1016632" y="385017"/>
                </a:lnTo>
                <a:lnTo>
                  <a:pt x="1017675" y="387738"/>
                </a:lnTo>
                <a:lnTo>
                  <a:pt x="1018562" y="390323"/>
                </a:lnTo>
                <a:lnTo>
                  <a:pt x="1017864" y="392732"/>
                </a:lnTo>
                <a:lnTo>
                  <a:pt x="1013571" y="393390"/>
                </a:lnTo>
                <a:close/>
              </a:path>
              <a:path w="2096770" h="476884">
                <a:moveTo>
                  <a:pt x="1015467" y="9207"/>
                </a:moveTo>
                <a:lnTo>
                  <a:pt x="1012325" y="8189"/>
                </a:lnTo>
                <a:lnTo>
                  <a:pt x="1011459" y="6133"/>
                </a:lnTo>
                <a:lnTo>
                  <a:pt x="1012982" y="2815"/>
                </a:lnTo>
                <a:lnTo>
                  <a:pt x="1014465" y="1608"/>
                </a:lnTo>
                <a:lnTo>
                  <a:pt x="1017736" y="2571"/>
                </a:lnTo>
                <a:lnTo>
                  <a:pt x="1018454" y="4573"/>
                </a:lnTo>
                <a:lnTo>
                  <a:pt x="1017424" y="7158"/>
                </a:lnTo>
                <a:lnTo>
                  <a:pt x="1016564" y="7823"/>
                </a:lnTo>
                <a:lnTo>
                  <a:pt x="1015467" y="9207"/>
                </a:lnTo>
                <a:close/>
              </a:path>
              <a:path w="2096770" h="476884">
                <a:moveTo>
                  <a:pt x="1019097" y="152084"/>
                </a:moveTo>
                <a:lnTo>
                  <a:pt x="1014452" y="151541"/>
                </a:lnTo>
                <a:lnTo>
                  <a:pt x="1012725" y="148983"/>
                </a:lnTo>
                <a:lnTo>
                  <a:pt x="1014709" y="143046"/>
                </a:lnTo>
                <a:lnTo>
                  <a:pt x="1017025" y="142225"/>
                </a:lnTo>
                <a:lnTo>
                  <a:pt x="1020478" y="144878"/>
                </a:lnTo>
                <a:lnTo>
                  <a:pt x="1021101" y="146988"/>
                </a:lnTo>
                <a:lnTo>
                  <a:pt x="1022069" y="148644"/>
                </a:lnTo>
                <a:lnTo>
                  <a:pt x="1020647" y="149818"/>
                </a:lnTo>
                <a:lnTo>
                  <a:pt x="1019097" y="152084"/>
                </a:lnTo>
                <a:close/>
              </a:path>
              <a:path w="2096770" h="476884">
                <a:moveTo>
                  <a:pt x="1014973" y="184760"/>
                </a:moveTo>
                <a:lnTo>
                  <a:pt x="1014224" y="182996"/>
                </a:lnTo>
                <a:lnTo>
                  <a:pt x="1013429" y="181517"/>
                </a:lnTo>
                <a:lnTo>
                  <a:pt x="1012955" y="179407"/>
                </a:lnTo>
                <a:lnTo>
                  <a:pt x="1014472" y="178647"/>
                </a:lnTo>
                <a:lnTo>
                  <a:pt x="1015251" y="178056"/>
                </a:lnTo>
                <a:lnTo>
                  <a:pt x="1017296" y="182996"/>
                </a:lnTo>
                <a:lnTo>
                  <a:pt x="1014973" y="184760"/>
                </a:lnTo>
                <a:close/>
              </a:path>
              <a:path w="2096770" h="476884">
                <a:moveTo>
                  <a:pt x="1015142" y="43538"/>
                </a:moveTo>
                <a:lnTo>
                  <a:pt x="1014370" y="41863"/>
                </a:lnTo>
                <a:lnTo>
                  <a:pt x="1013409" y="40241"/>
                </a:lnTo>
                <a:lnTo>
                  <a:pt x="1012847" y="38036"/>
                </a:lnTo>
                <a:lnTo>
                  <a:pt x="1014343" y="37167"/>
                </a:lnTo>
                <a:lnTo>
                  <a:pt x="1015102" y="36496"/>
                </a:lnTo>
                <a:lnTo>
                  <a:pt x="1015874" y="38172"/>
                </a:lnTo>
                <a:lnTo>
                  <a:pt x="1016842" y="39800"/>
                </a:lnTo>
                <a:lnTo>
                  <a:pt x="1017411" y="41998"/>
                </a:lnTo>
                <a:lnTo>
                  <a:pt x="1015908" y="42867"/>
                </a:lnTo>
                <a:lnTo>
                  <a:pt x="1015142" y="43538"/>
                </a:lnTo>
                <a:close/>
              </a:path>
              <a:path w="2096770" h="476884">
                <a:moveTo>
                  <a:pt x="1015542" y="78637"/>
                </a:moveTo>
                <a:lnTo>
                  <a:pt x="1012238" y="77775"/>
                </a:lnTo>
                <a:lnTo>
                  <a:pt x="1011391" y="75787"/>
                </a:lnTo>
                <a:lnTo>
                  <a:pt x="1013050" y="72496"/>
                </a:lnTo>
                <a:lnTo>
                  <a:pt x="1014255" y="72055"/>
                </a:lnTo>
                <a:lnTo>
                  <a:pt x="1015109" y="71431"/>
                </a:lnTo>
                <a:lnTo>
                  <a:pt x="1015887" y="73189"/>
                </a:lnTo>
                <a:lnTo>
                  <a:pt x="1016828" y="74905"/>
                </a:lnTo>
                <a:lnTo>
                  <a:pt x="1017390" y="77131"/>
                </a:lnTo>
                <a:lnTo>
                  <a:pt x="1015542" y="78637"/>
                </a:lnTo>
                <a:close/>
              </a:path>
              <a:path w="2096770" h="476884">
                <a:moveTo>
                  <a:pt x="1015583" y="113104"/>
                </a:moveTo>
                <a:lnTo>
                  <a:pt x="1014174" y="113003"/>
                </a:lnTo>
                <a:lnTo>
                  <a:pt x="1013558" y="111700"/>
                </a:lnTo>
                <a:lnTo>
                  <a:pt x="1012901" y="110947"/>
                </a:lnTo>
                <a:lnTo>
                  <a:pt x="1015163" y="108999"/>
                </a:lnTo>
                <a:lnTo>
                  <a:pt x="1017133" y="111252"/>
                </a:lnTo>
                <a:lnTo>
                  <a:pt x="1016382" y="111903"/>
                </a:lnTo>
                <a:lnTo>
                  <a:pt x="1015583" y="113104"/>
                </a:lnTo>
                <a:close/>
              </a:path>
              <a:path w="2096770" h="476884">
                <a:moveTo>
                  <a:pt x="1015061" y="288278"/>
                </a:moveTo>
                <a:lnTo>
                  <a:pt x="1014296" y="287633"/>
                </a:lnTo>
                <a:lnTo>
                  <a:pt x="1012799" y="286792"/>
                </a:lnTo>
                <a:lnTo>
                  <a:pt x="1013355" y="284675"/>
                </a:lnTo>
                <a:lnTo>
                  <a:pt x="1014296" y="283101"/>
                </a:lnTo>
                <a:lnTo>
                  <a:pt x="1015054" y="281479"/>
                </a:lnTo>
                <a:lnTo>
                  <a:pt x="1017296" y="283420"/>
                </a:lnTo>
                <a:lnTo>
                  <a:pt x="1015061" y="288278"/>
                </a:lnTo>
                <a:close/>
              </a:path>
              <a:path w="2096770" h="476884">
                <a:moveTo>
                  <a:pt x="1015142" y="357708"/>
                </a:moveTo>
                <a:lnTo>
                  <a:pt x="1014377" y="356086"/>
                </a:lnTo>
                <a:lnTo>
                  <a:pt x="1013429" y="354505"/>
                </a:lnTo>
                <a:lnTo>
                  <a:pt x="1012874" y="352361"/>
                </a:lnTo>
                <a:lnTo>
                  <a:pt x="1014337" y="351513"/>
                </a:lnTo>
                <a:lnTo>
                  <a:pt x="1015081" y="350855"/>
                </a:lnTo>
                <a:lnTo>
                  <a:pt x="1015867" y="352490"/>
                </a:lnTo>
                <a:lnTo>
                  <a:pt x="1016828" y="354078"/>
                </a:lnTo>
                <a:lnTo>
                  <a:pt x="1017417" y="356195"/>
                </a:lnTo>
                <a:lnTo>
                  <a:pt x="1015914" y="357057"/>
                </a:lnTo>
                <a:lnTo>
                  <a:pt x="1015142" y="357708"/>
                </a:lnTo>
                <a:close/>
              </a:path>
              <a:path w="2096770" h="476884">
                <a:moveTo>
                  <a:pt x="1014946" y="253851"/>
                </a:moveTo>
                <a:lnTo>
                  <a:pt x="1014249" y="252128"/>
                </a:lnTo>
                <a:lnTo>
                  <a:pt x="1013362" y="250445"/>
                </a:lnTo>
                <a:lnTo>
                  <a:pt x="1012888" y="248206"/>
                </a:lnTo>
                <a:lnTo>
                  <a:pt x="1014445" y="247412"/>
                </a:lnTo>
                <a:lnTo>
                  <a:pt x="1015244" y="246781"/>
                </a:lnTo>
                <a:lnTo>
                  <a:pt x="1017323" y="251944"/>
                </a:lnTo>
                <a:lnTo>
                  <a:pt x="1014946" y="253851"/>
                </a:lnTo>
                <a:close/>
              </a:path>
              <a:path w="2096770" h="476884">
                <a:moveTo>
                  <a:pt x="1015921" y="221249"/>
                </a:moveTo>
                <a:lnTo>
                  <a:pt x="1012854" y="219478"/>
                </a:lnTo>
                <a:lnTo>
                  <a:pt x="1011405" y="216717"/>
                </a:lnTo>
                <a:lnTo>
                  <a:pt x="1013775" y="212307"/>
                </a:lnTo>
                <a:lnTo>
                  <a:pt x="1016835" y="211058"/>
                </a:lnTo>
                <a:lnTo>
                  <a:pt x="1021413" y="212605"/>
                </a:lnTo>
                <a:lnTo>
                  <a:pt x="1023254" y="215550"/>
                </a:lnTo>
                <a:lnTo>
                  <a:pt x="1020471" y="220184"/>
                </a:lnTo>
                <a:lnTo>
                  <a:pt x="1017769" y="220469"/>
                </a:lnTo>
                <a:lnTo>
                  <a:pt x="1015921" y="221249"/>
                </a:lnTo>
                <a:close/>
              </a:path>
              <a:path w="2096770" h="476884">
                <a:moveTo>
                  <a:pt x="1240551" y="377038"/>
                </a:moveTo>
                <a:lnTo>
                  <a:pt x="1239712" y="375281"/>
                </a:lnTo>
                <a:lnTo>
                  <a:pt x="1238689" y="373564"/>
                </a:lnTo>
                <a:lnTo>
                  <a:pt x="1238060" y="371298"/>
                </a:lnTo>
                <a:lnTo>
                  <a:pt x="1239881" y="369670"/>
                </a:lnTo>
                <a:lnTo>
                  <a:pt x="1243124" y="370484"/>
                </a:lnTo>
                <a:lnTo>
                  <a:pt x="1244045" y="372479"/>
                </a:lnTo>
                <a:lnTo>
                  <a:pt x="1242583" y="375851"/>
                </a:lnTo>
                <a:lnTo>
                  <a:pt x="1241384" y="376360"/>
                </a:lnTo>
                <a:lnTo>
                  <a:pt x="1240551" y="377038"/>
                </a:lnTo>
                <a:close/>
              </a:path>
              <a:path w="2096770" h="476884">
                <a:moveTo>
                  <a:pt x="1064485" y="272835"/>
                </a:moveTo>
                <a:lnTo>
                  <a:pt x="1063794" y="270854"/>
                </a:lnTo>
                <a:lnTo>
                  <a:pt x="1062149" y="268534"/>
                </a:lnTo>
                <a:lnTo>
                  <a:pt x="1063144" y="265752"/>
                </a:lnTo>
                <a:lnTo>
                  <a:pt x="1066225" y="265446"/>
                </a:lnTo>
                <a:lnTo>
                  <a:pt x="1068134" y="264727"/>
                </a:lnTo>
                <a:lnTo>
                  <a:pt x="1070735" y="265874"/>
                </a:lnTo>
                <a:lnTo>
                  <a:pt x="1071804" y="267998"/>
                </a:lnTo>
                <a:lnTo>
                  <a:pt x="1068818" y="271485"/>
                </a:lnTo>
                <a:lnTo>
                  <a:pt x="1066387" y="271933"/>
                </a:lnTo>
                <a:lnTo>
                  <a:pt x="1064485" y="272835"/>
                </a:lnTo>
                <a:close/>
              </a:path>
              <a:path w="2096770" h="476884">
                <a:moveTo>
                  <a:pt x="1102350" y="275712"/>
                </a:moveTo>
                <a:lnTo>
                  <a:pt x="1098003" y="272774"/>
                </a:lnTo>
                <a:lnTo>
                  <a:pt x="1096702" y="269748"/>
                </a:lnTo>
                <a:lnTo>
                  <a:pt x="1098477" y="265453"/>
                </a:lnTo>
                <a:lnTo>
                  <a:pt x="1101537" y="263960"/>
                </a:lnTo>
                <a:lnTo>
                  <a:pt x="1105823" y="266776"/>
                </a:lnTo>
                <a:lnTo>
                  <a:pt x="1105959" y="269368"/>
                </a:lnTo>
                <a:lnTo>
                  <a:pt x="1106609" y="271159"/>
                </a:lnTo>
                <a:lnTo>
                  <a:pt x="1104916" y="274158"/>
                </a:lnTo>
                <a:lnTo>
                  <a:pt x="1102350" y="275712"/>
                </a:lnTo>
                <a:close/>
              </a:path>
              <a:path w="2096770" h="476884">
                <a:moveTo>
                  <a:pt x="1084555" y="8996"/>
                </a:moveTo>
                <a:lnTo>
                  <a:pt x="1083783" y="7192"/>
                </a:lnTo>
                <a:lnTo>
                  <a:pt x="1082828" y="5427"/>
                </a:lnTo>
                <a:lnTo>
                  <a:pt x="1082280" y="3134"/>
                </a:lnTo>
                <a:lnTo>
                  <a:pt x="1083966" y="2293"/>
                </a:lnTo>
                <a:lnTo>
                  <a:pt x="1084832" y="1648"/>
                </a:lnTo>
                <a:lnTo>
                  <a:pt x="1085649" y="3541"/>
                </a:lnTo>
                <a:lnTo>
                  <a:pt x="1086532" y="5176"/>
                </a:lnTo>
                <a:lnTo>
                  <a:pt x="1087046" y="7490"/>
                </a:lnTo>
                <a:lnTo>
                  <a:pt x="1085401" y="8331"/>
                </a:lnTo>
                <a:lnTo>
                  <a:pt x="1084555" y="8996"/>
                </a:lnTo>
                <a:close/>
              </a:path>
              <a:path w="2096770" h="476884">
                <a:moveTo>
                  <a:pt x="1048708" y="45744"/>
                </a:moveTo>
                <a:lnTo>
                  <a:pt x="1044022" y="43403"/>
                </a:lnTo>
                <a:lnTo>
                  <a:pt x="1042905" y="40200"/>
                </a:lnTo>
                <a:lnTo>
                  <a:pt x="1043893" y="37371"/>
                </a:lnTo>
                <a:lnTo>
                  <a:pt x="1046568" y="36747"/>
                </a:lnTo>
                <a:lnTo>
                  <a:pt x="1048288" y="35783"/>
                </a:lnTo>
                <a:lnTo>
                  <a:pt x="1049513" y="37276"/>
                </a:lnTo>
                <a:lnTo>
                  <a:pt x="1051856" y="38857"/>
                </a:lnTo>
                <a:lnTo>
                  <a:pt x="1051443" y="43844"/>
                </a:lnTo>
                <a:lnTo>
                  <a:pt x="1048708" y="45744"/>
                </a:lnTo>
                <a:close/>
              </a:path>
              <a:path w="2096770" h="476884">
                <a:moveTo>
                  <a:pt x="1081833" y="44956"/>
                </a:moveTo>
                <a:lnTo>
                  <a:pt x="1078982" y="44047"/>
                </a:lnTo>
                <a:lnTo>
                  <a:pt x="1078332" y="41374"/>
                </a:lnTo>
                <a:lnTo>
                  <a:pt x="1077370" y="39678"/>
                </a:lnTo>
                <a:lnTo>
                  <a:pt x="1078853" y="38429"/>
                </a:lnTo>
                <a:lnTo>
                  <a:pt x="1080411" y="36061"/>
                </a:lnTo>
                <a:lnTo>
                  <a:pt x="1085394" y="36428"/>
                </a:lnTo>
                <a:lnTo>
                  <a:pt x="1087277" y="39189"/>
                </a:lnTo>
                <a:lnTo>
                  <a:pt x="1085022" y="43864"/>
                </a:lnTo>
                <a:lnTo>
                  <a:pt x="1081833" y="44956"/>
                </a:lnTo>
                <a:close/>
              </a:path>
              <a:path w="2096770" h="476884">
                <a:moveTo>
                  <a:pt x="1083072" y="359038"/>
                </a:moveTo>
                <a:lnTo>
                  <a:pt x="1078806" y="358291"/>
                </a:lnTo>
                <a:lnTo>
                  <a:pt x="1077959" y="355666"/>
                </a:lnTo>
                <a:lnTo>
                  <a:pt x="1080919" y="352232"/>
                </a:lnTo>
                <a:lnTo>
                  <a:pt x="1083207" y="351730"/>
                </a:lnTo>
                <a:lnTo>
                  <a:pt x="1085022" y="350821"/>
                </a:lnTo>
                <a:lnTo>
                  <a:pt x="1086884" y="356677"/>
                </a:lnTo>
                <a:lnTo>
                  <a:pt x="1085049" y="357436"/>
                </a:lnTo>
                <a:lnTo>
                  <a:pt x="1083072" y="359038"/>
                </a:lnTo>
                <a:close/>
              </a:path>
              <a:path w="2096770" h="476884">
                <a:moveTo>
                  <a:pt x="1099817" y="98110"/>
                </a:moveTo>
                <a:lnTo>
                  <a:pt x="1097230" y="97200"/>
                </a:lnTo>
                <a:lnTo>
                  <a:pt x="1096614" y="92811"/>
                </a:lnTo>
                <a:lnTo>
                  <a:pt x="1097833" y="89839"/>
                </a:lnTo>
                <a:lnTo>
                  <a:pt x="1100562" y="88685"/>
                </a:lnTo>
                <a:lnTo>
                  <a:pt x="1102885" y="90307"/>
                </a:lnTo>
                <a:lnTo>
                  <a:pt x="1104801" y="90972"/>
                </a:lnTo>
                <a:lnTo>
                  <a:pt x="1103853" y="92811"/>
                </a:lnTo>
                <a:lnTo>
                  <a:pt x="1103311" y="95117"/>
                </a:lnTo>
                <a:lnTo>
                  <a:pt x="1099817" y="98110"/>
                </a:lnTo>
                <a:close/>
              </a:path>
              <a:path w="2096770" h="476884">
                <a:moveTo>
                  <a:pt x="1083119" y="113471"/>
                </a:moveTo>
                <a:lnTo>
                  <a:pt x="1078819" y="112867"/>
                </a:lnTo>
                <a:lnTo>
                  <a:pt x="1077905" y="110329"/>
                </a:lnTo>
                <a:lnTo>
                  <a:pt x="1080749" y="106896"/>
                </a:lnTo>
                <a:lnTo>
                  <a:pt x="1083038" y="106482"/>
                </a:lnTo>
                <a:lnTo>
                  <a:pt x="1084812" y="105648"/>
                </a:lnTo>
                <a:lnTo>
                  <a:pt x="1085489" y="107486"/>
                </a:lnTo>
                <a:lnTo>
                  <a:pt x="1087107" y="109739"/>
                </a:lnTo>
                <a:lnTo>
                  <a:pt x="1085990" y="112331"/>
                </a:lnTo>
                <a:lnTo>
                  <a:pt x="1083119" y="113471"/>
                </a:lnTo>
                <a:close/>
              </a:path>
              <a:path w="2096770" h="476884">
                <a:moveTo>
                  <a:pt x="1099404" y="132855"/>
                </a:moveTo>
                <a:lnTo>
                  <a:pt x="1098470" y="131145"/>
                </a:lnTo>
                <a:lnTo>
                  <a:pt x="1096506" y="129212"/>
                </a:lnTo>
                <a:lnTo>
                  <a:pt x="1097555" y="124361"/>
                </a:lnTo>
                <a:lnTo>
                  <a:pt x="1100318" y="122617"/>
                </a:lnTo>
                <a:lnTo>
                  <a:pt x="1104665" y="125846"/>
                </a:lnTo>
                <a:lnTo>
                  <a:pt x="1105403" y="129096"/>
                </a:lnTo>
                <a:lnTo>
                  <a:pt x="1103866" y="131695"/>
                </a:lnTo>
                <a:lnTo>
                  <a:pt x="1101253" y="132048"/>
                </a:lnTo>
                <a:lnTo>
                  <a:pt x="1099404" y="132855"/>
                </a:lnTo>
                <a:close/>
              </a:path>
              <a:path w="2096770" h="476884">
                <a:moveTo>
                  <a:pt x="1083092" y="79220"/>
                </a:moveTo>
                <a:lnTo>
                  <a:pt x="1078819" y="78494"/>
                </a:lnTo>
                <a:lnTo>
                  <a:pt x="1077946" y="75882"/>
                </a:lnTo>
                <a:lnTo>
                  <a:pt x="1080871" y="72463"/>
                </a:lnTo>
                <a:lnTo>
                  <a:pt x="1083180" y="71981"/>
                </a:lnTo>
                <a:lnTo>
                  <a:pt x="1085002" y="71078"/>
                </a:lnTo>
                <a:lnTo>
                  <a:pt x="1086911" y="76907"/>
                </a:lnTo>
                <a:lnTo>
                  <a:pt x="1085069" y="77646"/>
                </a:lnTo>
                <a:lnTo>
                  <a:pt x="1083092" y="79220"/>
                </a:lnTo>
                <a:close/>
              </a:path>
              <a:path w="2096770" h="476884">
                <a:moveTo>
                  <a:pt x="1082686" y="220808"/>
                </a:moveTo>
                <a:lnTo>
                  <a:pt x="1077926" y="219580"/>
                </a:lnTo>
                <a:lnTo>
                  <a:pt x="1076368" y="216676"/>
                </a:lnTo>
                <a:lnTo>
                  <a:pt x="1079706" y="212388"/>
                </a:lnTo>
                <a:lnTo>
                  <a:pt x="1082957" y="211635"/>
                </a:lnTo>
                <a:lnTo>
                  <a:pt x="1085449" y="213202"/>
                </a:lnTo>
                <a:lnTo>
                  <a:pt x="1085652" y="215869"/>
                </a:lnTo>
                <a:lnTo>
                  <a:pt x="1086349" y="217748"/>
                </a:lnTo>
                <a:lnTo>
                  <a:pt x="1084656" y="218732"/>
                </a:lnTo>
                <a:lnTo>
                  <a:pt x="1082686" y="220808"/>
                </a:lnTo>
                <a:close/>
              </a:path>
              <a:path w="2096770" h="476884">
                <a:moveTo>
                  <a:pt x="1081819" y="255208"/>
                </a:moveTo>
                <a:lnTo>
                  <a:pt x="1078982" y="254278"/>
                </a:lnTo>
                <a:lnTo>
                  <a:pt x="1078339" y="251592"/>
                </a:lnTo>
                <a:lnTo>
                  <a:pt x="1077384" y="249889"/>
                </a:lnTo>
                <a:lnTo>
                  <a:pt x="1078867" y="248640"/>
                </a:lnTo>
                <a:lnTo>
                  <a:pt x="1080438" y="246272"/>
                </a:lnTo>
                <a:lnTo>
                  <a:pt x="1085435" y="246645"/>
                </a:lnTo>
                <a:lnTo>
                  <a:pt x="1087297" y="249420"/>
                </a:lnTo>
                <a:lnTo>
                  <a:pt x="1085008" y="254102"/>
                </a:lnTo>
                <a:lnTo>
                  <a:pt x="1081819" y="255208"/>
                </a:lnTo>
                <a:close/>
              </a:path>
              <a:path w="2096770" h="476884">
                <a:moveTo>
                  <a:pt x="1081020" y="397250"/>
                </a:moveTo>
                <a:lnTo>
                  <a:pt x="1078664" y="394319"/>
                </a:lnTo>
                <a:lnTo>
                  <a:pt x="1078731" y="388966"/>
                </a:lnTo>
                <a:lnTo>
                  <a:pt x="1080296" y="386415"/>
                </a:lnTo>
                <a:lnTo>
                  <a:pt x="1085462" y="383613"/>
                </a:lnTo>
                <a:lnTo>
                  <a:pt x="1087548" y="386015"/>
                </a:lnTo>
                <a:lnTo>
                  <a:pt x="1088760" y="389292"/>
                </a:lnTo>
                <a:lnTo>
                  <a:pt x="1089186" y="392738"/>
                </a:lnTo>
                <a:lnTo>
                  <a:pt x="1088164" y="396029"/>
                </a:lnTo>
                <a:lnTo>
                  <a:pt x="1081020" y="397250"/>
                </a:lnTo>
                <a:close/>
              </a:path>
              <a:path w="2096770" h="476884">
                <a:moveTo>
                  <a:pt x="1098625" y="62394"/>
                </a:moveTo>
                <a:lnTo>
                  <a:pt x="1098077" y="60548"/>
                </a:lnTo>
                <a:lnTo>
                  <a:pt x="1096553" y="58119"/>
                </a:lnTo>
                <a:lnTo>
                  <a:pt x="1098002" y="55717"/>
                </a:lnTo>
                <a:lnTo>
                  <a:pt x="1100806" y="54815"/>
                </a:lnTo>
                <a:lnTo>
                  <a:pt x="1105322" y="55527"/>
                </a:lnTo>
                <a:lnTo>
                  <a:pt x="1105776" y="57719"/>
                </a:lnTo>
                <a:lnTo>
                  <a:pt x="1104144" y="60121"/>
                </a:lnTo>
                <a:lnTo>
                  <a:pt x="1098625" y="62394"/>
                </a:lnTo>
                <a:close/>
              </a:path>
              <a:path w="2096770" h="476884">
                <a:moveTo>
                  <a:pt x="1105180" y="476722"/>
                </a:moveTo>
                <a:lnTo>
                  <a:pt x="1096167" y="476722"/>
                </a:lnTo>
                <a:lnTo>
                  <a:pt x="1096249" y="476159"/>
                </a:lnTo>
                <a:lnTo>
                  <a:pt x="1096472" y="475589"/>
                </a:lnTo>
                <a:lnTo>
                  <a:pt x="1097921" y="473588"/>
                </a:lnTo>
                <a:lnTo>
                  <a:pt x="1100108" y="472970"/>
                </a:lnTo>
                <a:lnTo>
                  <a:pt x="1101794" y="471980"/>
                </a:lnTo>
                <a:lnTo>
                  <a:pt x="1103034" y="473459"/>
                </a:lnTo>
                <a:lnTo>
                  <a:pt x="1105397" y="475047"/>
                </a:lnTo>
                <a:lnTo>
                  <a:pt x="1105295" y="476159"/>
                </a:lnTo>
                <a:lnTo>
                  <a:pt x="1105180" y="476722"/>
                </a:lnTo>
                <a:close/>
              </a:path>
              <a:path w="2096770" h="476884">
                <a:moveTo>
                  <a:pt x="1102492" y="447310"/>
                </a:moveTo>
                <a:lnTo>
                  <a:pt x="1097975" y="445152"/>
                </a:lnTo>
                <a:lnTo>
                  <a:pt x="1096933" y="442092"/>
                </a:lnTo>
                <a:lnTo>
                  <a:pt x="1097772" y="439337"/>
                </a:lnTo>
                <a:lnTo>
                  <a:pt x="1100332" y="438700"/>
                </a:lnTo>
                <a:lnTo>
                  <a:pt x="1101943" y="437770"/>
                </a:lnTo>
                <a:lnTo>
                  <a:pt x="1103135" y="439181"/>
                </a:lnTo>
                <a:lnTo>
                  <a:pt x="1105390" y="440660"/>
                </a:lnTo>
                <a:lnTo>
                  <a:pt x="1105065" y="445403"/>
                </a:lnTo>
                <a:lnTo>
                  <a:pt x="1102492" y="447310"/>
                </a:lnTo>
                <a:close/>
              </a:path>
              <a:path w="2096770" h="476884">
                <a:moveTo>
                  <a:pt x="1098612" y="376726"/>
                </a:moveTo>
                <a:lnTo>
                  <a:pt x="1097968" y="374813"/>
                </a:lnTo>
                <a:lnTo>
                  <a:pt x="1096337" y="372424"/>
                </a:lnTo>
                <a:lnTo>
                  <a:pt x="1097583" y="369792"/>
                </a:lnTo>
                <a:lnTo>
                  <a:pt x="1100447" y="369527"/>
                </a:lnTo>
                <a:lnTo>
                  <a:pt x="1102336" y="368808"/>
                </a:lnTo>
                <a:lnTo>
                  <a:pt x="1104909" y="369948"/>
                </a:lnTo>
                <a:lnTo>
                  <a:pt x="1105864" y="372004"/>
                </a:lnTo>
                <a:lnTo>
                  <a:pt x="1102790" y="375383"/>
                </a:lnTo>
                <a:lnTo>
                  <a:pt x="1100467" y="375837"/>
                </a:lnTo>
                <a:lnTo>
                  <a:pt x="1098612" y="376726"/>
                </a:lnTo>
                <a:close/>
              </a:path>
              <a:path w="2096770" h="476884">
                <a:moveTo>
                  <a:pt x="1118431" y="253790"/>
                </a:moveTo>
                <a:lnTo>
                  <a:pt x="1117761" y="252019"/>
                </a:lnTo>
                <a:lnTo>
                  <a:pt x="1116901" y="250282"/>
                </a:lnTo>
                <a:lnTo>
                  <a:pt x="1116468" y="247996"/>
                </a:lnTo>
                <a:lnTo>
                  <a:pt x="1118052" y="247222"/>
                </a:lnTo>
                <a:lnTo>
                  <a:pt x="1118871" y="246598"/>
                </a:lnTo>
                <a:lnTo>
                  <a:pt x="1119589" y="248450"/>
                </a:lnTo>
                <a:lnTo>
                  <a:pt x="1120408" y="250099"/>
                </a:lnTo>
                <a:lnTo>
                  <a:pt x="1120835" y="252392"/>
                </a:lnTo>
                <a:lnTo>
                  <a:pt x="1119251" y="253159"/>
                </a:lnTo>
                <a:lnTo>
                  <a:pt x="1118431" y="253790"/>
                </a:lnTo>
                <a:close/>
              </a:path>
              <a:path w="2096770" h="476884">
                <a:moveTo>
                  <a:pt x="1118513" y="219248"/>
                </a:moveTo>
                <a:lnTo>
                  <a:pt x="1117802" y="217524"/>
                </a:lnTo>
                <a:lnTo>
                  <a:pt x="1116915" y="215842"/>
                </a:lnTo>
                <a:lnTo>
                  <a:pt x="1116420" y="213630"/>
                </a:lnTo>
                <a:lnTo>
                  <a:pt x="1117998" y="212836"/>
                </a:lnTo>
                <a:lnTo>
                  <a:pt x="1118811" y="212212"/>
                </a:lnTo>
                <a:lnTo>
                  <a:pt x="1119508" y="213922"/>
                </a:lnTo>
                <a:lnTo>
                  <a:pt x="1120395" y="215591"/>
                </a:lnTo>
                <a:lnTo>
                  <a:pt x="1120849" y="217816"/>
                </a:lnTo>
                <a:lnTo>
                  <a:pt x="1119305" y="218610"/>
                </a:lnTo>
                <a:lnTo>
                  <a:pt x="1118513" y="219248"/>
                </a:lnTo>
                <a:close/>
              </a:path>
              <a:path w="2096770" h="476884">
                <a:moveTo>
                  <a:pt x="1102316" y="167764"/>
                </a:moveTo>
                <a:lnTo>
                  <a:pt x="1097576" y="165593"/>
                </a:lnTo>
                <a:lnTo>
                  <a:pt x="1096499" y="162343"/>
                </a:lnTo>
                <a:lnTo>
                  <a:pt x="1097379" y="159418"/>
                </a:lnTo>
                <a:lnTo>
                  <a:pt x="1100047" y="158719"/>
                </a:lnTo>
                <a:lnTo>
                  <a:pt x="1101727" y="157722"/>
                </a:lnTo>
                <a:lnTo>
                  <a:pt x="1102986" y="159201"/>
                </a:lnTo>
                <a:lnTo>
                  <a:pt x="1105370" y="160755"/>
                </a:lnTo>
                <a:lnTo>
                  <a:pt x="1105031" y="165728"/>
                </a:lnTo>
                <a:lnTo>
                  <a:pt x="1102316" y="167764"/>
                </a:lnTo>
                <a:close/>
              </a:path>
              <a:path w="2096770" h="476884">
                <a:moveTo>
                  <a:pt x="1098950" y="235884"/>
                </a:moveTo>
                <a:lnTo>
                  <a:pt x="1098341" y="234989"/>
                </a:lnTo>
                <a:lnTo>
                  <a:pt x="1097061" y="233903"/>
                </a:lnTo>
                <a:lnTo>
                  <a:pt x="1097969" y="230687"/>
                </a:lnTo>
                <a:lnTo>
                  <a:pt x="1099959" y="229832"/>
                </a:lnTo>
                <a:lnTo>
                  <a:pt x="1103210" y="231386"/>
                </a:lnTo>
                <a:lnTo>
                  <a:pt x="1103677" y="232621"/>
                </a:lnTo>
                <a:lnTo>
                  <a:pt x="1104320" y="233476"/>
                </a:lnTo>
                <a:lnTo>
                  <a:pt x="1098950" y="235884"/>
                </a:lnTo>
                <a:close/>
              </a:path>
              <a:path w="2096770" h="476884">
                <a:moveTo>
                  <a:pt x="1100562" y="201519"/>
                </a:moveTo>
                <a:lnTo>
                  <a:pt x="1097833" y="200399"/>
                </a:lnTo>
                <a:lnTo>
                  <a:pt x="1096547" y="197489"/>
                </a:lnTo>
                <a:lnTo>
                  <a:pt x="1097170" y="193194"/>
                </a:lnTo>
                <a:lnTo>
                  <a:pt x="1099749" y="192332"/>
                </a:lnTo>
                <a:lnTo>
                  <a:pt x="1103257" y="195256"/>
                </a:lnTo>
                <a:lnTo>
                  <a:pt x="1103799" y="197495"/>
                </a:lnTo>
                <a:lnTo>
                  <a:pt x="1104726" y="199266"/>
                </a:lnTo>
                <a:lnTo>
                  <a:pt x="1102837" y="199924"/>
                </a:lnTo>
                <a:lnTo>
                  <a:pt x="1100562" y="201519"/>
                </a:lnTo>
                <a:close/>
              </a:path>
              <a:path w="2096770" h="476884">
                <a:moveTo>
                  <a:pt x="1099424" y="412632"/>
                </a:moveTo>
                <a:lnTo>
                  <a:pt x="1098483" y="410909"/>
                </a:lnTo>
                <a:lnTo>
                  <a:pt x="1096513" y="408975"/>
                </a:lnTo>
                <a:lnTo>
                  <a:pt x="1097549" y="404103"/>
                </a:lnTo>
                <a:lnTo>
                  <a:pt x="1100332" y="402400"/>
                </a:lnTo>
                <a:lnTo>
                  <a:pt x="1104665" y="405671"/>
                </a:lnTo>
                <a:lnTo>
                  <a:pt x="1105424" y="408907"/>
                </a:lnTo>
                <a:lnTo>
                  <a:pt x="1103900" y="411499"/>
                </a:lnTo>
                <a:lnTo>
                  <a:pt x="1101273" y="411838"/>
                </a:lnTo>
                <a:lnTo>
                  <a:pt x="1099424" y="412632"/>
                </a:lnTo>
                <a:close/>
              </a:path>
              <a:path w="2096770" h="476884">
                <a:moveTo>
                  <a:pt x="1100643" y="25348"/>
                </a:moveTo>
                <a:lnTo>
                  <a:pt x="1098632" y="23726"/>
                </a:lnTo>
                <a:lnTo>
                  <a:pt x="1096682" y="22905"/>
                </a:lnTo>
                <a:lnTo>
                  <a:pt x="1099113" y="17193"/>
                </a:lnTo>
                <a:lnTo>
                  <a:pt x="1101016" y="18176"/>
                </a:lnTo>
                <a:lnTo>
                  <a:pt x="1103433" y="18739"/>
                </a:lnTo>
                <a:lnTo>
                  <a:pt x="1106453" y="22369"/>
                </a:lnTo>
                <a:lnTo>
                  <a:pt x="1105363" y="24934"/>
                </a:lnTo>
                <a:lnTo>
                  <a:pt x="1100643" y="25348"/>
                </a:lnTo>
                <a:close/>
              </a:path>
              <a:path w="2096770" h="476884">
                <a:moveTo>
                  <a:pt x="1100819" y="344986"/>
                </a:moveTo>
                <a:lnTo>
                  <a:pt x="1098226" y="343093"/>
                </a:lnTo>
                <a:lnTo>
                  <a:pt x="1095294" y="337760"/>
                </a:lnTo>
                <a:lnTo>
                  <a:pt x="1096052" y="335772"/>
                </a:lnTo>
                <a:lnTo>
                  <a:pt x="1101923" y="333513"/>
                </a:lnTo>
                <a:lnTo>
                  <a:pt x="1104489" y="334748"/>
                </a:lnTo>
                <a:lnTo>
                  <a:pt x="1106392" y="337645"/>
                </a:lnTo>
                <a:lnTo>
                  <a:pt x="1105627" y="339477"/>
                </a:lnTo>
                <a:lnTo>
                  <a:pt x="1105363" y="342123"/>
                </a:lnTo>
                <a:lnTo>
                  <a:pt x="1100819" y="344986"/>
                </a:lnTo>
                <a:close/>
              </a:path>
              <a:path w="2096770" h="476884">
                <a:moveTo>
                  <a:pt x="1099120" y="305016"/>
                </a:moveTo>
                <a:lnTo>
                  <a:pt x="1098341" y="303435"/>
                </a:lnTo>
                <a:lnTo>
                  <a:pt x="1097745" y="302621"/>
                </a:lnTo>
                <a:lnTo>
                  <a:pt x="1099411" y="301922"/>
                </a:lnTo>
                <a:lnTo>
                  <a:pt x="1101043" y="301047"/>
                </a:lnTo>
                <a:lnTo>
                  <a:pt x="1103196" y="300586"/>
                </a:lnTo>
                <a:lnTo>
                  <a:pt x="1103975" y="302126"/>
                </a:lnTo>
                <a:lnTo>
                  <a:pt x="1104584" y="302920"/>
                </a:lnTo>
                <a:lnTo>
                  <a:pt x="1102898" y="303632"/>
                </a:lnTo>
                <a:lnTo>
                  <a:pt x="1101259" y="304507"/>
                </a:lnTo>
                <a:lnTo>
                  <a:pt x="1099120" y="305016"/>
                </a:lnTo>
                <a:close/>
              </a:path>
              <a:path w="2096770" h="476884">
                <a:moveTo>
                  <a:pt x="1065548" y="201648"/>
                </a:moveTo>
                <a:lnTo>
                  <a:pt x="1062453" y="200209"/>
                </a:lnTo>
                <a:lnTo>
                  <a:pt x="1061878" y="197380"/>
                </a:lnTo>
                <a:lnTo>
                  <a:pt x="1063652" y="195311"/>
                </a:lnTo>
                <a:lnTo>
                  <a:pt x="1064525" y="193418"/>
                </a:lnTo>
                <a:lnTo>
                  <a:pt x="1069847" y="196634"/>
                </a:lnTo>
                <a:lnTo>
                  <a:pt x="1070701" y="199103"/>
                </a:lnTo>
                <a:lnTo>
                  <a:pt x="1069881" y="201329"/>
                </a:lnTo>
                <a:lnTo>
                  <a:pt x="1065548" y="201648"/>
                </a:lnTo>
                <a:close/>
              </a:path>
              <a:path w="2096770" h="476884">
                <a:moveTo>
                  <a:pt x="1063862" y="97499"/>
                </a:moveTo>
                <a:lnTo>
                  <a:pt x="1062548" y="96135"/>
                </a:lnTo>
                <a:lnTo>
                  <a:pt x="1061201" y="92695"/>
                </a:lnTo>
                <a:lnTo>
                  <a:pt x="1062196" y="90734"/>
                </a:lnTo>
                <a:lnTo>
                  <a:pt x="1065453" y="90022"/>
                </a:lnTo>
                <a:lnTo>
                  <a:pt x="1066408" y="91515"/>
                </a:lnTo>
                <a:lnTo>
                  <a:pt x="1067207" y="92261"/>
                </a:lnTo>
                <a:lnTo>
                  <a:pt x="1067897" y="94853"/>
                </a:lnTo>
                <a:lnTo>
                  <a:pt x="1067024" y="96759"/>
                </a:lnTo>
                <a:lnTo>
                  <a:pt x="1063862" y="97499"/>
                </a:lnTo>
                <a:close/>
              </a:path>
              <a:path w="2096770" h="476884">
                <a:moveTo>
                  <a:pt x="1064627" y="131546"/>
                </a:moveTo>
                <a:lnTo>
                  <a:pt x="1063923" y="129816"/>
                </a:lnTo>
                <a:lnTo>
                  <a:pt x="1063029" y="128126"/>
                </a:lnTo>
                <a:lnTo>
                  <a:pt x="1062555" y="125874"/>
                </a:lnTo>
                <a:lnTo>
                  <a:pt x="1064112" y="125073"/>
                </a:lnTo>
                <a:lnTo>
                  <a:pt x="1064911" y="124435"/>
                </a:lnTo>
                <a:lnTo>
                  <a:pt x="1067010" y="129619"/>
                </a:lnTo>
                <a:lnTo>
                  <a:pt x="1064627" y="131546"/>
                </a:lnTo>
                <a:close/>
              </a:path>
              <a:path w="2096770" h="476884">
                <a:moveTo>
                  <a:pt x="1063984" y="62692"/>
                </a:moveTo>
                <a:lnTo>
                  <a:pt x="1063401" y="60745"/>
                </a:lnTo>
                <a:lnTo>
                  <a:pt x="1062040" y="58635"/>
                </a:lnTo>
                <a:lnTo>
                  <a:pt x="1062981" y="54313"/>
                </a:lnTo>
                <a:lnTo>
                  <a:pt x="1065419" y="53689"/>
                </a:lnTo>
                <a:lnTo>
                  <a:pt x="1070477" y="56063"/>
                </a:lnTo>
                <a:lnTo>
                  <a:pt x="1070978" y="57990"/>
                </a:lnTo>
                <a:lnTo>
                  <a:pt x="1069489" y="60419"/>
                </a:lnTo>
                <a:lnTo>
                  <a:pt x="1063984" y="62692"/>
                </a:lnTo>
                <a:close/>
              </a:path>
              <a:path w="2096770" h="476884">
                <a:moveTo>
                  <a:pt x="1085652" y="321537"/>
                </a:moveTo>
                <a:lnTo>
                  <a:pt x="1084819" y="320628"/>
                </a:lnTo>
                <a:lnTo>
                  <a:pt x="1083891" y="319767"/>
                </a:lnTo>
                <a:lnTo>
                  <a:pt x="1083146" y="318586"/>
                </a:lnTo>
                <a:lnTo>
                  <a:pt x="1084385" y="317595"/>
                </a:lnTo>
                <a:lnTo>
                  <a:pt x="1085008" y="316992"/>
                </a:lnTo>
                <a:lnTo>
                  <a:pt x="1086491" y="319169"/>
                </a:lnTo>
                <a:lnTo>
                  <a:pt x="1085652" y="321537"/>
                </a:lnTo>
                <a:close/>
              </a:path>
              <a:path w="2096770" h="476884">
                <a:moveTo>
                  <a:pt x="1064816" y="411085"/>
                </a:moveTo>
                <a:lnTo>
                  <a:pt x="1064051" y="409423"/>
                </a:lnTo>
                <a:lnTo>
                  <a:pt x="1063096" y="407808"/>
                </a:lnTo>
                <a:lnTo>
                  <a:pt x="1062534" y="405630"/>
                </a:lnTo>
                <a:lnTo>
                  <a:pt x="1064031" y="404775"/>
                </a:lnTo>
                <a:lnTo>
                  <a:pt x="1064789" y="404117"/>
                </a:lnTo>
                <a:lnTo>
                  <a:pt x="1065561" y="405786"/>
                </a:lnTo>
                <a:lnTo>
                  <a:pt x="1066516" y="407408"/>
                </a:lnTo>
                <a:lnTo>
                  <a:pt x="1067092" y="409579"/>
                </a:lnTo>
                <a:lnTo>
                  <a:pt x="1065582" y="410427"/>
                </a:lnTo>
                <a:lnTo>
                  <a:pt x="1064816" y="411085"/>
                </a:lnTo>
                <a:close/>
              </a:path>
              <a:path w="2096770" h="476884">
                <a:moveTo>
                  <a:pt x="1064695" y="446190"/>
                </a:moveTo>
                <a:lnTo>
                  <a:pt x="1062196" y="445261"/>
                </a:lnTo>
                <a:lnTo>
                  <a:pt x="1061228" y="443463"/>
                </a:lnTo>
                <a:lnTo>
                  <a:pt x="1062636" y="440104"/>
                </a:lnTo>
                <a:lnTo>
                  <a:pt x="1063807" y="439541"/>
                </a:lnTo>
                <a:lnTo>
                  <a:pt x="1064613" y="438828"/>
                </a:lnTo>
                <a:lnTo>
                  <a:pt x="1065480" y="440593"/>
                </a:lnTo>
                <a:lnTo>
                  <a:pt x="1066523" y="442302"/>
                </a:lnTo>
                <a:lnTo>
                  <a:pt x="1067193" y="444569"/>
                </a:lnTo>
                <a:lnTo>
                  <a:pt x="1065534" y="445498"/>
                </a:lnTo>
                <a:lnTo>
                  <a:pt x="1064695" y="446190"/>
                </a:lnTo>
                <a:close/>
              </a:path>
              <a:path w="2096770" h="476884">
                <a:moveTo>
                  <a:pt x="1066130" y="167119"/>
                </a:moveTo>
                <a:lnTo>
                  <a:pt x="1063205" y="165688"/>
                </a:lnTo>
                <a:lnTo>
                  <a:pt x="1062291" y="162845"/>
                </a:lnTo>
                <a:lnTo>
                  <a:pt x="1063882" y="160633"/>
                </a:lnTo>
                <a:lnTo>
                  <a:pt x="1064566" y="158719"/>
                </a:lnTo>
                <a:lnTo>
                  <a:pt x="1069780" y="161813"/>
                </a:lnTo>
                <a:lnTo>
                  <a:pt x="1070951" y="164256"/>
                </a:lnTo>
                <a:lnTo>
                  <a:pt x="1070355" y="166570"/>
                </a:lnTo>
                <a:lnTo>
                  <a:pt x="1066130" y="167119"/>
                </a:lnTo>
                <a:close/>
              </a:path>
              <a:path w="2096770" h="476884">
                <a:moveTo>
                  <a:pt x="1049222" y="147477"/>
                </a:moveTo>
                <a:lnTo>
                  <a:pt x="1044509" y="144980"/>
                </a:lnTo>
                <a:lnTo>
                  <a:pt x="1045220" y="144254"/>
                </a:lnTo>
                <a:lnTo>
                  <a:pt x="1046162" y="142788"/>
                </a:lnTo>
                <a:lnTo>
                  <a:pt x="1048342" y="143460"/>
                </a:lnTo>
                <a:lnTo>
                  <a:pt x="1049913" y="144505"/>
                </a:lnTo>
                <a:lnTo>
                  <a:pt x="1051545" y="145353"/>
                </a:lnTo>
                <a:lnTo>
                  <a:pt x="1049222" y="147477"/>
                </a:lnTo>
                <a:close/>
              </a:path>
              <a:path w="2096770" h="476884">
                <a:moveTo>
                  <a:pt x="1049276" y="113342"/>
                </a:moveTo>
                <a:lnTo>
                  <a:pt x="1044584" y="110865"/>
                </a:lnTo>
                <a:lnTo>
                  <a:pt x="1045281" y="110139"/>
                </a:lnTo>
                <a:lnTo>
                  <a:pt x="1046209" y="108681"/>
                </a:lnTo>
                <a:lnTo>
                  <a:pt x="1048369" y="109345"/>
                </a:lnTo>
                <a:lnTo>
                  <a:pt x="1049933" y="110377"/>
                </a:lnTo>
                <a:lnTo>
                  <a:pt x="1051565" y="111218"/>
                </a:lnTo>
                <a:lnTo>
                  <a:pt x="1049276" y="113342"/>
                </a:lnTo>
                <a:close/>
              </a:path>
              <a:path w="2096770" h="476884">
                <a:moveTo>
                  <a:pt x="1047428" y="186443"/>
                </a:moveTo>
                <a:lnTo>
                  <a:pt x="1044597" y="185452"/>
                </a:lnTo>
                <a:lnTo>
                  <a:pt x="1043974" y="182758"/>
                </a:lnTo>
                <a:lnTo>
                  <a:pt x="1043020" y="181021"/>
                </a:lnTo>
                <a:lnTo>
                  <a:pt x="1044516" y="179834"/>
                </a:lnTo>
                <a:lnTo>
                  <a:pt x="1046094" y="177581"/>
                </a:lnTo>
                <a:lnTo>
                  <a:pt x="1050996" y="177961"/>
                </a:lnTo>
                <a:lnTo>
                  <a:pt x="1053190" y="180445"/>
                </a:lnTo>
                <a:lnTo>
                  <a:pt x="1050563" y="185303"/>
                </a:lnTo>
                <a:lnTo>
                  <a:pt x="1047428" y="186443"/>
                </a:lnTo>
                <a:close/>
              </a:path>
              <a:path w="2096770" h="476884">
                <a:moveTo>
                  <a:pt x="1049188" y="79953"/>
                </a:moveTo>
                <a:lnTo>
                  <a:pt x="1044421" y="78447"/>
                </a:lnTo>
                <a:lnTo>
                  <a:pt x="1043040" y="75360"/>
                </a:lnTo>
                <a:lnTo>
                  <a:pt x="1043656" y="72449"/>
                </a:lnTo>
                <a:lnTo>
                  <a:pt x="1046155" y="71513"/>
                </a:lnTo>
                <a:lnTo>
                  <a:pt x="1047692" y="70373"/>
                </a:lnTo>
                <a:lnTo>
                  <a:pt x="1049107" y="71662"/>
                </a:lnTo>
                <a:lnTo>
                  <a:pt x="1051619" y="72870"/>
                </a:lnTo>
                <a:lnTo>
                  <a:pt x="1051958" y="78094"/>
                </a:lnTo>
                <a:lnTo>
                  <a:pt x="1049188" y="79953"/>
                </a:lnTo>
                <a:close/>
              </a:path>
              <a:path w="2096770" h="476884">
                <a:moveTo>
                  <a:pt x="1066909" y="378646"/>
                </a:moveTo>
                <a:lnTo>
                  <a:pt x="1063496" y="377595"/>
                </a:lnTo>
                <a:lnTo>
                  <a:pt x="1061742" y="375111"/>
                </a:lnTo>
                <a:lnTo>
                  <a:pt x="1063354" y="370491"/>
                </a:lnTo>
                <a:lnTo>
                  <a:pt x="1066177" y="368910"/>
                </a:lnTo>
                <a:lnTo>
                  <a:pt x="1071032" y="369602"/>
                </a:lnTo>
                <a:lnTo>
                  <a:pt x="1073274" y="372187"/>
                </a:lnTo>
                <a:lnTo>
                  <a:pt x="1071317" y="377106"/>
                </a:lnTo>
                <a:lnTo>
                  <a:pt x="1068629" y="377690"/>
                </a:lnTo>
                <a:lnTo>
                  <a:pt x="1066909" y="378646"/>
                </a:lnTo>
                <a:close/>
              </a:path>
              <a:path w="2096770" h="476884">
                <a:moveTo>
                  <a:pt x="1083749" y="465717"/>
                </a:moveTo>
                <a:lnTo>
                  <a:pt x="1080424" y="462895"/>
                </a:lnTo>
                <a:lnTo>
                  <a:pt x="1079971" y="460581"/>
                </a:lnTo>
                <a:lnTo>
                  <a:pt x="1079090" y="458763"/>
                </a:lnTo>
                <a:lnTo>
                  <a:pt x="1080979" y="458077"/>
                </a:lnTo>
                <a:lnTo>
                  <a:pt x="1083207" y="456463"/>
                </a:lnTo>
                <a:lnTo>
                  <a:pt x="1085861" y="457446"/>
                </a:lnTo>
                <a:lnTo>
                  <a:pt x="1086159" y="460384"/>
                </a:lnTo>
                <a:lnTo>
                  <a:pt x="1086864" y="462223"/>
                </a:lnTo>
                <a:lnTo>
                  <a:pt x="1085767" y="464693"/>
                </a:lnTo>
                <a:lnTo>
                  <a:pt x="1083749" y="465717"/>
                </a:lnTo>
                <a:close/>
              </a:path>
              <a:path w="2096770" h="476884">
                <a:moveTo>
                  <a:pt x="1084528" y="185025"/>
                </a:moveTo>
                <a:lnTo>
                  <a:pt x="1079327" y="181904"/>
                </a:lnTo>
                <a:lnTo>
                  <a:pt x="1078359" y="179495"/>
                </a:lnTo>
                <a:lnTo>
                  <a:pt x="1079111" y="177344"/>
                </a:lnTo>
                <a:lnTo>
                  <a:pt x="1083383" y="177039"/>
                </a:lnTo>
                <a:lnTo>
                  <a:pt x="1086302" y="178369"/>
                </a:lnTo>
                <a:lnTo>
                  <a:pt x="1087074" y="181103"/>
                </a:lnTo>
                <a:lnTo>
                  <a:pt x="1085333" y="183199"/>
                </a:lnTo>
                <a:lnTo>
                  <a:pt x="1084528" y="185025"/>
                </a:lnTo>
                <a:close/>
              </a:path>
              <a:path w="2096770" h="476884">
                <a:moveTo>
                  <a:pt x="1083268" y="148481"/>
                </a:moveTo>
                <a:lnTo>
                  <a:pt x="1080228" y="146927"/>
                </a:lnTo>
                <a:lnTo>
                  <a:pt x="1079815" y="145808"/>
                </a:lnTo>
                <a:lnTo>
                  <a:pt x="1079239" y="145014"/>
                </a:lnTo>
                <a:lnTo>
                  <a:pt x="1080878" y="144301"/>
                </a:lnTo>
                <a:lnTo>
                  <a:pt x="1082483" y="143433"/>
                </a:lnTo>
                <a:lnTo>
                  <a:pt x="1084561" y="142938"/>
                </a:lnTo>
                <a:lnTo>
                  <a:pt x="1085956" y="144668"/>
                </a:lnTo>
                <a:lnTo>
                  <a:pt x="1085123" y="147714"/>
                </a:lnTo>
                <a:lnTo>
                  <a:pt x="1083268" y="148481"/>
                </a:lnTo>
                <a:close/>
              </a:path>
              <a:path w="2096770" h="476884">
                <a:moveTo>
                  <a:pt x="1083038" y="289594"/>
                </a:moveTo>
                <a:lnTo>
                  <a:pt x="1080810" y="287755"/>
                </a:lnTo>
                <a:lnTo>
                  <a:pt x="1079002" y="286948"/>
                </a:lnTo>
                <a:lnTo>
                  <a:pt x="1081982" y="281581"/>
                </a:lnTo>
                <a:lnTo>
                  <a:pt x="1084419" y="280475"/>
                </a:lnTo>
                <a:lnTo>
                  <a:pt x="1086552" y="281221"/>
                </a:lnTo>
                <a:lnTo>
                  <a:pt x="1086837" y="285686"/>
                </a:lnTo>
                <a:lnTo>
                  <a:pt x="1085645" y="288529"/>
                </a:lnTo>
                <a:lnTo>
                  <a:pt x="1083038" y="289594"/>
                </a:lnTo>
                <a:close/>
              </a:path>
              <a:path w="2096770" h="476884">
                <a:moveTo>
                  <a:pt x="1081670" y="430408"/>
                </a:moveTo>
                <a:lnTo>
                  <a:pt x="1078874" y="428902"/>
                </a:lnTo>
                <a:lnTo>
                  <a:pt x="1076429" y="422667"/>
                </a:lnTo>
                <a:lnTo>
                  <a:pt x="1080133" y="421744"/>
                </a:lnTo>
                <a:lnTo>
                  <a:pt x="1084853" y="422314"/>
                </a:lnTo>
                <a:lnTo>
                  <a:pt x="1085963" y="424845"/>
                </a:lnTo>
                <a:lnTo>
                  <a:pt x="1087195" y="426304"/>
                </a:lnTo>
                <a:lnTo>
                  <a:pt x="1085936" y="427742"/>
                </a:lnTo>
                <a:lnTo>
                  <a:pt x="1084717" y="430293"/>
                </a:lnTo>
                <a:lnTo>
                  <a:pt x="1081670" y="430408"/>
                </a:lnTo>
                <a:close/>
              </a:path>
              <a:path w="2096770" h="476884">
                <a:moveTo>
                  <a:pt x="1069787" y="476722"/>
                </a:moveTo>
                <a:lnTo>
                  <a:pt x="1062893" y="476722"/>
                </a:lnTo>
                <a:lnTo>
                  <a:pt x="1064227" y="473391"/>
                </a:lnTo>
                <a:lnTo>
                  <a:pt x="1066056" y="474314"/>
                </a:lnTo>
                <a:lnTo>
                  <a:pt x="1068425" y="474795"/>
                </a:lnTo>
                <a:lnTo>
                  <a:pt x="1069685" y="476403"/>
                </a:lnTo>
                <a:lnTo>
                  <a:pt x="1069787" y="476722"/>
                </a:lnTo>
                <a:close/>
              </a:path>
              <a:path w="2096770" h="476884">
                <a:moveTo>
                  <a:pt x="1118865" y="185330"/>
                </a:moveTo>
                <a:lnTo>
                  <a:pt x="1116976" y="184373"/>
                </a:lnTo>
                <a:lnTo>
                  <a:pt x="1114545" y="183851"/>
                </a:lnTo>
                <a:lnTo>
                  <a:pt x="1111640" y="180248"/>
                </a:lnTo>
                <a:lnTo>
                  <a:pt x="1112669" y="177561"/>
                </a:lnTo>
                <a:lnTo>
                  <a:pt x="1117138" y="176923"/>
                </a:lnTo>
                <a:lnTo>
                  <a:pt x="1120314" y="178158"/>
                </a:lnTo>
                <a:lnTo>
                  <a:pt x="1121309" y="181008"/>
                </a:lnTo>
                <a:lnTo>
                  <a:pt x="1119610" y="183342"/>
                </a:lnTo>
                <a:lnTo>
                  <a:pt x="1118865" y="185330"/>
                </a:lnTo>
                <a:close/>
              </a:path>
              <a:path w="2096770" h="476884">
                <a:moveTo>
                  <a:pt x="1065494" y="343561"/>
                </a:moveTo>
                <a:lnTo>
                  <a:pt x="1062961" y="342611"/>
                </a:lnTo>
                <a:lnTo>
                  <a:pt x="1062358" y="338249"/>
                </a:lnTo>
                <a:lnTo>
                  <a:pt x="1063442" y="335290"/>
                </a:lnTo>
                <a:lnTo>
                  <a:pt x="1066035" y="334198"/>
                </a:lnTo>
                <a:lnTo>
                  <a:pt x="1068297" y="335867"/>
                </a:lnTo>
                <a:lnTo>
                  <a:pt x="1070152" y="336573"/>
                </a:lnTo>
                <a:lnTo>
                  <a:pt x="1069313" y="338378"/>
                </a:lnTo>
                <a:lnTo>
                  <a:pt x="1068900" y="340691"/>
                </a:lnTo>
                <a:lnTo>
                  <a:pt x="1065494" y="343561"/>
                </a:lnTo>
                <a:close/>
              </a:path>
              <a:path w="2096770" h="476884">
                <a:moveTo>
                  <a:pt x="1068845" y="309447"/>
                </a:moveTo>
                <a:lnTo>
                  <a:pt x="1064288" y="308904"/>
                </a:lnTo>
                <a:lnTo>
                  <a:pt x="1062345" y="306448"/>
                </a:lnTo>
                <a:lnTo>
                  <a:pt x="1064275" y="300470"/>
                </a:lnTo>
                <a:lnTo>
                  <a:pt x="1066645" y="299683"/>
                </a:lnTo>
                <a:lnTo>
                  <a:pt x="1070118" y="302329"/>
                </a:lnTo>
                <a:lnTo>
                  <a:pt x="1070782" y="304399"/>
                </a:lnTo>
                <a:lnTo>
                  <a:pt x="1071784" y="306027"/>
                </a:lnTo>
                <a:lnTo>
                  <a:pt x="1070376" y="307194"/>
                </a:lnTo>
                <a:lnTo>
                  <a:pt x="1068845" y="309447"/>
                </a:lnTo>
                <a:close/>
              </a:path>
              <a:path w="2096770" h="476884">
                <a:moveTo>
                  <a:pt x="1061878" y="28598"/>
                </a:moveTo>
                <a:lnTo>
                  <a:pt x="1060009" y="25450"/>
                </a:lnTo>
                <a:lnTo>
                  <a:pt x="1060672" y="20056"/>
                </a:lnTo>
                <a:lnTo>
                  <a:pt x="1062460" y="17138"/>
                </a:lnTo>
                <a:lnTo>
                  <a:pt x="1067606" y="16134"/>
                </a:lnTo>
                <a:lnTo>
                  <a:pt x="1070118" y="18570"/>
                </a:lnTo>
                <a:lnTo>
                  <a:pt x="1071358" y="22078"/>
                </a:lnTo>
                <a:lnTo>
                  <a:pt x="1071330" y="25877"/>
                </a:lnTo>
                <a:lnTo>
                  <a:pt x="1069292" y="28523"/>
                </a:lnTo>
                <a:lnTo>
                  <a:pt x="1061878" y="28598"/>
                </a:lnTo>
                <a:close/>
              </a:path>
              <a:path w="2096770" h="476884">
                <a:moveTo>
                  <a:pt x="1066117" y="239168"/>
                </a:moveTo>
                <a:lnTo>
                  <a:pt x="1063239" y="238062"/>
                </a:lnTo>
                <a:lnTo>
                  <a:pt x="1061025" y="233781"/>
                </a:lnTo>
                <a:lnTo>
                  <a:pt x="1062372" y="231250"/>
                </a:lnTo>
                <a:lnTo>
                  <a:pt x="1066056" y="230199"/>
                </a:lnTo>
                <a:lnTo>
                  <a:pt x="1067552" y="230796"/>
                </a:lnTo>
                <a:lnTo>
                  <a:pt x="1070267" y="231013"/>
                </a:lnTo>
                <a:lnTo>
                  <a:pt x="1072746" y="235545"/>
                </a:lnTo>
                <a:lnTo>
                  <a:pt x="1070430" y="237967"/>
                </a:lnTo>
                <a:lnTo>
                  <a:pt x="1066117" y="239168"/>
                </a:lnTo>
                <a:close/>
              </a:path>
              <a:path w="2096770" h="476884">
                <a:moveTo>
                  <a:pt x="1153053" y="254441"/>
                </a:moveTo>
                <a:lnTo>
                  <a:pt x="1149877" y="253423"/>
                </a:lnTo>
                <a:lnTo>
                  <a:pt x="1149044" y="251354"/>
                </a:lnTo>
                <a:lnTo>
                  <a:pt x="1150636" y="248023"/>
                </a:lnTo>
                <a:lnTo>
                  <a:pt x="1151848" y="247521"/>
                </a:lnTo>
                <a:lnTo>
                  <a:pt x="1152708" y="246849"/>
                </a:lnTo>
                <a:lnTo>
                  <a:pt x="1153479" y="248681"/>
                </a:lnTo>
                <a:lnTo>
                  <a:pt x="1154448" y="250472"/>
                </a:lnTo>
                <a:lnTo>
                  <a:pt x="1154976" y="252847"/>
                </a:lnTo>
                <a:lnTo>
                  <a:pt x="1153053" y="254441"/>
                </a:lnTo>
                <a:close/>
              </a:path>
              <a:path w="2096770" h="476884">
                <a:moveTo>
                  <a:pt x="1416401" y="62346"/>
                </a:moveTo>
                <a:lnTo>
                  <a:pt x="1415643" y="60643"/>
                </a:lnTo>
                <a:lnTo>
                  <a:pt x="1414742" y="58981"/>
                </a:lnTo>
                <a:lnTo>
                  <a:pt x="1414174" y="56905"/>
                </a:lnTo>
                <a:lnTo>
                  <a:pt x="1415826" y="56118"/>
                </a:lnTo>
                <a:lnTo>
                  <a:pt x="1416686" y="55548"/>
                </a:lnTo>
                <a:lnTo>
                  <a:pt x="1417404" y="57210"/>
                </a:lnTo>
                <a:lnTo>
                  <a:pt x="1418291" y="58825"/>
                </a:lnTo>
                <a:lnTo>
                  <a:pt x="1418792" y="60949"/>
                </a:lnTo>
                <a:lnTo>
                  <a:pt x="1417214" y="61742"/>
                </a:lnTo>
                <a:lnTo>
                  <a:pt x="1416401" y="62346"/>
                </a:lnTo>
                <a:close/>
              </a:path>
              <a:path w="2096770" h="476884">
                <a:moveTo>
                  <a:pt x="1416408" y="24927"/>
                </a:moveTo>
                <a:lnTo>
                  <a:pt x="1415812" y="24201"/>
                </a:lnTo>
                <a:lnTo>
                  <a:pt x="1414702" y="23435"/>
                </a:lnTo>
                <a:lnTo>
                  <a:pt x="1414803" y="22091"/>
                </a:lnTo>
                <a:lnTo>
                  <a:pt x="1416029" y="21515"/>
                </a:lnTo>
                <a:lnTo>
                  <a:pt x="1416740" y="20897"/>
                </a:lnTo>
                <a:lnTo>
                  <a:pt x="1417336" y="21623"/>
                </a:lnTo>
                <a:lnTo>
                  <a:pt x="1418453" y="22390"/>
                </a:lnTo>
                <a:lnTo>
                  <a:pt x="1418338" y="23733"/>
                </a:lnTo>
                <a:lnTo>
                  <a:pt x="1417119" y="24310"/>
                </a:lnTo>
                <a:lnTo>
                  <a:pt x="1416408" y="24927"/>
                </a:lnTo>
                <a:close/>
              </a:path>
              <a:path w="2096770" h="476884">
                <a:moveTo>
                  <a:pt x="1397347" y="431630"/>
                </a:moveTo>
                <a:lnTo>
                  <a:pt x="1394686" y="430564"/>
                </a:lnTo>
                <a:lnTo>
                  <a:pt x="1394070" y="426188"/>
                </a:lnTo>
                <a:lnTo>
                  <a:pt x="1395329" y="422979"/>
                </a:lnTo>
                <a:lnTo>
                  <a:pt x="1398166" y="422131"/>
                </a:lnTo>
                <a:lnTo>
                  <a:pt x="1400414" y="423807"/>
                </a:lnTo>
                <a:lnTo>
                  <a:pt x="1402392" y="424567"/>
                </a:lnTo>
                <a:lnTo>
                  <a:pt x="1401437" y="426432"/>
                </a:lnTo>
                <a:lnTo>
                  <a:pt x="1400902" y="428848"/>
                </a:lnTo>
                <a:lnTo>
                  <a:pt x="1397347" y="431630"/>
                </a:lnTo>
                <a:close/>
              </a:path>
              <a:path w="2096770" h="476884">
                <a:moveTo>
                  <a:pt x="1430939" y="113552"/>
                </a:moveTo>
                <a:lnTo>
                  <a:pt x="1429307" y="111734"/>
                </a:lnTo>
                <a:lnTo>
                  <a:pt x="1430127" y="108524"/>
                </a:lnTo>
                <a:lnTo>
                  <a:pt x="1432124" y="107602"/>
                </a:lnTo>
                <a:lnTo>
                  <a:pt x="1435490" y="109040"/>
                </a:lnTo>
                <a:lnTo>
                  <a:pt x="1436018" y="110234"/>
                </a:lnTo>
                <a:lnTo>
                  <a:pt x="1436702" y="111069"/>
                </a:lnTo>
                <a:lnTo>
                  <a:pt x="1434941" y="111903"/>
                </a:lnTo>
                <a:lnTo>
                  <a:pt x="1433228" y="112928"/>
                </a:lnTo>
                <a:lnTo>
                  <a:pt x="1430939" y="113552"/>
                </a:lnTo>
                <a:close/>
              </a:path>
              <a:path w="2096770" h="476884">
                <a:moveTo>
                  <a:pt x="1415501" y="132631"/>
                </a:moveTo>
                <a:lnTo>
                  <a:pt x="1410713" y="132082"/>
                </a:lnTo>
                <a:lnTo>
                  <a:pt x="1408662" y="129476"/>
                </a:lnTo>
                <a:lnTo>
                  <a:pt x="1411330" y="124679"/>
                </a:lnTo>
                <a:lnTo>
                  <a:pt x="1414492" y="123417"/>
                </a:lnTo>
                <a:lnTo>
                  <a:pt x="1417194" y="124496"/>
                </a:lnTo>
                <a:lnTo>
                  <a:pt x="1417668" y="127305"/>
                </a:lnTo>
                <a:lnTo>
                  <a:pt x="1418521" y="129124"/>
                </a:lnTo>
                <a:lnTo>
                  <a:pt x="1417072" y="130318"/>
                </a:lnTo>
                <a:lnTo>
                  <a:pt x="1415501" y="132631"/>
                </a:lnTo>
                <a:close/>
              </a:path>
              <a:path w="2096770" h="476884">
                <a:moveTo>
                  <a:pt x="1397780" y="289669"/>
                </a:moveTo>
                <a:lnTo>
                  <a:pt x="1394679" y="288271"/>
                </a:lnTo>
                <a:lnTo>
                  <a:pt x="1393867" y="285374"/>
                </a:lnTo>
                <a:lnTo>
                  <a:pt x="1395681" y="283155"/>
                </a:lnTo>
                <a:lnTo>
                  <a:pt x="1396521" y="281208"/>
                </a:lnTo>
                <a:lnTo>
                  <a:pt x="1402026" y="284492"/>
                </a:lnTo>
                <a:lnTo>
                  <a:pt x="1403082" y="287036"/>
                </a:lnTo>
                <a:lnTo>
                  <a:pt x="1402304" y="289323"/>
                </a:lnTo>
                <a:lnTo>
                  <a:pt x="1397780" y="289669"/>
                </a:lnTo>
                <a:close/>
              </a:path>
              <a:path w="2096770" h="476884">
                <a:moveTo>
                  <a:pt x="1397537" y="186178"/>
                </a:moveTo>
                <a:lnTo>
                  <a:pt x="1394936" y="185269"/>
                </a:lnTo>
                <a:lnTo>
                  <a:pt x="1394313" y="180791"/>
                </a:lnTo>
                <a:lnTo>
                  <a:pt x="1395526" y="177785"/>
                </a:lnTo>
                <a:lnTo>
                  <a:pt x="1398268" y="176645"/>
                </a:lnTo>
                <a:lnTo>
                  <a:pt x="1400597" y="178308"/>
                </a:lnTo>
                <a:lnTo>
                  <a:pt x="1402520" y="178993"/>
                </a:lnTo>
                <a:lnTo>
                  <a:pt x="1401593" y="180832"/>
                </a:lnTo>
                <a:lnTo>
                  <a:pt x="1401078" y="183145"/>
                </a:lnTo>
                <a:lnTo>
                  <a:pt x="1397537" y="186178"/>
                </a:lnTo>
                <a:close/>
              </a:path>
              <a:path w="2096770" h="476884">
                <a:moveTo>
                  <a:pt x="1417857" y="169426"/>
                </a:moveTo>
                <a:lnTo>
                  <a:pt x="1409806" y="167981"/>
                </a:lnTo>
                <a:lnTo>
                  <a:pt x="1407748" y="164670"/>
                </a:lnTo>
                <a:lnTo>
                  <a:pt x="1411160" y="156494"/>
                </a:lnTo>
                <a:lnTo>
                  <a:pt x="1414553" y="156223"/>
                </a:lnTo>
                <a:lnTo>
                  <a:pt x="1420539" y="158903"/>
                </a:lnTo>
                <a:lnTo>
                  <a:pt x="1422563" y="161284"/>
                </a:lnTo>
                <a:lnTo>
                  <a:pt x="1421690" y="165755"/>
                </a:lnTo>
                <a:lnTo>
                  <a:pt x="1420606" y="168069"/>
                </a:lnTo>
                <a:lnTo>
                  <a:pt x="1417857" y="169426"/>
                </a:lnTo>
                <a:close/>
              </a:path>
              <a:path w="2096770" h="476884">
                <a:moveTo>
                  <a:pt x="1398505" y="358264"/>
                </a:moveTo>
                <a:lnTo>
                  <a:pt x="1396819" y="356208"/>
                </a:lnTo>
                <a:lnTo>
                  <a:pt x="1395268" y="355157"/>
                </a:lnTo>
                <a:lnTo>
                  <a:pt x="1395133" y="352592"/>
                </a:lnTo>
                <a:lnTo>
                  <a:pt x="1396270" y="351262"/>
                </a:lnTo>
                <a:lnTo>
                  <a:pt x="1399500" y="351819"/>
                </a:lnTo>
                <a:lnTo>
                  <a:pt x="1400414" y="352640"/>
                </a:lnTo>
                <a:lnTo>
                  <a:pt x="1402845" y="355510"/>
                </a:lnTo>
                <a:lnTo>
                  <a:pt x="1402480" y="357755"/>
                </a:lnTo>
                <a:lnTo>
                  <a:pt x="1398505" y="358264"/>
                </a:lnTo>
                <a:close/>
              </a:path>
              <a:path w="2096770" h="476884">
                <a:moveTo>
                  <a:pt x="1399642" y="11900"/>
                </a:moveTo>
                <a:lnTo>
                  <a:pt x="1395512" y="9118"/>
                </a:lnTo>
                <a:lnTo>
                  <a:pt x="1394286" y="6289"/>
                </a:lnTo>
                <a:lnTo>
                  <a:pt x="1395776" y="1872"/>
                </a:lnTo>
                <a:lnTo>
                  <a:pt x="1398647" y="447"/>
                </a:lnTo>
                <a:lnTo>
                  <a:pt x="1402886" y="3534"/>
                </a:lnTo>
                <a:lnTo>
                  <a:pt x="1403163" y="5950"/>
                </a:lnTo>
                <a:lnTo>
                  <a:pt x="1403915" y="7700"/>
                </a:lnTo>
                <a:lnTo>
                  <a:pt x="1402236" y="10645"/>
                </a:lnTo>
                <a:lnTo>
                  <a:pt x="1399642" y="11900"/>
                </a:lnTo>
                <a:close/>
              </a:path>
              <a:path w="2096770" h="476884">
                <a:moveTo>
                  <a:pt x="1397117" y="79546"/>
                </a:moveTo>
                <a:lnTo>
                  <a:pt x="1396189" y="77843"/>
                </a:lnTo>
                <a:lnTo>
                  <a:pt x="1394198" y="75855"/>
                </a:lnTo>
                <a:lnTo>
                  <a:pt x="1395458" y="71173"/>
                </a:lnTo>
                <a:lnTo>
                  <a:pt x="1398207" y="68962"/>
                </a:lnTo>
                <a:lnTo>
                  <a:pt x="1402798" y="71703"/>
                </a:lnTo>
                <a:lnTo>
                  <a:pt x="1403373" y="75278"/>
                </a:lnTo>
                <a:lnTo>
                  <a:pt x="1401633" y="78074"/>
                </a:lnTo>
                <a:lnTo>
                  <a:pt x="1399020" y="78589"/>
                </a:lnTo>
                <a:lnTo>
                  <a:pt x="1397117" y="79546"/>
                </a:lnTo>
                <a:close/>
              </a:path>
              <a:path w="2096770" h="476884">
                <a:moveTo>
                  <a:pt x="1362238" y="185086"/>
                </a:moveTo>
                <a:lnTo>
                  <a:pt x="1361507" y="183260"/>
                </a:lnTo>
                <a:lnTo>
                  <a:pt x="1360613" y="181469"/>
                </a:lnTo>
                <a:lnTo>
                  <a:pt x="1360112" y="179210"/>
                </a:lnTo>
                <a:lnTo>
                  <a:pt x="1361859" y="178430"/>
                </a:lnTo>
                <a:lnTo>
                  <a:pt x="1362759" y="177846"/>
                </a:lnTo>
                <a:lnTo>
                  <a:pt x="1365244" y="178966"/>
                </a:lnTo>
                <a:lnTo>
                  <a:pt x="1366077" y="180832"/>
                </a:lnTo>
                <a:lnTo>
                  <a:pt x="1364357" y="184054"/>
                </a:lnTo>
                <a:lnTo>
                  <a:pt x="1363118" y="184475"/>
                </a:lnTo>
                <a:lnTo>
                  <a:pt x="1362238" y="185086"/>
                </a:lnTo>
                <a:close/>
              </a:path>
              <a:path w="2096770" h="476884">
                <a:moveTo>
                  <a:pt x="1399994" y="324516"/>
                </a:moveTo>
                <a:lnTo>
                  <a:pt x="1395180" y="323722"/>
                </a:lnTo>
                <a:lnTo>
                  <a:pt x="1393555" y="320886"/>
                </a:lnTo>
                <a:lnTo>
                  <a:pt x="1396324" y="316449"/>
                </a:lnTo>
                <a:lnTo>
                  <a:pt x="1399514" y="315370"/>
                </a:lnTo>
                <a:lnTo>
                  <a:pt x="1402107" y="316679"/>
                </a:lnTo>
                <a:lnTo>
                  <a:pt x="1402520" y="319346"/>
                </a:lnTo>
                <a:lnTo>
                  <a:pt x="1403353" y="321164"/>
                </a:lnTo>
                <a:lnTo>
                  <a:pt x="1401762" y="322284"/>
                </a:lnTo>
                <a:lnTo>
                  <a:pt x="1399994" y="324516"/>
                </a:lnTo>
                <a:close/>
              </a:path>
              <a:path w="2096770" h="476884">
                <a:moveTo>
                  <a:pt x="1416415" y="304331"/>
                </a:moveTo>
                <a:lnTo>
                  <a:pt x="1415711" y="302702"/>
                </a:lnTo>
                <a:lnTo>
                  <a:pt x="1414837" y="301122"/>
                </a:lnTo>
                <a:lnTo>
                  <a:pt x="1414350" y="299045"/>
                </a:lnTo>
                <a:lnTo>
                  <a:pt x="1415914" y="298279"/>
                </a:lnTo>
                <a:lnTo>
                  <a:pt x="1416720" y="297688"/>
                </a:lnTo>
                <a:lnTo>
                  <a:pt x="1418975" y="302702"/>
                </a:lnTo>
                <a:lnTo>
                  <a:pt x="1416415" y="304331"/>
                </a:lnTo>
                <a:close/>
              </a:path>
              <a:path w="2096770" h="476884">
                <a:moveTo>
                  <a:pt x="1413585" y="448952"/>
                </a:moveTo>
                <a:lnTo>
                  <a:pt x="1410639" y="447072"/>
                </a:lnTo>
                <a:lnTo>
                  <a:pt x="1408567" y="439873"/>
                </a:lnTo>
                <a:lnTo>
                  <a:pt x="1411052" y="437322"/>
                </a:lnTo>
                <a:lnTo>
                  <a:pt x="1418067" y="436433"/>
                </a:lnTo>
                <a:lnTo>
                  <a:pt x="1420701" y="438381"/>
                </a:lnTo>
                <a:lnTo>
                  <a:pt x="1421764" y="441970"/>
                </a:lnTo>
                <a:lnTo>
                  <a:pt x="1423092" y="446129"/>
                </a:lnTo>
                <a:lnTo>
                  <a:pt x="1420661" y="448083"/>
                </a:lnTo>
                <a:lnTo>
                  <a:pt x="1413585" y="448952"/>
                </a:lnTo>
                <a:close/>
              </a:path>
              <a:path w="2096770" h="476884">
                <a:moveTo>
                  <a:pt x="1419049" y="476716"/>
                </a:moveTo>
                <a:lnTo>
                  <a:pt x="1411763" y="476716"/>
                </a:lnTo>
                <a:lnTo>
                  <a:pt x="1412230" y="475623"/>
                </a:lnTo>
                <a:lnTo>
                  <a:pt x="1412752" y="474592"/>
                </a:lnTo>
                <a:lnTo>
                  <a:pt x="1415778" y="472163"/>
                </a:lnTo>
                <a:lnTo>
                  <a:pt x="1417871" y="473228"/>
                </a:lnTo>
                <a:lnTo>
                  <a:pt x="1419002" y="476220"/>
                </a:lnTo>
                <a:lnTo>
                  <a:pt x="1419049" y="476716"/>
                </a:lnTo>
                <a:close/>
              </a:path>
              <a:path w="2096770" h="476884">
                <a:moveTo>
                  <a:pt x="1435483" y="461368"/>
                </a:moveTo>
                <a:lnTo>
                  <a:pt x="1433302" y="460798"/>
                </a:lnTo>
                <a:lnTo>
                  <a:pt x="1431669" y="459841"/>
                </a:lnTo>
                <a:lnTo>
                  <a:pt x="1430012" y="459075"/>
                </a:lnTo>
                <a:lnTo>
                  <a:pt x="1431689" y="458294"/>
                </a:lnTo>
                <a:lnTo>
                  <a:pt x="1433302" y="457345"/>
                </a:lnTo>
                <a:lnTo>
                  <a:pt x="1435476" y="456775"/>
                </a:lnTo>
                <a:lnTo>
                  <a:pt x="1436335" y="458301"/>
                </a:lnTo>
                <a:lnTo>
                  <a:pt x="1436980" y="459075"/>
                </a:lnTo>
                <a:lnTo>
                  <a:pt x="1436332" y="459848"/>
                </a:lnTo>
                <a:lnTo>
                  <a:pt x="1435483" y="461368"/>
                </a:lnTo>
                <a:close/>
              </a:path>
              <a:path w="2096770" h="476884">
                <a:moveTo>
                  <a:pt x="1435205" y="431799"/>
                </a:moveTo>
                <a:lnTo>
                  <a:pt x="1430269" y="431358"/>
                </a:lnTo>
                <a:lnTo>
                  <a:pt x="1427933" y="428705"/>
                </a:lnTo>
                <a:lnTo>
                  <a:pt x="1429984" y="423766"/>
                </a:lnTo>
                <a:lnTo>
                  <a:pt x="1433411" y="422667"/>
                </a:lnTo>
                <a:lnTo>
                  <a:pt x="1436451" y="423596"/>
                </a:lnTo>
                <a:lnTo>
                  <a:pt x="1437209" y="426310"/>
                </a:lnTo>
                <a:lnTo>
                  <a:pt x="1438266" y="428034"/>
                </a:lnTo>
                <a:lnTo>
                  <a:pt x="1436790" y="429330"/>
                </a:lnTo>
                <a:lnTo>
                  <a:pt x="1435205" y="431799"/>
                </a:lnTo>
                <a:close/>
              </a:path>
              <a:path w="2096770" h="476884">
                <a:moveTo>
                  <a:pt x="1415487" y="412388"/>
                </a:moveTo>
                <a:lnTo>
                  <a:pt x="1410707" y="411831"/>
                </a:lnTo>
                <a:lnTo>
                  <a:pt x="1408675" y="409212"/>
                </a:lnTo>
                <a:lnTo>
                  <a:pt x="1411330" y="404429"/>
                </a:lnTo>
                <a:lnTo>
                  <a:pt x="1414485" y="403180"/>
                </a:lnTo>
                <a:lnTo>
                  <a:pt x="1417193" y="404225"/>
                </a:lnTo>
                <a:lnTo>
                  <a:pt x="1417661" y="407048"/>
                </a:lnTo>
                <a:lnTo>
                  <a:pt x="1418514" y="408866"/>
                </a:lnTo>
                <a:lnTo>
                  <a:pt x="1417065" y="410067"/>
                </a:lnTo>
                <a:lnTo>
                  <a:pt x="1415487" y="412388"/>
                </a:lnTo>
                <a:close/>
              </a:path>
              <a:path w="2096770" h="476884">
                <a:moveTo>
                  <a:pt x="1414593" y="201743"/>
                </a:moveTo>
                <a:lnTo>
                  <a:pt x="1412576" y="200223"/>
                </a:lnTo>
                <a:lnTo>
                  <a:pt x="1410659" y="199483"/>
                </a:lnTo>
                <a:lnTo>
                  <a:pt x="1411607" y="197678"/>
                </a:lnTo>
                <a:lnTo>
                  <a:pt x="1412136" y="195351"/>
                </a:lnTo>
                <a:lnTo>
                  <a:pt x="1415785" y="192434"/>
                </a:lnTo>
                <a:lnTo>
                  <a:pt x="1417871" y="193492"/>
                </a:lnTo>
                <a:lnTo>
                  <a:pt x="1418934" y="196193"/>
                </a:lnTo>
                <a:lnTo>
                  <a:pt x="1419801" y="198812"/>
                </a:lnTo>
                <a:lnTo>
                  <a:pt x="1419029" y="201179"/>
                </a:lnTo>
                <a:lnTo>
                  <a:pt x="1414593" y="201743"/>
                </a:lnTo>
                <a:close/>
              </a:path>
              <a:path w="2096770" h="476884">
                <a:moveTo>
                  <a:pt x="1416401" y="342096"/>
                </a:moveTo>
                <a:lnTo>
                  <a:pt x="1415643" y="340406"/>
                </a:lnTo>
                <a:lnTo>
                  <a:pt x="1414749" y="338751"/>
                </a:lnTo>
                <a:lnTo>
                  <a:pt x="1414174" y="336695"/>
                </a:lnTo>
                <a:lnTo>
                  <a:pt x="1415826" y="335915"/>
                </a:lnTo>
                <a:lnTo>
                  <a:pt x="1416679" y="335351"/>
                </a:lnTo>
                <a:lnTo>
                  <a:pt x="1417397" y="337000"/>
                </a:lnTo>
                <a:lnTo>
                  <a:pt x="1418284" y="338601"/>
                </a:lnTo>
                <a:lnTo>
                  <a:pt x="1418785" y="340712"/>
                </a:lnTo>
                <a:lnTo>
                  <a:pt x="1417207" y="341492"/>
                </a:lnTo>
                <a:lnTo>
                  <a:pt x="1416401" y="342096"/>
                </a:lnTo>
                <a:close/>
              </a:path>
              <a:path w="2096770" h="476884">
                <a:moveTo>
                  <a:pt x="1416063" y="273025"/>
                </a:moveTo>
                <a:lnTo>
                  <a:pt x="1411892" y="272286"/>
                </a:lnTo>
                <a:lnTo>
                  <a:pt x="1409765" y="269897"/>
                </a:lnTo>
                <a:lnTo>
                  <a:pt x="1411885" y="265535"/>
                </a:lnTo>
                <a:lnTo>
                  <a:pt x="1415020" y="264591"/>
                </a:lnTo>
                <a:lnTo>
                  <a:pt x="1417661" y="265562"/>
                </a:lnTo>
                <a:lnTo>
                  <a:pt x="1418121" y="268181"/>
                </a:lnTo>
                <a:lnTo>
                  <a:pt x="1418920" y="269857"/>
                </a:lnTo>
                <a:lnTo>
                  <a:pt x="1417580" y="270915"/>
                </a:lnTo>
                <a:lnTo>
                  <a:pt x="1416063" y="273025"/>
                </a:lnTo>
                <a:close/>
              </a:path>
              <a:path w="2096770" h="476884">
                <a:moveTo>
                  <a:pt x="1415007" y="236875"/>
                </a:moveTo>
                <a:lnTo>
                  <a:pt x="1411810" y="235145"/>
                </a:lnTo>
                <a:lnTo>
                  <a:pt x="1411404" y="233903"/>
                </a:lnTo>
                <a:lnTo>
                  <a:pt x="1410795" y="233021"/>
                </a:lnTo>
                <a:lnTo>
                  <a:pt x="1412616" y="232295"/>
                </a:lnTo>
                <a:lnTo>
                  <a:pt x="1414404" y="231406"/>
                </a:lnTo>
                <a:lnTo>
                  <a:pt x="1416652" y="230897"/>
                </a:lnTo>
                <a:lnTo>
                  <a:pt x="1417417" y="232655"/>
                </a:lnTo>
                <a:lnTo>
                  <a:pt x="1417999" y="233564"/>
                </a:lnTo>
                <a:lnTo>
                  <a:pt x="1416875" y="236047"/>
                </a:lnTo>
                <a:lnTo>
                  <a:pt x="1415007" y="236875"/>
                </a:lnTo>
                <a:close/>
              </a:path>
              <a:path w="2096770" h="476884">
                <a:moveTo>
                  <a:pt x="1414891" y="377751"/>
                </a:moveTo>
                <a:lnTo>
                  <a:pt x="1412461" y="376366"/>
                </a:lnTo>
                <a:lnTo>
                  <a:pt x="1409752" y="372024"/>
                </a:lnTo>
                <a:lnTo>
                  <a:pt x="1410693" y="369439"/>
                </a:lnTo>
                <a:lnTo>
                  <a:pt x="1415115" y="368116"/>
                </a:lnTo>
                <a:lnTo>
                  <a:pt x="1418026" y="367790"/>
                </a:lnTo>
                <a:lnTo>
                  <a:pt x="1419807" y="370023"/>
                </a:lnTo>
                <a:lnTo>
                  <a:pt x="1419442" y="374942"/>
                </a:lnTo>
                <a:lnTo>
                  <a:pt x="1417681" y="377418"/>
                </a:lnTo>
                <a:lnTo>
                  <a:pt x="1414891" y="377751"/>
                </a:lnTo>
                <a:close/>
              </a:path>
              <a:path w="2096770" h="476884">
                <a:moveTo>
                  <a:pt x="1416564" y="97058"/>
                </a:moveTo>
                <a:lnTo>
                  <a:pt x="1415738" y="95362"/>
                </a:lnTo>
                <a:lnTo>
                  <a:pt x="1414729" y="93713"/>
                </a:lnTo>
                <a:lnTo>
                  <a:pt x="1414099" y="91515"/>
                </a:lnTo>
                <a:lnTo>
                  <a:pt x="1415684" y="90612"/>
                </a:lnTo>
                <a:lnTo>
                  <a:pt x="1416483" y="89941"/>
                </a:lnTo>
                <a:lnTo>
                  <a:pt x="1418866" y="94975"/>
                </a:lnTo>
                <a:lnTo>
                  <a:pt x="1416564" y="97058"/>
                </a:lnTo>
                <a:close/>
              </a:path>
              <a:path w="2096770" h="476884">
                <a:moveTo>
                  <a:pt x="1382098" y="273188"/>
                </a:moveTo>
                <a:lnTo>
                  <a:pt x="1376383" y="270155"/>
                </a:lnTo>
                <a:lnTo>
                  <a:pt x="1375198" y="267570"/>
                </a:lnTo>
                <a:lnTo>
                  <a:pt x="1375977" y="265311"/>
                </a:lnTo>
                <a:lnTo>
                  <a:pt x="1380696" y="264978"/>
                </a:lnTo>
                <a:lnTo>
                  <a:pt x="1383642" y="266186"/>
                </a:lnTo>
                <a:lnTo>
                  <a:pt x="1384881" y="268866"/>
                </a:lnTo>
                <a:lnTo>
                  <a:pt x="1382924" y="271288"/>
                </a:lnTo>
                <a:lnTo>
                  <a:pt x="1382098" y="273188"/>
                </a:lnTo>
                <a:close/>
              </a:path>
              <a:path w="2096770" h="476884">
                <a:moveTo>
                  <a:pt x="1381272" y="25443"/>
                </a:moveTo>
                <a:lnTo>
                  <a:pt x="1377026" y="24724"/>
                </a:lnTo>
                <a:lnTo>
                  <a:pt x="1376024" y="22091"/>
                </a:lnTo>
                <a:lnTo>
                  <a:pt x="1378780" y="18678"/>
                </a:lnTo>
                <a:lnTo>
                  <a:pt x="1381170" y="18244"/>
                </a:lnTo>
                <a:lnTo>
                  <a:pt x="1383012" y="17369"/>
                </a:lnTo>
                <a:lnTo>
                  <a:pt x="1385105" y="23204"/>
                </a:lnTo>
                <a:lnTo>
                  <a:pt x="1383256" y="23923"/>
                </a:lnTo>
                <a:lnTo>
                  <a:pt x="1381272" y="25443"/>
                </a:lnTo>
                <a:close/>
              </a:path>
              <a:path w="2096770" h="476884">
                <a:moveTo>
                  <a:pt x="1380405" y="64036"/>
                </a:moveTo>
                <a:lnTo>
                  <a:pt x="1375814" y="62747"/>
                </a:lnTo>
                <a:lnTo>
                  <a:pt x="1374176" y="59924"/>
                </a:lnTo>
                <a:lnTo>
                  <a:pt x="1377649" y="55751"/>
                </a:lnTo>
                <a:lnTo>
                  <a:pt x="1380432" y="55351"/>
                </a:lnTo>
                <a:lnTo>
                  <a:pt x="1384617" y="56375"/>
                </a:lnTo>
                <a:lnTo>
                  <a:pt x="1385165" y="58621"/>
                </a:lnTo>
                <a:lnTo>
                  <a:pt x="1384089" y="61064"/>
                </a:lnTo>
                <a:lnTo>
                  <a:pt x="1382403" y="62000"/>
                </a:lnTo>
                <a:lnTo>
                  <a:pt x="1380405" y="64036"/>
                </a:lnTo>
                <a:close/>
              </a:path>
              <a:path w="2096770" h="476884">
                <a:moveTo>
                  <a:pt x="1375130" y="239840"/>
                </a:moveTo>
                <a:lnTo>
                  <a:pt x="1373079" y="236536"/>
                </a:lnTo>
                <a:lnTo>
                  <a:pt x="1375496" y="230891"/>
                </a:lnTo>
                <a:lnTo>
                  <a:pt x="1378970" y="229310"/>
                </a:lnTo>
                <a:lnTo>
                  <a:pt x="1381868" y="227600"/>
                </a:lnTo>
                <a:lnTo>
                  <a:pt x="1383906" y="230504"/>
                </a:lnTo>
                <a:lnTo>
                  <a:pt x="1387021" y="234344"/>
                </a:lnTo>
                <a:lnTo>
                  <a:pt x="1384630" y="235749"/>
                </a:lnTo>
                <a:lnTo>
                  <a:pt x="1382145" y="237933"/>
                </a:lnTo>
                <a:lnTo>
                  <a:pt x="1375130" y="239840"/>
                </a:lnTo>
                <a:close/>
              </a:path>
              <a:path w="2096770" h="476884">
                <a:moveTo>
                  <a:pt x="1381177" y="166950"/>
                </a:moveTo>
                <a:lnTo>
                  <a:pt x="1376369" y="166386"/>
                </a:lnTo>
                <a:lnTo>
                  <a:pt x="1374196" y="163862"/>
                </a:lnTo>
                <a:lnTo>
                  <a:pt x="1376997" y="159052"/>
                </a:lnTo>
                <a:lnTo>
                  <a:pt x="1380175" y="157892"/>
                </a:lnTo>
                <a:lnTo>
                  <a:pt x="1382925" y="159059"/>
                </a:lnTo>
                <a:lnTo>
                  <a:pt x="1383432" y="161793"/>
                </a:lnTo>
                <a:lnTo>
                  <a:pt x="1384339" y="163605"/>
                </a:lnTo>
                <a:lnTo>
                  <a:pt x="1382816" y="164744"/>
                </a:lnTo>
                <a:lnTo>
                  <a:pt x="1381177" y="166950"/>
                </a:lnTo>
                <a:close/>
              </a:path>
              <a:path w="2096770" h="476884">
                <a:moveTo>
                  <a:pt x="1381313" y="132502"/>
                </a:moveTo>
                <a:lnTo>
                  <a:pt x="1376383" y="132163"/>
                </a:lnTo>
                <a:lnTo>
                  <a:pt x="1374230" y="129571"/>
                </a:lnTo>
                <a:lnTo>
                  <a:pt x="1376647" y="124673"/>
                </a:lnTo>
                <a:lnTo>
                  <a:pt x="1379809" y="123478"/>
                </a:lnTo>
                <a:lnTo>
                  <a:pt x="1382660" y="124361"/>
                </a:lnTo>
                <a:lnTo>
                  <a:pt x="1383310" y="127115"/>
                </a:lnTo>
                <a:lnTo>
                  <a:pt x="1384265" y="128845"/>
                </a:lnTo>
                <a:lnTo>
                  <a:pt x="1382829" y="130107"/>
                </a:lnTo>
                <a:lnTo>
                  <a:pt x="1381313" y="132502"/>
                </a:lnTo>
                <a:close/>
              </a:path>
              <a:path w="2096770" h="476884">
                <a:moveTo>
                  <a:pt x="1381699" y="99446"/>
                </a:moveTo>
                <a:lnTo>
                  <a:pt x="1376532" y="97553"/>
                </a:lnTo>
                <a:lnTo>
                  <a:pt x="1375171" y="94459"/>
                </a:lnTo>
                <a:lnTo>
                  <a:pt x="1375720" y="91488"/>
                </a:lnTo>
                <a:lnTo>
                  <a:pt x="1378340" y="90558"/>
                </a:lnTo>
                <a:lnTo>
                  <a:pt x="1379918" y="89432"/>
                </a:lnTo>
                <a:lnTo>
                  <a:pt x="1381326" y="90714"/>
                </a:lnTo>
                <a:lnTo>
                  <a:pt x="1383859" y="91956"/>
                </a:lnTo>
                <a:lnTo>
                  <a:pt x="1384035" y="96970"/>
                </a:lnTo>
                <a:lnTo>
                  <a:pt x="1381699" y="99446"/>
                </a:lnTo>
                <a:close/>
              </a:path>
              <a:path w="2096770" h="476884">
                <a:moveTo>
                  <a:pt x="1362231" y="464801"/>
                </a:moveTo>
                <a:lnTo>
                  <a:pt x="1361500" y="462983"/>
                </a:lnTo>
                <a:lnTo>
                  <a:pt x="1360620" y="461198"/>
                </a:lnTo>
                <a:lnTo>
                  <a:pt x="1360112" y="458953"/>
                </a:lnTo>
                <a:lnTo>
                  <a:pt x="1361865" y="458186"/>
                </a:lnTo>
                <a:lnTo>
                  <a:pt x="1362773" y="457609"/>
                </a:lnTo>
                <a:lnTo>
                  <a:pt x="1365258" y="458722"/>
                </a:lnTo>
                <a:lnTo>
                  <a:pt x="1366084" y="460581"/>
                </a:lnTo>
                <a:lnTo>
                  <a:pt x="1364351" y="463783"/>
                </a:lnTo>
                <a:lnTo>
                  <a:pt x="1363111" y="464197"/>
                </a:lnTo>
                <a:lnTo>
                  <a:pt x="1362231" y="464801"/>
                </a:lnTo>
                <a:close/>
              </a:path>
              <a:path w="2096770" h="476884">
                <a:moveTo>
                  <a:pt x="1381543" y="201688"/>
                </a:moveTo>
                <a:lnTo>
                  <a:pt x="1376918" y="201220"/>
                </a:lnTo>
                <a:lnTo>
                  <a:pt x="1374785" y="199076"/>
                </a:lnTo>
                <a:lnTo>
                  <a:pt x="1378279" y="194551"/>
                </a:lnTo>
                <a:lnTo>
                  <a:pt x="1381021" y="193472"/>
                </a:lnTo>
                <a:lnTo>
                  <a:pt x="1383601" y="194327"/>
                </a:lnTo>
                <a:lnTo>
                  <a:pt x="1383974" y="197129"/>
                </a:lnTo>
                <a:lnTo>
                  <a:pt x="1384698" y="198866"/>
                </a:lnTo>
                <a:lnTo>
                  <a:pt x="1383161" y="199823"/>
                </a:lnTo>
                <a:lnTo>
                  <a:pt x="1381543" y="201688"/>
                </a:lnTo>
                <a:close/>
              </a:path>
              <a:path w="2096770" h="476884">
                <a:moveTo>
                  <a:pt x="1400028" y="220449"/>
                </a:moveTo>
                <a:lnTo>
                  <a:pt x="1395546" y="219085"/>
                </a:lnTo>
                <a:lnTo>
                  <a:pt x="1394002" y="216222"/>
                </a:lnTo>
                <a:lnTo>
                  <a:pt x="1397266" y="212158"/>
                </a:lnTo>
                <a:lnTo>
                  <a:pt x="1400428" y="211588"/>
                </a:lnTo>
                <a:lnTo>
                  <a:pt x="1402866" y="213155"/>
                </a:lnTo>
                <a:lnTo>
                  <a:pt x="1403062" y="215706"/>
                </a:lnTo>
                <a:lnTo>
                  <a:pt x="1403739" y="217518"/>
                </a:lnTo>
                <a:lnTo>
                  <a:pt x="1402046" y="218440"/>
                </a:lnTo>
                <a:lnTo>
                  <a:pt x="1400028" y="220449"/>
                </a:lnTo>
                <a:close/>
              </a:path>
              <a:path w="2096770" h="476884">
                <a:moveTo>
                  <a:pt x="1363565" y="113667"/>
                </a:moveTo>
                <a:lnTo>
                  <a:pt x="1361615" y="112148"/>
                </a:lnTo>
                <a:lnTo>
                  <a:pt x="1359773" y="111415"/>
                </a:lnTo>
                <a:lnTo>
                  <a:pt x="1362116" y="105743"/>
                </a:lnTo>
                <a:lnTo>
                  <a:pt x="1367587" y="108443"/>
                </a:lnTo>
                <a:lnTo>
                  <a:pt x="1368556" y="110852"/>
                </a:lnTo>
                <a:lnTo>
                  <a:pt x="1367865" y="113098"/>
                </a:lnTo>
                <a:lnTo>
                  <a:pt x="1363565" y="113667"/>
                </a:lnTo>
                <a:close/>
              </a:path>
              <a:path w="2096770" h="476884">
                <a:moveTo>
                  <a:pt x="1362495" y="78142"/>
                </a:moveTo>
                <a:lnTo>
                  <a:pt x="1361728" y="76282"/>
                </a:lnTo>
                <a:lnTo>
                  <a:pt x="1360918" y="74702"/>
                </a:lnTo>
                <a:lnTo>
                  <a:pt x="1360423" y="72483"/>
                </a:lnTo>
                <a:lnTo>
                  <a:pt x="1361981" y="71703"/>
                </a:lnTo>
                <a:lnTo>
                  <a:pt x="1362780" y="71085"/>
                </a:lnTo>
                <a:lnTo>
                  <a:pt x="1363497" y="72809"/>
                </a:lnTo>
                <a:lnTo>
                  <a:pt x="1364391" y="74491"/>
                </a:lnTo>
                <a:lnTo>
                  <a:pt x="1364872" y="76717"/>
                </a:lnTo>
                <a:lnTo>
                  <a:pt x="1363301" y="77517"/>
                </a:lnTo>
                <a:lnTo>
                  <a:pt x="1362495" y="78142"/>
                </a:lnTo>
                <a:close/>
              </a:path>
              <a:path w="2096770" h="476884">
                <a:moveTo>
                  <a:pt x="1362685" y="147124"/>
                </a:moveTo>
                <a:lnTo>
                  <a:pt x="1361906" y="145679"/>
                </a:lnTo>
                <a:lnTo>
                  <a:pt x="1361331" y="144946"/>
                </a:lnTo>
                <a:lnTo>
                  <a:pt x="1362874" y="144206"/>
                </a:lnTo>
                <a:lnTo>
                  <a:pt x="1364384" y="143338"/>
                </a:lnTo>
                <a:lnTo>
                  <a:pt x="1366314" y="142761"/>
                </a:lnTo>
                <a:lnTo>
                  <a:pt x="1367079" y="144220"/>
                </a:lnTo>
                <a:lnTo>
                  <a:pt x="1367641" y="144973"/>
                </a:lnTo>
                <a:lnTo>
                  <a:pt x="1366118" y="145706"/>
                </a:lnTo>
                <a:lnTo>
                  <a:pt x="1364635" y="146581"/>
                </a:lnTo>
                <a:lnTo>
                  <a:pt x="1362685" y="147124"/>
                </a:lnTo>
                <a:close/>
              </a:path>
              <a:path w="2096770" h="476884">
                <a:moveTo>
                  <a:pt x="1396379" y="464693"/>
                </a:moveTo>
                <a:lnTo>
                  <a:pt x="1395702" y="462745"/>
                </a:lnTo>
                <a:lnTo>
                  <a:pt x="1394063" y="460411"/>
                </a:lnTo>
                <a:lnTo>
                  <a:pt x="1395160" y="457704"/>
                </a:lnTo>
                <a:lnTo>
                  <a:pt x="1398146" y="457440"/>
                </a:lnTo>
                <a:lnTo>
                  <a:pt x="1400042" y="456741"/>
                </a:lnTo>
                <a:lnTo>
                  <a:pt x="1402642" y="457847"/>
                </a:lnTo>
                <a:lnTo>
                  <a:pt x="1403644" y="459923"/>
                </a:lnTo>
                <a:lnTo>
                  <a:pt x="1400618" y="463356"/>
                </a:lnTo>
                <a:lnTo>
                  <a:pt x="1398254" y="463811"/>
                </a:lnTo>
                <a:lnTo>
                  <a:pt x="1396379" y="464693"/>
                </a:lnTo>
                <a:close/>
              </a:path>
              <a:path w="2096770" h="476884">
                <a:moveTo>
                  <a:pt x="1398017" y="113369"/>
                </a:moveTo>
                <a:lnTo>
                  <a:pt x="1395099" y="112114"/>
                </a:lnTo>
                <a:lnTo>
                  <a:pt x="1394178" y="109420"/>
                </a:lnTo>
                <a:lnTo>
                  <a:pt x="1396013" y="107242"/>
                </a:lnTo>
                <a:lnTo>
                  <a:pt x="1396839" y="105417"/>
                </a:lnTo>
                <a:lnTo>
                  <a:pt x="1402175" y="108484"/>
                </a:lnTo>
                <a:lnTo>
                  <a:pt x="1403191" y="110920"/>
                </a:lnTo>
                <a:lnTo>
                  <a:pt x="1402419" y="113070"/>
                </a:lnTo>
                <a:lnTo>
                  <a:pt x="1398017" y="113369"/>
                </a:lnTo>
                <a:close/>
              </a:path>
              <a:path w="2096770" h="476884">
                <a:moveTo>
                  <a:pt x="1399730" y="392501"/>
                </a:moveTo>
                <a:lnTo>
                  <a:pt x="1397029" y="391741"/>
                </a:lnTo>
                <a:lnTo>
                  <a:pt x="1396385" y="389217"/>
                </a:lnTo>
                <a:lnTo>
                  <a:pt x="1395478" y="387650"/>
                </a:lnTo>
                <a:lnTo>
                  <a:pt x="1396846" y="386462"/>
                </a:lnTo>
                <a:lnTo>
                  <a:pt x="1398268" y="384237"/>
                </a:lnTo>
                <a:lnTo>
                  <a:pt x="1402906" y="384508"/>
                </a:lnTo>
                <a:lnTo>
                  <a:pt x="1404816" y="386998"/>
                </a:lnTo>
                <a:lnTo>
                  <a:pt x="1402696" y="391476"/>
                </a:lnTo>
                <a:lnTo>
                  <a:pt x="1399730" y="392501"/>
                </a:lnTo>
                <a:close/>
              </a:path>
              <a:path w="2096770" h="476884">
                <a:moveTo>
                  <a:pt x="1396819" y="147416"/>
                </a:moveTo>
                <a:lnTo>
                  <a:pt x="1396033" y="145828"/>
                </a:lnTo>
                <a:lnTo>
                  <a:pt x="1395424" y="145014"/>
                </a:lnTo>
                <a:lnTo>
                  <a:pt x="1397123" y="144301"/>
                </a:lnTo>
                <a:lnTo>
                  <a:pt x="1398789" y="143426"/>
                </a:lnTo>
                <a:lnTo>
                  <a:pt x="1400949" y="142917"/>
                </a:lnTo>
                <a:lnTo>
                  <a:pt x="1401721" y="144485"/>
                </a:lnTo>
                <a:lnTo>
                  <a:pt x="1402317" y="145299"/>
                </a:lnTo>
                <a:lnTo>
                  <a:pt x="1400631" y="146018"/>
                </a:lnTo>
                <a:lnTo>
                  <a:pt x="1398979" y="146914"/>
                </a:lnTo>
                <a:lnTo>
                  <a:pt x="1396819" y="147416"/>
                </a:lnTo>
                <a:close/>
              </a:path>
              <a:path w="2096770" h="476884">
                <a:moveTo>
                  <a:pt x="1400232" y="254611"/>
                </a:moveTo>
                <a:lnTo>
                  <a:pt x="1395573" y="253837"/>
                </a:lnTo>
                <a:lnTo>
                  <a:pt x="1393914" y="251103"/>
                </a:lnTo>
                <a:lnTo>
                  <a:pt x="1396541" y="246747"/>
                </a:lnTo>
                <a:lnTo>
                  <a:pt x="1399676" y="245723"/>
                </a:lnTo>
                <a:lnTo>
                  <a:pt x="1402243" y="246978"/>
                </a:lnTo>
                <a:lnTo>
                  <a:pt x="1402656" y="249583"/>
                </a:lnTo>
                <a:lnTo>
                  <a:pt x="1403475" y="251354"/>
                </a:lnTo>
                <a:lnTo>
                  <a:pt x="1401938" y="252440"/>
                </a:lnTo>
                <a:lnTo>
                  <a:pt x="1400232" y="254611"/>
                </a:lnTo>
                <a:close/>
              </a:path>
              <a:path w="2096770" h="476884">
                <a:moveTo>
                  <a:pt x="1381143" y="306176"/>
                </a:moveTo>
                <a:lnTo>
                  <a:pt x="1378028" y="304609"/>
                </a:lnTo>
                <a:lnTo>
                  <a:pt x="1377615" y="303449"/>
                </a:lnTo>
                <a:lnTo>
                  <a:pt x="1377026" y="302628"/>
                </a:lnTo>
                <a:lnTo>
                  <a:pt x="1378706" y="301895"/>
                </a:lnTo>
                <a:lnTo>
                  <a:pt x="1380351" y="300999"/>
                </a:lnTo>
                <a:lnTo>
                  <a:pt x="1382484" y="300491"/>
                </a:lnTo>
                <a:lnTo>
                  <a:pt x="1383926" y="302275"/>
                </a:lnTo>
                <a:lnTo>
                  <a:pt x="1383060" y="305376"/>
                </a:lnTo>
                <a:lnTo>
                  <a:pt x="1381143" y="306176"/>
                </a:lnTo>
                <a:close/>
              </a:path>
              <a:path w="2096770" h="476884">
                <a:moveTo>
                  <a:pt x="1379552" y="378293"/>
                </a:moveTo>
                <a:lnTo>
                  <a:pt x="1376749" y="377282"/>
                </a:lnTo>
                <a:lnTo>
                  <a:pt x="1376146" y="374596"/>
                </a:lnTo>
                <a:lnTo>
                  <a:pt x="1375212" y="372859"/>
                </a:lnTo>
                <a:lnTo>
                  <a:pt x="1376728" y="371664"/>
                </a:lnTo>
                <a:lnTo>
                  <a:pt x="1378326" y="369385"/>
                </a:lnTo>
                <a:lnTo>
                  <a:pt x="1383290" y="369792"/>
                </a:lnTo>
                <a:lnTo>
                  <a:pt x="1385260" y="372431"/>
                </a:lnTo>
                <a:lnTo>
                  <a:pt x="1382687" y="377167"/>
                </a:lnTo>
                <a:lnTo>
                  <a:pt x="1379552" y="378293"/>
                </a:lnTo>
                <a:close/>
              </a:path>
              <a:path w="2096770" h="476884">
                <a:moveTo>
                  <a:pt x="1384062" y="476722"/>
                </a:moveTo>
                <a:lnTo>
                  <a:pt x="1376600" y="476722"/>
                </a:lnTo>
                <a:lnTo>
                  <a:pt x="1376769" y="476376"/>
                </a:lnTo>
                <a:lnTo>
                  <a:pt x="1376986" y="476017"/>
                </a:lnTo>
                <a:lnTo>
                  <a:pt x="1378293" y="474320"/>
                </a:lnTo>
                <a:lnTo>
                  <a:pt x="1381028" y="473221"/>
                </a:lnTo>
                <a:lnTo>
                  <a:pt x="1383229" y="473954"/>
                </a:lnTo>
                <a:lnTo>
                  <a:pt x="1384062" y="476722"/>
                </a:lnTo>
                <a:close/>
              </a:path>
              <a:path w="2096770" h="476884">
                <a:moveTo>
                  <a:pt x="1380575" y="412666"/>
                </a:moveTo>
                <a:lnTo>
                  <a:pt x="1375808" y="411458"/>
                </a:lnTo>
                <a:lnTo>
                  <a:pt x="1374203" y="408568"/>
                </a:lnTo>
                <a:lnTo>
                  <a:pt x="1377487" y="404252"/>
                </a:lnTo>
                <a:lnTo>
                  <a:pt x="1380764" y="403506"/>
                </a:lnTo>
                <a:lnTo>
                  <a:pt x="1383276" y="405094"/>
                </a:lnTo>
                <a:lnTo>
                  <a:pt x="1383513" y="407747"/>
                </a:lnTo>
                <a:lnTo>
                  <a:pt x="1384238" y="409633"/>
                </a:lnTo>
                <a:lnTo>
                  <a:pt x="1382545" y="410603"/>
                </a:lnTo>
                <a:lnTo>
                  <a:pt x="1380575" y="412666"/>
                </a:lnTo>
                <a:close/>
              </a:path>
              <a:path w="2096770" h="476884">
                <a:moveTo>
                  <a:pt x="1380013" y="446652"/>
                </a:moveTo>
                <a:lnTo>
                  <a:pt x="1377318" y="445627"/>
                </a:lnTo>
                <a:lnTo>
                  <a:pt x="1376735" y="443076"/>
                </a:lnTo>
                <a:lnTo>
                  <a:pt x="1375821" y="441414"/>
                </a:lnTo>
                <a:lnTo>
                  <a:pt x="1377270" y="440233"/>
                </a:lnTo>
                <a:lnTo>
                  <a:pt x="1378821" y="437953"/>
                </a:lnTo>
                <a:lnTo>
                  <a:pt x="1383581" y="438442"/>
                </a:lnTo>
                <a:lnTo>
                  <a:pt x="1385281" y="441176"/>
                </a:lnTo>
                <a:lnTo>
                  <a:pt x="1383114" y="445600"/>
                </a:lnTo>
                <a:lnTo>
                  <a:pt x="1380013" y="446652"/>
                </a:lnTo>
                <a:close/>
              </a:path>
              <a:path w="2096770" h="476884">
                <a:moveTo>
                  <a:pt x="1381265" y="342577"/>
                </a:moveTo>
                <a:lnTo>
                  <a:pt x="1377216" y="341383"/>
                </a:lnTo>
                <a:lnTo>
                  <a:pt x="1374954" y="339029"/>
                </a:lnTo>
                <a:lnTo>
                  <a:pt x="1377934" y="334843"/>
                </a:lnTo>
                <a:lnTo>
                  <a:pt x="1381076" y="334374"/>
                </a:lnTo>
                <a:lnTo>
                  <a:pt x="1383635" y="335759"/>
                </a:lnTo>
                <a:lnTo>
                  <a:pt x="1383940" y="338249"/>
                </a:lnTo>
                <a:lnTo>
                  <a:pt x="1384664" y="339958"/>
                </a:lnTo>
                <a:lnTo>
                  <a:pt x="1383107" y="340786"/>
                </a:lnTo>
                <a:lnTo>
                  <a:pt x="1381265" y="342577"/>
                </a:lnTo>
                <a:close/>
              </a:path>
              <a:path w="2096770" h="476884">
                <a:moveTo>
                  <a:pt x="1397516" y="44543"/>
                </a:moveTo>
                <a:lnTo>
                  <a:pt x="1396602" y="42880"/>
                </a:lnTo>
                <a:lnTo>
                  <a:pt x="1394679" y="41008"/>
                </a:lnTo>
                <a:lnTo>
                  <a:pt x="1395708" y="36292"/>
                </a:lnTo>
                <a:lnTo>
                  <a:pt x="1398410" y="34643"/>
                </a:lnTo>
                <a:lnTo>
                  <a:pt x="1402615" y="37819"/>
                </a:lnTo>
                <a:lnTo>
                  <a:pt x="1403353" y="40967"/>
                </a:lnTo>
                <a:lnTo>
                  <a:pt x="1401870" y="43471"/>
                </a:lnTo>
                <a:lnTo>
                  <a:pt x="1399317" y="43783"/>
                </a:lnTo>
                <a:lnTo>
                  <a:pt x="1397516" y="44543"/>
                </a:lnTo>
                <a:close/>
              </a:path>
              <a:path w="2096770" h="476884">
                <a:moveTo>
                  <a:pt x="1450515" y="199972"/>
                </a:moveTo>
                <a:lnTo>
                  <a:pt x="1449784" y="199354"/>
                </a:lnTo>
                <a:lnTo>
                  <a:pt x="1448335" y="198547"/>
                </a:lnTo>
                <a:lnTo>
                  <a:pt x="1448883" y="196518"/>
                </a:lnTo>
                <a:lnTo>
                  <a:pt x="1449791" y="195012"/>
                </a:lnTo>
                <a:lnTo>
                  <a:pt x="1450529" y="193458"/>
                </a:lnTo>
                <a:lnTo>
                  <a:pt x="1452682" y="195311"/>
                </a:lnTo>
                <a:lnTo>
                  <a:pt x="1450515" y="199972"/>
                </a:lnTo>
                <a:close/>
              </a:path>
              <a:path w="2096770" h="476884">
                <a:moveTo>
                  <a:pt x="1450508" y="304338"/>
                </a:moveTo>
                <a:lnTo>
                  <a:pt x="1449736" y="302574"/>
                </a:lnTo>
                <a:lnTo>
                  <a:pt x="1448917" y="301054"/>
                </a:lnTo>
                <a:lnTo>
                  <a:pt x="1448409" y="298937"/>
                </a:lnTo>
                <a:lnTo>
                  <a:pt x="1449939" y="298157"/>
                </a:lnTo>
                <a:lnTo>
                  <a:pt x="1450732" y="297553"/>
                </a:lnTo>
                <a:lnTo>
                  <a:pt x="1451470" y="299215"/>
                </a:lnTo>
                <a:lnTo>
                  <a:pt x="1452370" y="300837"/>
                </a:lnTo>
                <a:lnTo>
                  <a:pt x="1452905" y="302947"/>
                </a:lnTo>
                <a:lnTo>
                  <a:pt x="1451321" y="303741"/>
                </a:lnTo>
                <a:lnTo>
                  <a:pt x="1450508" y="304338"/>
                </a:lnTo>
                <a:close/>
              </a:path>
              <a:path w="2096770" h="476884">
                <a:moveTo>
                  <a:pt x="1449702" y="234819"/>
                </a:moveTo>
                <a:lnTo>
                  <a:pt x="1448159" y="233184"/>
                </a:lnTo>
                <a:lnTo>
                  <a:pt x="1448937" y="231176"/>
                </a:lnTo>
                <a:lnTo>
                  <a:pt x="1450028" y="229703"/>
                </a:lnTo>
                <a:lnTo>
                  <a:pt x="1450955" y="228163"/>
                </a:lnTo>
                <a:lnTo>
                  <a:pt x="1453041" y="230199"/>
                </a:lnTo>
                <a:lnTo>
                  <a:pt x="1453840" y="232784"/>
                </a:lnTo>
                <a:lnTo>
                  <a:pt x="1452946" y="234466"/>
                </a:lnTo>
                <a:lnTo>
                  <a:pt x="1449702" y="234819"/>
                </a:lnTo>
                <a:close/>
              </a:path>
              <a:path w="2096770" h="476884">
                <a:moveTo>
                  <a:pt x="1450481" y="131451"/>
                </a:moveTo>
                <a:lnTo>
                  <a:pt x="1449750" y="129565"/>
                </a:lnTo>
                <a:lnTo>
                  <a:pt x="1448904" y="127855"/>
                </a:lnTo>
                <a:lnTo>
                  <a:pt x="1448436" y="125555"/>
                </a:lnTo>
                <a:lnTo>
                  <a:pt x="1450088" y="124774"/>
                </a:lnTo>
                <a:lnTo>
                  <a:pt x="1450942" y="124157"/>
                </a:lnTo>
                <a:lnTo>
                  <a:pt x="1451639" y="125948"/>
                </a:lnTo>
                <a:lnTo>
                  <a:pt x="1452526" y="127705"/>
                </a:lnTo>
                <a:lnTo>
                  <a:pt x="1452966" y="130026"/>
                </a:lnTo>
                <a:lnTo>
                  <a:pt x="1451328" y="130813"/>
                </a:lnTo>
                <a:lnTo>
                  <a:pt x="1450481" y="131451"/>
                </a:lnTo>
                <a:close/>
              </a:path>
              <a:path w="2096770" h="476884">
                <a:moveTo>
                  <a:pt x="1449703" y="97438"/>
                </a:moveTo>
                <a:lnTo>
                  <a:pt x="1448416" y="96094"/>
                </a:lnTo>
                <a:lnTo>
                  <a:pt x="1447068" y="92688"/>
                </a:lnTo>
                <a:lnTo>
                  <a:pt x="1448044" y="90755"/>
                </a:lnTo>
                <a:lnTo>
                  <a:pt x="1451280" y="90056"/>
                </a:lnTo>
                <a:lnTo>
                  <a:pt x="1452221" y="91535"/>
                </a:lnTo>
                <a:lnTo>
                  <a:pt x="1453007" y="92275"/>
                </a:lnTo>
                <a:lnTo>
                  <a:pt x="1453711" y="94846"/>
                </a:lnTo>
                <a:lnTo>
                  <a:pt x="1452851" y="96739"/>
                </a:lnTo>
                <a:lnTo>
                  <a:pt x="1449703" y="97438"/>
                </a:lnTo>
                <a:close/>
              </a:path>
              <a:path w="2096770" h="476884">
                <a:moveTo>
                  <a:pt x="1450278" y="342109"/>
                </a:moveTo>
                <a:lnTo>
                  <a:pt x="1449621" y="340386"/>
                </a:lnTo>
                <a:lnTo>
                  <a:pt x="1448809" y="338696"/>
                </a:lnTo>
                <a:lnTo>
                  <a:pt x="1448355" y="336586"/>
                </a:lnTo>
                <a:lnTo>
                  <a:pt x="1450021" y="335881"/>
                </a:lnTo>
                <a:lnTo>
                  <a:pt x="1450888" y="335345"/>
                </a:lnTo>
                <a:lnTo>
                  <a:pt x="1451517" y="337041"/>
                </a:lnTo>
                <a:lnTo>
                  <a:pt x="1452323" y="338703"/>
                </a:lnTo>
                <a:lnTo>
                  <a:pt x="1452722" y="340847"/>
                </a:lnTo>
                <a:lnTo>
                  <a:pt x="1451111" y="341553"/>
                </a:lnTo>
                <a:lnTo>
                  <a:pt x="1450278" y="342109"/>
                </a:lnTo>
                <a:close/>
              </a:path>
              <a:path w="2096770" h="476884">
                <a:moveTo>
                  <a:pt x="1450461" y="166095"/>
                </a:moveTo>
                <a:lnTo>
                  <a:pt x="1449757" y="164324"/>
                </a:lnTo>
                <a:lnTo>
                  <a:pt x="1448870" y="162600"/>
                </a:lnTo>
                <a:lnTo>
                  <a:pt x="1448396" y="160327"/>
                </a:lnTo>
                <a:lnTo>
                  <a:pt x="1449953" y="159527"/>
                </a:lnTo>
                <a:lnTo>
                  <a:pt x="1450759" y="158889"/>
                </a:lnTo>
                <a:lnTo>
                  <a:pt x="1451470" y="160633"/>
                </a:lnTo>
                <a:lnTo>
                  <a:pt x="1452377" y="162349"/>
                </a:lnTo>
                <a:lnTo>
                  <a:pt x="1452844" y="164629"/>
                </a:lnTo>
                <a:lnTo>
                  <a:pt x="1451267" y="165443"/>
                </a:lnTo>
                <a:lnTo>
                  <a:pt x="1450461" y="166095"/>
                </a:lnTo>
                <a:close/>
              </a:path>
              <a:path w="2096770" h="476884">
                <a:moveTo>
                  <a:pt x="1240335" y="342096"/>
                </a:moveTo>
                <a:lnTo>
                  <a:pt x="1239685" y="340379"/>
                </a:lnTo>
                <a:lnTo>
                  <a:pt x="1238879" y="338696"/>
                </a:lnTo>
                <a:lnTo>
                  <a:pt x="1238445" y="336573"/>
                </a:lnTo>
                <a:lnTo>
                  <a:pt x="1240084" y="335874"/>
                </a:lnTo>
                <a:lnTo>
                  <a:pt x="1240944" y="335331"/>
                </a:lnTo>
                <a:lnTo>
                  <a:pt x="1241567" y="337027"/>
                </a:lnTo>
                <a:lnTo>
                  <a:pt x="1242366" y="338696"/>
                </a:lnTo>
                <a:lnTo>
                  <a:pt x="1242752" y="340841"/>
                </a:lnTo>
                <a:lnTo>
                  <a:pt x="1241161" y="341539"/>
                </a:lnTo>
                <a:lnTo>
                  <a:pt x="1240335" y="342096"/>
                </a:lnTo>
                <a:close/>
              </a:path>
              <a:path w="2096770" h="476884">
                <a:moveTo>
                  <a:pt x="1461694" y="288725"/>
                </a:moveTo>
                <a:lnTo>
                  <a:pt x="1462216" y="282524"/>
                </a:lnTo>
                <a:lnTo>
                  <a:pt x="1461004" y="277686"/>
                </a:lnTo>
                <a:lnTo>
                  <a:pt x="1465818" y="278948"/>
                </a:lnTo>
                <a:lnTo>
                  <a:pt x="1472018" y="278948"/>
                </a:lnTo>
                <a:lnTo>
                  <a:pt x="1471641" y="287043"/>
                </a:lnTo>
                <a:lnTo>
                  <a:pt x="1470233" y="288434"/>
                </a:lnTo>
                <a:lnTo>
                  <a:pt x="1461694" y="288725"/>
                </a:lnTo>
                <a:close/>
              </a:path>
              <a:path w="2096770" h="476884">
                <a:moveTo>
                  <a:pt x="1472018" y="278948"/>
                </a:moveTo>
                <a:lnTo>
                  <a:pt x="1465818" y="278948"/>
                </a:lnTo>
                <a:lnTo>
                  <a:pt x="1472041" y="278446"/>
                </a:lnTo>
                <a:lnTo>
                  <a:pt x="1472018" y="278948"/>
                </a:lnTo>
                <a:close/>
              </a:path>
              <a:path w="2096770" h="476884">
                <a:moveTo>
                  <a:pt x="1450447" y="445864"/>
                </a:moveTo>
                <a:lnTo>
                  <a:pt x="1449743" y="444087"/>
                </a:lnTo>
                <a:lnTo>
                  <a:pt x="1448849" y="442350"/>
                </a:lnTo>
                <a:lnTo>
                  <a:pt x="1448375" y="440050"/>
                </a:lnTo>
                <a:lnTo>
                  <a:pt x="1449939" y="439249"/>
                </a:lnTo>
                <a:lnTo>
                  <a:pt x="1450745" y="438598"/>
                </a:lnTo>
                <a:lnTo>
                  <a:pt x="1451463" y="440362"/>
                </a:lnTo>
                <a:lnTo>
                  <a:pt x="1452370" y="442085"/>
                </a:lnTo>
                <a:lnTo>
                  <a:pt x="1452844" y="444392"/>
                </a:lnTo>
                <a:lnTo>
                  <a:pt x="1451260" y="445206"/>
                </a:lnTo>
                <a:lnTo>
                  <a:pt x="1450447" y="445864"/>
                </a:lnTo>
                <a:close/>
              </a:path>
              <a:path w="2096770" h="476884">
                <a:moveTo>
                  <a:pt x="1460313" y="277103"/>
                </a:moveTo>
                <a:lnTo>
                  <a:pt x="1457456" y="276519"/>
                </a:lnTo>
                <a:lnTo>
                  <a:pt x="1454483" y="276207"/>
                </a:lnTo>
                <a:lnTo>
                  <a:pt x="1448754" y="273819"/>
                </a:lnTo>
                <a:lnTo>
                  <a:pt x="1446899" y="270806"/>
                </a:lnTo>
                <a:lnTo>
                  <a:pt x="1451808" y="264144"/>
                </a:lnTo>
                <a:lnTo>
                  <a:pt x="1454293" y="266722"/>
                </a:lnTo>
                <a:lnTo>
                  <a:pt x="1457611" y="271838"/>
                </a:lnTo>
                <a:lnTo>
                  <a:pt x="1458905" y="274504"/>
                </a:lnTo>
                <a:lnTo>
                  <a:pt x="1460313" y="277103"/>
                </a:lnTo>
                <a:close/>
              </a:path>
              <a:path w="2096770" h="476884">
                <a:moveTo>
                  <a:pt x="1461004" y="277686"/>
                </a:moveTo>
                <a:lnTo>
                  <a:pt x="1460570" y="277585"/>
                </a:lnTo>
                <a:lnTo>
                  <a:pt x="1460313" y="277103"/>
                </a:lnTo>
                <a:lnTo>
                  <a:pt x="1460895" y="277211"/>
                </a:lnTo>
                <a:lnTo>
                  <a:pt x="1461004" y="277686"/>
                </a:lnTo>
                <a:close/>
              </a:path>
              <a:path w="2096770" h="476884">
                <a:moveTo>
                  <a:pt x="1431630" y="147511"/>
                </a:moveTo>
                <a:lnTo>
                  <a:pt x="1430733" y="145943"/>
                </a:lnTo>
                <a:lnTo>
                  <a:pt x="1430073" y="145190"/>
                </a:lnTo>
                <a:lnTo>
                  <a:pt x="1435165" y="142809"/>
                </a:lnTo>
                <a:lnTo>
                  <a:pt x="1437210" y="145150"/>
                </a:lnTo>
                <a:lnTo>
                  <a:pt x="1435464" y="145971"/>
                </a:lnTo>
                <a:lnTo>
                  <a:pt x="1433858" y="146927"/>
                </a:lnTo>
                <a:lnTo>
                  <a:pt x="1431630" y="147511"/>
                </a:lnTo>
                <a:close/>
              </a:path>
              <a:path w="2096770" h="476884">
                <a:moveTo>
                  <a:pt x="1487886" y="446529"/>
                </a:moveTo>
                <a:lnTo>
                  <a:pt x="1483058" y="445695"/>
                </a:lnTo>
                <a:lnTo>
                  <a:pt x="1481440" y="442811"/>
                </a:lnTo>
                <a:lnTo>
                  <a:pt x="1484229" y="438347"/>
                </a:lnTo>
                <a:lnTo>
                  <a:pt x="1487446" y="437268"/>
                </a:lnTo>
                <a:lnTo>
                  <a:pt x="1490066" y="438584"/>
                </a:lnTo>
                <a:lnTo>
                  <a:pt x="1490466" y="441285"/>
                </a:lnTo>
                <a:lnTo>
                  <a:pt x="1491292" y="443117"/>
                </a:lnTo>
                <a:lnTo>
                  <a:pt x="1489687" y="444256"/>
                </a:lnTo>
                <a:lnTo>
                  <a:pt x="1487886" y="446529"/>
                </a:lnTo>
                <a:close/>
              </a:path>
              <a:path w="2096770" h="476884">
                <a:moveTo>
                  <a:pt x="1450461" y="376651"/>
                </a:moveTo>
                <a:lnTo>
                  <a:pt x="1449736" y="374942"/>
                </a:lnTo>
                <a:lnTo>
                  <a:pt x="1448836" y="373259"/>
                </a:lnTo>
                <a:lnTo>
                  <a:pt x="1448314" y="371088"/>
                </a:lnTo>
                <a:lnTo>
                  <a:pt x="1449926" y="370301"/>
                </a:lnTo>
                <a:lnTo>
                  <a:pt x="1450766" y="369697"/>
                </a:lnTo>
                <a:lnTo>
                  <a:pt x="1451470" y="371386"/>
                </a:lnTo>
                <a:lnTo>
                  <a:pt x="1452357" y="373042"/>
                </a:lnTo>
                <a:lnTo>
                  <a:pt x="1452824" y="375233"/>
                </a:lnTo>
                <a:lnTo>
                  <a:pt x="1451260" y="376027"/>
                </a:lnTo>
                <a:lnTo>
                  <a:pt x="1450461" y="376651"/>
                </a:lnTo>
                <a:close/>
              </a:path>
              <a:path w="2096770" h="476884">
                <a:moveTo>
                  <a:pt x="1483335" y="412367"/>
                </a:moveTo>
                <a:lnTo>
                  <a:pt x="1481528" y="409579"/>
                </a:lnTo>
                <a:lnTo>
                  <a:pt x="1483044" y="404836"/>
                </a:lnTo>
                <a:lnTo>
                  <a:pt x="1486105" y="403452"/>
                </a:lnTo>
                <a:lnTo>
                  <a:pt x="1488996" y="404069"/>
                </a:lnTo>
                <a:lnTo>
                  <a:pt x="1489917" y="406573"/>
                </a:lnTo>
                <a:lnTo>
                  <a:pt x="1491041" y="408113"/>
                </a:lnTo>
                <a:lnTo>
                  <a:pt x="1489755" y="409524"/>
                </a:lnTo>
                <a:lnTo>
                  <a:pt x="1488536" y="412042"/>
                </a:lnTo>
                <a:lnTo>
                  <a:pt x="1483335" y="412367"/>
                </a:lnTo>
                <a:close/>
              </a:path>
              <a:path w="2096770" h="476884">
                <a:moveTo>
                  <a:pt x="1485380" y="379454"/>
                </a:moveTo>
                <a:lnTo>
                  <a:pt x="1482895" y="377520"/>
                </a:lnTo>
                <a:lnTo>
                  <a:pt x="1482238" y="373544"/>
                </a:lnTo>
                <a:lnTo>
                  <a:pt x="1483065" y="372085"/>
                </a:lnTo>
                <a:lnTo>
                  <a:pt x="1483715" y="369263"/>
                </a:lnTo>
                <a:lnTo>
                  <a:pt x="1488522" y="367811"/>
                </a:lnTo>
                <a:lnTo>
                  <a:pt x="1491292" y="369955"/>
                </a:lnTo>
                <a:lnTo>
                  <a:pt x="1491942" y="374955"/>
                </a:lnTo>
                <a:lnTo>
                  <a:pt x="1490269" y="377920"/>
                </a:lnTo>
                <a:lnTo>
                  <a:pt x="1485380" y="379454"/>
                </a:lnTo>
                <a:close/>
              </a:path>
              <a:path w="2096770" h="476884">
                <a:moveTo>
                  <a:pt x="1484683" y="235464"/>
                </a:moveTo>
                <a:lnTo>
                  <a:pt x="1483268" y="233720"/>
                </a:lnTo>
                <a:lnTo>
                  <a:pt x="1484101" y="230626"/>
                </a:lnTo>
                <a:lnTo>
                  <a:pt x="1485976" y="229853"/>
                </a:lnTo>
                <a:lnTo>
                  <a:pt x="1489057" y="231427"/>
                </a:lnTo>
                <a:lnTo>
                  <a:pt x="1489470" y="232560"/>
                </a:lnTo>
                <a:lnTo>
                  <a:pt x="1490059" y="233360"/>
                </a:lnTo>
                <a:lnTo>
                  <a:pt x="1488400" y="234080"/>
                </a:lnTo>
                <a:lnTo>
                  <a:pt x="1486782" y="234962"/>
                </a:lnTo>
                <a:lnTo>
                  <a:pt x="1484683" y="235464"/>
                </a:lnTo>
                <a:close/>
              </a:path>
              <a:path w="2096770" h="476884">
                <a:moveTo>
                  <a:pt x="1485881" y="201342"/>
                </a:moveTo>
                <a:lnTo>
                  <a:pt x="1482950" y="199979"/>
                </a:lnTo>
                <a:lnTo>
                  <a:pt x="1482151" y="197204"/>
                </a:lnTo>
                <a:lnTo>
                  <a:pt x="1483884" y="195073"/>
                </a:lnTo>
                <a:lnTo>
                  <a:pt x="1484683" y="193221"/>
                </a:lnTo>
                <a:lnTo>
                  <a:pt x="1489931" y="196389"/>
                </a:lnTo>
                <a:lnTo>
                  <a:pt x="1490933" y="198825"/>
                </a:lnTo>
                <a:lnTo>
                  <a:pt x="1490188" y="201017"/>
                </a:lnTo>
                <a:lnTo>
                  <a:pt x="1485881" y="201342"/>
                </a:lnTo>
                <a:close/>
              </a:path>
              <a:path w="2096770" h="476884">
                <a:moveTo>
                  <a:pt x="1468560" y="113654"/>
                </a:moveTo>
                <a:lnTo>
                  <a:pt x="1466333" y="112026"/>
                </a:lnTo>
                <a:lnTo>
                  <a:pt x="1464410" y="111313"/>
                </a:lnTo>
                <a:lnTo>
                  <a:pt x="1465385" y="109522"/>
                </a:lnTo>
                <a:lnTo>
                  <a:pt x="1465967" y="107242"/>
                </a:lnTo>
                <a:lnTo>
                  <a:pt x="1469522" y="104440"/>
                </a:lnTo>
                <a:lnTo>
                  <a:pt x="1472109" y="105403"/>
                </a:lnTo>
                <a:lnTo>
                  <a:pt x="1472671" y="109698"/>
                </a:lnTo>
                <a:lnTo>
                  <a:pt x="1471357" y="112718"/>
                </a:lnTo>
                <a:lnTo>
                  <a:pt x="1468560" y="113654"/>
                </a:lnTo>
                <a:close/>
              </a:path>
              <a:path w="2096770" h="476884">
                <a:moveTo>
                  <a:pt x="1456074" y="476722"/>
                </a:moveTo>
                <a:lnTo>
                  <a:pt x="1448646" y="476722"/>
                </a:lnTo>
                <a:lnTo>
                  <a:pt x="1449032" y="475420"/>
                </a:lnTo>
                <a:lnTo>
                  <a:pt x="1449858" y="473981"/>
                </a:lnTo>
                <a:lnTo>
                  <a:pt x="1450332" y="472651"/>
                </a:lnTo>
                <a:lnTo>
                  <a:pt x="1452154" y="473676"/>
                </a:lnTo>
                <a:lnTo>
                  <a:pt x="1454463" y="474307"/>
                </a:lnTo>
                <a:lnTo>
                  <a:pt x="1455878" y="476112"/>
                </a:lnTo>
                <a:lnTo>
                  <a:pt x="1455939" y="476424"/>
                </a:lnTo>
                <a:lnTo>
                  <a:pt x="1456074" y="476722"/>
                </a:lnTo>
                <a:close/>
              </a:path>
              <a:path w="2096770" h="476884">
                <a:moveTo>
                  <a:pt x="1485062" y="63357"/>
                </a:moveTo>
                <a:lnTo>
                  <a:pt x="1482841" y="62713"/>
                </a:lnTo>
                <a:lnTo>
                  <a:pt x="1482333" y="58411"/>
                </a:lnTo>
                <a:lnTo>
                  <a:pt x="1483545" y="55460"/>
                </a:lnTo>
                <a:lnTo>
                  <a:pt x="1486213" y="54510"/>
                </a:lnTo>
                <a:lnTo>
                  <a:pt x="1488394" y="56199"/>
                </a:lnTo>
                <a:lnTo>
                  <a:pt x="1490235" y="56939"/>
                </a:lnTo>
                <a:lnTo>
                  <a:pt x="1487479" y="62224"/>
                </a:lnTo>
                <a:lnTo>
                  <a:pt x="1485062" y="63357"/>
                </a:lnTo>
                <a:close/>
              </a:path>
              <a:path w="2096770" h="476884">
                <a:moveTo>
                  <a:pt x="1485773" y="132957"/>
                </a:moveTo>
                <a:lnTo>
                  <a:pt x="1482746" y="131274"/>
                </a:lnTo>
                <a:lnTo>
                  <a:pt x="1481372" y="126443"/>
                </a:lnTo>
                <a:lnTo>
                  <a:pt x="1483010" y="123682"/>
                </a:lnTo>
                <a:lnTo>
                  <a:pt x="1487175" y="123031"/>
                </a:lnTo>
                <a:lnTo>
                  <a:pt x="1488685" y="123892"/>
                </a:lnTo>
                <a:lnTo>
                  <a:pt x="1491576" y="124544"/>
                </a:lnTo>
                <a:lnTo>
                  <a:pt x="1493262" y="129632"/>
                </a:lnTo>
                <a:lnTo>
                  <a:pt x="1490892" y="132326"/>
                </a:lnTo>
                <a:lnTo>
                  <a:pt x="1485773" y="132957"/>
                </a:lnTo>
                <a:close/>
              </a:path>
              <a:path w="2096770" h="476884">
                <a:moveTo>
                  <a:pt x="1484683" y="25219"/>
                </a:moveTo>
                <a:lnTo>
                  <a:pt x="1483897" y="23611"/>
                </a:lnTo>
                <a:lnTo>
                  <a:pt x="1483302" y="22783"/>
                </a:lnTo>
                <a:lnTo>
                  <a:pt x="1484974" y="22078"/>
                </a:lnTo>
                <a:lnTo>
                  <a:pt x="1486613" y="21196"/>
                </a:lnTo>
                <a:lnTo>
                  <a:pt x="1488759" y="20714"/>
                </a:lnTo>
                <a:lnTo>
                  <a:pt x="1489531" y="22268"/>
                </a:lnTo>
                <a:lnTo>
                  <a:pt x="1490141" y="23075"/>
                </a:lnTo>
                <a:lnTo>
                  <a:pt x="1488454" y="23808"/>
                </a:lnTo>
                <a:lnTo>
                  <a:pt x="1486816" y="24703"/>
                </a:lnTo>
                <a:lnTo>
                  <a:pt x="1484683" y="25219"/>
                </a:lnTo>
                <a:close/>
              </a:path>
              <a:path w="2096770" h="476884">
                <a:moveTo>
                  <a:pt x="1484229" y="97010"/>
                </a:moveTo>
                <a:lnTo>
                  <a:pt x="1483586" y="95050"/>
                </a:lnTo>
                <a:lnTo>
                  <a:pt x="1482022" y="92743"/>
                </a:lnTo>
                <a:lnTo>
                  <a:pt x="1483058" y="89968"/>
                </a:lnTo>
                <a:lnTo>
                  <a:pt x="1486010" y="89628"/>
                </a:lnTo>
                <a:lnTo>
                  <a:pt x="1487865" y="88882"/>
                </a:lnTo>
                <a:lnTo>
                  <a:pt x="1490384" y="90063"/>
                </a:lnTo>
                <a:lnTo>
                  <a:pt x="1491359" y="92166"/>
                </a:lnTo>
                <a:lnTo>
                  <a:pt x="1488407" y="95620"/>
                </a:lnTo>
                <a:lnTo>
                  <a:pt x="1486071" y="96101"/>
                </a:lnTo>
                <a:lnTo>
                  <a:pt x="1484229" y="97010"/>
                </a:lnTo>
                <a:close/>
              </a:path>
              <a:path w="2096770" h="476884">
                <a:moveTo>
                  <a:pt x="1449655" y="411757"/>
                </a:moveTo>
                <a:lnTo>
                  <a:pt x="1448355" y="410406"/>
                </a:lnTo>
                <a:lnTo>
                  <a:pt x="1447075" y="406960"/>
                </a:lnTo>
                <a:lnTo>
                  <a:pt x="1448091" y="405019"/>
                </a:lnTo>
                <a:lnTo>
                  <a:pt x="1451260" y="404334"/>
                </a:lnTo>
                <a:lnTo>
                  <a:pt x="1452174" y="405901"/>
                </a:lnTo>
                <a:lnTo>
                  <a:pt x="1453095" y="406892"/>
                </a:lnTo>
                <a:lnTo>
                  <a:pt x="1453758" y="409219"/>
                </a:lnTo>
                <a:lnTo>
                  <a:pt x="1452885" y="411105"/>
                </a:lnTo>
                <a:lnTo>
                  <a:pt x="1449655" y="411757"/>
                </a:lnTo>
                <a:close/>
              </a:path>
              <a:path w="2096770" h="476884">
                <a:moveTo>
                  <a:pt x="1430438" y="44251"/>
                </a:moveTo>
                <a:lnTo>
                  <a:pt x="1428217" y="41822"/>
                </a:lnTo>
                <a:lnTo>
                  <a:pt x="1429890" y="36903"/>
                </a:lnTo>
                <a:lnTo>
                  <a:pt x="1432923" y="35580"/>
                </a:lnTo>
                <a:lnTo>
                  <a:pt x="1435815" y="36122"/>
                </a:lnTo>
                <a:lnTo>
                  <a:pt x="1436742" y="38619"/>
                </a:lnTo>
                <a:lnTo>
                  <a:pt x="1437866" y="40139"/>
                </a:lnTo>
                <a:lnTo>
                  <a:pt x="1436614" y="41516"/>
                </a:lnTo>
                <a:lnTo>
                  <a:pt x="1435415" y="43986"/>
                </a:lnTo>
                <a:lnTo>
                  <a:pt x="1430438" y="44251"/>
                </a:lnTo>
                <a:close/>
              </a:path>
              <a:path w="2096770" h="476884">
                <a:moveTo>
                  <a:pt x="1434454" y="78840"/>
                </a:moveTo>
                <a:lnTo>
                  <a:pt x="1429781" y="77762"/>
                </a:lnTo>
                <a:lnTo>
                  <a:pt x="1428190" y="75020"/>
                </a:lnTo>
                <a:lnTo>
                  <a:pt x="1431325" y="70848"/>
                </a:lnTo>
                <a:lnTo>
                  <a:pt x="1434467" y="70142"/>
                </a:lnTo>
                <a:lnTo>
                  <a:pt x="1436952" y="71648"/>
                </a:lnTo>
                <a:lnTo>
                  <a:pt x="1437257" y="74193"/>
                </a:lnTo>
                <a:lnTo>
                  <a:pt x="1438008" y="75991"/>
                </a:lnTo>
                <a:lnTo>
                  <a:pt x="1436343" y="76907"/>
                </a:lnTo>
                <a:lnTo>
                  <a:pt x="1434454" y="78840"/>
                </a:lnTo>
                <a:close/>
              </a:path>
              <a:path w="2096770" h="476884">
                <a:moveTo>
                  <a:pt x="1434894" y="358386"/>
                </a:moveTo>
                <a:lnTo>
                  <a:pt x="1430188" y="357796"/>
                </a:lnTo>
                <a:lnTo>
                  <a:pt x="1428217" y="355265"/>
                </a:lnTo>
                <a:lnTo>
                  <a:pt x="1430939" y="350699"/>
                </a:lnTo>
                <a:lnTo>
                  <a:pt x="1434034" y="349613"/>
                </a:lnTo>
                <a:lnTo>
                  <a:pt x="1436688" y="350760"/>
                </a:lnTo>
                <a:lnTo>
                  <a:pt x="1437169" y="353413"/>
                </a:lnTo>
                <a:lnTo>
                  <a:pt x="1438029" y="355170"/>
                </a:lnTo>
                <a:lnTo>
                  <a:pt x="1436526" y="356256"/>
                </a:lnTo>
                <a:lnTo>
                  <a:pt x="1434894" y="358386"/>
                </a:lnTo>
                <a:close/>
              </a:path>
              <a:path w="2096770" h="476884">
                <a:moveTo>
                  <a:pt x="1450434" y="24961"/>
                </a:moveTo>
                <a:lnTo>
                  <a:pt x="1449838" y="24249"/>
                </a:lnTo>
                <a:lnTo>
                  <a:pt x="1448741" y="23503"/>
                </a:lnTo>
                <a:lnTo>
                  <a:pt x="1448842" y="22173"/>
                </a:lnTo>
                <a:lnTo>
                  <a:pt x="1450034" y="21603"/>
                </a:lnTo>
                <a:lnTo>
                  <a:pt x="1450732" y="20985"/>
                </a:lnTo>
                <a:lnTo>
                  <a:pt x="1451327" y="21698"/>
                </a:lnTo>
                <a:lnTo>
                  <a:pt x="1452431" y="22444"/>
                </a:lnTo>
                <a:lnTo>
                  <a:pt x="1452337" y="23774"/>
                </a:lnTo>
                <a:lnTo>
                  <a:pt x="1451131" y="24351"/>
                </a:lnTo>
                <a:lnTo>
                  <a:pt x="1450434" y="24961"/>
                </a:lnTo>
                <a:close/>
              </a:path>
              <a:path w="2096770" h="476884">
                <a:moveTo>
                  <a:pt x="1429937" y="10353"/>
                </a:moveTo>
                <a:lnTo>
                  <a:pt x="1427818" y="7721"/>
                </a:lnTo>
                <a:lnTo>
                  <a:pt x="1429409" y="2768"/>
                </a:lnTo>
                <a:lnTo>
                  <a:pt x="1432537" y="1397"/>
                </a:lnTo>
                <a:lnTo>
                  <a:pt x="1435510" y="1967"/>
                </a:lnTo>
                <a:lnTo>
                  <a:pt x="1436478" y="4505"/>
                </a:lnTo>
                <a:lnTo>
                  <a:pt x="1437643" y="6058"/>
                </a:lnTo>
                <a:lnTo>
                  <a:pt x="1436349" y="7483"/>
                </a:lnTo>
                <a:lnTo>
                  <a:pt x="1435131" y="10021"/>
                </a:lnTo>
                <a:lnTo>
                  <a:pt x="1429937" y="10353"/>
                </a:lnTo>
                <a:close/>
              </a:path>
              <a:path w="2096770" h="476884">
                <a:moveTo>
                  <a:pt x="1446669" y="63167"/>
                </a:moveTo>
                <a:lnTo>
                  <a:pt x="1444109" y="60256"/>
                </a:lnTo>
                <a:lnTo>
                  <a:pt x="1445531" y="54876"/>
                </a:lnTo>
                <a:lnTo>
                  <a:pt x="1448601" y="54055"/>
                </a:lnTo>
                <a:lnTo>
                  <a:pt x="1450427" y="52942"/>
                </a:lnTo>
                <a:lnTo>
                  <a:pt x="1452269" y="54055"/>
                </a:lnTo>
                <a:lnTo>
                  <a:pt x="1455302" y="54842"/>
                </a:lnTo>
                <a:lnTo>
                  <a:pt x="1456745" y="60195"/>
                </a:lnTo>
                <a:lnTo>
                  <a:pt x="1454104" y="63045"/>
                </a:lnTo>
                <a:lnTo>
                  <a:pt x="1446669" y="63167"/>
                </a:lnTo>
                <a:close/>
              </a:path>
              <a:path w="2096770" h="476884">
                <a:moveTo>
                  <a:pt x="1431549" y="393125"/>
                </a:moveTo>
                <a:lnTo>
                  <a:pt x="1430671" y="391585"/>
                </a:lnTo>
                <a:lnTo>
                  <a:pt x="1430025" y="390839"/>
                </a:lnTo>
                <a:lnTo>
                  <a:pt x="1431747" y="390018"/>
                </a:lnTo>
                <a:lnTo>
                  <a:pt x="1433303" y="389081"/>
                </a:lnTo>
                <a:lnTo>
                  <a:pt x="1435476" y="388498"/>
                </a:lnTo>
                <a:lnTo>
                  <a:pt x="1436372" y="390052"/>
                </a:lnTo>
                <a:lnTo>
                  <a:pt x="1437006" y="390798"/>
                </a:lnTo>
                <a:lnTo>
                  <a:pt x="1435313" y="391605"/>
                </a:lnTo>
                <a:lnTo>
                  <a:pt x="1433729" y="392548"/>
                </a:lnTo>
                <a:lnTo>
                  <a:pt x="1431549" y="393125"/>
                </a:lnTo>
                <a:close/>
              </a:path>
              <a:path w="2096770" h="476884">
                <a:moveTo>
                  <a:pt x="1435429" y="186884"/>
                </a:moveTo>
                <a:lnTo>
                  <a:pt x="1430472" y="185147"/>
                </a:lnTo>
                <a:lnTo>
                  <a:pt x="1429125" y="182236"/>
                </a:lnTo>
                <a:lnTo>
                  <a:pt x="1429524" y="179413"/>
                </a:lnTo>
                <a:lnTo>
                  <a:pt x="1432077" y="178497"/>
                </a:lnTo>
                <a:lnTo>
                  <a:pt x="1433580" y="177439"/>
                </a:lnTo>
                <a:lnTo>
                  <a:pt x="1434995" y="178620"/>
                </a:lnTo>
                <a:lnTo>
                  <a:pt x="1437548" y="179746"/>
                </a:lnTo>
                <a:lnTo>
                  <a:pt x="1437758" y="184570"/>
                </a:lnTo>
                <a:lnTo>
                  <a:pt x="1435429" y="186884"/>
                </a:lnTo>
                <a:close/>
              </a:path>
              <a:path w="2096770" h="476884">
                <a:moveTo>
                  <a:pt x="1470754" y="185920"/>
                </a:moveTo>
                <a:lnTo>
                  <a:pt x="1468953" y="184841"/>
                </a:lnTo>
                <a:lnTo>
                  <a:pt x="1466732" y="184115"/>
                </a:lnTo>
                <a:lnTo>
                  <a:pt x="1463638" y="180418"/>
                </a:lnTo>
                <a:lnTo>
                  <a:pt x="1464572" y="178369"/>
                </a:lnTo>
                <a:lnTo>
                  <a:pt x="1467281" y="177283"/>
                </a:lnTo>
                <a:lnTo>
                  <a:pt x="1469116" y="178192"/>
                </a:lnTo>
                <a:lnTo>
                  <a:pt x="1471973" y="178721"/>
                </a:lnTo>
                <a:lnTo>
                  <a:pt x="1473070" y="181625"/>
                </a:lnTo>
                <a:lnTo>
                  <a:pt x="1471432" y="183953"/>
                </a:lnTo>
                <a:lnTo>
                  <a:pt x="1470754" y="185920"/>
                </a:lnTo>
                <a:close/>
              </a:path>
              <a:path w="2096770" h="476884">
                <a:moveTo>
                  <a:pt x="1433506" y="324380"/>
                </a:moveTo>
                <a:lnTo>
                  <a:pt x="1430729" y="323498"/>
                </a:lnTo>
                <a:lnTo>
                  <a:pt x="1430106" y="320845"/>
                </a:lnTo>
                <a:lnTo>
                  <a:pt x="1429172" y="319176"/>
                </a:lnTo>
                <a:lnTo>
                  <a:pt x="1430601" y="317969"/>
                </a:lnTo>
                <a:lnTo>
                  <a:pt x="1432097" y="315668"/>
                </a:lnTo>
                <a:lnTo>
                  <a:pt x="1436932" y="316014"/>
                </a:lnTo>
                <a:lnTo>
                  <a:pt x="1438916" y="318600"/>
                </a:lnTo>
                <a:lnTo>
                  <a:pt x="1436587" y="323268"/>
                </a:lnTo>
                <a:lnTo>
                  <a:pt x="1433506" y="324380"/>
                </a:lnTo>
                <a:close/>
              </a:path>
              <a:path w="2096770" h="476884">
                <a:moveTo>
                  <a:pt x="1433573" y="289126"/>
                </a:moveTo>
                <a:lnTo>
                  <a:pt x="1430790" y="288332"/>
                </a:lnTo>
                <a:lnTo>
                  <a:pt x="1430133" y="285720"/>
                </a:lnTo>
                <a:lnTo>
                  <a:pt x="1429199" y="284098"/>
                </a:lnTo>
                <a:lnTo>
                  <a:pt x="1430601" y="282877"/>
                </a:lnTo>
                <a:lnTo>
                  <a:pt x="1432070" y="280577"/>
                </a:lnTo>
                <a:lnTo>
                  <a:pt x="1436844" y="280869"/>
                </a:lnTo>
                <a:lnTo>
                  <a:pt x="1438821" y="283440"/>
                </a:lnTo>
                <a:lnTo>
                  <a:pt x="1436647" y="288054"/>
                </a:lnTo>
                <a:lnTo>
                  <a:pt x="1433573" y="289126"/>
                </a:lnTo>
                <a:close/>
              </a:path>
              <a:path w="2096770" h="476884">
                <a:moveTo>
                  <a:pt x="1436187" y="253186"/>
                </a:moveTo>
                <a:lnTo>
                  <a:pt x="1433011" y="251877"/>
                </a:lnTo>
                <a:lnTo>
                  <a:pt x="1432104" y="251069"/>
                </a:lnTo>
                <a:lnTo>
                  <a:pt x="1430404" y="247901"/>
                </a:lnTo>
                <a:lnTo>
                  <a:pt x="1431244" y="246408"/>
                </a:lnTo>
                <a:lnTo>
                  <a:pt x="1433851" y="245926"/>
                </a:lnTo>
                <a:lnTo>
                  <a:pt x="1435185" y="247154"/>
                </a:lnTo>
                <a:lnTo>
                  <a:pt x="1437406" y="248240"/>
                </a:lnTo>
                <a:lnTo>
                  <a:pt x="1438069" y="252100"/>
                </a:lnTo>
                <a:lnTo>
                  <a:pt x="1436187" y="253186"/>
                </a:lnTo>
                <a:close/>
              </a:path>
              <a:path w="2096770" h="476884">
                <a:moveTo>
                  <a:pt x="1434460" y="220605"/>
                </a:moveTo>
                <a:lnTo>
                  <a:pt x="1429632" y="219879"/>
                </a:lnTo>
                <a:lnTo>
                  <a:pt x="1427811" y="217104"/>
                </a:lnTo>
                <a:lnTo>
                  <a:pt x="1430513" y="212531"/>
                </a:lnTo>
                <a:lnTo>
                  <a:pt x="1433743" y="211465"/>
                </a:lnTo>
                <a:lnTo>
                  <a:pt x="1436451" y="212687"/>
                </a:lnTo>
                <a:lnTo>
                  <a:pt x="1436898" y="215408"/>
                </a:lnTo>
                <a:lnTo>
                  <a:pt x="1437758" y="217226"/>
                </a:lnTo>
                <a:lnTo>
                  <a:pt x="1436194" y="218359"/>
                </a:lnTo>
                <a:lnTo>
                  <a:pt x="1434460" y="220605"/>
                </a:lnTo>
                <a:close/>
              </a:path>
              <a:path w="2096770" h="476884">
                <a:moveTo>
                  <a:pt x="1468750" y="324285"/>
                </a:moveTo>
                <a:lnTo>
                  <a:pt x="1464186" y="323125"/>
                </a:lnTo>
                <a:lnTo>
                  <a:pt x="1462649" y="320350"/>
                </a:lnTo>
                <a:lnTo>
                  <a:pt x="1465791" y="316211"/>
                </a:lnTo>
                <a:lnTo>
                  <a:pt x="1468946" y="315478"/>
                </a:lnTo>
                <a:lnTo>
                  <a:pt x="1471330" y="317012"/>
                </a:lnTo>
                <a:lnTo>
                  <a:pt x="1471553" y="319556"/>
                </a:lnTo>
                <a:lnTo>
                  <a:pt x="1472244" y="321368"/>
                </a:lnTo>
                <a:lnTo>
                  <a:pt x="1470626" y="322304"/>
                </a:lnTo>
                <a:lnTo>
                  <a:pt x="1468750" y="324285"/>
                </a:lnTo>
                <a:close/>
              </a:path>
              <a:path w="2096770" h="476884">
                <a:moveTo>
                  <a:pt x="1463035" y="464550"/>
                </a:moveTo>
                <a:lnTo>
                  <a:pt x="1461627" y="461802"/>
                </a:lnTo>
                <a:lnTo>
                  <a:pt x="1463807" y="457324"/>
                </a:lnTo>
                <a:lnTo>
                  <a:pt x="1466726" y="456435"/>
                </a:lnTo>
                <a:lnTo>
                  <a:pt x="1469563" y="456788"/>
                </a:lnTo>
                <a:lnTo>
                  <a:pt x="1470382" y="459258"/>
                </a:lnTo>
                <a:lnTo>
                  <a:pt x="1471330" y="460696"/>
                </a:lnTo>
                <a:lnTo>
                  <a:pt x="1469854" y="461931"/>
                </a:lnTo>
                <a:lnTo>
                  <a:pt x="1468466" y="464062"/>
                </a:lnTo>
                <a:lnTo>
                  <a:pt x="1463035" y="464550"/>
                </a:lnTo>
                <a:close/>
              </a:path>
              <a:path w="2096770" h="476884">
                <a:moveTo>
                  <a:pt x="1467044" y="426622"/>
                </a:moveTo>
                <a:lnTo>
                  <a:pt x="1466678" y="425930"/>
                </a:lnTo>
                <a:lnTo>
                  <a:pt x="1465852" y="425021"/>
                </a:lnTo>
                <a:lnTo>
                  <a:pt x="1466353" y="423956"/>
                </a:lnTo>
                <a:lnTo>
                  <a:pt x="1467376" y="423657"/>
                </a:lnTo>
                <a:lnTo>
                  <a:pt x="1468087" y="423216"/>
                </a:lnTo>
                <a:lnTo>
                  <a:pt x="1470348" y="424295"/>
                </a:lnTo>
                <a:lnTo>
                  <a:pt x="1467044" y="426622"/>
                </a:lnTo>
                <a:close/>
              </a:path>
              <a:path w="2096770" h="476884">
                <a:moveTo>
                  <a:pt x="1469434" y="358271"/>
                </a:moveTo>
                <a:lnTo>
                  <a:pt x="1464796" y="357898"/>
                </a:lnTo>
                <a:lnTo>
                  <a:pt x="1462622" y="355510"/>
                </a:lnTo>
                <a:lnTo>
                  <a:pt x="1464965" y="350808"/>
                </a:lnTo>
                <a:lnTo>
                  <a:pt x="1468012" y="349675"/>
                </a:lnTo>
                <a:lnTo>
                  <a:pt x="1470727" y="350597"/>
                </a:lnTo>
                <a:lnTo>
                  <a:pt x="1471337" y="353196"/>
                </a:lnTo>
                <a:lnTo>
                  <a:pt x="1472264" y="354858"/>
                </a:lnTo>
                <a:lnTo>
                  <a:pt x="1470890" y="356032"/>
                </a:lnTo>
                <a:lnTo>
                  <a:pt x="1469434" y="358271"/>
                </a:lnTo>
                <a:close/>
              </a:path>
              <a:path w="2096770" h="476884">
                <a:moveTo>
                  <a:pt x="1468764" y="393288"/>
                </a:moveTo>
                <a:lnTo>
                  <a:pt x="1464301" y="392616"/>
                </a:lnTo>
                <a:lnTo>
                  <a:pt x="1463381" y="390045"/>
                </a:lnTo>
                <a:lnTo>
                  <a:pt x="1466414" y="386646"/>
                </a:lnTo>
                <a:lnTo>
                  <a:pt x="1468777" y="386225"/>
                </a:lnTo>
                <a:lnTo>
                  <a:pt x="1470653" y="385356"/>
                </a:lnTo>
                <a:lnTo>
                  <a:pt x="1472684" y="391137"/>
                </a:lnTo>
                <a:lnTo>
                  <a:pt x="1470781" y="391829"/>
                </a:lnTo>
                <a:lnTo>
                  <a:pt x="1468764" y="393288"/>
                </a:lnTo>
                <a:close/>
              </a:path>
              <a:path w="2096770" h="476884">
                <a:moveTo>
                  <a:pt x="1469258" y="220143"/>
                </a:moveTo>
                <a:lnTo>
                  <a:pt x="1464613" y="219587"/>
                </a:lnTo>
                <a:lnTo>
                  <a:pt x="1462724" y="217016"/>
                </a:lnTo>
                <a:lnTo>
                  <a:pt x="1465331" y="212463"/>
                </a:lnTo>
                <a:lnTo>
                  <a:pt x="1468351" y="211330"/>
                </a:lnTo>
                <a:lnTo>
                  <a:pt x="1470991" y="212293"/>
                </a:lnTo>
                <a:lnTo>
                  <a:pt x="1471438" y="215028"/>
                </a:lnTo>
                <a:lnTo>
                  <a:pt x="1472251" y="216771"/>
                </a:lnTo>
                <a:lnTo>
                  <a:pt x="1470815" y="217918"/>
                </a:lnTo>
                <a:lnTo>
                  <a:pt x="1469258" y="220143"/>
                </a:lnTo>
                <a:close/>
              </a:path>
              <a:path w="2096770" h="476884">
                <a:moveTo>
                  <a:pt x="1468479" y="44923"/>
                </a:moveTo>
                <a:lnTo>
                  <a:pt x="1463672" y="43789"/>
                </a:lnTo>
                <a:lnTo>
                  <a:pt x="1462040" y="40947"/>
                </a:lnTo>
                <a:lnTo>
                  <a:pt x="1465276" y="36638"/>
                </a:lnTo>
                <a:lnTo>
                  <a:pt x="1468533" y="35892"/>
                </a:lnTo>
                <a:lnTo>
                  <a:pt x="1471073" y="37459"/>
                </a:lnTo>
                <a:lnTo>
                  <a:pt x="1471364" y="40092"/>
                </a:lnTo>
                <a:lnTo>
                  <a:pt x="1472129" y="41958"/>
                </a:lnTo>
                <a:lnTo>
                  <a:pt x="1470429" y="42907"/>
                </a:lnTo>
                <a:lnTo>
                  <a:pt x="1468479" y="44923"/>
                </a:lnTo>
                <a:close/>
              </a:path>
              <a:path w="2096770" h="476884">
                <a:moveTo>
                  <a:pt x="1470463" y="252684"/>
                </a:moveTo>
                <a:lnTo>
                  <a:pt x="1469996" y="251788"/>
                </a:lnTo>
                <a:lnTo>
                  <a:pt x="1469109" y="250852"/>
                </a:lnTo>
                <a:lnTo>
                  <a:pt x="1469244" y="249156"/>
                </a:lnTo>
                <a:lnTo>
                  <a:pt x="1470294" y="248403"/>
                </a:lnTo>
                <a:lnTo>
                  <a:pt x="1470910" y="247616"/>
                </a:lnTo>
                <a:lnTo>
                  <a:pt x="1472298" y="250357"/>
                </a:lnTo>
                <a:lnTo>
                  <a:pt x="1470463" y="252684"/>
                </a:lnTo>
                <a:close/>
              </a:path>
              <a:path w="2096770" h="476884">
                <a:moveTo>
                  <a:pt x="1468994" y="78922"/>
                </a:moveTo>
                <a:lnTo>
                  <a:pt x="1464220" y="78379"/>
                </a:lnTo>
                <a:lnTo>
                  <a:pt x="1461999" y="75943"/>
                </a:lnTo>
                <a:lnTo>
                  <a:pt x="1464823" y="71187"/>
                </a:lnTo>
                <a:lnTo>
                  <a:pt x="1467978" y="70088"/>
                </a:lnTo>
                <a:lnTo>
                  <a:pt x="1470727" y="71248"/>
                </a:lnTo>
                <a:lnTo>
                  <a:pt x="1471262" y="73935"/>
                </a:lnTo>
                <a:lnTo>
                  <a:pt x="1472176" y="75713"/>
                </a:lnTo>
                <a:lnTo>
                  <a:pt x="1470639" y="76798"/>
                </a:lnTo>
                <a:lnTo>
                  <a:pt x="1468994" y="78922"/>
                </a:lnTo>
                <a:close/>
              </a:path>
              <a:path w="2096770" h="476884">
                <a:moveTo>
                  <a:pt x="1468906" y="10306"/>
                </a:moveTo>
                <a:lnTo>
                  <a:pt x="1464064" y="9682"/>
                </a:lnTo>
                <a:lnTo>
                  <a:pt x="1462094" y="6988"/>
                </a:lnTo>
                <a:lnTo>
                  <a:pt x="1464816" y="2286"/>
                </a:lnTo>
                <a:lnTo>
                  <a:pt x="1468026" y="1146"/>
                </a:lnTo>
                <a:lnTo>
                  <a:pt x="1470776" y="2286"/>
                </a:lnTo>
                <a:lnTo>
                  <a:pt x="1471242" y="5061"/>
                </a:lnTo>
                <a:lnTo>
                  <a:pt x="1472109" y="6879"/>
                </a:lnTo>
                <a:lnTo>
                  <a:pt x="1470578" y="8040"/>
                </a:lnTo>
                <a:lnTo>
                  <a:pt x="1468906" y="10306"/>
                </a:lnTo>
                <a:close/>
              </a:path>
              <a:path w="2096770" h="476884">
                <a:moveTo>
                  <a:pt x="1468588" y="148698"/>
                </a:moveTo>
                <a:lnTo>
                  <a:pt x="1465243" y="147327"/>
                </a:lnTo>
                <a:lnTo>
                  <a:pt x="1464701" y="146127"/>
                </a:lnTo>
                <a:lnTo>
                  <a:pt x="1464010" y="145312"/>
                </a:lnTo>
                <a:lnTo>
                  <a:pt x="1469285" y="142816"/>
                </a:lnTo>
                <a:lnTo>
                  <a:pt x="1469989" y="143630"/>
                </a:lnTo>
                <a:lnTo>
                  <a:pt x="1471418" y="144641"/>
                </a:lnTo>
                <a:lnTo>
                  <a:pt x="1470571" y="147775"/>
                </a:lnTo>
                <a:lnTo>
                  <a:pt x="1468588" y="148698"/>
                </a:lnTo>
                <a:close/>
              </a:path>
              <a:path w="2096770" h="476884">
                <a:moveTo>
                  <a:pt x="1278660" y="98327"/>
                </a:moveTo>
                <a:lnTo>
                  <a:pt x="1273988" y="97804"/>
                </a:lnTo>
                <a:lnTo>
                  <a:pt x="1272322" y="95274"/>
                </a:lnTo>
                <a:lnTo>
                  <a:pt x="1274401" y="89384"/>
                </a:lnTo>
                <a:lnTo>
                  <a:pt x="1276683" y="88536"/>
                </a:lnTo>
                <a:lnTo>
                  <a:pt x="1280109" y="91155"/>
                </a:lnTo>
                <a:lnTo>
                  <a:pt x="1280698" y="93292"/>
                </a:lnTo>
                <a:lnTo>
                  <a:pt x="1281646" y="94961"/>
                </a:lnTo>
                <a:lnTo>
                  <a:pt x="1280217" y="96108"/>
                </a:lnTo>
                <a:lnTo>
                  <a:pt x="1278660" y="98327"/>
                </a:lnTo>
                <a:close/>
              </a:path>
              <a:path w="2096770" h="476884">
                <a:moveTo>
                  <a:pt x="1274354" y="342381"/>
                </a:moveTo>
                <a:lnTo>
                  <a:pt x="1273703" y="340528"/>
                </a:lnTo>
                <a:lnTo>
                  <a:pt x="1272146" y="338303"/>
                </a:lnTo>
                <a:lnTo>
                  <a:pt x="1273209" y="335684"/>
                </a:lnTo>
                <a:lnTo>
                  <a:pt x="1276141" y="334544"/>
                </a:lnTo>
                <a:lnTo>
                  <a:pt x="1280319" y="335257"/>
                </a:lnTo>
                <a:lnTo>
                  <a:pt x="1281220" y="337814"/>
                </a:lnTo>
                <a:lnTo>
                  <a:pt x="1278416" y="341126"/>
                </a:lnTo>
                <a:lnTo>
                  <a:pt x="1276134" y="341539"/>
                </a:lnTo>
                <a:lnTo>
                  <a:pt x="1274354" y="342381"/>
                </a:lnTo>
                <a:close/>
              </a:path>
              <a:path w="2096770" h="476884">
                <a:moveTo>
                  <a:pt x="1275071" y="132041"/>
                </a:moveTo>
                <a:lnTo>
                  <a:pt x="1271943" y="131003"/>
                </a:lnTo>
                <a:lnTo>
                  <a:pt x="1271097" y="128906"/>
                </a:lnTo>
                <a:lnTo>
                  <a:pt x="1272620" y="125548"/>
                </a:lnTo>
                <a:lnTo>
                  <a:pt x="1273873" y="125053"/>
                </a:lnTo>
                <a:lnTo>
                  <a:pt x="1274739" y="124381"/>
                </a:lnTo>
                <a:lnTo>
                  <a:pt x="1277204" y="125528"/>
                </a:lnTo>
                <a:lnTo>
                  <a:pt x="1278125" y="127448"/>
                </a:lnTo>
                <a:lnTo>
                  <a:pt x="1276581" y="130799"/>
                </a:lnTo>
                <a:lnTo>
                  <a:pt x="1275071" y="132041"/>
                </a:lnTo>
                <a:close/>
              </a:path>
              <a:path w="2096770" h="476884">
                <a:moveTo>
                  <a:pt x="1293090" y="289499"/>
                </a:moveTo>
                <a:lnTo>
                  <a:pt x="1288885" y="288739"/>
                </a:lnTo>
                <a:lnTo>
                  <a:pt x="1288038" y="286107"/>
                </a:lnTo>
                <a:lnTo>
                  <a:pt x="1290943" y="282673"/>
                </a:lnTo>
                <a:lnTo>
                  <a:pt x="1293225" y="282158"/>
                </a:lnTo>
                <a:lnTo>
                  <a:pt x="1295026" y="281242"/>
                </a:lnTo>
                <a:lnTo>
                  <a:pt x="1296882" y="287111"/>
                </a:lnTo>
                <a:lnTo>
                  <a:pt x="1295060" y="287884"/>
                </a:lnTo>
                <a:lnTo>
                  <a:pt x="1293090" y="289499"/>
                </a:lnTo>
                <a:close/>
              </a:path>
              <a:path w="2096770" h="476884">
                <a:moveTo>
                  <a:pt x="1273961" y="272862"/>
                </a:moveTo>
                <a:lnTo>
                  <a:pt x="1273365" y="270915"/>
                </a:lnTo>
                <a:lnTo>
                  <a:pt x="1271984" y="268791"/>
                </a:lnTo>
                <a:lnTo>
                  <a:pt x="1272945" y="264490"/>
                </a:lnTo>
                <a:lnTo>
                  <a:pt x="1275396" y="263906"/>
                </a:lnTo>
                <a:lnTo>
                  <a:pt x="1280502" y="266281"/>
                </a:lnTo>
                <a:lnTo>
                  <a:pt x="1281030" y="268187"/>
                </a:lnTo>
                <a:lnTo>
                  <a:pt x="1279534" y="270644"/>
                </a:lnTo>
                <a:lnTo>
                  <a:pt x="1273961" y="272862"/>
                </a:lnTo>
                <a:close/>
              </a:path>
              <a:path w="2096770" h="476884">
                <a:moveTo>
                  <a:pt x="1273778" y="411811"/>
                </a:moveTo>
                <a:lnTo>
                  <a:pt x="1272451" y="410420"/>
                </a:lnTo>
                <a:lnTo>
                  <a:pt x="1271124" y="406905"/>
                </a:lnTo>
                <a:lnTo>
                  <a:pt x="1272153" y="404931"/>
                </a:lnTo>
                <a:lnTo>
                  <a:pt x="1275376" y="404239"/>
                </a:lnTo>
                <a:lnTo>
                  <a:pt x="1276290" y="405867"/>
                </a:lnTo>
                <a:lnTo>
                  <a:pt x="1277340" y="407034"/>
                </a:lnTo>
                <a:lnTo>
                  <a:pt x="1277949" y="409172"/>
                </a:lnTo>
                <a:lnTo>
                  <a:pt x="1277055" y="411112"/>
                </a:lnTo>
                <a:lnTo>
                  <a:pt x="1273778" y="411811"/>
                </a:lnTo>
                <a:close/>
              </a:path>
              <a:path w="2096770" h="476884">
                <a:moveTo>
                  <a:pt x="1275965" y="447493"/>
                </a:moveTo>
                <a:lnTo>
                  <a:pt x="1273297" y="446604"/>
                </a:lnTo>
                <a:lnTo>
                  <a:pt x="1272769" y="444005"/>
                </a:lnTo>
                <a:lnTo>
                  <a:pt x="1271896" y="442323"/>
                </a:lnTo>
                <a:lnTo>
                  <a:pt x="1273114" y="441122"/>
                </a:lnTo>
                <a:lnTo>
                  <a:pt x="1274523" y="438754"/>
                </a:lnTo>
                <a:lnTo>
                  <a:pt x="1278823" y="439426"/>
                </a:lnTo>
                <a:lnTo>
                  <a:pt x="1280725" y="442058"/>
                </a:lnTo>
                <a:lnTo>
                  <a:pt x="1279195" y="446414"/>
                </a:lnTo>
                <a:lnTo>
                  <a:pt x="1275965" y="447493"/>
                </a:lnTo>
                <a:close/>
              </a:path>
              <a:path w="2096770" h="476884">
                <a:moveTo>
                  <a:pt x="1277313" y="306047"/>
                </a:moveTo>
                <a:lnTo>
                  <a:pt x="1273162" y="305070"/>
                </a:lnTo>
                <a:lnTo>
                  <a:pt x="1271862" y="302153"/>
                </a:lnTo>
                <a:lnTo>
                  <a:pt x="1272254" y="299385"/>
                </a:lnTo>
                <a:lnTo>
                  <a:pt x="1274516" y="298414"/>
                </a:lnTo>
                <a:lnTo>
                  <a:pt x="1275857" y="297322"/>
                </a:lnTo>
                <a:lnTo>
                  <a:pt x="1277238" y="298536"/>
                </a:lnTo>
                <a:lnTo>
                  <a:pt x="1279601" y="299609"/>
                </a:lnTo>
                <a:lnTo>
                  <a:pt x="1280360" y="304894"/>
                </a:lnTo>
                <a:lnTo>
                  <a:pt x="1277313" y="306047"/>
                </a:lnTo>
                <a:close/>
              </a:path>
              <a:path w="2096770" h="476884">
                <a:moveTo>
                  <a:pt x="1277685" y="235335"/>
                </a:moveTo>
                <a:lnTo>
                  <a:pt x="1275985" y="234588"/>
                </a:lnTo>
                <a:lnTo>
                  <a:pt x="1273345" y="234209"/>
                </a:lnTo>
                <a:lnTo>
                  <a:pt x="1272349" y="231705"/>
                </a:lnTo>
                <a:lnTo>
                  <a:pt x="1273940" y="229595"/>
                </a:lnTo>
                <a:lnTo>
                  <a:pt x="1274618" y="227851"/>
                </a:lnTo>
                <a:lnTo>
                  <a:pt x="1276297" y="228692"/>
                </a:lnTo>
                <a:lnTo>
                  <a:pt x="1278464" y="229140"/>
                </a:lnTo>
                <a:lnTo>
                  <a:pt x="1281199" y="232492"/>
                </a:lnTo>
                <a:lnTo>
                  <a:pt x="1280224" y="234405"/>
                </a:lnTo>
                <a:lnTo>
                  <a:pt x="1277685" y="235335"/>
                </a:lnTo>
                <a:close/>
              </a:path>
              <a:path w="2096770" h="476884">
                <a:moveTo>
                  <a:pt x="1275539" y="201668"/>
                </a:moveTo>
                <a:lnTo>
                  <a:pt x="1272417" y="200230"/>
                </a:lnTo>
                <a:lnTo>
                  <a:pt x="1271794" y="197366"/>
                </a:lnTo>
                <a:lnTo>
                  <a:pt x="1273595" y="195256"/>
                </a:lnTo>
                <a:lnTo>
                  <a:pt x="1274469" y="193343"/>
                </a:lnTo>
                <a:lnTo>
                  <a:pt x="1279872" y="196593"/>
                </a:lnTo>
                <a:lnTo>
                  <a:pt x="1280759" y="199090"/>
                </a:lnTo>
                <a:lnTo>
                  <a:pt x="1279947" y="201342"/>
                </a:lnTo>
                <a:lnTo>
                  <a:pt x="1275539" y="201668"/>
                </a:lnTo>
                <a:close/>
              </a:path>
              <a:path w="2096770" h="476884">
                <a:moveTo>
                  <a:pt x="1272593" y="378415"/>
                </a:moveTo>
                <a:lnTo>
                  <a:pt x="1271740" y="375030"/>
                </a:lnTo>
                <a:lnTo>
                  <a:pt x="1272282" y="370694"/>
                </a:lnTo>
                <a:lnTo>
                  <a:pt x="1274658" y="369710"/>
                </a:lnTo>
                <a:lnTo>
                  <a:pt x="1276033" y="368604"/>
                </a:lnTo>
                <a:lnTo>
                  <a:pt x="1277367" y="369751"/>
                </a:lnTo>
                <a:lnTo>
                  <a:pt x="1279750" y="370891"/>
                </a:lnTo>
                <a:lnTo>
                  <a:pt x="1279784" y="373646"/>
                </a:lnTo>
                <a:lnTo>
                  <a:pt x="1278349" y="376143"/>
                </a:lnTo>
                <a:lnTo>
                  <a:pt x="1272593" y="378415"/>
                </a:lnTo>
                <a:close/>
              </a:path>
              <a:path w="2096770" h="476884">
                <a:moveTo>
                  <a:pt x="1275979" y="167696"/>
                </a:moveTo>
                <a:lnTo>
                  <a:pt x="1273311" y="166841"/>
                </a:lnTo>
                <a:lnTo>
                  <a:pt x="1272762" y="164256"/>
                </a:lnTo>
                <a:lnTo>
                  <a:pt x="1271902" y="162621"/>
                </a:lnTo>
                <a:lnTo>
                  <a:pt x="1273121" y="161393"/>
                </a:lnTo>
                <a:lnTo>
                  <a:pt x="1274516" y="159032"/>
                </a:lnTo>
                <a:lnTo>
                  <a:pt x="1278802" y="159669"/>
                </a:lnTo>
                <a:lnTo>
                  <a:pt x="1280739" y="162268"/>
                </a:lnTo>
                <a:lnTo>
                  <a:pt x="1279188" y="166631"/>
                </a:lnTo>
                <a:lnTo>
                  <a:pt x="1275979" y="167696"/>
                </a:lnTo>
                <a:close/>
              </a:path>
              <a:path w="2096770" h="476884">
                <a:moveTo>
                  <a:pt x="1279893" y="476722"/>
                </a:moveTo>
                <a:lnTo>
                  <a:pt x="1273060" y="476722"/>
                </a:lnTo>
                <a:lnTo>
                  <a:pt x="1274428" y="473099"/>
                </a:lnTo>
                <a:lnTo>
                  <a:pt x="1276188" y="474063"/>
                </a:lnTo>
                <a:lnTo>
                  <a:pt x="1278443" y="474633"/>
                </a:lnTo>
                <a:lnTo>
                  <a:pt x="1279750" y="476288"/>
                </a:lnTo>
                <a:lnTo>
                  <a:pt x="1279777" y="476512"/>
                </a:lnTo>
                <a:lnTo>
                  <a:pt x="1279893" y="476722"/>
                </a:lnTo>
                <a:close/>
              </a:path>
              <a:path w="2096770" h="476884">
                <a:moveTo>
                  <a:pt x="1294390" y="9098"/>
                </a:moveTo>
                <a:lnTo>
                  <a:pt x="1293672" y="8392"/>
                </a:lnTo>
                <a:lnTo>
                  <a:pt x="1292223" y="7463"/>
                </a:lnTo>
                <a:lnTo>
                  <a:pt x="1292880" y="5271"/>
                </a:lnTo>
                <a:lnTo>
                  <a:pt x="1293909" y="3691"/>
                </a:lnTo>
                <a:lnTo>
                  <a:pt x="1294735" y="2055"/>
                </a:lnTo>
                <a:lnTo>
                  <a:pt x="1296909" y="4227"/>
                </a:lnTo>
                <a:lnTo>
                  <a:pt x="1294390" y="9098"/>
                </a:lnTo>
                <a:close/>
              </a:path>
              <a:path w="2096770" h="476884">
                <a:moveTo>
                  <a:pt x="1294593" y="43552"/>
                </a:moveTo>
                <a:lnTo>
                  <a:pt x="1293816" y="42880"/>
                </a:lnTo>
                <a:lnTo>
                  <a:pt x="1292318" y="42039"/>
                </a:lnTo>
                <a:lnTo>
                  <a:pt x="1292878" y="39813"/>
                </a:lnTo>
                <a:lnTo>
                  <a:pt x="1293817" y="38192"/>
                </a:lnTo>
                <a:lnTo>
                  <a:pt x="1294579" y="36516"/>
                </a:lnTo>
                <a:lnTo>
                  <a:pt x="1295348" y="38199"/>
                </a:lnTo>
                <a:lnTo>
                  <a:pt x="1296304" y="39834"/>
                </a:lnTo>
                <a:lnTo>
                  <a:pt x="1296752" y="41591"/>
                </a:lnTo>
                <a:lnTo>
                  <a:pt x="1296826" y="42039"/>
                </a:lnTo>
                <a:lnTo>
                  <a:pt x="1295350" y="42887"/>
                </a:lnTo>
                <a:lnTo>
                  <a:pt x="1294593" y="43552"/>
                </a:lnTo>
                <a:close/>
              </a:path>
              <a:path w="2096770" h="476884">
                <a:moveTo>
                  <a:pt x="1292798" y="78942"/>
                </a:moveTo>
                <a:lnTo>
                  <a:pt x="1288641" y="78175"/>
                </a:lnTo>
                <a:lnTo>
                  <a:pt x="1287896" y="75618"/>
                </a:lnTo>
                <a:lnTo>
                  <a:pt x="1290882" y="72273"/>
                </a:lnTo>
                <a:lnTo>
                  <a:pt x="1293069" y="71757"/>
                </a:lnTo>
                <a:lnTo>
                  <a:pt x="1294830" y="70855"/>
                </a:lnTo>
                <a:lnTo>
                  <a:pt x="1296536" y="76574"/>
                </a:lnTo>
                <a:lnTo>
                  <a:pt x="1294742" y="77341"/>
                </a:lnTo>
                <a:lnTo>
                  <a:pt x="1292798" y="78942"/>
                </a:lnTo>
                <a:close/>
              </a:path>
              <a:path w="2096770" h="476884">
                <a:moveTo>
                  <a:pt x="1294593" y="112378"/>
                </a:moveTo>
                <a:lnTo>
                  <a:pt x="1293787" y="111741"/>
                </a:lnTo>
                <a:lnTo>
                  <a:pt x="1292203" y="110879"/>
                </a:lnTo>
                <a:lnTo>
                  <a:pt x="1292812" y="108776"/>
                </a:lnTo>
                <a:lnTo>
                  <a:pt x="1293780" y="107181"/>
                </a:lnTo>
                <a:lnTo>
                  <a:pt x="1294586" y="105546"/>
                </a:lnTo>
                <a:lnTo>
                  <a:pt x="1296915" y="107473"/>
                </a:lnTo>
                <a:lnTo>
                  <a:pt x="1294593" y="112378"/>
                </a:lnTo>
                <a:close/>
              </a:path>
              <a:path w="2096770" h="476884">
                <a:moveTo>
                  <a:pt x="1294552" y="323390"/>
                </a:moveTo>
                <a:lnTo>
                  <a:pt x="1293773" y="321714"/>
                </a:lnTo>
                <a:lnTo>
                  <a:pt x="1292805" y="320085"/>
                </a:lnTo>
                <a:lnTo>
                  <a:pt x="1292230" y="317880"/>
                </a:lnTo>
                <a:lnTo>
                  <a:pt x="1293733" y="317012"/>
                </a:lnTo>
                <a:lnTo>
                  <a:pt x="1294498" y="316347"/>
                </a:lnTo>
                <a:lnTo>
                  <a:pt x="1296827" y="321368"/>
                </a:lnTo>
                <a:lnTo>
                  <a:pt x="1294552" y="323390"/>
                </a:lnTo>
                <a:close/>
              </a:path>
              <a:path w="2096770" h="476884">
                <a:moveTo>
                  <a:pt x="1292785" y="359309"/>
                </a:moveTo>
                <a:lnTo>
                  <a:pt x="1290083" y="358834"/>
                </a:lnTo>
                <a:lnTo>
                  <a:pt x="1289372" y="356324"/>
                </a:lnTo>
                <a:lnTo>
                  <a:pt x="1288492" y="354845"/>
                </a:lnTo>
                <a:lnTo>
                  <a:pt x="1289914" y="353589"/>
                </a:lnTo>
                <a:lnTo>
                  <a:pt x="1291302" y="351337"/>
                </a:lnTo>
                <a:lnTo>
                  <a:pt x="1296543" y="351188"/>
                </a:lnTo>
                <a:lnTo>
                  <a:pt x="1297592" y="354166"/>
                </a:lnTo>
                <a:lnTo>
                  <a:pt x="1295663" y="358352"/>
                </a:lnTo>
                <a:lnTo>
                  <a:pt x="1292785" y="359309"/>
                </a:lnTo>
                <a:close/>
              </a:path>
              <a:path w="2096770" h="476884">
                <a:moveTo>
                  <a:pt x="1290781" y="147334"/>
                </a:moveTo>
                <a:lnTo>
                  <a:pt x="1290022" y="145781"/>
                </a:lnTo>
                <a:lnTo>
                  <a:pt x="1289447" y="144987"/>
                </a:lnTo>
                <a:lnTo>
                  <a:pt x="1291079" y="144240"/>
                </a:lnTo>
                <a:lnTo>
                  <a:pt x="1292683" y="143372"/>
                </a:lnTo>
                <a:lnTo>
                  <a:pt x="1294661" y="142809"/>
                </a:lnTo>
                <a:lnTo>
                  <a:pt x="1295419" y="144437"/>
                </a:lnTo>
                <a:lnTo>
                  <a:pt x="1295954" y="145278"/>
                </a:lnTo>
                <a:lnTo>
                  <a:pt x="1294363" y="145984"/>
                </a:lnTo>
                <a:lnTo>
                  <a:pt x="1292805" y="146846"/>
                </a:lnTo>
                <a:lnTo>
                  <a:pt x="1290781" y="147334"/>
                </a:lnTo>
                <a:close/>
              </a:path>
              <a:path w="2096770" h="476884">
                <a:moveTo>
                  <a:pt x="1294369" y="253810"/>
                </a:moveTo>
                <a:lnTo>
                  <a:pt x="1293645" y="253091"/>
                </a:lnTo>
                <a:lnTo>
                  <a:pt x="1292189" y="252148"/>
                </a:lnTo>
                <a:lnTo>
                  <a:pt x="1292873" y="249963"/>
                </a:lnTo>
                <a:lnTo>
                  <a:pt x="1293923" y="248382"/>
                </a:lnTo>
                <a:lnTo>
                  <a:pt x="1294782" y="246740"/>
                </a:lnTo>
                <a:lnTo>
                  <a:pt x="1297017" y="248783"/>
                </a:lnTo>
                <a:lnTo>
                  <a:pt x="1294369" y="253810"/>
                </a:lnTo>
                <a:close/>
              </a:path>
              <a:path w="2096770" h="476884">
                <a:moveTo>
                  <a:pt x="1294505" y="426344"/>
                </a:moveTo>
                <a:lnTo>
                  <a:pt x="1293785" y="424675"/>
                </a:lnTo>
                <a:lnTo>
                  <a:pt x="1292941" y="423121"/>
                </a:lnTo>
                <a:lnTo>
                  <a:pt x="1292460" y="421032"/>
                </a:lnTo>
                <a:lnTo>
                  <a:pt x="1294017" y="420265"/>
                </a:lnTo>
                <a:lnTo>
                  <a:pt x="1294816" y="419668"/>
                </a:lnTo>
                <a:lnTo>
                  <a:pt x="1297031" y="424675"/>
                </a:lnTo>
                <a:lnTo>
                  <a:pt x="1294505" y="426344"/>
                </a:lnTo>
                <a:close/>
              </a:path>
              <a:path w="2096770" h="476884">
                <a:moveTo>
                  <a:pt x="1294471" y="220469"/>
                </a:moveTo>
                <a:lnTo>
                  <a:pt x="1293658" y="219723"/>
                </a:lnTo>
                <a:lnTo>
                  <a:pt x="1292148" y="218936"/>
                </a:lnTo>
                <a:lnTo>
                  <a:pt x="1292257" y="216351"/>
                </a:lnTo>
                <a:lnTo>
                  <a:pt x="1293015" y="214512"/>
                </a:lnTo>
                <a:lnTo>
                  <a:pt x="1293564" y="212415"/>
                </a:lnTo>
                <a:lnTo>
                  <a:pt x="1294986" y="213447"/>
                </a:lnTo>
                <a:lnTo>
                  <a:pt x="1297559" y="214668"/>
                </a:lnTo>
                <a:lnTo>
                  <a:pt x="1297044" y="217172"/>
                </a:lnTo>
                <a:lnTo>
                  <a:pt x="1295534" y="218773"/>
                </a:lnTo>
                <a:lnTo>
                  <a:pt x="1294471" y="220469"/>
                </a:lnTo>
                <a:close/>
              </a:path>
              <a:path w="2096770" h="476884">
                <a:moveTo>
                  <a:pt x="1293950" y="186110"/>
                </a:moveTo>
                <a:lnTo>
                  <a:pt x="1290496" y="183267"/>
                </a:lnTo>
                <a:lnTo>
                  <a:pt x="1290022" y="180933"/>
                </a:lnTo>
                <a:lnTo>
                  <a:pt x="1289122" y="179115"/>
                </a:lnTo>
                <a:lnTo>
                  <a:pt x="1294749" y="176862"/>
                </a:lnTo>
                <a:lnTo>
                  <a:pt x="1296936" y="182453"/>
                </a:lnTo>
                <a:lnTo>
                  <a:pt x="1295947" y="185045"/>
                </a:lnTo>
                <a:lnTo>
                  <a:pt x="1293950" y="186110"/>
                </a:lnTo>
                <a:close/>
              </a:path>
              <a:path w="2096770" h="476884">
                <a:moveTo>
                  <a:pt x="1275112" y="64049"/>
                </a:moveTo>
                <a:lnTo>
                  <a:pt x="1272498" y="62916"/>
                </a:lnTo>
                <a:lnTo>
                  <a:pt x="1271984" y="58357"/>
                </a:lnTo>
                <a:lnTo>
                  <a:pt x="1273568" y="56348"/>
                </a:lnTo>
                <a:lnTo>
                  <a:pt x="1274347" y="54428"/>
                </a:lnTo>
                <a:lnTo>
                  <a:pt x="1280231" y="56871"/>
                </a:lnTo>
                <a:lnTo>
                  <a:pt x="1279263" y="58764"/>
                </a:lnTo>
                <a:lnTo>
                  <a:pt x="1278735" y="61213"/>
                </a:lnTo>
                <a:lnTo>
                  <a:pt x="1275112" y="64049"/>
                </a:lnTo>
                <a:close/>
              </a:path>
              <a:path w="2096770" h="476884">
                <a:moveTo>
                  <a:pt x="1259775" y="254346"/>
                </a:moveTo>
                <a:lnTo>
                  <a:pt x="1255015" y="254061"/>
                </a:lnTo>
                <a:lnTo>
                  <a:pt x="1252929" y="251551"/>
                </a:lnTo>
                <a:lnTo>
                  <a:pt x="1255238" y="246767"/>
                </a:lnTo>
                <a:lnTo>
                  <a:pt x="1258238" y="245567"/>
                </a:lnTo>
                <a:lnTo>
                  <a:pt x="1260994" y="246299"/>
                </a:lnTo>
                <a:lnTo>
                  <a:pt x="1261623" y="249013"/>
                </a:lnTo>
                <a:lnTo>
                  <a:pt x="1262531" y="250682"/>
                </a:lnTo>
                <a:lnTo>
                  <a:pt x="1261190" y="251958"/>
                </a:lnTo>
                <a:lnTo>
                  <a:pt x="1259775" y="254346"/>
                </a:lnTo>
                <a:close/>
              </a:path>
              <a:path w="2096770" h="476884">
                <a:moveTo>
                  <a:pt x="1240517" y="97058"/>
                </a:moveTo>
                <a:lnTo>
                  <a:pt x="1239800" y="96339"/>
                </a:lnTo>
                <a:lnTo>
                  <a:pt x="1238351" y="95402"/>
                </a:lnTo>
                <a:lnTo>
                  <a:pt x="1238994" y="93184"/>
                </a:lnTo>
                <a:lnTo>
                  <a:pt x="1240023" y="91589"/>
                </a:lnTo>
                <a:lnTo>
                  <a:pt x="1240849" y="89941"/>
                </a:lnTo>
                <a:lnTo>
                  <a:pt x="1242989" y="92268"/>
                </a:lnTo>
                <a:lnTo>
                  <a:pt x="1240517" y="97058"/>
                </a:lnTo>
                <a:close/>
              </a:path>
              <a:path w="2096770" h="476884">
                <a:moveTo>
                  <a:pt x="1238730" y="305566"/>
                </a:moveTo>
                <a:lnTo>
                  <a:pt x="1236638" y="303768"/>
                </a:lnTo>
                <a:lnTo>
                  <a:pt x="1234735" y="302886"/>
                </a:lnTo>
                <a:lnTo>
                  <a:pt x="1237978" y="297498"/>
                </a:lnTo>
                <a:lnTo>
                  <a:pt x="1240463" y="296671"/>
                </a:lnTo>
                <a:lnTo>
                  <a:pt x="1242725" y="297498"/>
                </a:lnTo>
                <a:lnTo>
                  <a:pt x="1243063" y="301848"/>
                </a:lnTo>
                <a:lnTo>
                  <a:pt x="1241594" y="304969"/>
                </a:lnTo>
                <a:lnTo>
                  <a:pt x="1238730" y="305566"/>
                </a:lnTo>
                <a:close/>
              </a:path>
              <a:path w="2096770" h="476884">
                <a:moveTo>
                  <a:pt x="1242860" y="476716"/>
                </a:moveTo>
                <a:lnTo>
                  <a:pt x="1236015" y="476716"/>
                </a:lnTo>
                <a:lnTo>
                  <a:pt x="1236502" y="475576"/>
                </a:lnTo>
                <a:lnTo>
                  <a:pt x="1237044" y="474504"/>
                </a:lnTo>
                <a:lnTo>
                  <a:pt x="1239989" y="472197"/>
                </a:lnTo>
                <a:lnTo>
                  <a:pt x="1242589" y="473310"/>
                </a:lnTo>
                <a:lnTo>
                  <a:pt x="1242846" y="475576"/>
                </a:lnTo>
                <a:lnTo>
                  <a:pt x="1242860" y="476716"/>
                </a:lnTo>
                <a:close/>
              </a:path>
              <a:path w="2096770" h="476884">
                <a:moveTo>
                  <a:pt x="1259288" y="221270"/>
                </a:moveTo>
                <a:lnTo>
                  <a:pt x="1254595" y="218888"/>
                </a:lnTo>
                <a:lnTo>
                  <a:pt x="1253471" y="215842"/>
                </a:lnTo>
                <a:lnTo>
                  <a:pt x="1254385" y="213114"/>
                </a:lnTo>
                <a:lnTo>
                  <a:pt x="1256985" y="212510"/>
                </a:lnTo>
                <a:lnTo>
                  <a:pt x="1258644" y="211581"/>
                </a:lnTo>
                <a:lnTo>
                  <a:pt x="1259816" y="212972"/>
                </a:lnTo>
                <a:lnTo>
                  <a:pt x="1262043" y="214444"/>
                </a:lnTo>
                <a:lnTo>
                  <a:pt x="1261678" y="219112"/>
                </a:lnTo>
                <a:lnTo>
                  <a:pt x="1259288" y="221270"/>
                </a:lnTo>
                <a:close/>
              </a:path>
              <a:path w="2096770" h="476884">
                <a:moveTo>
                  <a:pt x="1259375" y="288814"/>
                </a:moveTo>
                <a:lnTo>
                  <a:pt x="1254785" y="288257"/>
                </a:lnTo>
                <a:lnTo>
                  <a:pt x="1252726" y="285815"/>
                </a:lnTo>
                <a:lnTo>
                  <a:pt x="1255313" y="281215"/>
                </a:lnTo>
                <a:lnTo>
                  <a:pt x="1258394" y="280081"/>
                </a:lnTo>
                <a:lnTo>
                  <a:pt x="1261023" y="281215"/>
                </a:lnTo>
                <a:lnTo>
                  <a:pt x="1261502" y="283834"/>
                </a:lnTo>
                <a:lnTo>
                  <a:pt x="1262362" y="285570"/>
                </a:lnTo>
                <a:lnTo>
                  <a:pt x="1260933" y="286670"/>
                </a:lnTo>
                <a:lnTo>
                  <a:pt x="1259375" y="288814"/>
                </a:lnTo>
                <a:close/>
              </a:path>
              <a:path w="2096770" h="476884">
                <a:moveTo>
                  <a:pt x="1239820" y="200515"/>
                </a:moveTo>
                <a:lnTo>
                  <a:pt x="1238249" y="198832"/>
                </a:lnTo>
                <a:lnTo>
                  <a:pt x="1238987" y="196708"/>
                </a:lnTo>
                <a:lnTo>
                  <a:pt x="1240077" y="195182"/>
                </a:lnTo>
                <a:lnTo>
                  <a:pt x="1240985" y="193587"/>
                </a:lnTo>
                <a:lnTo>
                  <a:pt x="1242955" y="195324"/>
                </a:lnTo>
                <a:lnTo>
                  <a:pt x="1243822" y="198262"/>
                </a:lnTo>
                <a:lnTo>
                  <a:pt x="1242955" y="200006"/>
                </a:lnTo>
                <a:lnTo>
                  <a:pt x="1239820" y="200515"/>
                </a:lnTo>
                <a:close/>
              </a:path>
              <a:path w="2096770" h="476884">
                <a:moveTo>
                  <a:pt x="1239691" y="236780"/>
                </a:moveTo>
                <a:lnTo>
                  <a:pt x="1236428" y="235348"/>
                </a:lnTo>
                <a:lnTo>
                  <a:pt x="1235906" y="234188"/>
                </a:lnTo>
                <a:lnTo>
                  <a:pt x="1235229" y="233388"/>
                </a:lnTo>
                <a:lnTo>
                  <a:pt x="1237002" y="232431"/>
                </a:lnTo>
                <a:lnTo>
                  <a:pt x="1238561" y="231454"/>
                </a:lnTo>
                <a:lnTo>
                  <a:pt x="1240639" y="230728"/>
                </a:lnTo>
                <a:lnTo>
                  <a:pt x="1241600" y="232485"/>
                </a:lnTo>
                <a:lnTo>
                  <a:pt x="1242197" y="233299"/>
                </a:lnTo>
                <a:lnTo>
                  <a:pt x="1241391" y="235823"/>
                </a:lnTo>
                <a:lnTo>
                  <a:pt x="1239691" y="236780"/>
                </a:lnTo>
                <a:close/>
              </a:path>
              <a:path w="2096770" h="476884">
                <a:moveTo>
                  <a:pt x="1240700" y="272638"/>
                </a:moveTo>
                <a:lnTo>
                  <a:pt x="1239894" y="271030"/>
                </a:lnTo>
                <a:lnTo>
                  <a:pt x="1238933" y="269477"/>
                </a:lnTo>
                <a:lnTo>
                  <a:pt x="1238310" y="267421"/>
                </a:lnTo>
                <a:lnTo>
                  <a:pt x="1239867" y="266566"/>
                </a:lnTo>
                <a:lnTo>
                  <a:pt x="1240653" y="265935"/>
                </a:lnTo>
                <a:lnTo>
                  <a:pt x="1242914" y="270678"/>
                </a:lnTo>
                <a:lnTo>
                  <a:pt x="1240700" y="272638"/>
                </a:lnTo>
                <a:close/>
              </a:path>
              <a:path w="2096770" h="476884">
                <a:moveTo>
                  <a:pt x="1240450" y="166129"/>
                </a:moveTo>
                <a:lnTo>
                  <a:pt x="1239725" y="165389"/>
                </a:lnTo>
                <a:lnTo>
                  <a:pt x="1238269" y="164405"/>
                </a:lnTo>
                <a:lnTo>
                  <a:pt x="1238974" y="162187"/>
                </a:lnTo>
                <a:lnTo>
                  <a:pt x="1240050" y="160592"/>
                </a:lnTo>
                <a:lnTo>
                  <a:pt x="1240937" y="158937"/>
                </a:lnTo>
                <a:lnTo>
                  <a:pt x="1243084" y="161189"/>
                </a:lnTo>
                <a:lnTo>
                  <a:pt x="1240450" y="166129"/>
                </a:lnTo>
                <a:close/>
              </a:path>
              <a:path w="2096770" h="476884">
                <a:moveTo>
                  <a:pt x="1242887" y="131871"/>
                </a:moveTo>
                <a:lnTo>
                  <a:pt x="1237843" y="131695"/>
                </a:lnTo>
                <a:lnTo>
                  <a:pt x="1236969" y="128974"/>
                </a:lnTo>
                <a:lnTo>
                  <a:pt x="1238540" y="125609"/>
                </a:lnTo>
                <a:lnTo>
                  <a:pt x="1239773" y="125093"/>
                </a:lnTo>
                <a:lnTo>
                  <a:pt x="1240626" y="124408"/>
                </a:lnTo>
                <a:lnTo>
                  <a:pt x="1241432" y="125161"/>
                </a:lnTo>
                <a:lnTo>
                  <a:pt x="1242610" y="125772"/>
                </a:lnTo>
                <a:lnTo>
                  <a:pt x="1243950" y="129239"/>
                </a:lnTo>
                <a:lnTo>
                  <a:pt x="1242887" y="131871"/>
                </a:lnTo>
                <a:close/>
              </a:path>
              <a:path w="2096770" h="476884">
                <a:moveTo>
                  <a:pt x="1258712" y="325602"/>
                </a:moveTo>
                <a:lnTo>
                  <a:pt x="1253972" y="323206"/>
                </a:lnTo>
                <a:lnTo>
                  <a:pt x="1252841" y="319997"/>
                </a:lnTo>
                <a:lnTo>
                  <a:pt x="1253816" y="317148"/>
                </a:lnTo>
                <a:lnTo>
                  <a:pt x="1256511" y="316510"/>
                </a:lnTo>
                <a:lnTo>
                  <a:pt x="1258245" y="315546"/>
                </a:lnTo>
                <a:lnTo>
                  <a:pt x="1259484" y="317046"/>
                </a:lnTo>
                <a:lnTo>
                  <a:pt x="1261833" y="318633"/>
                </a:lnTo>
                <a:lnTo>
                  <a:pt x="1261441" y="323654"/>
                </a:lnTo>
                <a:lnTo>
                  <a:pt x="1258712" y="325602"/>
                </a:lnTo>
                <a:close/>
              </a:path>
              <a:path w="2096770" h="476884">
                <a:moveTo>
                  <a:pt x="1258949" y="78983"/>
                </a:moveTo>
                <a:lnTo>
                  <a:pt x="1254101" y="78447"/>
                </a:lnTo>
                <a:lnTo>
                  <a:pt x="1251900" y="75970"/>
                </a:lnTo>
                <a:lnTo>
                  <a:pt x="1254818" y="71180"/>
                </a:lnTo>
                <a:lnTo>
                  <a:pt x="1257987" y="70067"/>
                </a:lnTo>
                <a:lnTo>
                  <a:pt x="1260750" y="71221"/>
                </a:lnTo>
                <a:lnTo>
                  <a:pt x="1261278" y="73942"/>
                </a:lnTo>
                <a:lnTo>
                  <a:pt x="1262192" y="75746"/>
                </a:lnTo>
                <a:lnTo>
                  <a:pt x="1260628" y="76846"/>
                </a:lnTo>
                <a:lnTo>
                  <a:pt x="1258949" y="78983"/>
                </a:lnTo>
                <a:close/>
              </a:path>
              <a:path w="2096770" h="476884">
                <a:moveTo>
                  <a:pt x="1258901" y="10387"/>
                </a:moveTo>
                <a:lnTo>
                  <a:pt x="1253986" y="9756"/>
                </a:lnTo>
                <a:lnTo>
                  <a:pt x="1252042" y="7029"/>
                </a:lnTo>
                <a:lnTo>
                  <a:pt x="1254825" y="2300"/>
                </a:lnTo>
                <a:lnTo>
                  <a:pt x="1258048" y="1153"/>
                </a:lnTo>
                <a:lnTo>
                  <a:pt x="1260813" y="2300"/>
                </a:lnTo>
                <a:lnTo>
                  <a:pt x="1261285" y="5102"/>
                </a:lnTo>
                <a:lnTo>
                  <a:pt x="1262152" y="6934"/>
                </a:lnTo>
                <a:lnTo>
                  <a:pt x="1260594" y="8107"/>
                </a:lnTo>
                <a:lnTo>
                  <a:pt x="1258901" y="10387"/>
                </a:lnTo>
                <a:close/>
              </a:path>
              <a:path w="2096770" h="476884">
                <a:moveTo>
                  <a:pt x="1254317" y="44658"/>
                </a:moveTo>
                <a:lnTo>
                  <a:pt x="1251907" y="42263"/>
                </a:lnTo>
                <a:lnTo>
                  <a:pt x="1253850" y="37079"/>
                </a:lnTo>
                <a:lnTo>
                  <a:pt x="1256945" y="35722"/>
                </a:lnTo>
                <a:lnTo>
                  <a:pt x="1259931" y="36292"/>
                </a:lnTo>
                <a:lnTo>
                  <a:pt x="1260872" y="38911"/>
                </a:lnTo>
                <a:lnTo>
                  <a:pt x="1262009" y="40499"/>
                </a:lnTo>
                <a:lnTo>
                  <a:pt x="1260689" y="41903"/>
                </a:lnTo>
                <a:lnTo>
                  <a:pt x="1259430" y="44407"/>
                </a:lnTo>
                <a:lnTo>
                  <a:pt x="1254317" y="44658"/>
                </a:lnTo>
                <a:close/>
              </a:path>
              <a:path w="2096770" h="476884">
                <a:moveTo>
                  <a:pt x="1257270" y="466199"/>
                </a:moveTo>
                <a:lnTo>
                  <a:pt x="1253945" y="465018"/>
                </a:lnTo>
                <a:lnTo>
                  <a:pt x="1251859" y="462630"/>
                </a:lnTo>
                <a:lnTo>
                  <a:pt x="1253545" y="457874"/>
                </a:lnTo>
                <a:lnTo>
                  <a:pt x="1256565" y="456361"/>
                </a:lnTo>
                <a:lnTo>
                  <a:pt x="1261556" y="457155"/>
                </a:lnTo>
                <a:lnTo>
                  <a:pt x="1263838" y="459801"/>
                </a:lnTo>
                <a:lnTo>
                  <a:pt x="1261779" y="464767"/>
                </a:lnTo>
                <a:lnTo>
                  <a:pt x="1259030" y="465283"/>
                </a:lnTo>
                <a:lnTo>
                  <a:pt x="1257270" y="466199"/>
                </a:lnTo>
                <a:close/>
              </a:path>
              <a:path w="2096770" h="476884">
                <a:moveTo>
                  <a:pt x="1293760" y="393526"/>
                </a:moveTo>
                <a:lnTo>
                  <a:pt x="1289203" y="393037"/>
                </a:lnTo>
                <a:lnTo>
                  <a:pt x="1286955" y="390940"/>
                </a:lnTo>
                <a:lnTo>
                  <a:pt x="1290422" y="386354"/>
                </a:lnTo>
                <a:lnTo>
                  <a:pt x="1293178" y="385255"/>
                </a:lnTo>
                <a:lnTo>
                  <a:pt x="1295757" y="386130"/>
                </a:lnTo>
                <a:lnTo>
                  <a:pt x="1296143" y="388919"/>
                </a:lnTo>
                <a:lnTo>
                  <a:pt x="1296875" y="390655"/>
                </a:lnTo>
                <a:lnTo>
                  <a:pt x="1295365" y="391626"/>
                </a:lnTo>
                <a:lnTo>
                  <a:pt x="1293760" y="393526"/>
                </a:lnTo>
                <a:close/>
              </a:path>
              <a:path w="2096770" h="476884">
                <a:moveTo>
                  <a:pt x="1257615" y="359051"/>
                </a:moveTo>
                <a:lnTo>
                  <a:pt x="1254703" y="358298"/>
                </a:lnTo>
                <a:lnTo>
                  <a:pt x="1253986" y="355625"/>
                </a:lnTo>
                <a:lnTo>
                  <a:pt x="1253017" y="353983"/>
                </a:lnTo>
                <a:lnTo>
                  <a:pt x="1254466" y="352721"/>
                </a:lnTo>
                <a:lnTo>
                  <a:pt x="1255970" y="350346"/>
                </a:lnTo>
                <a:lnTo>
                  <a:pt x="1260906" y="350590"/>
                </a:lnTo>
                <a:lnTo>
                  <a:pt x="1262978" y="353223"/>
                </a:lnTo>
                <a:lnTo>
                  <a:pt x="1260777" y="357979"/>
                </a:lnTo>
                <a:lnTo>
                  <a:pt x="1257615" y="359051"/>
                </a:lnTo>
                <a:close/>
              </a:path>
              <a:path w="2096770" h="476884">
                <a:moveTo>
                  <a:pt x="1274834" y="25348"/>
                </a:moveTo>
                <a:lnTo>
                  <a:pt x="1273932" y="23726"/>
                </a:lnTo>
                <a:lnTo>
                  <a:pt x="1273365" y="22973"/>
                </a:lnTo>
                <a:lnTo>
                  <a:pt x="1278044" y="20653"/>
                </a:lnTo>
                <a:lnTo>
                  <a:pt x="1279960" y="22905"/>
                </a:lnTo>
                <a:lnTo>
                  <a:pt x="1278293" y="23774"/>
                </a:lnTo>
                <a:lnTo>
                  <a:pt x="1276825" y="24697"/>
                </a:lnTo>
                <a:lnTo>
                  <a:pt x="1274834" y="25348"/>
                </a:lnTo>
                <a:close/>
              </a:path>
              <a:path w="2096770" h="476884">
                <a:moveTo>
                  <a:pt x="1258922" y="427491"/>
                </a:moveTo>
                <a:lnTo>
                  <a:pt x="1256741" y="425781"/>
                </a:lnTo>
                <a:lnTo>
                  <a:pt x="1254893" y="425028"/>
                </a:lnTo>
                <a:lnTo>
                  <a:pt x="1255827" y="423264"/>
                </a:lnTo>
                <a:lnTo>
                  <a:pt x="1256356" y="420977"/>
                </a:lnTo>
                <a:lnTo>
                  <a:pt x="1259829" y="418277"/>
                </a:lnTo>
                <a:lnTo>
                  <a:pt x="1261833" y="419356"/>
                </a:lnTo>
                <a:lnTo>
                  <a:pt x="1262856" y="421887"/>
                </a:lnTo>
                <a:lnTo>
                  <a:pt x="1262057" y="423691"/>
                </a:lnTo>
                <a:lnTo>
                  <a:pt x="1261624" y="426561"/>
                </a:lnTo>
                <a:lnTo>
                  <a:pt x="1258922" y="427491"/>
                </a:lnTo>
                <a:close/>
              </a:path>
              <a:path w="2096770" h="476884">
                <a:moveTo>
                  <a:pt x="1258373" y="394408"/>
                </a:moveTo>
                <a:lnTo>
                  <a:pt x="1254961" y="392983"/>
                </a:lnTo>
                <a:lnTo>
                  <a:pt x="1253640" y="391565"/>
                </a:lnTo>
                <a:lnTo>
                  <a:pt x="1254520" y="388389"/>
                </a:lnTo>
                <a:lnTo>
                  <a:pt x="1256559" y="387439"/>
                </a:lnTo>
                <a:lnTo>
                  <a:pt x="1259978" y="388817"/>
                </a:lnTo>
                <a:lnTo>
                  <a:pt x="1260540" y="390045"/>
                </a:lnTo>
                <a:lnTo>
                  <a:pt x="1261258" y="390879"/>
                </a:lnTo>
                <a:lnTo>
                  <a:pt x="1260242" y="393417"/>
                </a:lnTo>
                <a:lnTo>
                  <a:pt x="1258373" y="394408"/>
                </a:lnTo>
                <a:close/>
              </a:path>
              <a:path w="2096770" h="476884">
                <a:moveTo>
                  <a:pt x="1258664" y="113498"/>
                </a:moveTo>
                <a:lnTo>
                  <a:pt x="1256464" y="111890"/>
                </a:lnTo>
                <a:lnTo>
                  <a:pt x="1254588" y="111198"/>
                </a:lnTo>
                <a:lnTo>
                  <a:pt x="1255529" y="109440"/>
                </a:lnTo>
                <a:lnTo>
                  <a:pt x="1256078" y="107181"/>
                </a:lnTo>
                <a:lnTo>
                  <a:pt x="1259558" y="104440"/>
                </a:lnTo>
                <a:lnTo>
                  <a:pt x="1261583" y="105458"/>
                </a:lnTo>
                <a:lnTo>
                  <a:pt x="1262659" y="107927"/>
                </a:lnTo>
                <a:lnTo>
                  <a:pt x="1261847" y="109712"/>
                </a:lnTo>
                <a:lnTo>
                  <a:pt x="1261400" y="112541"/>
                </a:lnTo>
                <a:lnTo>
                  <a:pt x="1258664" y="113498"/>
                </a:lnTo>
                <a:close/>
              </a:path>
              <a:path w="2096770" h="476884">
                <a:moveTo>
                  <a:pt x="1256227" y="147389"/>
                </a:moveTo>
                <a:lnTo>
                  <a:pt x="1255350" y="145876"/>
                </a:lnTo>
                <a:lnTo>
                  <a:pt x="1254717" y="145156"/>
                </a:lnTo>
                <a:lnTo>
                  <a:pt x="1256404" y="144329"/>
                </a:lnTo>
                <a:lnTo>
                  <a:pt x="1257933" y="143392"/>
                </a:lnTo>
                <a:lnTo>
                  <a:pt x="1260053" y="142795"/>
                </a:lnTo>
                <a:lnTo>
                  <a:pt x="1260941" y="144362"/>
                </a:lnTo>
                <a:lnTo>
                  <a:pt x="1261563" y="145109"/>
                </a:lnTo>
                <a:lnTo>
                  <a:pt x="1259899" y="145903"/>
                </a:lnTo>
                <a:lnTo>
                  <a:pt x="1258367" y="146825"/>
                </a:lnTo>
                <a:lnTo>
                  <a:pt x="1256227" y="147389"/>
                </a:lnTo>
                <a:close/>
              </a:path>
              <a:path w="2096770" h="476884">
                <a:moveTo>
                  <a:pt x="1259701" y="186036"/>
                </a:moveTo>
                <a:lnTo>
                  <a:pt x="1256261" y="183098"/>
                </a:lnTo>
                <a:lnTo>
                  <a:pt x="1255827" y="180703"/>
                </a:lnTo>
                <a:lnTo>
                  <a:pt x="1254954" y="178837"/>
                </a:lnTo>
                <a:lnTo>
                  <a:pt x="1256897" y="178151"/>
                </a:lnTo>
                <a:lnTo>
                  <a:pt x="1259206" y="176516"/>
                </a:lnTo>
                <a:lnTo>
                  <a:pt x="1261921" y="177568"/>
                </a:lnTo>
                <a:lnTo>
                  <a:pt x="1262213" y="180560"/>
                </a:lnTo>
                <a:lnTo>
                  <a:pt x="1262931" y="182453"/>
                </a:lnTo>
                <a:lnTo>
                  <a:pt x="1261800" y="185004"/>
                </a:lnTo>
                <a:lnTo>
                  <a:pt x="1259701" y="186036"/>
                </a:lnTo>
                <a:close/>
              </a:path>
              <a:path w="2096770" h="476884">
                <a:moveTo>
                  <a:pt x="1328463" y="9247"/>
                </a:moveTo>
                <a:lnTo>
                  <a:pt x="1327738" y="7470"/>
                </a:lnTo>
                <a:lnTo>
                  <a:pt x="1326817" y="5726"/>
                </a:lnTo>
                <a:lnTo>
                  <a:pt x="1326330" y="3399"/>
                </a:lnTo>
                <a:lnTo>
                  <a:pt x="1327928" y="2571"/>
                </a:lnTo>
                <a:lnTo>
                  <a:pt x="1328747" y="1906"/>
                </a:lnTo>
                <a:lnTo>
                  <a:pt x="1330894" y="7280"/>
                </a:lnTo>
                <a:lnTo>
                  <a:pt x="1328463" y="9247"/>
                </a:lnTo>
                <a:close/>
              </a:path>
              <a:path w="2096770" h="476884">
                <a:moveTo>
                  <a:pt x="1344152" y="269463"/>
                </a:moveTo>
                <a:lnTo>
                  <a:pt x="1343420" y="267855"/>
                </a:lnTo>
                <a:lnTo>
                  <a:pt x="1342845" y="267020"/>
                </a:lnTo>
                <a:lnTo>
                  <a:pt x="1344565" y="266349"/>
                </a:lnTo>
                <a:lnTo>
                  <a:pt x="1346258" y="265507"/>
                </a:lnTo>
                <a:lnTo>
                  <a:pt x="1348411" y="265046"/>
                </a:lnTo>
                <a:lnTo>
                  <a:pt x="1349135" y="266681"/>
                </a:lnTo>
                <a:lnTo>
                  <a:pt x="1349704" y="267536"/>
                </a:lnTo>
                <a:lnTo>
                  <a:pt x="1347998" y="268201"/>
                </a:lnTo>
                <a:lnTo>
                  <a:pt x="1346319" y="269036"/>
                </a:lnTo>
                <a:lnTo>
                  <a:pt x="1344152" y="269463"/>
                </a:lnTo>
                <a:close/>
              </a:path>
              <a:path w="2096770" h="476884">
                <a:moveTo>
                  <a:pt x="1346190" y="236766"/>
                </a:moveTo>
                <a:lnTo>
                  <a:pt x="1342798" y="235369"/>
                </a:lnTo>
                <a:lnTo>
                  <a:pt x="1341484" y="233944"/>
                </a:lnTo>
                <a:lnTo>
                  <a:pt x="1342371" y="230755"/>
                </a:lnTo>
                <a:lnTo>
                  <a:pt x="1344402" y="229819"/>
                </a:lnTo>
                <a:lnTo>
                  <a:pt x="1347815" y="231244"/>
                </a:lnTo>
                <a:lnTo>
                  <a:pt x="1348370" y="232451"/>
                </a:lnTo>
                <a:lnTo>
                  <a:pt x="1349088" y="233272"/>
                </a:lnTo>
                <a:lnTo>
                  <a:pt x="1348052" y="235776"/>
                </a:lnTo>
                <a:lnTo>
                  <a:pt x="1346190" y="236766"/>
                </a:lnTo>
                <a:close/>
              </a:path>
              <a:path w="2096770" h="476884">
                <a:moveTo>
                  <a:pt x="1347747" y="339158"/>
                </a:moveTo>
                <a:lnTo>
                  <a:pt x="1345567" y="338595"/>
                </a:lnTo>
                <a:lnTo>
                  <a:pt x="1343897" y="337631"/>
                </a:lnTo>
                <a:lnTo>
                  <a:pt x="1342269" y="336885"/>
                </a:lnTo>
                <a:lnTo>
                  <a:pt x="1343962" y="336091"/>
                </a:lnTo>
                <a:lnTo>
                  <a:pt x="1345540" y="335148"/>
                </a:lnTo>
                <a:lnTo>
                  <a:pt x="1347720" y="334571"/>
                </a:lnTo>
                <a:lnTo>
                  <a:pt x="1348598" y="336111"/>
                </a:lnTo>
                <a:lnTo>
                  <a:pt x="1349244" y="336865"/>
                </a:lnTo>
                <a:lnTo>
                  <a:pt x="1348583" y="337652"/>
                </a:lnTo>
                <a:lnTo>
                  <a:pt x="1347747" y="339158"/>
                </a:lnTo>
                <a:close/>
              </a:path>
              <a:path w="2096770" h="476884">
                <a:moveTo>
                  <a:pt x="1344118" y="306237"/>
                </a:moveTo>
                <a:lnTo>
                  <a:pt x="1342188" y="305342"/>
                </a:lnTo>
                <a:lnTo>
                  <a:pt x="1341525" y="302031"/>
                </a:lnTo>
                <a:lnTo>
                  <a:pt x="1342906" y="300687"/>
                </a:lnTo>
                <a:lnTo>
                  <a:pt x="1346407" y="299425"/>
                </a:lnTo>
                <a:lnTo>
                  <a:pt x="1348384" y="300477"/>
                </a:lnTo>
                <a:lnTo>
                  <a:pt x="1349081" y="303700"/>
                </a:lnTo>
                <a:lnTo>
                  <a:pt x="1347497" y="304636"/>
                </a:lnTo>
                <a:lnTo>
                  <a:pt x="1346576" y="305525"/>
                </a:lnTo>
                <a:lnTo>
                  <a:pt x="1344118" y="306237"/>
                </a:lnTo>
                <a:close/>
              </a:path>
              <a:path w="2096770" h="476884">
                <a:moveTo>
                  <a:pt x="1346095" y="378320"/>
                </a:moveTo>
                <a:lnTo>
                  <a:pt x="1341457" y="376977"/>
                </a:lnTo>
                <a:lnTo>
                  <a:pt x="1339839" y="374060"/>
                </a:lnTo>
                <a:lnTo>
                  <a:pt x="1343190" y="369853"/>
                </a:lnTo>
                <a:lnTo>
                  <a:pt x="1346434" y="369242"/>
                </a:lnTo>
                <a:lnTo>
                  <a:pt x="1348953" y="370816"/>
                </a:lnTo>
                <a:lnTo>
                  <a:pt x="1349169" y="373456"/>
                </a:lnTo>
                <a:lnTo>
                  <a:pt x="1349867" y="375315"/>
                </a:lnTo>
                <a:lnTo>
                  <a:pt x="1348140" y="376265"/>
                </a:lnTo>
                <a:lnTo>
                  <a:pt x="1346095" y="378320"/>
                </a:lnTo>
                <a:close/>
              </a:path>
              <a:path w="2096770" h="476884">
                <a:moveTo>
                  <a:pt x="1342154" y="446692"/>
                </a:moveTo>
                <a:lnTo>
                  <a:pt x="1339798" y="444304"/>
                </a:lnTo>
                <a:lnTo>
                  <a:pt x="1341734" y="439188"/>
                </a:lnTo>
                <a:lnTo>
                  <a:pt x="1344822" y="437845"/>
                </a:lnTo>
                <a:lnTo>
                  <a:pt x="1347788" y="438449"/>
                </a:lnTo>
                <a:lnTo>
                  <a:pt x="1348716" y="441040"/>
                </a:lnTo>
                <a:lnTo>
                  <a:pt x="1350090" y="442947"/>
                </a:lnTo>
                <a:lnTo>
                  <a:pt x="1348716" y="444182"/>
                </a:lnTo>
                <a:lnTo>
                  <a:pt x="1347341" y="446475"/>
                </a:lnTo>
                <a:lnTo>
                  <a:pt x="1342154" y="446692"/>
                </a:lnTo>
                <a:close/>
              </a:path>
              <a:path w="2096770" h="476884">
                <a:moveTo>
                  <a:pt x="1348276" y="62462"/>
                </a:moveTo>
                <a:lnTo>
                  <a:pt x="1346400" y="61627"/>
                </a:lnTo>
                <a:lnTo>
                  <a:pt x="1344037" y="61247"/>
                </a:lnTo>
                <a:lnTo>
                  <a:pt x="1340834" y="57732"/>
                </a:lnTo>
                <a:lnTo>
                  <a:pt x="1341795" y="55704"/>
                </a:lnTo>
                <a:lnTo>
                  <a:pt x="1344578" y="54767"/>
                </a:lnTo>
                <a:lnTo>
                  <a:pt x="1346461" y="55493"/>
                </a:lnTo>
                <a:lnTo>
                  <a:pt x="1349122" y="55744"/>
                </a:lnTo>
                <a:lnTo>
                  <a:pt x="1350605" y="58160"/>
                </a:lnTo>
                <a:lnTo>
                  <a:pt x="1348926" y="60630"/>
                </a:lnTo>
                <a:lnTo>
                  <a:pt x="1348276" y="62462"/>
                </a:lnTo>
                <a:close/>
              </a:path>
              <a:path w="2096770" h="476884">
                <a:moveTo>
                  <a:pt x="1327603" y="185941"/>
                </a:moveTo>
                <a:lnTo>
                  <a:pt x="1324116" y="183145"/>
                </a:lnTo>
                <a:lnTo>
                  <a:pt x="1323669" y="180669"/>
                </a:lnTo>
                <a:lnTo>
                  <a:pt x="1322761" y="178769"/>
                </a:lnTo>
                <a:lnTo>
                  <a:pt x="1324745" y="178029"/>
                </a:lnTo>
                <a:lnTo>
                  <a:pt x="1327000" y="176381"/>
                </a:lnTo>
                <a:lnTo>
                  <a:pt x="1329824" y="177222"/>
                </a:lnTo>
                <a:lnTo>
                  <a:pt x="1330196" y="180363"/>
                </a:lnTo>
                <a:lnTo>
                  <a:pt x="1330934" y="182263"/>
                </a:lnTo>
                <a:lnTo>
                  <a:pt x="1329756" y="184780"/>
                </a:lnTo>
                <a:lnTo>
                  <a:pt x="1327603" y="185941"/>
                </a:lnTo>
                <a:close/>
              </a:path>
              <a:path w="2096770" h="476884">
                <a:moveTo>
                  <a:pt x="1362421" y="253878"/>
                </a:moveTo>
                <a:lnTo>
                  <a:pt x="1361737" y="252080"/>
                </a:lnTo>
                <a:lnTo>
                  <a:pt x="1360857" y="250316"/>
                </a:lnTo>
                <a:lnTo>
                  <a:pt x="1360403" y="248009"/>
                </a:lnTo>
                <a:lnTo>
                  <a:pt x="1362008" y="247229"/>
                </a:lnTo>
                <a:lnTo>
                  <a:pt x="1362841" y="246591"/>
                </a:lnTo>
                <a:lnTo>
                  <a:pt x="1363569" y="248450"/>
                </a:lnTo>
                <a:lnTo>
                  <a:pt x="1364411" y="250119"/>
                </a:lnTo>
                <a:lnTo>
                  <a:pt x="1364852" y="252446"/>
                </a:lnTo>
                <a:lnTo>
                  <a:pt x="1363247" y="253233"/>
                </a:lnTo>
                <a:lnTo>
                  <a:pt x="1362421" y="253878"/>
                </a:lnTo>
                <a:close/>
              </a:path>
              <a:path w="2096770" h="476884">
                <a:moveTo>
                  <a:pt x="1342926" y="99324"/>
                </a:moveTo>
                <a:lnTo>
                  <a:pt x="1340658" y="96583"/>
                </a:lnTo>
                <a:lnTo>
                  <a:pt x="1340705" y="91447"/>
                </a:lnTo>
                <a:lnTo>
                  <a:pt x="1342791" y="89004"/>
                </a:lnTo>
                <a:lnTo>
                  <a:pt x="1348235" y="87681"/>
                </a:lnTo>
                <a:lnTo>
                  <a:pt x="1350314" y="90036"/>
                </a:lnTo>
                <a:lnTo>
                  <a:pt x="1350530" y="94073"/>
                </a:lnTo>
                <a:lnTo>
                  <a:pt x="1349393" y="95504"/>
                </a:lnTo>
                <a:lnTo>
                  <a:pt x="1348384" y="98076"/>
                </a:lnTo>
                <a:lnTo>
                  <a:pt x="1342926" y="99324"/>
                </a:lnTo>
                <a:close/>
              </a:path>
              <a:path w="2096770" h="476884">
                <a:moveTo>
                  <a:pt x="1346190" y="26474"/>
                </a:moveTo>
                <a:lnTo>
                  <a:pt x="1342804" y="25083"/>
                </a:lnTo>
                <a:lnTo>
                  <a:pt x="1341497" y="23659"/>
                </a:lnTo>
                <a:lnTo>
                  <a:pt x="1342378" y="20476"/>
                </a:lnTo>
                <a:lnTo>
                  <a:pt x="1344409" y="19547"/>
                </a:lnTo>
                <a:lnTo>
                  <a:pt x="1347815" y="20958"/>
                </a:lnTo>
                <a:lnTo>
                  <a:pt x="1348370" y="22166"/>
                </a:lnTo>
                <a:lnTo>
                  <a:pt x="1349081" y="22987"/>
                </a:lnTo>
                <a:lnTo>
                  <a:pt x="1348052" y="25490"/>
                </a:lnTo>
                <a:lnTo>
                  <a:pt x="1346190" y="26474"/>
                </a:lnTo>
                <a:close/>
              </a:path>
              <a:path w="2096770" h="476884">
                <a:moveTo>
                  <a:pt x="1347280" y="411899"/>
                </a:moveTo>
                <a:lnTo>
                  <a:pt x="1342493" y="411601"/>
                </a:lnTo>
                <a:lnTo>
                  <a:pt x="1340482" y="409049"/>
                </a:lnTo>
                <a:lnTo>
                  <a:pt x="1342737" y="404368"/>
                </a:lnTo>
                <a:lnTo>
                  <a:pt x="1345790" y="403255"/>
                </a:lnTo>
                <a:lnTo>
                  <a:pt x="1348560" y="404056"/>
                </a:lnTo>
                <a:lnTo>
                  <a:pt x="1349203" y="406709"/>
                </a:lnTo>
                <a:lnTo>
                  <a:pt x="1350131" y="408357"/>
                </a:lnTo>
                <a:lnTo>
                  <a:pt x="1348743" y="409585"/>
                </a:lnTo>
                <a:lnTo>
                  <a:pt x="1347280" y="411899"/>
                </a:lnTo>
                <a:close/>
              </a:path>
              <a:path w="2096770" h="476884">
                <a:moveTo>
                  <a:pt x="1362014" y="355984"/>
                </a:moveTo>
                <a:lnTo>
                  <a:pt x="1360146" y="353169"/>
                </a:lnTo>
                <a:lnTo>
                  <a:pt x="1360769" y="351819"/>
                </a:lnTo>
                <a:lnTo>
                  <a:pt x="1363856" y="352463"/>
                </a:lnTo>
                <a:lnTo>
                  <a:pt x="1363951" y="354180"/>
                </a:lnTo>
                <a:lnTo>
                  <a:pt x="1364202" y="355143"/>
                </a:lnTo>
                <a:lnTo>
                  <a:pt x="1363396" y="355374"/>
                </a:lnTo>
                <a:lnTo>
                  <a:pt x="1362014" y="355984"/>
                </a:lnTo>
                <a:close/>
              </a:path>
              <a:path w="2096770" h="476884">
                <a:moveTo>
                  <a:pt x="1325795" y="45024"/>
                </a:moveTo>
                <a:lnTo>
                  <a:pt x="1324820" y="43579"/>
                </a:lnTo>
                <a:lnTo>
                  <a:pt x="1322849" y="41924"/>
                </a:lnTo>
                <a:lnTo>
                  <a:pt x="1323709" y="37737"/>
                </a:lnTo>
                <a:lnTo>
                  <a:pt x="1325951" y="35308"/>
                </a:lnTo>
                <a:lnTo>
                  <a:pt x="1330399" y="37507"/>
                </a:lnTo>
                <a:lnTo>
                  <a:pt x="1331185" y="40824"/>
                </a:lnTo>
                <a:lnTo>
                  <a:pt x="1330034" y="43599"/>
                </a:lnTo>
                <a:lnTo>
                  <a:pt x="1327481" y="44135"/>
                </a:lnTo>
                <a:lnTo>
                  <a:pt x="1325795" y="45024"/>
                </a:lnTo>
                <a:close/>
              </a:path>
              <a:path w="2096770" h="476884">
                <a:moveTo>
                  <a:pt x="1294525" y="464733"/>
                </a:moveTo>
                <a:lnTo>
                  <a:pt x="1291810" y="464632"/>
                </a:lnTo>
                <a:lnTo>
                  <a:pt x="1289399" y="463153"/>
                </a:lnTo>
                <a:lnTo>
                  <a:pt x="1287104" y="457311"/>
                </a:lnTo>
                <a:lnTo>
                  <a:pt x="1290462" y="456415"/>
                </a:lnTo>
                <a:lnTo>
                  <a:pt x="1294830" y="457046"/>
                </a:lnTo>
                <a:lnTo>
                  <a:pt x="1295764" y="459509"/>
                </a:lnTo>
                <a:lnTo>
                  <a:pt x="1296841" y="460941"/>
                </a:lnTo>
                <a:lnTo>
                  <a:pt x="1295703" y="462284"/>
                </a:lnTo>
                <a:lnTo>
                  <a:pt x="1294525" y="464733"/>
                </a:lnTo>
                <a:close/>
              </a:path>
              <a:path w="2096770" h="476884">
                <a:moveTo>
                  <a:pt x="1362455" y="426982"/>
                </a:moveTo>
                <a:lnTo>
                  <a:pt x="1361872" y="426270"/>
                </a:lnTo>
                <a:lnTo>
                  <a:pt x="1360782" y="425523"/>
                </a:lnTo>
                <a:lnTo>
                  <a:pt x="1360884" y="424193"/>
                </a:lnTo>
                <a:lnTo>
                  <a:pt x="1362069" y="423617"/>
                </a:lnTo>
                <a:lnTo>
                  <a:pt x="1362753" y="422999"/>
                </a:lnTo>
                <a:lnTo>
                  <a:pt x="1363342" y="423712"/>
                </a:lnTo>
                <a:lnTo>
                  <a:pt x="1364432" y="424458"/>
                </a:lnTo>
                <a:lnTo>
                  <a:pt x="1364337" y="425788"/>
                </a:lnTo>
                <a:lnTo>
                  <a:pt x="1363145" y="426365"/>
                </a:lnTo>
                <a:lnTo>
                  <a:pt x="1362455" y="426982"/>
                </a:lnTo>
                <a:close/>
              </a:path>
              <a:path w="2096770" h="476884">
                <a:moveTo>
                  <a:pt x="1346874" y="166746"/>
                </a:moveTo>
                <a:lnTo>
                  <a:pt x="1342256" y="165606"/>
                </a:lnTo>
                <a:lnTo>
                  <a:pt x="1340665" y="162831"/>
                </a:lnTo>
                <a:lnTo>
                  <a:pt x="1343800" y="158631"/>
                </a:lnTo>
                <a:lnTo>
                  <a:pt x="1346982" y="157892"/>
                </a:lnTo>
                <a:lnTo>
                  <a:pt x="1349413" y="159439"/>
                </a:lnTo>
                <a:lnTo>
                  <a:pt x="1349664" y="161997"/>
                </a:lnTo>
                <a:lnTo>
                  <a:pt x="1350388" y="163822"/>
                </a:lnTo>
                <a:lnTo>
                  <a:pt x="1348763" y="164765"/>
                </a:lnTo>
                <a:lnTo>
                  <a:pt x="1346874" y="166746"/>
                </a:lnTo>
                <a:close/>
              </a:path>
              <a:path w="2096770" h="476884">
                <a:moveTo>
                  <a:pt x="1362482" y="219336"/>
                </a:moveTo>
                <a:lnTo>
                  <a:pt x="1361764" y="217585"/>
                </a:lnTo>
                <a:lnTo>
                  <a:pt x="1360857" y="215869"/>
                </a:lnTo>
                <a:lnTo>
                  <a:pt x="1360362" y="213623"/>
                </a:lnTo>
                <a:lnTo>
                  <a:pt x="1361967" y="212816"/>
                </a:lnTo>
                <a:lnTo>
                  <a:pt x="1362800" y="212185"/>
                </a:lnTo>
                <a:lnTo>
                  <a:pt x="1363504" y="213922"/>
                </a:lnTo>
                <a:lnTo>
                  <a:pt x="1364405" y="215625"/>
                </a:lnTo>
                <a:lnTo>
                  <a:pt x="1364865" y="217891"/>
                </a:lnTo>
                <a:lnTo>
                  <a:pt x="1363287" y="218691"/>
                </a:lnTo>
                <a:lnTo>
                  <a:pt x="1362482" y="219336"/>
                </a:lnTo>
                <a:close/>
              </a:path>
              <a:path w="2096770" h="476884">
                <a:moveTo>
                  <a:pt x="1361818" y="288454"/>
                </a:moveTo>
                <a:lnTo>
                  <a:pt x="1360213" y="286751"/>
                </a:lnTo>
                <a:lnTo>
                  <a:pt x="1360938" y="284566"/>
                </a:lnTo>
                <a:lnTo>
                  <a:pt x="1362021" y="282992"/>
                </a:lnTo>
                <a:lnTo>
                  <a:pt x="1362922" y="281357"/>
                </a:lnTo>
                <a:lnTo>
                  <a:pt x="1364946" y="283169"/>
                </a:lnTo>
                <a:lnTo>
                  <a:pt x="1365806" y="286093"/>
                </a:lnTo>
                <a:lnTo>
                  <a:pt x="1364953" y="287884"/>
                </a:lnTo>
                <a:lnTo>
                  <a:pt x="1361818" y="288454"/>
                </a:lnTo>
                <a:close/>
              </a:path>
              <a:path w="2096770" h="476884">
                <a:moveTo>
                  <a:pt x="1346231" y="132964"/>
                </a:moveTo>
                <a:lnTo>
                  <a:pt x="1341430" y="131722"/>
                </a:lnTo>
                <a:lnTo>
                  <a:pt x="1339886" y="128784"/>
                </a:lnTo>
                <a:lnTo>
                  <a:pt x="1343156" y="124517"/>
                </a:lnTo>
                <a:lnTo>
                  <a:pt x="1346440" y="123804"/>
                </a:lnTo>
                <a:lnTo>
                  <a:pt x="1348973" y="125405"/>
                </a:lnTo>
                <a:lnTo>
                  <a:pt x="1349237" y="128052"/>
                </a:lnTo>
                <a:lnTo>
                  <a:pt x="1349975" y="129938"/>
                </a:lnTo>
                <a:lnTo>
                  <a:pt x="1348242" y="130901"/>
                </a:lnTo>
                <a:lnTo>
                  <a:pt x="1346231" y="132964"/>
                </a:lnTo>
                <a:close/>
              </a:path>
              <a:path w="2096770" h="476884">
                <a:moveTo>
                  <a:pt x="1344944" y="201912"/>
                </a:moveTo>
                <a:lnTo>
                  <a:pt x="1342093" y="201064"/>
                </a:lnTo>
                <a:lnTo>
                  <a:pt x="1341376" y="198642"/>
                </a:lnTo>
                <a:lnTo>
                  <a:pt x="1340394" y="197109"/>
                </a:lnTo>
                <a:lnTo>
                  <a:pt x="1341728" y="196003"/>
                </a:lnTo>
                <a:lnTo>
                  <a:pt x="1343183" y="193859"/>
                </a:lnTo>
                <a:lnTo>
                  <a:pt x="1347476" y="194374"/>
                </a:lnTo>
                <a:lnTo>
                  <a:pt x="1349874" y="196586"/>
                </a:lnTo>
                <a:lnTo>
                  <a:pt x="1348215" y="201044"/>
                </a:lnTo>
                <a:lnTo>
                  <a:pt x="1344944" y="201912"/>
                </a:lnTo>
                <a:close/>
              </a:path>
              <a:path w="2096770" h="476884">
                <a:moveTo>
                  <a:pt x="1350029" y="476722"/>
                </a:moveTo>
                <a:lnTo>
                  <a:pt x="1341403" y="476722"/>
                </a:lnTo>
                <a:lnTo>
                  <a:pt x="1341430" y="475413"/>
                </a:lnTo>
                <a:lnTo>
                  <a:pt x="1342222" y="473350"/>
                </a:lnTo>
                <a:lnTo>
                  <a:pt x="1345201" y="472068"/>
                </a:lnTo>
                <a:lnTo>
                  <a:pt x="1347978" y="472665"/>
                </a:lnTo>
                <a:lnTo>
                  <a:pt x="1348838" y="474931"/>
                </a:lnTo>
                <a:lnTo>
                  <a:pt x="1350029" y="476722"/>
                </a:lnTo>
                <a:close/>
              </a:path>
              <a:path w="2096770" h="476884">
                <a:moveTo>
                  <a:pt x="1362387" y="9146"/>
                </a:moveTo>
                <a:lnTo>
                  <a:pt x="1361670" y="7280"/>
                </a:lnTo>
                <a:lnTo>
                  <a:pt x="1360843" y="5590"/>
                </a:lnTo>
                <a:lnTo>
                  <a:pt x="1360396" y="3304"/>
                </a:lnTo>
                <a:lnTo>
                  <a:pt x="1362021" y="2537"/>
                </a:lnTo>
                <a:lnTo>
                  <a:pt x="1362868" y="1926"/>
                </a:lnTo>
                <a:lnTo>
                  <a:pt x="1363538" y="3697"/>
                </a:lnTo>
                <a:lnTo>
                  <a:pt x="1364398" y="5441"/>
                </a:lnTo>
                <a:lnTo>
                  <a:pt x="1364811" y="7741"/>
                </a:lnTo>
                <a:lnTo>
                  <a:pt x="1363206" y="8515"/>
                </a:lnTo>
                <a:lnTo>
                  <a:pt x="1362387" y="9146"/>
                </a:lnTo>
                <a:close/>
              </a:path>
              <a:path w="2096770" h="476884">
                <a:moveTo>
                  <a:pt x="1361649" y="44176"/>
                </a:moveTo>
                <a:lnTo>
                  <a:pt x="1360335" y="42833"/>
                </a:lnTo>
                <a:lnTo>
                  <a:pt x="1359143" y="39379"/>
                </a:lnTo>
                <a:lnTo>
                  <a:pt x="1360200" y="37432"/>
                </a:lnTo>
                <a:lnTo>
                  <a:pt x="1363396" y="36774"/>
                </a:lnTo>
                <a:lnTo>
                  <a:pt x="1364317" y="38307"/>
                </a:lnTo>
                <a:lnTo>
                  <a:pt x="1365089" y="39074"/>
                </a:lnTo>
                <a:lnTo>
                  <a:pt x="1365888" y="41713"/>
                </a:lnTo>
                <a:lnTo>
                  <a:pt x="1364994" y="43593"/>
                </a:lnTo>
                <a:lnTo>
                  <a:pt x="1361649" y="44176"/>
                </a:lnTo>
                <a:close/>
              </a:path>
              <a:path w="2096770" h="476884">
                <a:moveTo>
                  <a:pt x="1362021" y="321565"/>
                </a:moveTo>
                <a:lnTo>
                  <a:pt x="1360159" y="318769"/>
                </a:lnTo>
                <a:lnTo>
                  <a:pt x="1360768" y="317392"/>
                </a:lnTo>
                <a:lnTo>
                  <a:pt x="1363836" y="317969"/>
                </a:lnTo>
                <a:lnTo>
                  <a:pt x="1363958" y="319705"/>
                </a:lnTo>
                <a:lnTo>
                  <a:pt x="1364222" y="320676"/>
                </a:lnTo>
                <a:lnTo>
                  <a:pt x="1363416" y="320927"/>
                </a:lnTo>
                <a:lnTo>
                  <a:pt x="1362021" y="321565"/>
                </a:lnTo>
                <a:close/>
              </a:path>
              <a:path w="2096770" h="476884">
                <a:moveTo>
                  <a:pt x="1309090" y="343107"/>
                </a:moveTo>
                <a:lnTo>
                  <a:pt x="1306720" y="342449"/>
                </a:lnTo>
                <a:lnTo>
                  <a:pt x="1306165" y="338025"/>
                </a:lnTo>
                <a:lnTo>
                  <a:pt x="1307553" y="334904"/>
                </a:lnTo>
                <a:lnTo>
                  <a:pt x="1310451" y="334015"/>
                </a:lnTo>
                <a:lnTo>
                  <a:pt x="1312713" y="335725"/>
                </a:lnTo>
                <a:lnTo>
                  <a:pt x="1314683" y="336485"/>
                </a:lnTo>
                <a:lnTo>
                  <a:pt x="1311623" y="341940"/>
                </a:lnTo>
                <a:lnTo>
                  <a:pt x="1309090" y="343107"/>
                </a:lnTo>
                <a:close/>
              </a:path>
              <a:path w="2096770" h="476884">
                <a:moveTo>
                  <a:pt x="1309280" y="305111"/>
                </a:moveTo>
                <a:lnTo>
                  <a:pt x="1308390" y="303551"/>
                </a:lnTo>
                <a:lnTo>
                  <a:pt x="1307763" y="302797"/>
                </a:lnTo>
                <a:lnTo>
                  <a:pt x="1312672" y="300484"/>
                </a:lnTo>
                <a:lnTo>
                  <a:pt x="1314663" y="302757"/>
                </a:lnTo>
                <a:lnTo>
                  <a:pt x="1312972" y="303578"/>
                </a:lnTo>
                <a:lnTo>
                  <a:pt x="1311419" y="304514"/>
                </a:lnTo>
                <a:lnTo>
                  <a:pt x="1309280" y="305111"/>
                </a:lnTo>
                <a:close/>
              </a:path>
              <a:path w="2096770" h="476884">
                <a:moveTo>
                  <a:pt x="1310573" y="273297"/>
                </a:moveTo>
                <a:lnTo>
                  <a:pt x="1306178" y="271987"/>
                </a:lnTo>
                <a:lnTo>
                  <a:pt x="1305115" y="269090"/>
                </a:lnTo>
                <a:lnTo>
                  <a:pt x="1308305" y="265379"/>
                </a:lnTo>
                <a:lnTo>
                  <a:pt x="1310912" y="265100"/>
                </a:lnTo>
                <a:lnTo>
                  <a:pt x="1315137" y="265982"/>
                </a:lnTo>
                <a:lnTo>
                  <a:pt x="1315591" y="267984"/>
                </a:lnTo>
                <a:lnTo>
                  <a:pt x="1314175" y="270270"/>
                </a:lnTo>
                <a:lnTo>
                  <a:pt x="1312544" y="271227"/>
                </a:lnTo>
                <a:lnTo>
                  <a:pt x="1310573" y="273297"/>
                </a:lnTo>
                <a:close/>
              </a:path>
              <a:path w="2096770" h="476884">
                <a:moveTo>
                  <a:pt x="1309774" y="377866"/>
                </a:moveTo>
                <a:lnTo>
                  <a:pt x="1307167" y="376964"/>
                </a:lnTo>
                <a:lnTo>
                  <a:pt x="1306540" y="372594"/>
                </a:lnTo>
                <a:lnTo>
                  <a:pt x="1307783" y="369602"/>
                </a:lnTo>
                <a:lnTo>
                  <a:pt x="1310546" y="368489"/>
                </a:lnTo>
                <a:lnTo>
                  <a:pt x="1312862" y="370097"/>
                </a:lnTo>
                <a:lnTo>
                  <a:pt x="1314792" y="370762"/>
                </a:lnTo>
                <a:lnTo>
                  <a:pt x="1313835" y="372601"/>
                </a:lnTo>
                <a:lnTo>
                  <a:pt x="1313282" y="374901"/>
                </a:lnTo>
                <a:lnTo>
                  <a:pt x="1309774" y="377866"/>
                </a:lnTo>
                <a:close/>
              </a:path>
              <a:path w="2096770" h="476884">
                <a:moveTo>
                  <a:pt x="1310648" y="446482"/>
                </a:moveTo>
                <a:lnTo>
                  <a:pt x="1309530" y="444982"/>
                </a:lnTo>
                <a:lnTo>
                  <a:pt x="1307343" y="443340"/>
                </a:lnTo>
                <a:lnTo>
                  <a:pt x="1307959" y="438605"/>
                </a:lnTo>
                <a:lnTo>
                  <a:pt x="1310560" y="436671"/>
                </a:lnTo>
                <a:lnTo>
                  <a:pt x="1315137" y="439337"/>
                </a:lnTo>
                <a:lnTo>
                  <a:pt x="1316241" y="442486"/>
                </a:lnTo>
                <a:lnTo>
                  <a:pt x="1315110" y="445159"/>
                </a:lnTo>
                <a:lnTo>
                  <a:pt x="1312422" y="445627"/>
                </a:lnTo>
                <a:lnTo>
                  <a:pt x="1310648" y="446482"/>
                </a:lnTo>
                <a:close/>
              </a:path>
              <a:path w="2096770" h="476884">
                <a:moveTo>
                  <a:pt x="1310939" y="201661"/>
                </a:moveTo>
                <a:lnTo>
                  <a:pt x="1309605" y="201037"/>
                </a:lnTo>
                <a:lnTo>
                  <a:pt x="1310207" y="197991"/>
                </a:lnTo>
                <a:lnTo>
                  <a:pt x="1311900" y="197889"/>
                </a:lnTo>
                <a:lnTo>
                  <a:pt x="1312848" y="197638"/>
                </a:lnTo>
                <a:lnTo>
                  <a:pt x="1313078" y="198438"/>
                </a:lnTo>
                <a:lnTo>
                  <a:pt x="1313701" y="199816"/>
                </a:lnTo>
                <a:lnTo>
                  <a:pt x="1310939" y="201661"/>
                </a:lnTo>
                <a:close/>
              </a:path>
              <a:path w="2096770" h="476884">
                <a:moveTo>
                  <a:pt x="1311948" y="412313"/>
                </a:moveTo>
                <a:lnTo>
                  <a:pt x="1307485" y="410983"/>
                </a:lnTo>
                <a:lnTo>
                  <a:pt x="1306016" y="408140"/>
                </a:lnTo>
                <a:lnTo>
                  <a:pt x="1309185" y="404117"/>
                </a:lnTo>
                <a:lnTo>
                  <a:pt x="1312320" y="403527"/>
                </a:lnTo>
                <a:lnTo>
                  <a:pt x="1314717" y="405094"/>
                </a:lnTo>
                <a:lnTo>
                  <a:pt x="1314927" y="407611"/>
                </a:lnTo>
                <a:lnTo>
                  <a:pt x="1315604" y="409409"/>
                </a:lnTo>
                <a:lnTo>
                  <a:pt x="1313932" y="410325"/>
                </a:lnTo>
                <a:lnTo>
                  <a:pt x="1311948" y="412313"/>
                </a:lnTo>
                <a:close/>
              </a:path>
              <a:path w="2096770" h="476884">
                <a:moveTo>
                  <a:pt x="1308576" y="62414"/>
                </a:moveTo>
                <a:lnTo>
                  <a:pt x="1308014" y="60562"/>
                </a:lnTo>
                <a:lnTo>
                  <a:pt x="1306476" y="58112"/>
                </a:lnTo>
                <a:lnTo>
                  <a:pt x="1307939" y="55697"/>
                </a:lnTo>
                <a:lnTo>
                  <a:pt x="1310756" y="54788"/>
                </a:lnTo>
                <a:lnTo>
                  <a:pt x="1315293" y="55500"/>
                </a:lnTo>
                <a:lnTo>
                  <a:pt x="1315760" y="57705"/>
                </a:lnTo>
                <a:lnTo>
                  <a:pt x="1314128" y="60128"/>
                </a:lnTo>
                <a:lnTo>
                  <a:pt x="1308576" y="62414"/>
                </a:lnTo>
                <a:close/>
              </a:path>
              <a:path w="2096770" h="476884">
                <a:moveTo>
                  <a:pt x="1310018" y="98462"/>
                </a:moveTo>
                <a:lnTo>
                  <a:pt x="1308901" y="96861"/>
                </a:lnTo>
                <a:lnTo>
                  <a:pt x="1306714" y="95124"/>
                </a:lnTo>
                <a:lnTo>
                  <a:pt x="1307316" y="90185"/>
                </a:lnTo>
                <a:lnTo>
                  <a:pt x="1309991" y="88271"/>
                </a:lnTo>
                <a:lnTo>
                  <a:pt x="1314649" y="91203"/>
                </a:lnTo>
                <a:lnTo>
                  <a:pt x="1315767" y="94378"/>
                </a:lnTo>
                <a:lnTo>
                  <a:pt x="1314575" y="97105"/>
                </a:lnTo>
                <a:lnTo>
                  <a:pt x="1311833" y="97580"/>
                </a:lnTo>
                <a:lnTo>
                  <a:pt x="1310018" y="98462"/>
                </a:lnTo>
                <a:close/>
              </a:path>
              <a:path w="2096770" h="476884">
                <a:moveTo>
                  <a:pt x="1310424" y="167743"/>
                </a:moveTo>
                <a:lnTo>
                  <a:pt x="1307641" y="166875"/>
                </a:lnTo>
                <a:lnTo>
                  <a:pt x="1307032" y="164303"/>
                </a:lnTo>
                <a:lnTo>
                  <a:pt x="1306124" y="162682"/>
                </a:lnTo>
                <a:lnTo>
                  <a:pt x="1307397" y="161494"/>
                </a:lnTo>
                <a:lnTo>
                  <a:pt x="1308833" y="159181"/>
                </a:lnTo>
                <a:lnTo>
                  <a:pt x="1313133" y="159819"/>
                </a:lnTo>
                <a:lnTo>
                  <a:pt x="1315299" y="162295"/>
                </a:lnTo>
                <a:lnTo>
                  <a:pt x="1313722" y="166739"/>
                </a:lnTo>
                <a:lnTo>
                  <a:pt x="1310424" y="167743"/>
                </a:lnTo>
                <a:close/>
              </a:path>
              <a:path w="2096770" h="476884">
                <a:moveTo>
                  <a:pt x="1308650" y="235789"/>
                </a:moveTo>
                <a:lnTo>
                  <a:pt x="1307038" y="233964"/>
                </a:lnTo>
                <a:lnTo>
                  <a:pt x="1307810" y="230626"/>
                </a:lnTo>
                <a:lnTo>
                  <a:pt x="1309808" y="229697"/>
                </a:lnTo>
                <a:lnTo>
                  <a:pt x="1313207" y="231210"/>
                </a:lnTo>
                <a:lnTo>
                  <a:pt x="1313708" y="232424"/>
                </a:lnTo>
                <a:lnTo>
                  <a:pt x="1314378" y="233265"/>
                </a:lnTo>
                <a:lnTo>
                  <a:pt x="1312618" y="234120"/>
                </a:lnTo>
                <a:lnTo>
                  <a:pt x="1310912" y="235145"/>
                </a:lnTo>
                <a:lnTo>
                  <a:pt x="1308650" y="235789"/>
                </a:lnTo>
                <a:close/>
              </a:path>
              <a:path w="2096770" h="476884">
                <a:moveTo>
                  <a:pt x="1312239" y="132713"/>
                </a:moveTo>
                <a:lnTo>
                  <a:pt x="1307377" y="131932"/>
                </a:lnTo>
                <a:lnTo>
                  <a:pt x="1305637" y="129103"/>
                </a:lnTo>
                <a:lnTo>
                  <a:pt x="1308373" y="124550"/>
                </a:lnTo>
                <a:lnTo>
                  <a:pt x="1311623" y="123485"/>
                </a:lnTo>
                <a:lnTo>
                  <a:pt x="1314297" y="124788"/>
                </a:lnTo>
                <a:lnTo>
                  <a:pt x="1314744" y="127495"/>
                </a:lnTo>
                <a:lnTo>
                  <a:pt x="1315604" y="129327"/>
                </a:lnTo>
                <a:lnTo>
                  <a:pt x="1314013" y="130460"/>
                </a:lnTo>
                <a:lnTo>
                  <a:pt x="1312239" y="132713"/>
                </a:lnTo>
                <a:close/>
              </a:path>
              <a:path w="2096770" h="476884">
                <a:moveTo>
                  <a:pt x="1328598" y="464577"/>
                </a:moveTo>
                <a:lnTo>
                  <a:pt x="1327811" y="462759"/>
                </a:lnTo>
                <a:lnTo>
                  <a:pt x="1326987" y="461232"/>
                </a:lnTo>
                <a:lnTo>
                  <a:pt x="1326486" y="459061"/>
                </a:lnTo>
                <a:lnTo>
                  <a:pt x="1328246" y="457602"/>
                </a:lnTo>
                <a:lnTo>
                  <a:pt x="1331320" y="458484"/>
                </a:lnTo>
                <a:lnTo>
                  <a:pt x="1331991" y="460344"/>
                </a:lnTo>
                <a:lnTo>
                  <a:pt x="1330988" y="462759"/>
                </a:lnTo>
                <a:lnTo>
                  <a:pt x="1328598" y="464577"/>
                </a:lnTo>
                <a:close/>
              </a:path>
              <a:path w="2096770" h="476884">
                <a:moveTo>
                  <a:pt x="1329065" y="426541"/>
                </a:moveTo>
                <a:lnTo>
                  <a:pt x="1327847" y="426405"/>
                </a:lnTo>
                <a:lnTo>
                  <a:pt x="1327352" y="425279"/>
                </a:lnTo>
                <a:lnTo>
                  <a:pt x="1326804" y="424621"/>
                </a:lnTo>
                <a:lnTo>
                  <a:pt x="1328808" y="423020"/>
                </a:lnTo>
                <a:lnTo>
                  <a:pt x="1330447" y="424994"/>
                </a:lnTo>
                <a:lnTo>
                  <a:pt x="1329776" y="425530"/>
                </a:lnTo>
                <a:lnTo>
                  <a:pt x="1329065" y="426541"/>
                </a:lnTo>
                <a:close/>
              </a:path>
              <a:path w="2096770" h="476884">
                <a:moveTo>
                  <a:pt x="1306314" y="29236"/>
                </a:moveTo>
                <a:lnTo>
                  <a:pt x="1304499" y="25375"/>
                </a:lnTo>
                <a:lnTo>
                  <a:pt x="1307269" y="20191"/>
                </a:lnTo>
                <a:lnTo>
                  <a:pt x="1310790" y="18997"/>
                </a:lnTo>
                <a:lnTo>
                  <a:pt x="1313322" y="17274"/>
                </a:lnTo>
                <a:lnTo>
                  <a:pt x="1316864" y="22770"/>
                </a:lnTo>
                <a:lnTo>
                  <a:pt x="1314656" y="24724"/>
                </a:lnTo>
                <a:lnTo>
                  <a:pt x="1312625" y="27953"/>
                </a:lnTo>
                <a:lnTo>
                  <a:pt x="1306314" y="29236"/>
                </a:lnTo>
                <a:close/>
              </a:path>
              <a:path w="2096770" h="476884">
                <a:moveTo>
                  <a:pt x="1327704" y="392392"/>
                </a:moveTo>
                <a:lnTo>
                  <a:pt x="1326113" y="390710"/>
                </a:lnTo>
                <a:lnTo>
                  <a:pt x="1326892" y="388606"/>
                </a:lnTo>
                <a:lnTo>
                  <a:pt x="1327996" y="387080"/>
                </a:lnTo>
                <a:lnTo>
                  <a:pt x="1328923" y="385485"/>
                </a:lnTo>
                <a:lnTo>
                  <a:pt x="1330928" y="387290"/>
                </a:lnTo>
                <a:lnTo>
                  <a:pt x="1331794" y="390187"/>
                </a:lnTo>
                <a:lnTo>
                  <a:pt x="1330921" y="391931"/>
                </a:lnTo>
                <a:lnTo>
                  <a:pt x="1327704" y="392392"/>
                </a:lnTo>
                <a:close/>
              </a:path>
              <a:path w="2096770" h="476884">
                <a:moveTo>
                  <a:pt x="1328490" y="150394"/>
                </a:moveTo>
                <a:lnTo>
                  <a:pt x="1327759" y="149716"/>
                </a:lnTo>
                <a:lnTo>
                  <a:pt x="1326723" y="149173"/>
                </a:lnTo>
                <a:lnTo>
                  <a:pt x="1325355" y="146025"/>
                </a:lnTo>
                <a:lnTo>
                  <a:pt x="1326242" y="144213"/>
                </a:lnTo>
                <a:lnTo>
                  <a:pt x="1329323" y="143542"/>
                </a:lnTo>
                <a:lnTo>
                  <a:pt x="1330230" y="144892"/>
                </a:lnTo>
                <a:lnTo>
                  <a:pt x="1330995" y="145570"/>
                </a:lnTo>
                <a:lnTo>
                  <a:pt x="1328490" y="150394"/>
                </a:lnTo>
                <a:close/>
              </a:path>
              <a:path w="2096770" h="476884">
                <a:moveTo>
                  <a:pt x="1329546" y="114244"/>
                </a:moveTo>
                <a:lnTo>
                  <a:pt x="1328375" y="112731"/>
                </a:lnTo>
                <a:lnTo>
                  <a:pt x="1326127" y="111116"/>
                </a:lnTo>
                <a:lnTo>
                  <a:pt x="1326601" y="106102"/>
                </a:lnTo>
                <a:lnTo>
                  <a:pt x="1329106" y="104046"/>
                </a:lnTo>
                <a:lnTo>
                  <a:pt x="1334049" y="107412"/>
                </a:lnTo>
                <a:lnTo>
                  <a:pt x="1334408" y="110010"/>
                </a:lnTo>
                <a:lnTo>
                  <a:pt x="1335261" y="111876"/>
                </a:lnTo>
                <a:lnTo>
                  <a:pt x="1329546" y="114244"/>
                </a:lnTo>
                <a:close/>
              </a:path>
              <a:path w="2096770" h="476884">
                <a:moveTo>
                  <a:pt x="1330163" y="80001"/>
                </a:moveTo>
                <a:lnTo>
                  <a:pt x="1327359" y="79132"/>
                </a:lnTo>
                <a:lnTo>
                  <a:pt x="1326804" y="76344"/>
                </a:lnTo>
                <a:lnTo>
                  <a:pt x="1325815" y="74417"/>
                </a:lnTo>
                <a:lnTo>
                  <a:pt x="1327109" y="73195"/>
                </a:lnTo>
                <a:lnTo>
                  <a:pt x="1328612" y="70746"/>
                </a:lnTo>
                <a:lnTo>
                  <a:pt x="1333237" y="71397"/>
                </a:lnTo>
                <a:lnTo>
                  <a:pt x="1335254" y="74172"/>
                </a:lnTo>
                <a:lnTo>
                  <a:pt x="1333501" y="78834"/>
                </a:lnTo>
                <a:lnTo>
                  <a:pt x="1330163" y="80001"/>
                </a:lnTo>
                <a:close/>
              </a:path>
              <a:path w="2096770" h="476884">
                <a:moveTo>
                  <a:pt x="1313722" y="476716"/>
                </a:moveTo>
                <a:lnTo>
                  <a:pt x="1306490" y="476716"/>
                </a:lnTo>
                <a:lnTo>
                  <a:pt x="1306761" y="475677"/>
                </a:lnTo>
                <a:lnTo>
                  <a:pt x="1307770" y="474131"/>
                </a:lnTo>
                <a:lnTo>
                  <a:pt x="1310817" y="473554"/>
                </a:lnTo>
                <a:lnTo>
                  <a:pt x="1312720" y="474707"/>
                </a:lnTo>
                <a:lnTo>
                  <a:pt x="1313250" y="475698"/>
                </a:lnTo>
                <a:lnTo>
                  <a:pt x="1313722" y="476716"/>
                </a:lnTo>
                <a:close/>
              </a:path>
              <a:path w="2096770" h="476884">
                <a:moveTo>
                  <a:pt x="1327820" y="289926"/>
                </a:moveTo>
                <a:lnTo>
                  <a:pt x="1323032" y="289058"/>
                </a:lnTo>
                <a:lnTo>
                  <a:pt x="1321827" y="286398"/>
                </a:lnTo>
                <a:lnTo>
                  <a:pt x="1325111" y="282354"/>
                </a:lnTo>
                <a:lnTo>
                  <a:pt x="1328151" y="281357"/>
                </a:lnTo>
                <a:lnTo>
                  <a:pt x="1330311" y="282884"/>
                </a:lnTo>
                <a:lnTo>
                  <a:pt x="1330474" y="285360"/>
                </a:lnTo>
                <a:lnTo>
                  <a:pt x="1331104" y="287165"/>
                </a:lnTo>
                <a:lnTo>
                  <a:pt x="1329546" y="288067"/>
                </a:lnTo>
                <a:lnTo>
                  <a:pt x="1327820" y="289926"/>
                </a:lnTo>
                <a:close/>
              </a:path>
              <a:path w="2096770" h="476884">
                <a:moveTo>
                  <a:pt x="1328402" y="253993"/>
                </a:moveTo>
                <a:lnTo>
                  <a:pt x="1327664" y="253240"/>
                </a:lnTo>
                <a:lnTo>
                  <a:pt x="1326174" y="252263"/>
                </a:lnTo>
                <a:lnTo>
                  <a:pt x="1326858" y="249977"/>
                </a:lnTo>
                <a:lnTo>
                  <a:pt x="1327941" y="248328"/>
                </a:lnTo>
                <a:lnTo>
                  <a:pt x="1328822" y="246625"/>
                </a:lnTo>
                <a:lnTo>
                  <a:pt x="1331137" y="248715"/>
                </a:lnTo>
                <a:lnTo>
                  <a:pt x="1328402" y="253993"/>
                </a:lnTo>
                <a:close/>
              </a:path>
              <a:path w="2096770" h="476884">
                <a:moveTo>
                  <a:pt x="1328442" y="357945"/>
                </a:moveTo>
                <a:lnTo>
                  <a:pt x="1327738" y="356188"/>
                </a:lnTo>
                <a:lnTo>
                  <a:pt x="1326845" y="354465"/>
                </a:lnTo>
                <a:lnTo>
                  <a:pt x="1326364" y="352192"/>
                </a:lnTo>
                <a:lnTo>
                  <a:pt x="1327921" y="351391"/>
                </a:lnTo>
                <a:lnTo>
                  <a:pt x="1328727" y="350747"/>
                </a:lnTo>
                <a:lnTo>
                  <a:pt x="1329445" y="352497"/>
                </a:lnTo>
                <a:lnTo>
                  <a:pt x="1330345" y="354214"/>
                </a:lnTo>
                <a:lnTo>
                  <a:pt x="1330826" y="356487"/>
                </a:lnTo>
                <a:lnTo>
                  <a:pt x="1329248" y="357301"/>
                </a:lnTo>
                <a:lnTo>
                  <a:pt x="1328442" y="357945"/>
                </a:lnTo>
                <a:close/>
              </a:path>
              <a:path w="2096770" h="476884">
                <a:moveTo>
                  <a:pt x="1328598" y="323553"/>
                </a:moveTo>
                <a:lnTo>
                  <a:pt x="1327799" y="321802"/>
                </a:lnTo>
                <a:lnTo>
                  <a:pt x="1326811" y="320092"/>
                </a:lnTo>
                <a:lnTo>
                  <a:pt x="1326228" y="317772"/>
                </a:lnTo>
                <a:lnTo>
                  <a:pt x="1327772" y="316869"/>
                </a:lnTo>
                <a:lnTo>
                  <a:pt x="1328551" y="316164"/>
                </a:lnTo>
                <a:lnTo>
                  <a:pt x="1330948" y="321415"/>
                </a:lnTo>
                <a:lnTo>
                  <a:pt x="1328598" y="323553"/>
                </a:lnTo>
                <a:close/>
              </a:path>
            </a:pathLst>
          </a:custGeom>
          <a:solidFill>
            <a:srgbClr val="DAD0B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7481009" y="0"/>
            <a:ext cx="436880" cy="372533"/>
          </a:xfrm>
          <a:custGeom>
            <a:avLst/>
            <a:gdLst/>
            <a:ahLst/>
            <a:cxnLst/>
            <a:rect l="l" t="t" r="r" b="b"/>
            <a:pathLst>
              <a:path w="655320" h="558800">
                <a:moveTo>
                  <a:pt x="623439" y="93806"/>
                </a:moveTo>
                <a:lnTo>
                  <a:pt x="210656" y="93806"/>
                </a:lnTo>
                <a:lnTo>
                  <a:pt x="388668" y="40476"/>
                </a:lnTo>
                <a:lnTo>
                  <a:pt x="385683" y="0"/>
                </a:lnTo>
                <a:lnTo>
                  <a:pt x="571677" y="0"/>
                </a:lnTo>
                <a:lnTo>
                  <a:pt x="576663" y="6594"/>
                </a:lnTo>
                <a:lnTo>
                  <a:pt x="612101" y="68499"/>
                </a:lnTo>
                <a:lnTo>
                  <a:pt x="623439" y="93806"/>
                </a:lnTo>
                <a:close/>
              </a:path>
              <a:path w="655320" h="558800">
                <a:moveTo>
                  <a:pt x="302524" y="558301"/>
                </a:moveTo>
                <a:lnTo>
                  <a:pt x="238802" y="544589"/>
                </a:lnTo>
                <a:lnTo>
                  <a:pt x="171775" y="507957"/>
                </a:lnTo>
                <a:lnTo>
                  <a:pt x="139216" y="481738"/>
                </a:lnTo>
                <a:lnTo>
                  <a:pt x="108463" y="450622"/>
                </a:lnTo>
                <a:lnTo>
                  <a:pt x="80394" y="414884"/>
                </a:lnTo>
                <a:lnTo>
                  <a:pt x="55885" y="374802"/>
                </a:lnTo>
                <a:lnTo>
                  <a:pt x="35542" y="332349"/>
                </a:lnTo>
                <a:lnTo>
                  <a:pt x="19917" y="288494"/>
                </a:lnTo>
                <a:lnTo>
                  <a:pt x="9008" y="243238"/>
                </a:lnTo>
                <a:lnTo>
                  <a:pt x="2816" y="196580"/>
                </a:lnTo>
                <a:lnTo>
                  <a:pt x="0" y="162323"/>
                </a:lnTo>
                <a:lnTo>
                  <a:pt x="2753" y="127193"/>
                </a:lnTo>
                <a:lnTo>
                  <a:pt x="11437" y="93806"/>
                </a:lnTo>
                <a:lnTo>
                  <a:pt x="26309" y="64974"/>
                </a:lnTo>
                <a:lnTo>
                  <a:pt x="47779" y="43214"/>
                </a:lnTo>
                <a:lnTo>
                  <a:pt x="76157" y="31242"/>
                </a:lnTo>
                <a:lnTo>
                  <a:pt x="111778" y="31720"/>
                </a:lnTo>
                <a:lnTo>
                  <a:pt x="154974" y="47315"/>
                </a:lnTo>
                <a:lnTo>
                  <a:pt x="206081" y="80690"/>
                </a:lnTo>
                <a:lnTo>
                  <a:pt x="210656" y="93806"/>
                </a:lnTo>
                <a:lnTo>
                  <a:pt x="623439" y="93806"/>
                </a:lnTo>
                <a:lnTo>
                  <a:pt x="647885" y="148369"/>
                </a:lnTo>
                <a:lnTo>
                  <a:pt x="654950" y="206624"/>
                </a:lnTo>
                <a:lnTo>
                  <a:pt x="650063" y="248756"/>
                </a:lnTo>
                <a:lnTo>
                  <a:pt x="646490" y="255439"/>
                </a:lnTo>
                <a:lnTo>
                  <a:pt x="484651" y="255439"/>
                </a:lnTo>
                <a:lnTo>
                  <a:pt x="391550" y="370918"/>
                </a:lnTo>
                <a:lnTo>
                  <a:pt x="398184" y="393767"/>
                </a:lnTo>
                <a:lnTo>
                  <a:pt x="403667" y="439731"/>
                </a:lnTo>
                <a:lnTo>
                  <a:pt x="401306" y="477746"/>
                </a:lnTo>
                <a:lnTo>
                  <a:pt x="391976" y="508090"/>
                </a:lnTo>
                <a:lnTo>
                  <a:pt x="376555" y="531040"/>
                </a:lnTo>
                <a:lnTo>
                  <a:pt x="355921" y="546874"/>
                </a:lnTo>
                <a:lnTo>
                  <a:pt x="330952" y="555868"/>
                </a:lnTo>
                <a:lnTo>
                  <a:pt x="302524" y="558301"/>
                </a:lnTo>
                <a:close/>
              </a:path>
              <a:path w="655320" h="558800">
                <a:moveTo>
                  <a:pt x="584209" y="294926"/>
                </a:moveTo>
                <a:lnTo>
                  <a:pt x="552032" y="289079"/>
                </a:lnTo>
                <a:lnTo>
                  <a:pt x="518162" y="275366"/>
                </a:lnTo>
                <a:lnTo>
                  <a:pt x="484651" y="255439"/>
                </a:lnTo>
                <a:lnTo>
                  <a:pt x="646490" y="255439"/>
                </a:lnTo>
                <a:lnTo>
                  <a:pt x="635276" y="276416"/>
                </a:lnTo>
                <a:lnTo>
                  <a:pt x="612641" y="291255"/>
                </a:lnTo>
                <a:lnTo>
                  <a:pt x="584209" y="294926"/>
                </a:lnTo>
                <a:close/>
              </a:path>
            </a:pathLst>
          </a:custGeom>
          <a:solidFill>
            <a:srgbClr val="EC5E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g object 20"/>
          <p:cNvSpPr/>
          <p:nvPr/>
        </p:nvSpPr>
        <p:spPr>
          <a:xfrm>
            <a:off x="7255816" y="218368"/>
            <a:ext cx="284903" cy="175683"/>
          </a:xfrm>
          <a:custGeom>
            <a:avLst/>
            <a:gdLst/>
            <a:ahLst/>
            <a:cxnLst/>
            <a:rect l="l" t="t" r="r" b="b"/>
            <a:pathLst>
              <a:path w="427354" h="263525">
                <a:moveTo>
                  <a:pt x="0" y="262946"/>
                </a:moveTo>
                <a:lnTo>
                  <a:pt x="370022" y="0"/>
                </a:lnTo>
                <a:lnTo>
                  <a:pt x="426889" y="96833"/>
                </a:lnTo>
                <a:lnTo>
                  <a:pt x="0" y="26294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4875" y="157477"/>
            <a:ext cx="110535" cy="13222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229738" y="7"/>
            <a:ext cx="696383" cy="414020"/>
          </a:xfrm>
          <a:custGeom>
            <a:avLst/>
            <a:gdLst/>
            <a:ahLst/>
            <a:cxnLst/>
            <a:rect l="l" t="t" r="r" b="b"/>
            <a:pathLst>
              <a:path w="1044575" h="621030">
                <a:moveTo>
                  <a:pt x="1044092" y="214757"/>
                </a:moveTo>
                <a:lnTo>
                  <a:pt x="1032535" y="135191"/>
                </a:lnTo>
                <a:lnTo>
                  <a:pt x="1017676" y="89357"/>
                </a:lnTo>
                <a:lnTo>
                  <a:pt x="997483" y="43014"/>
                </a:lnTo>
                <a:lnTo>
                  <a:pt x="973188" y="0"/>
                </a:lnTo>
                <a:lnTo>
                  <a:pt x="939876" y="0"/>
                </a:lnTo>
                <a:lnTo>
                  <a:pt x="956691" y="25819"/>
                </a:lnTo>
                <a:lnTo>
                  <a:pt x="980732" y="72110"/>
                </a:lnTo>
                <a:lnTo>
                  <a:pt x="1002271" y="125056"/>
                </a:lnTo>
                <a:lnTo>
                  <a:pt x="1016596" y="178574"/>
                </a:lnTo>
                <a:lnTo>
                  <a:pt x="1019009" y="226606"/>
                </a:lnTo>
                <a:lnTo>
                  <a:pt x="1004836" y="263067"/>
                </a:lnTo>
                <a:lnTo>
                  <a:pt x="966597" y="285064"/>
                </a:lnTo>
                <a:lnTo>
                  <a:pt x="925309" y="276783"/>
                </a:lnTo>
                <a:lnTo>
                  <a:pt x="887006" y="250825"/>
                </a:lnTo>
                <a:lnTo>
                  <a:pt x="857669" y="219786"/>
                </a:lnTo>
                <a:lnTo>
                  <a:pt x="815301" y="146773"/>
                </a:lnTo>
                <a:lnTo>
                  <a:pt x="794753" y="97345"/>
                </a:lnTo>
                <a:lnTo>
                  <a:pt x="779602" y="45783"/>
                </a:lnTo>
                <a:lnTo>
                  <a:pt x="773950" y="0"/>
                </a:lnTo>
                <a:lnTo>
                  <a:pt x="748652" y="0"/>
                </a:lnTo>
                <a:lnTo>
                  <a:pt x="751255" y="35534"/>
                </a:lnTo>
                <a:lnTo>
                  <a:pt x="722363" y="43256"/>
                </a:lnTo>
                <a:lnTo>
                  <a:pt x="660438" y="59575"/>
                </a:lnTo>
                <a:lnTo>
                  <a:pt x="592518" y="78041"/>
                </a:lnTo>
                <a:lnTo>
                  <a:pt x="562076" y="48488"/>
                </a:lnTo>
                <a:lnTo>
                  <a:pt x="520179" y="25095"/>
                </a:lnTo>
                <a:lnTo>
                  <a:pt x="475094" y="15011"/>
                </a:lnTo>
                <a:lnTo>
                  <a:pt x="431203" y="21640"/>
                </a:lnTo>
                <a:lnTo>
                  <a:pt x="392938" y="48425"/>
                </a:lnTo>
                <a:lnTo>
                  <a:pt x="373938" y="81203"/>
                </a:lnTo>
                <a:lnTo>
                  <a:pt x="364858" y="122847"/>
                </a:lnTo>
                <a:lnTo>
                  <a:pt x="364083" y="170408"/>
                </a:lnTo>
                <a:lnTo>
                  <a:pt x="370039" y="220929"/>
                </a:lnTo>
                <a:lnTo>
                  <a:pt x="381127" y="271449"/>
                </a:lnTo>
                <a:lnTo>
                  <a:pt x="395744" y="319024"/>
                </a:lnTo>
                <a:lnTo>
                  <a:pt x="398792" y="326732"/>
                </a:lnTo>
                <a:lnTo>
                  <a:pt x="398462" y="326809"/>
                </a:lnTo>
                <a:lnTo>
                  <a:pt x="396951" y="327533"/>
                </a:lnTo>
                <a:lnTo>
                  <a:pt x="395592" y="328549"/>
                </a:lnTo>
                <a:lnTo>
                  <a:pt x="372808" y="344246"/>
                </a:lnTo>
                <a:lnTo>
                  <a:pt x="335661" y="368998"/>
                </a:lnTo>
                <a:lnTo>
                  <a:pt x="234251" y="436206"/>
                </a:lnTo>
                <a:lnTo>
                  <a:pt x="177965" y="473938"/>
                </a:lnTo>
                <a:lnTo>
                  <a:pt x="123266" y="511263"/>
                </a:lnTo>
                <a:lnTo>
                  <a:pt x="74168" y="545795"/>
                </a:lnTo>
                <a:lnTo>
                  <a:pt x="34645" y="575195"/>
                </a:lnTo>
                <a:lnTo>
                  <a:pt x="8686" y="597077"/>
                </a:lnTo>
                <a:lnTo>
                  <a:pt x="7950" y="597395"/>
                </a:lnTo>
                <a:lnTo>
                  <a:pt x="3009" y="602234"/>
                </a:lnTo>
                <a:lnTo>
                  <a:pt x="0" y="605891"/>
                </a:lnTo>
                <a:lnTo>
                  <a:pt x="0" y="608037"/>
                </a:lnTo>
                <a:lnTo>
                  <a:pt x="8407" y="620750"/>
                </a:lnTo>
                <a:lnTo>
                  <a:pt x="30441" y="617181"/>
                </a:lnTo>
                <a:lnTo>
                  <a:pt x="54952" y="606755"/>
                </a:lnTo>
                <a:lnTo>
                  <a:pt x="70866" y="598893"/>
                </a:lnTo>
                <a:lnTo>
                  <a:pt x="169710" y="557161"/>
                </a:lnTo>
                <a:lnTo>
                  <a:pt x="459613" y="435203"/>
                </a:lnTo>
                <a:lnTo>
                  <a:pt x="479031" y="458012"/>
                </a:lnTo>
                <a:lnTo>
                  <a:pt x="512102" y="490321"/>
                </a:lnTo>
                <a:lnTo>
                  <a:pt x="548944" y="519887"/>
                </a:lnTo>
                <a:lnTo>
                  <a:pt x="588276" y="544588"/>
                </a:lnTo>
                <a:lnTo>
                  <a:pt x="628865" y="562343"/>
                </a:lnTo>
                <a:lnTo>
                  <a:pt x="669429" y="571030"/>
                </a:lnTo>
                <a:lnTo>
                  <a:pt x="708723" y="568566"/>
                </a:lnTo>
                <a:lnTo>
                  <a:pt x="745490" y="552831"/>
                </a:lnTo>
                <a:lnTo>
                  <a:pt x="778941" y="515099"/>
                </a:lnTo>
                <a:lnTo>
                  <a:pt x="792518" y="465874"/>
                </a:lnTo>
                <a:lnTo>
                  <a:pt x="789787" y="413219"/>
                </a:lnTo>
                <a:lnTo>
                  <a:pt x="774357" y="365201"/>
                </a:lnTo>
                <a:lnTo>
                  <a:pt x="764260" y="359892"/>
                </a:lnTo>
                <a:lnTo>
                  <a:pt x="762596" y="359994"/>
                </a:lnTo>
                <a:lnTo>
                  <a:pt x="753948" y="380923"/>
                </a:lnTo>
                <a:lnTo>
                  <a:pt x="757834" y="388950"/>
                </a:lnTo>
                <a:lnTo>
                  <a:pt x="760920" y="397243"/>
                </a:lnTo>
                <a:lnTo>
                  <a:pt x="763193" y="405790"/>
                </a:lnTo>
                <a:lnTo>
                  <a:pt x="764654" y="414604"/>
                </a:lnTo>
                <a:lnTo>
                  <a:pt x="767232" y="462991"/>
                </a:lnTo>
                <a:lnTo>
                  <a:pt x="757631" y="499922"/>
                </a:lnTo>
                <a:lnTo>
                  <a:pt x="737755" y="525564"/>
                </a:lnTo>
                <a:lnTo>
                  <a:pt x="709510" y="540042"/>
                </a:lnTo>
                <a:lnTo>
                  <a:pt x="674801" y="543534"/>
                </a:lnTo>
                <a:lnTo>
                  <a:pt x="635546" y="536181"/>
                </a:lnTo>
                <a:lnTo>
                  <a:pt x="593636" y="518147"/>
                </a:lnTo>
                <a:lnTo>
                  <a:pt x="550494" y="490385"/>
                </a:lnTo>
                <a:lnTo>
                  <a:pt x="512330" y="457504"/>
                </a:lnTo>
                <a:lnTo>
                  <a:pt x="479196" y="420103"/>
                </a:lnTo>
                <a:lnTo>
                  <a:pt x="451167" y="378802"/>
                </a:lnTo>
                <a:lnTo>
                  <a:pt x="443268" y="363397"/>
                </a:lnTo>
                <a:lnTo>
                  <a:pt x="443268" y="413880"/>
                </a:lnTo>
                <a:lnTo>
                  <a:pt x="322935" y="464337"/>
                </a:lnTo>
                <a:lnTo>
                  <a:pt x="99910" y="558317"/>
                </a:lnTo>
                <a:lnTo>
                  <a:pt x="143598" y="528002"/>
                </a:lnTo>
                <a:lnTo>
                  <a:pt x="188163" y="498246"/>
                </a:lnTo>
                <a:lnTo>
                  <a:pt x="233222" y="468833"/>
                </a:lnTo>
                <a:lnTo>
                  <a:pt x="278396" y="439508"/>
                </a:lnTo>
                <a:lnTo>
                  <a:pt x="323291" y="410019"/>
                </a:lnTo>
                <a:lnTo>
                  <a:pt x="367538" y="380136"/>
                </a:lnTo>
                <a:lnTo>
                  <a:pt x="408508" y="351180"/>
                </a:lnTo>
                <a:lnTo>
                  <a:pt x="412305" y="360705"/>
                </a:lnTo>
                <a:lnTo>
                  <a:pt x="429221" y="393534"/>
                </a:lnTo>
                <a:lnTo>
                  <a:pt x="443268" y="413880"/>
                </a:lnTo>
                <a:lnTo>
                  <a:pt x="443268" y="363397"/>
                </a:lnTo>
                <a:lnTo>
                  <a:pt x="428320" y="334225"/>
                </a:lnTo>
                <a:lnTo>
                  <a:pt x="410705" y="286981"/>
                </a:lnTo>
                <a:lnTo>
                  <a:pt x="398386" y="237667"/>
                </a:lnTo>
                <a:lnTo>
                  <a:pt x="391439" y="186918"/>
                </a:lnTo>
                <a:lnTo>
                  <a:pt x="389915" y="135343"/>
                </a:lnTo>
                <a:lnTo>
                  <a:pt x="397954" y="90906"/>
                </a:lnTo>
                <a:lnTo>
                  <a:pt x="417499" y="61150"/>
                </a:lnTo>
                <a:lnTo>
                  <a:pt x="445325" y="45034"/>
                </a:lnTo>
                <a:lnTo>
                  <a:pt x="478231" y="41541"/>
                </a:lnTo>
                <a:lnTo>
                  <a:pt x="512991" y="49631"/>
                </a:lnTo>
                <a:lnTo>
                  <a:pt x="546404" y="68275"/>
                </a:lnTo>
                <a:lnTo>
                  <a:pt x="564794" y="86258"/>
                </a:lnTo>
                <a:lnTo>
                  <a:pt x="536079" y="94767"/>
                </a:lnTo>
                <a:lnTo>
                  <a:pt x="509917" y="105448"/>
                </a:lnTo>
                <a:lnTo>
                  <a:pt x="496417" y="132092"/>
                </a:lnTo>
                <a:lnTo>
                  <a:pt x="491591" y="165265"/>
                </a:lnTo>
                <a:lnTo>
                  <a:pt x="494563" y="203060"/>
                </a:lnTo>
                <a:lnTo>
                  <a:pt x="504482" y="243547"/>
                </a:lnTo>
                <a:lnTo>
                  <a:pt x="520509" y="284797"/>
                </a:lnTo>
                <a:lnTo>
                  <a:pt x="541782" y="324878"/>
                </a:lnTo>
                <a:lnTo>
                  <a:pt x="567436" y="361873"/>
                </a:lnTo>
                <a:lnTo>
                  <a:pt x="596620" y="393839"/>
                </a:lnTo>
                <a:lnTo>
                  <a:pt x="628484" y="418871"/>
                </a:lnTo>
                <a:lnTo>
                  <a:pt x="696823" y="440385"/>
                </a:lnTo>
                <a:lnTo>
                  <a:pt x="731570" y="433019"/>
                </a:lnTo>
                <a:lnTo>
                  <a:pt x="734745" y="431342"/>
                </a:lnTo>
                <a:lnTo>
                  <a:pt x="736879" y="428802"/>
                </a:lnTo>
                <a:lnTo>
                  <a:pt x="739089" y="421982"/>
                </a:lnTo>
                <a:lnTo>
                  <a:pt x="738847" y="418680"/>
                </a:lnTo>
                <a:lnTo>
                  <a:pt x="720090" y="409663"/>
                </a:lnTo>
                <a:lnTo>
                  <a:pt x="688352" y="414388"/>
                </a:lnTo>
                <a:lnTo>
                  <a:pt x="623633" y="383082"/>
                </a:lnTo>
                <a:lnTo>
                  <a:pt x="593382" y="352386"/>
                </a:lnTo>
                <a:lnTo>
                  <a:pt x="566369" y="315188"/>
                </a:lnTo>
                <a:lnTo>
                  <a:pt x="543979" y="274154"/>
                </a:lnTo>
                <a:lnTo>
                  <a:pt x="527570" y="231940"/>
                </a:lnTo>
                <a:lnTo>
                  <a:pt x="518502" y="191223"/>
                </a:lnTo>
                <a:lnTo>
                  <a:pt x="518172" y="154647"/>
                </a:lnTo>
                <a:lnTo>
                  <a:pt x="527951" y="124879"/>
                </a:lnTo>
                <a:lnTo>
                  <a:pt x="575640" y="110540"/>
                </a:lnTo>
                <a:lnTo>
                  <a:pt x="623455" y="97155"/>
                </a:lnTo>
                <a:lnTo>
                  <a:pt x="719251" y="71386"/>
                </a:lnTo>
                <a:lnTo>
                  <a:pt x="756373" y="61074"/>
                </a:lnTo>
                <a:lnTo>
                  <a:pt x="776859" y="127355"/>
                </a:lnTo>
                <a:lnTo>
                  <a:pt x="797153" y="170408"/>
                </a:lnTo>
                <a:lnTo>
                  <a:pt x="821220" y="210616"/>
                </a:lnTo>
                <a:lnTo>
                  <a:pt x="848093" y="246278"/>
                </a:lnTo>
                <a:lnTo>
                  <a:pt x="876782" y="275640"/>
                </a:lnTo>
                <a:lnTo>
                  <a:pt x="935659" y="308673"/>
                </a:lnTo>
                <a:lnTo>
                  <a:pt x="978814" y="308838"/>
                </a:lnTo>
                <a:lnTo>
                  <a:pt x="1012761" y="291198"/>
                </a:lnTo>
                <a:lnTo>
                  <a:pt x="1017028" y="285064"/>
                </a:lnTo>
                <a:lnTo>
                  <a:pt x="1035265" y="258800"/>
                </a:lnTo>
                <a:lnTo>
                  <a:pt x="1044092" y="214757"/>
                </a:lnTo>
                <a:close/>
              </a:path>
            </a:pathLst>
          </a:custGeom>
          <a:solidFill>
            <a:srgbClr val="530C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054" y="1381614"/>
            <a:ext cx="2289005" cy="7525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40928" y="2058225"/>
            <a:ext cx="3664797" cy="4565227"/>
          </a:xfrm>
          <a:custGeom>
            <a:avLst/>
            <a:gdLst/>
            <a:ahLst/>
            <a:cxnLst/>
            <a:rect l="l" t="t" r="r" b="b"/>
            <a:pathLst>
              <a:path w="5497195" h="6847840">
                <a:moveTo>
                  <a:pt x="5497115" y="6847283"/>
                </a:moveTo>
                <a:lnTo>
                  <a:pt x="0" y="6847283"/>
                </a:lnTo>
                <a:lnTo>
                  <a:pt x="0" y="0"/>
                </a:lnTo>
                <a:lnTo>
                  <a:pt x="5497115" y="0"/>
                </a:lnTo>
                <a:lnTo>
                  <a:pt x="5497115" y="6847283"/>
                </a:lnTo>
                <a:close/>
              </a:path>
            </a:pathLst>
          </a:custGeom>
          <a:solidFill>
            <a:srgbClr val="B1D9D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bg object 25"/>
          <p:cNvSpPr/>
          <p:nvPr/>
        </p:nvSpPr>
        <p:spPr>
          <a:xfrm>
            <a:off x="70224" y="1665044"/>
            <a:ext cx="412750" cy="1015153"/>
          </a:xfrm>
          <a:custGeom>
            <a:avLst/>
            <a:gdLst/>
            <a:ahLst/>
            <a:cxnLst/>
            <a:rect l="l" t="t" r="r" b="b"/>
            <a:pathLst>
              <a:path w="619125" h="1522729">
                <a:moveTo>
                  <a:pt x="305879" y="1522443"/>
                </a:moveTo>
                <a:lnTo>
                  <a:pt x="236080" y="1513100"/>
                </a:lnTo>
                <a:lnTo>
                  <a:pt x="169469" y="1484683"/>
                </a:lnTo>
                <a:lnTo>
                  <a:pt x="109434" y="1436523"/>
                </a:lnTo>
                <a:lnTo>
                  <a:pt x="82941" y="1404831"/>
                </a:lnTo>
                <a:lnTo>
                  <a:pt x="59362" y="1367954"/>
                </a:lnTo>
                <a:lnTo>
                  <a:pt x="39121" y="1325807"/>
                </a:lnTo>
                <a:lnTo>
                  <a:pt x="22640" y="1278308"/>
                </a:lnTo>
                <a:lnTo>
                  <a:pt x="10344" y="1225373"/>
                </a:lnTo>
                <a:lnTo>
                  <a:pt x="2656" y="1166919"/>
                </a:lnTo>
                <a:lnTo>
                  <a:pt x="0" y="1102863"/>
                </a:lnTo>
                <a:lnTo>
                  <a:pt x="0" y="287963"/>
                </a:lnTo>
                <a:lnTo>
                  <a:pt x="3525" y="241324"/>
                </a:lnTo>
                <a:lnTo>
                  <a:pt x="13729" y="197055"/>
                </a:lnTo>
                <a:lnTo>
                  <a:pt x="30053" y="155754"/>
                </a:lnTo>
                <a:lnTo>
                  <a:pt x="51939" y="118020"/>
                </a:lnTo>
                <a:lnTo>
                  <a:pt x="78830" y="84450"/>
                </a:lnTo>
                <a:lnTo>
                  <a:pt x="110167" y="55643"/>
                </a:lnTo>
                <a:lnTo>
                  <a:pt x="145391" y="32196"/>
                </a:lnTo>
                <a:lnTo>
                  <a:pt x="183946" y="14708"/>
                </a:lnTo>
                <a:lnTo>
                  <a:pt x="225273" y="3776"/>
                </a:lnTo>
                <a:lnTo>
                  <a:pt x="268813" y="0"/>
                </a:lnTo>
                <a:lnTo>
                  <a:pt x="316277" y="5133"/>
                </a:lnTo>
                <a:lnTo>
                  <a:pt x="360516" y="19853"/>
                </a:lnTo>
                <a:lnTo>
                  <a:pt x="400573" y="43137"/>
                </a:lnTo>
                <a:lnTo>
                  <a:pt x="435492" y="73961"/>
                </a:lnTo>
                <a:lnTo>
                  <a:pt x="464315" y="111303"/>
                </a:lnTo>
                <a:lnTo>
                  <a:pt x="486088" y="154142"/>
                </a:lnTo>
                <a:lnTo>
                  <a:pt x="499853" y="201454"/>
                </a:lnTo>
                <a:lnTo>
                  <a:pt x="504654" y="252216"/>
                </a:lnTo>
                <a:lnTo>
                  <a:pt x="504654" y="898815"/>
                </a:lnTo>
                <a:lnTo>
                  <a:pt x="498428" y="947998"/>
                </a:lnTo>
                <a:lnTo>
                  <a:pt x="480866" y="992220"/>
                </a:lnTo>
                <a:lnTo>
                  <a:pt x="453637" y="1029707"/>
                </a:lnTo>
                <a:lnTo>
                  <a:pt x="418414" y="1058682"/>
                </a:lnTo>
                <a:lnTo>
                  <a:pt x="376867" y="1077369"/>
                </a:lnTo>
                <a:lnTo>
                  <a:pt x="330667" y="1083993"/>
                </a:lnTo>
                <a:lnTo>
                  <a:pt x="284467" y="1077365"/>
                </a:lnTo>
                <a:lnTo>
                  <a:pt x="242920" y="1058669"/>
                </a:lnTo>
                <a:lnTo>
                  <a:pt x="207697" y="1029685"/>
                </a:lnTo>
                <a:lnTo>
                  <a:pt x="180469" y="992194"/>
                </a:lnTo>
                <a:lnTo>
                  <a:pt x="162906" y="947978"/>
                </a:lnTo>
                <a:lnTo>
                  <a:pt x="156681" y="898815"/>
                </a:lnTo>
                <a:lnTo>
                  <a:pt x="151594" y="344923"/>
                </a:lnTo>
                <a:lnTo>
                  <a:pt x="176941" y="305796"/>
                </a:lnTo>
                <a:lnTo>
                  <a:pt x="223307" y="314531"/>
                </a:lnTo>
                <a:lnTo>
                  <a:pt x="240868" y="898347"/>
                </a:lnTo>
                <a:lnTo>
                  <a:pt x="247935" y="937769"/>
                </a:lnTo>
                <a:lnTo>
                  <a:pt x="295745" y="991607"/>
                </a:lnTo>
                <a:lnTo>
                  <a:pt x="365589" y="991613"/>
                </a:lnTo>
                <a:lnTo>
                  <a:pt x="413399" y="937942"/>
                </a:lnTo>
                <a:lnTo>
                  <a:pt x="420467" y="898757"/>
                </a:lnTo>
                <a:lnTo>
                  <a:pt x="420467" y="252216"/>
                </a:lnTo>
                <a:lnTo>
                  <a:pt x="412720" y="199230"/>
                </a:lnTo>
                <a:lnTo>
                  <a:pt x="391162" y="153166"/>
                </a:lnTo>
                <a:lnTo>
                  <a:pt x="358311" y="116813"/>
                </a:lnTo>
                <a:lnTo>
                  <a:pt x="316688" y="92956"/>
                </a:lnTo>
                <a:lnTo>
                  <a:pt x="268813" y="84384"/>
                </a:lnTo>
                <a:lnTo>
                  <a:pt x="226537" y="89772"/>
                </a:lnTo>
                <a:lnTo>
                  <a:pt x="187699" y="105114"/>
                </a:lnTo>
                <a:lnTo>
                  <a:pt x="153415" y="129175"/>
                </a:lnTo>
                <a:lnTo>
                  <a:pt x="124804" y="160724"/>
                </a:lnTo>
                <a:lnTo>
                  <a:pt x="102984" y="198527"/>
                </a:lnTo>
                <a:lnTo>
                  <a:pt x="89072" y="241351"/>
                </a:lnTo>
                <a:lnTo>
                  <a:pt x="84186" y="287963"/>
                </a:lnTo>
                <a:lnTo>
                  <a:pt x="84186" y="1102863"/>
                </a:lnTo>
                <a:lnTo>
                  <a:pt x="87414" y="1168508"/>
                </a:lnTo>
                <a:lnTo>
                  <a:pt x="96646" y="1226625"/>
                </a:lnTo>
                <a:lnTo>
                  <a:pt x="111210" y="1277357"/>
                </a:lnTo>
                <a:lnTo>
                  <a:pt x="130433" y="1320852"/>
                </a:lnTo>
                <a:lnTo>
                  <a:pt x="153641" y="1357255"/>
                </a:lnTo>
                <a:lnTo>
                  <a:pt x="180160" y="1386712"/>
                </a:lnTo>
                <a:lnTo>
                  <a:pt x="240437" y="1425372"/>
                </a:lnTo>
                <a:lnTo>
                  <a:pt x="305879" y="1437999"/>
                </a:lnTo>
                <a:lnTo>
                  <a:pt x="375555" y="1431069"/>
                </a:lnTo>
                <a:lnTo>
                  <a:pt x="426693" y="1412795"/>
                </a:lnTo>
                <a:lnTo>
                  <a:pt x="462601" y="1386951"/>
                </a:lnTo>
                <a:lnTo>
                  <a:pt x="486589" y="1357312"/>
                </a:lnTo>
                <a:lnTo>
                  <a:pt x="516651" y="1283181"/>
                </a:lnTo>
                <a:lnTo>
                  <a:pt x="525545" y="1235108"/>
                </a:lnTo>
                <a:lnTo>
                  <a:pt x="530095" y="1184981"/>
                </a:lnTo>
                <a:lnTo>
                  <a:pt x="531750" y="1134348"/>
                </a:lnTo>
                <a:lnTo>
                  <a:pt x="534937" y="330331"/>
                </a:lnTo>
                <a:lnTo>
                  <a:pt x="538308" y="313951"/>
                </a:lnTo>
                <a:lnTo>
                  <a:pt x="547346" y="300599"/>
                </a:lnTo>
                <a:lnTo>
                  <a:pt x="560703" y="291608"/>
                </a:lnTo>
                <a:lnTo>
                  <a:pt x="577206" y="288314"/>
                </a:lnTo>
                <a:lnTo>
                  <a:pt x="593589" y="291704"/>
                </a:lnTo>
                <a:lnTo>
                  <a:pt x="606935" y="300796"/>
                </a:lnTo>
                <a:lnTo>
                  <a:pt x="615896" y="314240"/>
                </a:lnTo>
                <a:lnTo>
                  <a:pt x="619124" y="330683"/>
                </a:lnTo>
                <a:lnTo>
                  <a:pt x="616084" y="1084755"/>
                </a:lnTo>
                <a:lnTo>
                  <a:pt x="615943" y="1128609"/>
                </a:lnTo>
                <a:lnTo>
                  <a:pt x="614774" y="1174813"/>
                </a:lnTo>
                <a:lnTo>
                  <a:pt x="611553" y="1222261"/>
                </a:lnTo>
                <a:lnTo>
                  <a:pt x="605254" y="1269846"/>
                </a:lnTo>
                <a:lnTo>
                  <a:pt x="594848" y="1316461"/>
                </a:lnTo>
                <a:lnTo>
                  <a:pt x="579311" y="1360998"/>
                </a:lnTo>
                <a:lnTo>
                  <a:pt x="556847" y="1403671"/>
                </a:lnTo>
                <a:lnTo>
                  <a:pt x="528774" y="1439851"/>
                </a:lnTo>
                <a:lnTo>
                  <a:pt x="495138" y="1469513"/>
                </a:lnTo>
                <a:lnTo>
                  <a:pt x="455984" y="1492630"/>
                </a:lnTo>
                <a:lnTo>
                  <a:pt x="411359" y="1509175"/>
                </a:lnTo>
                <a:lnTo>
                  <a:pt x="361309" y="1519121"/>
                </a:lnTo>
                <a:lnTo>
                  <a:pt x="305879" y="1522443"/>
                </a:lnTo>
                <a:close/>
              </a:path>
            </a:pathLst>
          </a:custGeom>
          <a:solidFill>
            <a:srgbClr val="FFC6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bg object 26"/>
          <p:cNvSpPr/>
          <p:nvPr/>
        </p:nvSpPr>
        <p:spPr>
          <a:xfrm>
            <a:off x="484143" y="2241006"/>
            <a:ext cx="3182620" cy="4198197"/>
          </a:xfrm>
          <a:custGeom>
            <a:avLst/>
            <a:gdLst/>
            <a:ahLst/>
            <a:cxnLst/>
            <a:rect l="l" t="t" r="r" b="b"/>
            <a:pathLst>
              <a:path w="4773930" h="6297295">
                <a:moveTo>
                  <a:pt x="0" y="0"/>
                </a:moveTo>
                <a:lnTo>
                  <a:pt x="4773810" y="0"/>
                </a:lnTo>
                <a:lnTo>
                  <a:pt x="4773810" y="6297126"/>
                </a:lnTo>
                <a:lnTo>
                  <a:pt x="0" y="6297126"/>
                </a:lnTo>
                <a:lnTo>
                  <a:pt x="0" y="0"/>
                </a:lnTo>
                <a:close/>
              </a:path>
            </a:pathLst>
          </a:custGeom>
          <a:solidFill>
            <a:srgbClr val="E6E7E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bg object 27"/>
          <p:cNvSpPr/>
          <p:nvPr/>
        </p:nvSpPr>
        <p:spPr>
          <a:xfrm>
            <a:off x="4137493" y="2007947"/>
            <a:ext cx="3568700" cy="4661323"/>
          </a:xfrm>
          <a:custGeom>
            <a:avLst/>
            <a:gdLst/>
            <a:ahLst/>
            <a:cxnLst/>
            <a:rect l="l" t="t" r="r" b="b"/>
            <a:pathLst>
              <a:path w="5353050" h="6991984">
                <a:moveTo>
                  <a:pt x="5352454" y="6991944"/>
                </a:moveTo>
                <a:lnTo>
                  <a:pt x="0" y="6991944"/>
                </a:lnTo>
                <a:lnTo>
                  <a:pt x="0" y="0"/>
                </a:lnTo>
                <a:lnTo>
                  <a:pt x="5352454" y="0"/>
                </a:lnTo>
                <a:lnTo>
                  <a:pt x="5352454" y="6991944"/>
                </a:lnTo>
                <a:close/>
              </a:path>
            </a:pathLst>
          </a:custGeom>
          <a:solidFill>
            <a:srgbClr val="B1D9D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bg object 28"/>
          <p:cNvSpPr/>
          <p:nvPr/>
        </p:nvSpPr>
        <p:spPr>
          <a:xfrm>
            <a:off x="4296521" y="2201734"/>
            <a:ext cx="3210560" cy="4304877"/>
          </a:xfrm>
          <a:custGeom>
            <a:avLst/>
            <a:gdLst/>
            <a:ahLst/>
            <a:cxnLst/>
            <a:rect l="l" t="t" r="r" b="b"/>
            <a:pathLst>
              <a:path w="4815840" h="6457315">
                <a:moveTo>
                  <a:pt x="0" y="0"/>
                </a:moveTo>
                <a:lnTo>
                  <a:pt x="4815523" y="0"/>
                </a:lnTo>
                <a:lnTo>
                  <a:pt x="4815523" y="6456995"/>
                </a:lnTo>
                <a:lnTo>
                  <a:pt x="0" y="6456995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70844" y="2361656"/>
            <a:ext cx="57150" cy="571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33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33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81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73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767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94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28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20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744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67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27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0AE7D-390A-426A-B0FD-A63A17F5304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35EC-1713-4E23-818B-1BCE331BB4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88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71692"/>
            <a:ext cx="12192000" cy="3987228"/>
          </a:xfrm>
          <a:prstGeom prst="rect">
            <a:avLst/>
          </a:prstGeom>
          <a:solidFill>
            <a:srgbClr val="EAB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0" y="2576945"/>
            <a:ext cx="12192000" cy="4281055"/>
          </a:xfrm>
          <a:prstGeom prst="rect">
            <a:avLst/>
          </a:prstGeom>
          <a:solidFill>
            <a:srgbClr val="A42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434442" y="218941"/>
            <a:ext cx="754083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CAMPO FORMATIVO </a:t>
            </a:r>
          </a:p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DE LO HUMANO Y LO COMUNITARIO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1681137" y="9454527"/>
            <a:ext cx="1936616" cy="20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026" name="Picture 2" descr="Niños jugando png imágenes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9" y="1983740"/>
            <a:ext cx="4352147" cy="359766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916384" y="1721922"/>
            <a:ext cx="70183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Reconoce al ser humano </a:t>
            </a:r>
            <a:r>
              <a:rPr lang="es-MX" sz="2800" b="1" dirty="0">
                <a:solidFill>
                  <a:schemeClr val="bg1"/>
                </a:solidFill>
              </a:rPr>
              <a:t>interactuando</a:t>
            </a:r>
            <a:r>
              <a:rPr lang="es-MX" sz="2800" b="1" dirty="0"/>
              <a:t> con su comunidad mediante un proceso de </a:t>
            </a:r>
            <a:r>
              <a:rPr lang="es-MX" sz="2800" b="1" dirty="0">
                <a:solidFill>
                  <a:schemeClr val="bg1"/>
                </a:solidFill>
              </a:rPr>
              <a:t>construcción personal </a:t>
            </a:r>
            <a:r>
              <a:rPr lang="es-MX" sz="2800" b="1" dirty="0"/>
              <a:t>y social permanente, participando en colectividad de sus primeros años para acceder a una vida digna, justa y solidaria. Contribuyendo así al goce de un mayor bienestar.</a:t>
            </a:r>
          </a:p>
          <a:p>
            <a:pPr algn="just"/>
            <a:endParaRPr lang="es-MX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20D495-6F20-F9B1-4DBF-2F2422F6A204}"/>
              </a:ext>
            </a:extLst>
          </p:cNvPr>
          <p:cNvSpPr txBox="1"/>
          <p:nvPr/>
        </p:nvSpPr>
        <p:spPr>
          <a:xfrm>
            <a:off x="9975274" y="5793002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PROFR. EDGAR</a:t>
            </a:r>
          </a:p>
        </p:txBody>
      </p:sp>
    </p:spTree>
    <p:extLst>
      <p:ext uri="{BB962C8B-B14F-4D97-AF65-F5344CB8AC3E}">
        <p14:creationId xmlns:p14="http://schemas.microsoft.com/office/powerpoint/2010/main" val="103084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7691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4743450" y="108644"/>
            <a:ext cx="7279268" cy="1638771"/>
          </a:xfrm>
          <a:prstGeom prst="roundRect">
            <a:avLst/>
          </a:prstGeom>
          <a:pattFill prst="pct8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200" b="1" dirty="0">
                <a:solidFill>
                  <a:schemeClr val="tx1"/>
                </a:solidFill>
              </a:rPr>
              <a:t>9.</a:t>
            </a:r>
            <a:r>
              <a:rPr lang="es-MX" sz="2200" b="1" dirty="0">
                <a:solidFill>
                  <a:srgbClr val="0070C0"/>
                </a:solidFill>
              </a:rPr>
              <a:t> </a:t>
            </a:r>
            <a:r>
              <a:rPr lang="es-MX" sz="2200" b="1" u="sng" dirty="0">
                <a:solidFill>
                  <a:srgbClr val="0070C0"/>
                </a:solidFill>
              </a:rPr>
              <a:t>Actúen </a:t>
            </a:r>
            <a:r>
              <a:rPr lang="es-MX" sz="2200" u="sng" dirty="0">
                <a:solidFill>
                  <a:schemeClr val="tx1"/>
                </a:solidFill>
              </a:rPr>
              <a:t>en la resolución de situaciones y problemas que están presentes en distintos contextos</a:t>
            </a:r>
            <a:r>
              <a:rPr lang="es-MX" sz="2200" dirty="0">
                <a:solidFill>
                  <a:schemeClr val="tx1"/>
                </a:solidFill>
              </a:rPr>
              <a:t>, recurriendo a saberes, capacidades y habilidades que se generen a partir del diálogo, familia, escuela y la comunidad.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787900" y="2575703"/>
            <a:ext cx="7322324" cy="2149314"/>
          </a:xfrm>
          <a:prstGeom prst="round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200" b="1" dirty="0">
                <a:solidFill>
                  <a:schemeClr val="tx1"/>
                </a:solidFill>
              </a:rPr>
              <a:t>10.</a:t>
            </a:r>
            <a:r>
              <a:rPr lang="es-MX" sz="2200" b="1" dirty="0">
                <a:solidFill>
                  <a:srgbClr val="0070C0"/>
                </a:solidFill>
              </a:rPr>
              <a:t> </a:t>
            </a:r>
            <a:r>
              <a:rPr lang="es-MX" sz="2200" b="1" u="sng" dirty="0">
                <a:solidFill>
                  <a:srgbClr val="0070C0"/>
                </a:solidFill>
              </a:rPr>
              <a:t>Generen </a:t>
            </a:r>
            <a:r>
              <a:rPr lang="es-MX" sz="2200" u="sng" dirty="0">
                <a:solidFill>
                  <a:schemeClr val="tx1"/>
                </a:solidFill>
              </a:rPr>
              <a:t>sentido de comunidad y fortalezcan los sentidos de pertenencia, aprecien la diversidad</a:t>
            </a:r>
            <a:r>
              <a:rPr lang="es-MX" sz="2200" dirty="0">
                <a:solidFill>
                  <a:schemeClr val="tx1"/>
                </a:solidFill>
              </a:rPr>
              <a:t> de </a:t>
            </a:r>
            <a:r>
              <a:rPr lang="es-MX" sz="2200" u="sng" dirty="0">
                <a:solidFill>
                  <a:schemeClr val="tx1"/>
                </a:solidFill>
              </a:rPr>
              <a:t>identidad</a:t>
            </a:r>
            <a:r>
              <a:rPr lang="es-MX" sz="2200" dirty="0">
                <a:solidFill>
                  <a:schemeClr val="tx1"/>
                </a:solidFill>
              </a:rPr>
              <a:t>es y reconozcan aspectos que comparten con otras personas al participar en la consecución de logros, la apropiación de valores y el diseño de proyectos para el beneficio colectivo.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81776" y="4874977"/>
            <a:ext cx="11822693" cy="995247"/>
          </a:xfrm>
          <a:prstGeom prst="roundRect">
            <a:avLst/>
          </a:prstGeom>
          <a:pattFill prst="dotGrid">
            <a:fgClr>
              <a:schemeClr val="accent4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200" b="1" u="sng" dirty="0">
                <a:solidFill>
                  <a:schemeClr val="tx1"/>
                </a:solidFill>
              </a:rPr>
              <a:t>Reflexionen y comprendan su vida emocional y afectiva</a:t>
            </a:r>
            <a:r>
              <a:rPr lang="es-MX" sz="2200" b="1" dirty="0">
                <a:solidFill>
                  <a:schemeClr val="tx1"/>
                </a:solidFill>
              </a:rPr>
              <a:t> así como las demás personas como elementos constitutivos de relaciones de convivencia y potencial bienestar.</a:t>
            </a:r>
          </a:p>
        </p:txBody>
      </p:sp>
      <p:pic>
        <p:nvPicPr>
          <p:cNvPr id="1026" name="Picture 2" descr="Un Niño Y Una Niña Yendo a La Escuela Stock de ilustración - Ilustración de  hermoso, hojas: 19028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" y="149960"/>
            <a:ext cx="4418593" cy="457505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A84C2F-3E5B-D4E8-DAEA-0DE60FEAE99E}"/>
              </a:ext>
            </a:extLst>
          </p:cNvPr>
          <p:cNvSpPr txBox="1"/>
          <p:nvPr/>
        </p:nvSpPr>
        <p:spPr>
          <a:xfrm>
            <a:off x="9444038" y="6086475"/>
            <a:ext cx="210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ALCINDO</a:t>
            </a:r>
          </a:p>
        </p:txBody>
      </p:sp>
    </p:spTree>
    <p:extLst>
      <p:ext uri="{BB962C8B-B14F-4D97-AF65-F5344CB8AC3E}">
        <p14:creationId xmlns:p14="http://schemas.microsoft.com/office/powerpoint/2010/main" val="282999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4" name="Google Shape;474;p41"/>
          <p:cNvSpPr txBox="1">
            <a:spLocks noGrp="1"/>
          </p:cNvSpPr>
          <p:nvPr>
            <p:ph type="title"/>
          </p:nvPr>
        </p:nvSpPr>
        <p:spPr>
          <a:xfrm>
            <a:off x="-1" y="478677"/>
            <a:ext cx="12191999" cy="151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vert="horz" wrap="square" lIns="1440000" tIns="121900" rIns="1440000" bIns="121900" rtlCol="0" anchor="ctr" anchorCtr="0">
            <a:no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¿Cómo contribuye el Campo Formativo: de lo humano y lo comunitario al perfil de egreso?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7" name="Google Shape;477;p41"/>
          <p:cNvGrpSpPr/>
          <p:nvPr/>
        </p:nvGrpSpPr>
        <p:grpSpPr>
          <a:xfrm>
            <a:off x="7270833" y="2690544"/>
            <a:ext cx="3389667" cy="2960733"/>
            <a:chOff x="5881750" y="2382950"/>
            <a:chExt cx="2542250" cy="2220550"/>
          </a:xfrm>
        </p:grpSpPr>
        <p:sp>
          <p:nvSpPr>
            <p:cNvPr id="478" name="Google Shape;478;p41"/>
            <p:cNvSpPr/>
            <p:nvPr/>
          </p:nvSpPr>
          <p:spPr>
            <a:xfrm>
              <a:off x="7546750" y="4130575"/>
              <a:ext cx="831725" cy="437450"/>
            </a:xfrm>
            <a:custGeom>
              <a:avLst/>
              <a:gdLst/>
              <a:ahLst/>
              <a:cxnLst/>
              <a:rect l="l" t="t" r="r" b="b"/>
              <a:pathLst>
                <a:path w="33269" h="17498" extrusionOk="0">
                  <a:moveTo>
                    <a:pt x="14596" y="1"/>
                  </a:moveTo>
                  <a:cubicBezTo>
                    <a:pt x="14396" y="1"/>
                    <a:pt x="14191" y="17"/>
                    <a:pt x="13977" y="64"/>
                  </a:cubicBezTo>
                  <a:cubicBezTo>
                    <a:pt x="13391" y="169"/>
                    <a:pt x="12784" y="190"/>
                    <a:pt x="12178" y="315"/>
                  </a:cubicBezTo>
                  <a:cubicBezTo>
                    <a:pt x="11550" y="420"/>
                    <a:pt x="10922" y="587"/>
                    <a:pt x="10315" y="734"/>
                  </a:cubicBezTo>
                  <a:cubicBezTo>
                    <a:pt x="9667" y="901"/>
                    <a:pt x="9102" y="1236"/>
                    <a:pt x="8411" y="1278"/>
                  </a:cubicBezTo>
                  <a:cubicBezTo>
                    <a:pt x="8223" y="1278"/>
                    <a:pt x="8077" y="1424"/>
                    <a:pt x="7909" y="1487"/>
                  </a:cubicBezTo>
                  <a:cubicBezTo>
                    <a:pt x="7470" y="1759"/>
                    <a:pt x="7030" y="2010"/>
                    <a:pt x="6570" y="2261"/>
                  </a:cubicBezTo>
                  <a:cubicBezTo>
                    <a:pt x="6403" y="2366"/>
                    <a:pt x="6194" y="2408"/>
                    <a:pt x="5984" y="2470"/>
                  </a:cubicBezTo>
                  <a:cubicBezTo>
                    <a:pt x="5775" y="2512"/>
                    <a:pt x="5566" y="2491"/>
                    <a:pt x="5357" y="2512"/>
                  </a:cubicBezTo>
                  <a:cubicBezTo>
                    <a:pt x="4854" y="2596"/>
                    <a:pt x="4436" y="2784"/>
                    <a:pt x="4206" y="3307"/>
                  </a:cubicBezTo>
                  <a:cubicBezTo>
                    <a:pt x="4080" y="3579"/>
                    <a:pt x="3829" y="3851"/>
                    <a:pt x="3662" y="4144"/>
                  </a:cubicBezTo>
                  <a:cubicBezTo>
                    <a:pt x="3473" y="4458"/>
                    <a:pt x="3264" y="4772"/>
                    <a:pt x="3160" y="5107"/>
                  </a:cubicBezTo>
                  <a:cubicBezTo>
                    <a:pt x="2929" y="5944"/>
                    <a:pt x="2678" y="6802"/>
                    <a:pt x="2762" y="7701"/>
                  </a:cubicBezTo>
                  <a:cubicBezTo>
                    <a:pt x="2825" y="8245"/>
                    <a:pt x="2741" y="8789"/>
                    <a:pt x="2720" y="9333"/>
                  </a:cubicBezTo>
                  <a:cubicBezTo>
                    <a:pt x="2720" y="9522"/>
                    <a:pt x="2720" y="9731"/>
                    <a:pt x="2616" y="9856"/>
                  </a:cubicBezTo>
                  <a:cubicBezTo>
                    <a:pt x="2406" y="10149"/>
                    <a:pt x="2427" y="10484"/>
                    <a:pt x="2344" y="10798"/>
                  </a:cubicBezTo>
                  <a:cubicBezTo>
                    <a:pt x="2197" y="11426"/>
                    <a:pt x="2093" y="12053"/>
                    <a:pt x="1821" y="12639"/>
                  </a:cubicBezTo>
                  <a:cubicBezTo>
                    <a:pt x="1360" y="13769"/>
                    <a:pt x="795" y="14836"/>
                    <a:pt x="272" y="15924"/>
                  </a:cubicBezTo>
                  <a:cubicBezTo>
                    <a:pt x="42" y="16447"/>
                    <a:pt x="0" y="16971"/>
                    <a:pt x="230" y="17494"/>
                  </a:cubicBezTo>
                  <a:cubicBezTo>
                    <a:pt x="294" y="17497"/>
                    <a:pt x="357" y="17498"/>
                    <a:pt x="418" y="17498"/>
                  </a:cubicBezTo>
                  <a:cubicBezTo>
                    <a:pt x="1668" y="17498"/>
                    <a:pt x="2446" y="16890"/>
                    <a:pt x="2825" y="15673"/>
                  </a:cubicBezTo>
                  <a:cubicBezTo>
                    <a:pt x="3139" y="14732"/>
                    <a:pt x="3411" y="13769"/>
                    <a:pt x="4017" y="12953"/>
                  </a:cubicBezTo>
                  <a:cubicBezTo>
                    <a:pt x="4101" y="12828"/>
                    <a:pt x="4185" y="12681"/>
                    <a:pt x="4206" y="12535"/>
                  </a:cubicBezTo>
                  <a:cubicBezTo>
                    <a:pt x="4394" y="12033"/>
                    <a:pt x="4729" y="11635"/>
                    <a:pt x="5085" y="11279"/>
                  </a:cubicBezTo>
                  <a:cubicBezTo>
                    <a:pt x="5273" y="11091"/>
                    <a:pt x="5482" y="10986"/>
                    <a:pt x="5754" y="10986"/>
                  </a:cubicBezTo>
                  <a:cubicBezTo>
                    <a:pt x="6235" y="10965"/>
                    <a:pt x="6717" y="10903"/>
                    <a:pt x="7219" y="10903"/>
                  </a:cubicBezTo>
                  <a:cubicBezTo>
                    <a:pt x="7888" y="10903"/>
                    <a:pt x="8516" y="10672"/>
                    <a:pt x="9102" y="10338"/>
                  </a:cubicBezTo>
                  <a:cubicBezTo>
                    <a:pt x="9332" y="10212"/>
                    <a:pt x="9562" y="10066"/>
                    <a:pt x="9834" y="9961"/>
                  </a:cubicBezTo>
                  <a:lnTo>
                    <a:pt x="11090" y="9417"/>
                  </a:lnTo>
                  <a:cubicBezTo>
                    <a:pt x="11320" y="9312"/>
                    <a:pt x="11529" y="9208"/>
                    <a:pt x="11759" y="9166"/>
                  </a:cubicBezTo>
                  <a:cubicBezTo>
                    <a:pt x="12366" y="8978"/>
                    <a:pt x="12994" y="8852"/>
                    <a:pt x="13601" y="8601"/>
                  </a:cubicBezTo>
                  <a:cubicBezTo>
                    <a:pt x="15485" y="7948"/>
                    <a:pt x="17420" y="7844"/>
                    <a:pt x="19375" y="7844"/>
                  </a:cubicBezTo>
                  <a:cubicBezTo>
                    <a:pt x="19612" y="7844"/>
                    <a:pt x="19849" y="7846"/>
                    <a:pt x="20087" y="7848"/>
                  </a:cubicBezTo>
                  <a:cubicBezTo>
                    <a:pt x="20361" y="7854"/>
                    <a:pt x="20639" y="7861"/>
                    <a:pt x="20918" y="7861"/>
                  </a:cubicBezTo>
                  <a:cubicBezTo>
                    <a:pt x="21638" y="7861"/>
                    <a:pt x="22364" y="7811"/>
                    <a:pt x="23058" y="7555"/>
                  </a:cubicBezTo>
                  <a:cubicBezTo>
                    <a:pt x="23185" y="7515"/>
                    <a:pt x="23304" y="7496"/>
                    <a:pt x="23417" y="7496"/>
                  </a:cubicBezTo>
                  <a:cubicBezTo>
                    <a:pt x="23657" y="7496"/>
                    <a:pt x="23870" y="7580"/>
                    <a:pt x="24083" y="7722"/>
                  </a:cubicBezTo>
                  <a:cubicBezTo>
                    <a:pt x="24836" y="8183"/>
                    <a:pt x="25569" y="8664"/>
                    <a:pt x="26197" y="9292"/>
                  </a:cubicBezTo>
                  <a:cubicBezTo>
                    <a:pt x="26720" y="9815"/>
                    <a:pt x="27264" y="10275"/>
                    <a:pt x="27829" y="10756"/>
                  </a:cubicBezTo>
                  <a:cubicBezTo>
                    <a:pt x="27996" y="10903"/>
                    <a:pt x="28184" y="11070"/>
                    <a:pt x="28393" y="11196"/>
                  </a:cubicBezTo>
                  <a:cubicBezTo>
                    <a:pt x="28649" y="11345"/>
                    <a:pt x="28910" y="11418"/>
                    <a:pt x="29174" y="11418"/>
                  </a:cubicBezTo>
                  <a:cubicBezTo>
                    <a:pt x="29428" y="11418"/>
                    <a:pt x="29685" y="11350"/>
                    <a:pt x="29942" y="11217"/>
                  </a:cubicBezTo>
                  <a:cubicBezTo>
                    <a:pt x="29754" y="10380"/>
                    <a:pt x="29419" y="9731"/>
                    <a:pt x="28791" y="9166"/>
                  </a:cubicBezTo>
                  <a:cubicBezTo>
                    <a:pt x="27954" y="8434"/>
                    <a:pt x="27054" y="7806"/>
                    <a:pt x="26176" y="7199"/>
                  </a:cubicBezTo>
                  <a:cubicBezTo>
                    <a:pt x="25966" y="7074"/>
                    <a:pt x="25778" y="6906"/>
                    <a:pt x="25590" y="6760"/>
                  </a:cubicBezTo>
                  <a:cubicBezTo>
                    <a:pt x="25318" y="6446"/>
                    <a:pt x="25276" y="5986"/>
                    <a:pt x="25548" y="5672"/>
                  </a:cubicBezTo>
                  <a:cubicBezTo>
                    <a:pt x="25778" y="5400"/>
                    <a:pt x="26050" y="5128"/>
                    <a:pt x="26301" y="4918"/>
                  </a:cubicBezTo>
                  <a:cubicBezTo>
                    <a:pt x="26471" y="4788"/>
                    <a:pt x="26666" y="4722"/>
                    <a:pt x="26869" y="4722"/>
                  </a:cubicBezTo>
                  <a:cubicBezTo>
                    <a:pt x="26992" y="4722"/>
                    <a:pt x="27117" y="4746"/>
                    <a:pt x="27243" y="4793"/>
                  </a:cubicBezTo>
                  <a:cubicBezTo>
                    <a:pt x="27829" y="5044"/>
                    <a:pt x="28477" y="5191"/>
                    <a:pt x="28917" y="5651"/>
                  </a:cubicBezTo>
                  <a:cubicBezTo>
                    <a:pt x="29021" y="5755"/>
                    <a:pt x="29189" y="5818"/>
                    <a:pt x="29314" y="5860"/>
                  </a:cubicBezTo>
                  <a:cubicBezTo>
                    <a:pt x="29733" y="6048"/>
                    <a:pt x="30172" y="6174"/>
                    <a:pt x="30590" y="6362"/>
                  </a:cubicBezTo>
                  <a:cubicBezTo>
                    <a:pt x="31031" y="6536"/>
                    <a:pt x="31461" y="6595"/>
                    <a:pt x="31893" y="6595"/>
                  </a:cubicBezTo>
                  <a:cubicBezTo>
                    <a:pt x="32345" y="6595"/>
                    <a:pt x="32798" y="6531"/>
                    <a:pt x="33269" y="6467"/>
                  </a:cubicBezTo>
                  <a:cubicBezTo>
                    <a:pt x="33206" y="6048"/>
                    <a:pt x="32913" y="5881"/>
                    <a:pt x="32641" y="5714"/>
                  </a:cubicBezTo>
                  <a:cubicBezTo>
                    <a:pt x="31406" y="4939"/>
                    <a:pt x="30151" y="4186"/>
                    <a:pt x="28770" y="3684"/>
                  </a:cubicBezTo>
                  <a:cubicBezTo>
                    <a:pt x="28561" y="3621"/>
                    <a:pt x="28373" y="3517"/>
                    <a:pt x="28184" y="3454"/>
                  </a:cubicBezTo>
                  <a:cubicBezTo>
                    <a:pt x="27766" y="3307"/>
                    <a:pt x="27326" y="3161"/>
                    <a:pt x="26908" y="3014"/>
                  </a:cubicBezTo>
                  <a:cubicBezTo>
                    <a:pt x="26782" y="2952"/>
                    <a:pt x="26594" y="2931"/>
                    <a:pt x="26489" y="2847"/>
                  </a:cubicBezTo>
                  <a:cubicBezTo>
                    <a:pt x="26322" y="2722"/>
                    <a:pt x="26217" y="2533"/>
                    <a:pt x="26092" y="2366"/>
                  </a:cubicBezTo>
                  <a:cubicBezTo>
                    <a:pt x="25318" y="2408"/>
                    <a:pt x="24523" y="2429"/>
                    <a:pt x="23748" y="2491"/>
                  </a:cubicBezTo>
                  <a:lnTo>
                    <a:pt x="23163" y="3056"/>
                  </a:lnTo>
                  <a:cubicBezTo>
                    <a:pt x="22660" y="3579"/>
                    <a:pt x="22075" y="3851"/>
                    <a:pt x="21300" y="3893"/>
                  </a:cubicBezTo>
                  <a:cubicBezTo>
                    <a:pt x="21220" y="3900"/>
                    <a:pt x="21139" y="3903"/>
                    <a:pt x="21059" y="3903"/>
                  </a:cubicBezTo>
                  <a:cubicBezTo>
                    <a:pt x="20348" y="3903"/>
                    <a:pt x="19655" y="3673"/>
                    <a:pt x="18978" y="3579"/>
                  </a:cubicBezTo>
                  <a:cubicBezTo>
                    <a:pt x="18873" y="3558"/>
                    <a:pt x="18748" y="3517"/>
                    <a:pt x="18643" y="3433"/>
                  </a:cubicBezTo>
                  <a:cubicBezTo>
                    <a:pt x="18225" y="3161"/>
                    <a:pt x="17827" y="2910"/>
                    <a:pt x="17430" y="2617"/>
                  </a:cubicBezTo>
                  <a:cubicBezTo>
                    <a:pt x="16655" y="2052"/>
                    <a:pt x="16049" y="1341"/>
                    <a:pt x="15944" y="315"/>
                  </a:cubicBezTo>
                  <a:cubicBezTo>
                    <a:pt x="15944" y="273"/>
                    <a:pt x="15902" y="211"/>
                    <a:pt x="15839" y="106"/>
                  </a:cubicBezTo>
                  <a:cubicBezTo>
                    <a:pt x="15426" y="78"/>
                    <a:pt x="15023" y="1"/>
                    <a:pt x="1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7872625" y="3867025"/>
              <a:ext cx="525725" cy="294025"/>
            </a:xfrm>
            <a:custGeom>
              <a:avLst/>
              <a:gdLst/>
              <a:ahLst/>
              <a:cxnLst/>
              <a:rect l="l" t="t" r="r" b="b"/>
              <a:pathLst>
                <a:path w="21029" h="11761" extrusionOk="0">
                  <a:moveTo>
                    <a:pt x="6920" y="1"/>
                  </a:moveTo>
                  <a:cubicBezTo>
                    <a:pt x="6583" y="1"/>
                    <a:pt x="6240" y="64"/>
                    <a:pt x="5901" y="186"/>
                  </a:cubicBezTo>
                  <a:cubicBezTo>
                    <a:pt x="5901" y="270"/>
                    <a:pt x="5859" y="375"/>
                    <a:pt x="5922" y="437"/>
                  </a:cubicBezTo>
                  <a:cubicBezTo>
                    <a:pt x="6466" y="1504"/>
                    <a:pt x="6989" y="2572"/>
                    <a:pt x="7784" y="3492"/>
                  </a:cubicBezTo>
                  <a:cubicBezTo>
                    <a:pt x="8056" y="3806"/>
                    <a:pt x="8349" y="4078"/>
                    <a:pt x="8788" y="4225"/>
                  </a:cubicBezTo>
                  <a:cubicBezTo>
                    <a:pt x="8956" y="4266"/>
                    <a:pt x="9060" y="4434"/>
                    <a:pt x="9186" y="4559"/>
                  </a:cubicBezTo>
                  <a:cubicBezTo>
                    <a:pt x="8935" y="4999"/>
                    <a:pt x="8726" y="5396"/>
                    <a:pt x="8328" y="5689"/>
                  </a:cubicBezTo>
                  <a:cubicBezTo>
                    <a:pt x="7889" y="6003"/>
                    <a:pt x="7470" y="6359"/>
                    <a:pt x="7115" y="6777"/>
                  </a:cubicBezTo>
                  <a:cubicBezTo>
                    <a:pt x="6917" y="6994"/>
                    <a:pt x="6683" y="7156"/>
                    <a:pt x="6393" y="7156"/>
                  </a:cubicBezTo>
                  <a:cubicBezTo>
                    <a:pt x="6376" y="7156"/>
                    <a:pt x="6358" y="7155"/>
                    <a:pt x="6340" y="7154"/>
                  </a:cubicBezTo>
                  <a:cubicBezTo>
                    <a:pt x="5796" y="7112"/>
                    <a:pt x="5231" y="7112"/>
                    <a:pt x="4708" y="7049"/>
                  </a:cubicBezTo>
                  <a:cubicBezTo>
                    <a:pt x="3934" y="6945"/>
                    <a:pt x="3139" y="6777"/>
                    <a:pt x="2386" y="6673"/>
                  </a:cubicBezTo>
                  <a:cubicBezTo>
                    <a:pt x="2043" y="6628"/>
                    <a:pt x="1822" y="6602"/>
                    <a:pt x="1642" y="6602"/>
                  </a:cubicBezTo>
                  <a:cubicBezTo>
                    <a:pt x="1315" y="6602"/>
                    <a:pt x="1118" y="6687"/>
                    <a:pt x="566" y="6903"/>
                  </a:cubicBezTo>
                  <a:cubicBezTo>
                    <a:pt x="105" y="7091"/>
                    <a:pt x="1" y="7279"/>
                    <a:pt x="42" y="7740"/>
                  </a:cubicBezTo>
                  <a:cubicBezTo>
                    <a:pt x="63" y="8116"/>
                    <a:pt x="168" y="8409"/>
                    <a:pt x="419" y="8639"/>
                  </a:cubicBezTo>
                  <a:cubicBezTo>
                    <a:pt x="877" y="9024"/>
                    <a:pt x="1366" y="9328"/>
                    <a:pt x="1972" y="9328"/>
                  </a:cubicBezTo>
                  <a:cubicBezTo>
                    <a:pt x="2059" y="9328"/>
                    <a:pt x="2148" y="9322"/>
                    <a:pt x="2239" y="9309"/>
                  </a:cubicBezTo>
                  <a:cubicBezTo>
                    <a:pt x="2595" y="9267"/>
                    <a:pt x="2972" y="9267"/>
                    <a:pt x="3327" y="9246"/>
                  </a:cubicBezTo>
                  <a:cubicBezTo>
                    <a:pt x="3507" y="9229"/>
                    <a:pt x="3693" y="9212"/>
                    <a:pt x="3879" y="9212"/>
                  </a:cubicBezTo>
                  <a:cubicBezTo>
                    <a:pt x="4149" y="9212"/>
                    <a:pt x="4419" y="9248"/>
                    <a:pt x="4667" y="9372"/>
                  </a:cubicBezTo>
                  <a:cubicBezTo>
                    <a:pt x="4706" y="9385"/>
                    <a:pt x="4761" y="9392"/>
                    <a:pt x="4820" y="9392"/>
                  </a:cubicBezTo>
                  <a:cubicBezTo>
                    <a:pt x="4948" y="9392"/>
                    <a:pt x="5097" y="9360"/>
                    <a:pt x="5169" y="9288"/>
                  </a:cubicBezTo>
                  <a:cubicBezTo>
                    <a:pt x="5410" y="9116"/>
                    <a:pt x="5669" y="9089"/>
                    <a:pt x="5931" y="9089"/>
                  </a:cubicBezTo>
                  <a:cubicBezTo>
                    <a:pt x="6053" y="9089"/>
                    <a:pt x="6176" y="9095"/>
                    <a:pt x="6297" y="9095"/>
                  </a:cubicBezTo>
                  <a:cubicBezTo>
                    <a:pt x="6389" y="9095"/>
                    <a:pt x="6481" y="9091"/>
                    <a:pt x="6571" y="9079"/>
                  </a:cubicBezTo>
                  <a:cubicBezTo>
                    <a:pt x="6633" y="9079"/>
                    <a:pt x="6696" y="9100"/>
                    <a:pt x="6759" y="9142"/>
                  </a:cubicBezTo>
                  <a:cubicBezTo>
                    <a:pt x="6947" y="9204"/>
                    <a:pt x="7073" y="9309"/>
                    <a:pt x="7094" y="9518"/>
                  </a:cubicBezTo>
                  <a:cubicBezTo>
                    <a:pt x="7115" y="9707"/>
                    <a:pt x="7052" y="9874"/>
                    <a:pt x="6884" y="9999"/>
                  </a:cubicBezTo>
                  <a:cubicBezTo>
                    <a:pt x="6696" y="10188"/>
                    <a:pt x="6319" y="10041"/>
                    <a:pt x="6236" y="10439"/>
                  </a:cubicBezTo>
                  <a:cubicBezTo>
                    <a:pt x="6424" y="10857"/>
                    <a:pt x="6801" y="11004"/>
                    <a:pt x="7219" y="11150"/>
                  </a:cubicBezTo>
                  <a:cubicBezTo>
                    <a:pt x="7868" y="11361"/>
                    <a:pt x="8503" y="11645"/>
                    <a:pt x="9196" y="11645"/>
                  </a:cubicBezTo>
                  <a:cubicBezTo>
                    <a:pt x="9330" y="11645"/>
                    <a:pt x="9466" y="11634"/>
                    <a:pt x="9605" y="11611"/>
                  </a:cubicBezTo>
                  <a:cubicBezTo>
                    <a:pt x="9616" y="11608"/>
                    <a:pt x="9628" y="11607"/>
                    <a:pt x="9640" y="11607"/>
                  </a:cubicBezTo>
                  <a:cubicBezTo>
                    <a:pt x="9737" y="11607"/>
                    <a:pt x="9851" y="11673"/>
                    <a:pt x="9981" y="11673"/>
                  </a:cubicBezTo>
                  <a:cubicBezTo>
                    <a:pt x="10279" y="11692"/>
                    <a:pt x="10561" y="11760"/>
                    <a:pt x="10855" y="11760"/>
                  </a:cubicBezTo>
                  <a:cubicBezTo>
                    <a:pt x="10891" y="11760"/>
                    <a:pt x="10928" y="11759"/>
                    <a:pt x="10965" y="11757"/>
                  </a:cubicBezTo>
                  <a:cubicBezTo>
                    <a:pt x="12869" y="11673"/>
                    <a:pt x="14794" y="11569"/>
                    <a:pt x="16719" y="11464"/>
                  </a:cubicBezTo>
                  <a:cubicBezTo>
                    <a:pt x="17660" y="11401"/>
                    <a:pt x="18581" y="11108"/>
                    <a:pt x="19460" y="10857"/>
                  </a:cubicBezTo>
                  <a:cubicBezTo>
                    <a:pt x="19983" y="10690"/>
                    <a:pt x="20380" y="10355"/>
                    <a:pt x="20694" y="9937"/>
                  </a:cubicBezTo>
                  <a:cubicBezTo>
                    <a:pt x="20924" y="9602"/>
                    <a:pt x="21029" y="9225"/>
                    <a:pt x="20861" y="8849"/>
                  </a:cubicBezTo>
                  <a:lnTo>
                    <a:pt x="20861" y="8849"/>
                  </a:lnTo>
                  <a:cubicBezTo>
                    <a:pt x="20255" y="9079"/>
                    <a:pt x="19752" y="9267"/>
                    <a:pt x="19250" y="9393"/>
                  </a:cubicBezTo>
                  <a:cubicBezTo>
                    <a:pt x="19113" y="9425"/>
                    <a:pt x="18973" y="9442"/>
                    <a:pt x="18834" y="9442"/>
                  </a:cubicBezTo>
                  <a:cubicBezTo>
                    <a:pt x="18611" y="9442"/>
                    <a:pt x="18389" y="9399"/>
                    <a:pt x="18183" y="9309"/>
                  </a:cubicBezTo>
                  <a:cubicBezTo>
                    <a:pt x="17848" y="9162"/>
                    <a:pt x="17765" y="8828"/>
                    <a:pt x="17660" y="8514"/>
                  </a:cubicBezTo>
                  <a:cubicBezTo>
                    <a:pt x="17660" y="8472"/>
                    <a:pt x="17618" y="8451"/>
                    <a:pt x="17618" y="8430"/>
                  </a:cubicBezTo>
                  <a:cubicBezTo>
                    <a:pt x="17346" y="7823"/>
                    <a:pt x="17409" y="7489"/>
                    <a:pt x="17890" y="7070"/>
                  </a:cubicBezTo>
                  <a:cubicBezTo>
                    <a:pt x="18476" y="6568"/>
                    <a:pt x="19083" y="6129"/>
                    <a:pt x="19941" y="5919"/>
                  </a:cubicBezTo>
                  <a:cubicBezTo>
                    <a:pt x="19460" y="5605"/>
                    <a:pt x="19020" y="5501"/>
                    <a:pt x="18581" y="5501"/>
                  </a:cubicBezTo>
                  <a:cubicBezTo>
                    <a:pt x="17660" y="5501"/>
                    <a:pt x="16739" y="5396"/>
                    <a:pt x="15861" y="5271"/>
                  </a:cubicBezTo>
                  <a:cubicBezTo>
                    <a:pt x="14647" y="5103"/>
                    <a:pt x="13454" y="4957"/>
                    <a:pt x="12387" y="4329"/>
                  </a:cubicBezTo>
                  <a:cubicBezTo>
                    <a:pt x="12245" y="4258"/>
                    <a:pt x="12122" y="4216"/>
                    <a:pt x="11986" y="4216"/>
                  </a:cubicBezTo>
                  <a:cubicBezTo>
                    <a:pt x="11922" y="4216"/>
                    <a:pt x="11854" y="4225"/>
                    <a:pt x="11781" y="4245"/>
                  </a:cubicBezTo>
                  <a:cubicBezTo>
                    <a:pt x="11659" y="4272"/>
                    <a:pt x="11561" y="4286"/>
                    <a:pt x="11480" y="4286"/>
                  </a:cubicBezTo>
                  <a:cubicBezTo>
                    <a:pt x="11240" y="4286"/>
                    <a:pt x="11142" y="4161"/>
                    <a:pt x="10985" y="3848"/>
                  </a:cubicBezTo>
                  <a:cubicBezTo>
                    <a:pt x="10944" y="3743"/>
                    <a:pt x="10923" y="3618"/>
                    <a:pt x="10860" y="3513"/>
                  </a:cubicBezTo>
                  <a:cubicBezTo>
                    <a:pt x="10337" y="2425"/>
                    <a:pt x="9584" y="1525"/>
                    <a:pt x="8684" y="709"/>
                  </a:cubicBezTo>
                  <a:cubicBezTo>
                    <a:pt x="8176" y="229"/>
                    <a:pt x="7561" y="1"/>
                    <a:pt x="6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7477700" y="3976800"/>
              <a:ext cx="126600" cy="207200"/>
            </a:xfrm>
            <a:custGeom>
              <a:avLst/>
              <a:gdLst/>
              <a:ahLst/>
              <a:cxnLst/>
              <a:rect l="l" t="t" r="r" b="b"/>
              <a:pathLst>
                <a:path w="5064" h="8288" extrusionOk="0">
                  <a:moveTo>
                    <a:pt x="795" y="1"/>
                  </a:moveTo>
                  <a:cubicBezTo>
                    <a:pt x="209" y="482"/>
                    <a:pt x="0" y="942"/>
                    <a:pt x="42" y="1466"/>
                  </a:cubicBezTo>
                  <a:cubicBezTo>
                    <a:pt x="84" y="2575"/>
                    <a:pt x="189" y="3642"/>
                    <a:pt x="272" y="4751"/>
                  </a:cubicBezTo>
                  <a:cubicBezTo>
                    <a:pt x="272" y="4813"/>
                    <a:pt x="293" y="4918"/>
                    <a:pt x="356" y="5002"/>
                  </a:cubicBezTo>
                  <a:cubicBezTo>
                    <a:pt x="1130" y="6676"/>
                    <a:pt x="2197" y="8015"/>
                    <a:pt x="4227" y="8203"/>
                  </a:cubicBezTo>
                  <a:cubicBezTo>
                    <a:pt x="4352" y="8203"/>
                    <a:pt x="4499" y="8245"/>
                    <a:pt x="4624" y="8266"/>
                  </a:cubicBezTo>
                  <a:cubicBezTo>
                    <a:pt x="4691" y="8266"/>
                    <a:pt x="4758" y="8287"/>
                    <a:pt x="4824" y="8287"/>
                  </a:cubicBezTo>
                  <a:cubicBezTo>
                    <a:pt x="4904" y="8287"/>
                    <a:pt x="4984" y="8256"/>
                    <a:pt x="5064" y="8119"/>
                  </a:cubicBezTo>
                  <a:cubicBezTo>
                    <a:pt x="4980" y="8098"/>
                    <a:pt x="4896" y="8036"/>
                    <a:pt x="4813" y="7994"/>
                  </a:cubicBezTo>
                  <a:cubicBezTo>
                    <a:pt x="3746" y="7324"/>
                    <a:pt x="2888" y="6445"/>
                    <a:pt x="2134" y="5441"/>
                  </a:cubicBezTo>
                  <a:cubicBezTo>
                    <a:pt x="1297" y="4332"/>
                    <a:pt x="837" y="3119"/>
                    <a:pt x="879" y="1738"/>
                  </a:cubicBezTo>
                  <a:cubicBezTo>
                    <a:pt x="879" y="1214"/>
                    <a:pt x="816" y="712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7725125" y="4406625"/>
              <a:ext cx="89975" cy="100525"/>
            </a:xfrm>
            <a:custGeom>
              <a:avLst/>
              <a:gdLst/>
              <a:ahLst/>
              <a:cxnLst/>
              <a:rect l="l" t="t" r="r" b="b"/>
              <a:pathLst>
                <a:path w="3599" h="4021" extrusionOk="0">
                  <a:moveTo>
                    <a:pt x="3411" y="0"/>
                  </a:moveTo>
                  <a:cubicBezTo>
                    <a:pt x="3320" y="0"/>
                    <a:pt x="3236" y="48"/>
                    <a:pt x="3160" y="112"/>
                  </a:cubicBezTo>
                  <a:cubicBezTo>
                    <a:pt x="2762" y="384"/>
                    <a:pt x="2323" y="593"/>
                    <a:pt x="1820" y="656"/>
                  </a:cubicBezTo>
                  <a:cubicBezTo>
                    <a:pt x="1507" y="677"/>
                    <a:pt x="1360" y="886"/>
                    <a:pt x="1235" y="1158"/>
                  </a:cubicBezTo>
                  <a:cubicBezTo>
                    <a:pt x="837" y="2058"/>
                    <a:pt x="440" y="2978"/>
                    <a:pt x="0" y="4004"/>
                  </a:cubicBezTo>
                  <a:cubicBezTo>
                    <a:pt x="170" y="4010"/>
                    <a:pt x="330" y="4021"/>
                    <a:pt x="481" y="4021"/>
                  </a:cubicBezTo>
                  <a:cubicBezTo>
                    <a:pt x="811" y="4021"/>
                    <a:pt x="1095" y="3969"/>
                    <a:pt x="1339" y="3711"/>
                  </a:cubicBezTo>
                  <a:cubicBezTo>
                    <a:pt x="2323" y="2643"/>
                    <a:pt x="3118" y="1430"/>
                    <a:pt x="3599" y="70"/>
                  </a:cubicBezTo>
                  <a:cubicBezTo>
                    <a:pt x="3533" y="20"/>
                    <a:pt x="3470" y="0"/>
                    <a:pt x="3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7970975" y="4135825"/>
              <a:ext cx="131825" cy="65850"/>
            </a:xfrm>
            <a:custGeom>
              <a:avLst/>
              <a:gdLst/>
              <a:ahLst/>
              <a:cxnLst/>
              <a:rect l="l" t="t" r="r" b="b"/>
              <a:pathLst>
                <a:path w="5273" h="2634" extrusionOk="0">
                  <a:moveTo>
                    <a:pt x="314" y="1"/>
                  </a:moveTo>
                  <a:cubicBezTo>
                    <a:pt x="0" y="398"/>
                    <a:pt x="42" y="649"/>
                    <a:pt x="272" y="921"/>
                  </a:cubicBezTo>
                  <a:cubicBezTo>
                    <a:pt x="670" y="1361"/>
                    <a:pt x="1151" y="1675"/>
                    <a:pt x="1611" y="1988"/>
                  </a:cubicBezTo>
                  <a:cubicBezTo>
                    <a:pt x="2338" y="2473"/>
                    <a:pt x="3114" y="2633"/>
                    <a:pt x="3921" y="2633"/>
                  </a:cubicBezTo>
                  <a:cubicBezTo>
                    <a:pt x="4160" y="2633"/>
                    <a:pt x="4401" y="2619"/>
                    <a:pt x="4645" y="2595"/>
                  </a:cubicBezTo>
                  <a:cubicBezTo>
                    <a:pt x="4938" y="2574"/>
                    <a:pt x="5147" y="2428"/>
                    <a:pt x="5273" y="2156"/>
                  </a:cubicBezTo>
                  <a:cubicBezTo>
                    <a:pt x="5210" y="2093"/>
                    <a:pt x="5147" y="2051"/>
                    <a:pt x="5106" y="2051"/>
                  </a:cubicBezTo>
                  <a:cubicBezTo>
                    <a:pt x="5017" y="2067"/>
                    <a:pt x="4931" y="2073"/>
                    <a:pt x="4845" y="2073"/>
                  </a:cubicBezTo>
                  <a:cubicBezTo>
                    <a:pt x="4180" y="2073"/>
                    <a:pt x="3582" y="1663"/>
                    <a:pt x="2913" y="1663"/>
                  </a:cubicBezTo>
                  <a:cubicBezTo>
                    <a:pt x="2849" y="1663"/>
                    <a:pt x="2785" y="1666"/>
                    <a:pt x="2720" y="1675"/>
                  </a:cubicBezTo>
                  <a:cubicBezTo>
                    <a:pt x="2658" y="1675"/>
                    <a:pt x="2616" y="1633"/>
                    <a:pt x="2553" y="1591"/>
                  </a:cubicBezTo>
                  <a:cubicBezTo>
                    <a:pt x="1821" y="1068"/>
                    <a:pt x="879" y="900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8329800" y="4033300"/>
              <a:ext cx="62800" cy="46225"/>
            </a:xfrm>
            <a:custGeom>
              <a:avLst/>
              <a:gdLst/>
              <a:ahLst/>
              <a:cxnLst/>
              <a:rect l="l" t="t" r="r" b="b"/>
              <a:pathLst>
                <a:path w="2512" h="1849" extrusionOk="0">
                  <a:moveTo>
                    <a:pt x="2386" y="1"/>
                  </a:moveTo>
                  <a:cubicBezTo>
                    <a:pt x="921" y="231"/>
                    <a:pt x="817" y="419"/>
                    <a:pt x="1" y="1193"/>
                  </a:cubicBezTo>
                  <a:cubicBezTo>
                    <a:pt x="167" y="1693"/>
                    <a:pt x="281" y="1848"/>
                    <a:pt x="606" y="1848"/>
                  </a:cubicBezTo>
                  <a:cubicBezTo>
                    <a:pt x="689" y="1848"/>
                    <a:pt x="786" y="1838"/>
                    <a:pt x="901" y="1821"/>
                  </a:cubicBezTo>
                  <a:cubicBezTo>
                    <a:pt x="1465" y="1716"/>
                    <a:pt x="1968" y="1444"/>
                    <a:pt x="2491" y="1151"/>
                  </a:cubicBezTo>
                  <a:cubicBezTo>
                    <a:pt x="2491" y="963"/>
                    <a:pt x="2512" y="775"/>
                    <a:pt x="2491" y="607"/>
                  </a:cubicBezTo>
                  <a:cubicBezTo>
                    <a:pt x="2470" y="398"/>
                    <a:pt x="2428" y="210"/>
                    <a:pt x="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6344150" y="2744925"/>
              <a:ext cx="957800" cy="489375"/>
            </a:xfrm>
            <a:custGeom>
              <a:avLst/>
              <a:gdLst/>
              <a:ahLst/>
              <a:cxnLst/>
              <a:rect l="l" t="t" r="r" b="b"/>
              <a:pathLst>
                <a:path w="38312" h="19575" extrusionOk="0">
                  <a:moveTo>
                    <a:pt x="35927" y="1"/>
                  </a:moveTo>
                  <a:cubicBezTo>
                    <a:pt x="35362" y="775"/>
                    <a:pt x="34650" y="1235"/>
                    <a:pt x="33813" y="1465"/>
                  </a:cubicBezTo>
                  <a:cubicBezTo>
                    <a:pt x="33248" y="1633"/>
                    <a:pt x="32642" y="1737"/>
                    <a:pt x="32035" y="1821"/>
                  </a:cubicBezTo>
                  <a:cubicBezTo>
                    <a:pt x="31642" y="1867"/>
                    <a:pt x="31251" y="1884"/>
                    <a:pt x="30861" y="1884"/>
                  </a:cubicBezTo>
                  <a:cubicBezTo>
                    <a:pt x="30005" y="1884"/>
                    <a:pt x="29152" y="1802"/>
                    <a:pt x="28289" y="1758"/>
                  </a:cubicBezTo>
                  <a:cubicBezTo>
                    <a:pt x="27243" y="1737"/>
                    <a:pt x="26260" y="1445"/>
                    <a:pt x="25318" y="1026"/>
                  </a:cubicBezTo>
                  <a:cubicBezTo>
                    <a:pt x="24942" y="880"/>
                    <a:pt x="24586" y="712"/>
                    <a:pt x="24230" y="524"/>
                  </a:cubicBezTo>
                  <a:lnTo>
                    <a:pt x="23686" y="294"/>
                  </a:lnTo>
                  <a:cubicBezTo>
                    <a:pt x="23603" y="377"/>
                    <a:pt x="23561" y="419"/>
                    <a:pt x="23540" y="482"/>
                  </a:cubicBezTo>
                  <a:cubicBezTo>
                    <a:pt x="23142" y="1633"/>
                    <a:pt x="22473" y="2574"/>
                    <a:pt x="21615" y="3453"/>
                  </a:cubicBezTo>
                  <a:cubicBezTo>
                    <a:pt x="21280" y="3809"/>
                    <a:pt x="20966" y="4186"/>
                    <a:pt x="20652" y="4562"/>
                  </a:cubicBezTo>
                  <a:cubicBezTo>
                    <a:pt x="19543" y="5919"/>
                    <a:pt x="18110" y="6488"/>
                    <a:pt x="16414" y="6488"/>
                  </a:cubicBezTo>
                  <a:cubicBezTo>
                    <a:pt x="16383" y="6488"/>
                    <a:pt x="16352" y="6487"/>
                    <a:pt x="16321" y="6487"/>
                  </a:cubicBezTo>
                  <a:cubicBezTo>
                    <a:pt x="15798" y="6487"/>
                    <a:pt x="15421" y="6257"/>
                    <a:pt x="15254" y="5797"/>
                  </a:cubicBezTo>
                  <a:cubicBezTo>
                    <a:pt x="15108" y="5420"/>
                    <a:pt x="15003" y="5022"/>
                    <a:pt x="14982" y="4646"/>
                  </a:cubicBezTo>
                  <a:cubicBezTo>
                    <a:pt x="14898" y="3997"/>
                    <a:pt x="14898" y="3349"/>
                    <a:pt x="14877" y="2721"/>
                  </a:cubicBezTo>
                  <a:cubicBezTo>
                    <a:pt x="14877" y="2595"/>
                    <a:pt x="14919" y="2407"/>
                    <a:pt x="14647" y="2365"/>
                  </a:cubicBezTo>
                  <a:cubicBezTo>
                    <a:pt x="14438" y="2574"/>
                    <a:pt x="14166" y="2784"/>
                    <a:pt x="13936" y="3014"/>
                  </a:cubicBezTo>
                  <a:cubicBezTo>
                    <a:pt x="13015" y="3934"/>
                    <a:pt x="12053" y="4730"/>
                    <a:pt x="11007" y="5462"/>
                  </a:cubicBezTo>
                  <a:cubicBezTo>
                    <a:pt x="10253" y="6027"/>
                    <a:pt x="9416" y="6466"/>
                    <a:pt x="8517" y="6822"/>
                  </a:cubicBezTo>
                  <a:cubicBezTo>
                    <a:pt x="8035" y="7031"/>
                    <a:pt x="7470" y="7136"/>
                    <a:pt x="6926" y="7219"/>
                  </a:cubicBezTo>
                  <a:cubicBezTo>
                    <a:pt x="6819" y="7233"/>
                    <a:pt x="6713" y="7240"/>
                    <a:pt x="6609" y="7240"/>
                  </a:cubicBezTo>
                  <a:cubicBezTo>
                    <a:pt x="6071" y="7240"/>
                    <a:pt x="5597" y="7051"/>
                    <a:pt x="5211" y="6613"/>
                  </a:cubicBezTo>
                  <a:cubicBezTo>
                    <a:pt x="4813" y="6173"/>
                    <a:pt x="4374" y="5818"/>
                    <a:pt x="3851" y="5566"/>
                  </a:cubicBezTo>
                  <a:cubicBezTo>
                    <a:pt x="3746" y="5525"/>
                    <a:pt x="3641" y="5441"/>
                    <a:pt x="3558" y="5357"/>
                  </a:cubicBezTo>
                  <a:cubicBezTo>
                    <a:pt x="3164" y="4916"/>
                    <a:pt x="2717" y="4794"/>
                    <a:pt x="2249" y="4794"/>
                  </a:cubicBezTo>
                  <a:cubicBezTo>
                    <a:pt x="1897" y="4794"/>
                    <a:pt x="1533" y="4864"/>
                    <a:pt x="1172" y="4918"/>
                  </a:cubicBezTo>
                  <a:cubicBezTo>
                    <a:pt x="1068" y="4939"/>
                    <a:pt x="942" y="5022"/>
                    <a:pt x="880" y="5106"/>
                  </a:cubicBezTo>
                  <a:cubicBezTo>
                    <a:pt x="524" y="5546"/>
                    <a:pt x="105" y="5964"/>
                    <a:pt x="210" y="6613"/>
                  </a:cubicBezTo>
                  <a:cubicBezTo>
                    <a:pt x="252" y="6906"/>
                    <a:pt x="189" y="7219"/>
                    <a:pt x="147" y="7533"/>
                  </a:cubicBezTo>
                  <a:cubicBezTo>
                    <a:pt x="1" y="8914"/>
                    <a:pt x="503" y="10107"/>
                    <a:pt x="1152" y="11258"/>
                  </a:cubicBezTo>
                  <a:cubicBezTo>
                    <a:pt x="1361" y="11634"/>
                    <a:pt x="1696" y="11885"/>
                    <a:pt x="2135" y="12011"/>
                  </a:cubicBezTo>
                  <a:cubicBezTo>
                    <a:pt x="2878" y="12264"/>
                    <a:pt x="3621" y="12442"/>
                    <a:pt x="4401" y="12442"/>
                  </a:cubicBezTo>
                  <a:cubicBezTo>
                    <a:pt x="4720" y="12442"/>
                    <a:pt x="5044" y="12412"/>
                    <a:pt x="5378" y="12346"/>
                  </a:cubicBezTo>
                  <a:cubicBezTo>
                    <a:pt x="5629" y="12681"/>
                    <a:pt x="5797" y="12973"/>
                    <a:pt x="6048" y="13204"/>
                  </a:cubicBezTo>
                  <a:cubicBezTo>
                    <a:pt x="7303" y="14459"/>
                    <a:pt x="8663" y="15589"/>
                    <a:pt x="10253" y="16384"/>
                  </a:cubicBezTo>
                  <a:cubicBezTo>
                    <a:pt x="11446" y="16949"/>
                    <a:pt x="12680" y="17472"/>
                    <a:pt x="13915" y="17995"/>
                  </a:cubicBezTo>
                  <a:cubicBezTo>
                    <a:pt x="14898" y="18414"/>
                    <a:pt x="15882" y="18811"/>
                    <a:pt x="16886" y="19167"/>
                  </a:cubicBezTo>
                  <a:cubicBezTo>
                    <a:pt x="17367" y="19355"/>
                    <a:pt x="17890" y="19523"/>
                    <a:pt x="18393" y="19543"/>
                  </a:cubicBezTo>
                  <a:cubicBezTo>
                    <a:pt x="18978" y="19564"/>
                    <a:pt x="19570" y="19575"/>
                    <a:pt x="20163" y="19575"/>
                  </a:cubicBezTo>
                  <a:cubicBezTo>
                    <a:pt x="20757" y="19575"/>
                    <a:pt x="21353" y="19564"/>
                    <a:pt x="21950" y="19543"/>
                  </a:cubicBezTo>
                  <a:cubicBezTo>
                    <a:pt x="23100" y="19481"/>
                    <a:pt x="24251" y="19376"/>
                    <a:pt x="25402" y="19271"/>
                  </a:cubicBezTo>
                  <a:cubicBezTo>
                    <a:pt x="25779" y="19251"/>
                    <a:pt x="26239" y="19251"/>
                    <a:pt x="26553" y="19062"/>
                  </a:cubicBezTo>
                  <a:cubicBezTo>
                    <a:pt x="27097" y="18748"/>
                    <a:pt x="27662" y="18644"/>
                    <a:pt x="28248" y="18434"/>
                  </a:cubicBezTo>
                  <a:cubicBezTo>
                    <a:pt x="29629" y="17974"/>
                    <a:pt x="30989" y="17472"/>
                    <a:pt x="32244" y="16656"/>
                  </a:cubicBezTo>
                  <a:cubicBezTo>
                    <a:pt x="32558" y="16447"/>
                    <a:pt x="32851" y="16279"/>
                    <a:pt x="33144" y="16007"/>
                  </a:cubicBezTo>
                  <a:cubicBezTo>
                    <a:pt x="34232" y="15024"/>
                    <a:pt x="35194" y="13873"/>
                    <a:pt x="36178" y="12743"/>
                  </a:cubicBezTo>
                  <a:cubicBezTo>
                    <a:pt x="37266" y="11425"/>
                    <a:pt x="37956" y="9940"/>
                    <a:pt x="38124" y="8224"/>
                  </a:cubicBezTo>
                  <a:cubicBezTo>
                    <a:pt x="38291" y="7157"/>
                    <a:pt x="38312" y="6110"/>
                    <a:pt x="38082" y="5064"/>
                  </a:cubicBezTo>
                  <a:cubicBezTo>
                    <a:pt x="37580" y="2888"/>
                    <a:pt x="37559" y="2700"/>
                    <a:pt x="36722" y="1214"/>
                  </a:cubicBezTo>
                  <a:cubicBezTo>
                    <a:pt x="36638" y="1047"/>
                    <a:pt x="36533" y="901"/>
                    <a:pt x="36429" y="733"/>
                  </a:cubicBezTo>
                  <a:cubicBezTo>
                    <a:pt x="36282" y="503"/>
                    <a:pt x="36115" y="294"/>
                    <a:pt x="35927" y="1"/>
                  </a:cubicBez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6493225" y="3251800"/>
              <a:ext cx="473425" cy="523125"/>
            </a:xfrm>
            <a:custGeom>
              <a:avLst/>
              <a:gdLst/>
              <a:ahLst/>
              <a:cxnLst/>
              <a:rect l="l" t="t" r="r" b="b"/>
              <a:pathLst>
                <a:path w="18937" h="20925" extrusionOk="0">
                  <a:moveTo>
                    <a:pt x="1" y="14919"/>
                  </a:moveTo>
                  <a:cubicBezTo>
                    <a:pt x="252" y="14250"/>
                    <a:pt x="566" y="13706"/>
                    <a:pt x="963" y="13204"/>
                  </a:cubicBezTo>
                  <a:cubicBezTo>
                    <a:pt x="1298" y="12827"/>
                    <a:pt x="1570" y="12367"/>
                    <a:pt x="1884" y="11948"/>
                  </a:cubicBezTo>
                  <a:cubicBezTo>
                    <a:pt x="2407" y="11279"/>
                    <a:pt x="2930" y="10630"/>
                    <a:pt x="3453" y="9939"/>
                  </a:cubicBezTo>
                  <a:cubicBezTo>
                    <a:pt x="3809" y="9437"/>
                    <a:pt x="4186" y="8977"/>
                    <a:pt x="4500" y="8454"/>
                  </a:cubicBezTo>
                  <a:cubicBezTo>
                    <a:pt x="5860" y="6278"/>
                    <a:pt x="7345" y="4206"/>
                    <a:pt x="8998" y="2261"/>
                  </a:cubicBezTo>
                  <a:cubicBezTo>
                    <a:pt x="9249" y="1968"/>
                    <a:pt x="9438" y="1591"/>
                    <a:pt x="9626" y="1256"/>
                  </a:cubicBezTo>
                  <a:cubicBezTo>
                    <a:pt x="9877" y="817"/>
                    <a:pt x="10149" y="377"/>
                    <a:pt x="10588" y="1"/>
                  </a:cubicBezTo>
                  <a:cubicBezTo>
                    <a:pt x="13078" y="649"/>
                    <a:pt x="15610" y="587"/>
                    <a:pt x="18205" y="273"/>
                  </a:cubicBezTo>
                  <a:cubicBezTo>
                    <a:pt x="18246" y="482"/>
                    <a:pt x="18309" y="649"/>
                    <a:pt x="18330" y="817"/>
                  </a:cubicBezTo>
                  <a:cubicBezTo>
                    <a:pt x="18539" y="4562"/>
                    <a:pt x="18728" y="8287"/>
                    <a:pt x="18895" y="12011"/>
                  </a:cubicBezTo>
                  <a:cubicBezTo>
                    <a:pt x="18937" y="12555"/>
                    <a:pt x="18895" y="13099"/>
                    <a:pt x="18874" y="13664"/>
                  </a:cubicBezTo>
                  <a:cubicBezTo>
                    <a:pt x="18832" y="14626"/>
                    <a:pt x="18790" y="15589"/>
                    <a:pt x="18874" y="16551"/>
                  </a:cubicBezTo>
                  <a:cubicBezTo>
                    <a:pt x="18895" y="17012"/>
                    <a:pt x="18895" y="17472"/>
                    <a:pt x="18790" y="17911"/>
                  </a:cubicBezTo>
                  <a:cubicBezTo>
                    <a:pt x="18728" y="18183"/>
                    <a:pt x="18769" y="18476"/>
                    <a:pt x="18749" y="18727"/>
                  </a:cubicBezTo>
                  <a:cubicBezTo>
                    <a:pt x="18728" y="19104"/>
                    <a:pt x="18686" y="19460"/>
                    <a:pt x="18623" y="19795"/>
                  </a:cubicBezTo>
                  <a:cubicBezTo>
                    <a:pt x="18518" y="20276"/>
                    <a:pt x="18205" y="20506"/>
                    <a:pt x="17723" y="20569"/>
                  </a:cubicBezTo>
                  <a:cubicBezTo>
                    <a:pt x="17577" y="20569"/>
                    <a:pt x="17409" y="20590"/>
                    <a:pt x="17284" y="20590"/>
                  </a:cubicBezTo>
                  <a:cubicBezTo>
                    <a:pt x="16865" y="20611"/>
                    <a:pt x="16426" y="20611"/>
                    <a:pt x="16008" y="20673"/>
                  </a:cubicBezTo>
                  <a:cubicBezTo>
                    <a:pt x="12932" y="20924"/>
                    <a:pt x="9940" y="20464"/>
                    <a:pt x="7010" y="19627"/>
                  </a:cubicBezTo>
                  <a:cubicBezTo>
                    <a:pt x="6236" y="19418"/>
                    <a:pt x="5504" y="19104"/>
                    <a:pt x="4834" y="18686"/>
                  </a:cubicBezTo>
                  <a:cubicBezTo>
                    <a:pt x="3307" y="17807"/>
                    <a:pt x="1926" y="16802"/>
                    <a:pt x="671" y="15589"/>
                  </a:cubicBezTo>
                  <a:cubicBezTo>
                    <a:pt x="399" y="15401"/>
                    <a:pt x="189" y="15149"/>
                    <a:pt x="1" y="14919"/>
                  </a:cubicBez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6454000" y="2528900"/>
              <a:ext cx="771075" cy="372450"/>
            </a:xfrm>
            <a:custGeom>
              <a:avLst/>
              <a:gdLst/>
              <a:ahLst/>
              <a:cxnLst/>
              <a:rect l="l" t="t" r="r" b="b"/>
              <a:pathLst>
                <a:path w="30843" h="14898" extrusionOk="0">
                  <a:moveTo>
                    <a:pt x="30842" y="7784"/>
                  </a:moveTo>
                  <a:cubicBezTo>
                    <a:pt x="30382" y="8579"/>
                    <a:pt x="29691" y="8914"/>
                    <a:pt x="28896" y="9123"/>
                  </a:cubicBezTo>
                  <a:cubicBezTo>
                    <a:pt x="28059" y="9353"/>
                    <a:pt x="27222" y="9437"/>
                    <a:pt x="26364" y="9416"/>
                  </a:cubicBezTo>
                  <a:cubicBezTo>
                    <a:pt x="25465" y="9374"/>
                    <a:pt x="24607" y="9332"/>
                    <a:pt x="23728" y="9311"/>
                  </a:cubicBezTo>
                  <a:cubicBezTo>
                    <a:pt x="22996" y="9270"/>
                    <a:pt x="22284" y="9081"/>
                    <a:pt x="21594" y="8809"/>
                  </a:cubicBezTo>
                  <a:cubicBezTo>
                    <a:pt x="20820" y="8453"/>
                    <a:pt x="20025" y="8119"/>
                    <a:pt x="19250" y="7805"/>
                  </a:cubicBezTo>
                  <a:cubicBezTo>
                    <a:pt x="19041" y="7700"/>
                    <a:pt x="18811" y="7596"/>
                    <a:pt x="18560" y="7491"/>
                  </a:cubicBezTo>
                  <a:cubicBezTo>
                    <a:pt x="18351" y="7658"/>
                    <a:pt x="18183" y="7805"/>
                    <a:pt x="17974" y="7972"/>
                  </a:cubicBezTo>
                  <a:cubicBezTo>
                    <a:pt x="18141" y="8495"/>
                    <a:pt x="18037" y="8956"/>
                    <a:pt x="17786" y="9374"/>
                  </a:cubicBezTo>
                  <a:cubicBezTo>
                    <a:pt x="17451" y="9939"/>
                    <a:pt x="17095" y="10483"/>
                    <a:pt x="16719" y="10985"/>
                  </a:cubicBezTo>
                  <a:cubicBezTo>
                    <a:pt x="16237" y="11571"/>
                    <a:pt x="15714" y="12136"/>
                    <a:pt x="15191" y="12680"/>
                  </a:cubicBezTo>
                  <a:cubicBezTo>
                    <a:pt x="14375" y="13601"/>
                    <a:pt x="13329" y="14040"/>
                    <a:pt x="12136" y="14040"/>
                  </a:cubicBezTo>
                  <a:cubicBezTo>
                    <a:pt x="12053" y="14040"/>
                    <a:pt x="11948" y="13977"/>
                    <a:pt x="11906" y="13977"/>
                  </a:cubicBezTo>
                  <a:cubicBezTo>
                    <a:pt x="11697" y="13747"/>
                    <a:pt x="11697" y="13454"/>
                    <a:pt x="11655" y="13203"/>
                  </a:cubicBezTo>
                  <a:cubicBezTo>
                    <a:pt x="11613" y="12701"/>
                    <a:pt x="11613" y="12241"/>
                    <a:pt x="11551" y="11738"/>
                  </a:cubicBezTo>
                  <a:cubicBezTo>
                    <a:pt x="11509" y="11048"/>
                    <a:pt x="11551" y="10399"/>
                    <a:pt x="11760" y="9751"/>
                  </a:cubicBezTo>
                  <a:cubicBezTo>
                    <a:pt x="11823" y="9646"/>
                    <a:pt x="11843" y="9521"/>
                    <a:pt x="11864" y="9416"/>
                  </a:cubicBezTo>
                  <a:cubicBezTo>
                    <a:pt x="11927" y="9144"/>
                    <a:pt x="11864" y="8914"/>
                    <a:pt x="11634" y="8746"/>
                  </a:cubicBezTo>
                  <a:cubicBezTo>
                    <a:pt x="11425" y="8621"/>
                    <a:pt x="11216" y="8621"/>
                    <a:pt x="10986" y="8830"/>
                  </a:cubicBezTo>
                  <a:cubicBezTo>
                    <a:pt x="10504" y="9249"/>
                    <a:pt x="10044" y="9688"/>
                    <a:pt x="9563" y="10106"/>
                  </a:cubicBezTo>
                  <a:cubicBezTo>
                    <a:pt x="9123" y="10525"/>
                    <a:pt x="8705" y="10943"/>
                    <a:pt x="8266" y="11404"/>
                  </a:cubicBezTo>
                  <a:cubicBezTo>
                    <a:pt x="7429" y="12199"/>
                    <a:pt x="6508" y="12910"/>
                    <a:pt x="5545" y="13538"/>
                  </a:cubicBezTo>
                  <a:cubicBezTo>
                    <a:pt x="4646" y="14124"/>
                    <a:pt x="3683" y="14584"/>
                    <a:pt x="2637" y="14814"/>
                  </a:cubicBezTo>
                  <a:cubicBezTo>
                    <a:pt x="2240" y="14898"/>
                    <a:pt x="1968" y="14814"/>
                    <a:pt x="1654" y="14542"/>
                  </a:cubicBezTo>
                  <a:cubicBezTo>
                    <a:pt x="1131" y="14040"/>
                    <a:pt x="545" y="13559"/>
                    <a:pt x="1" y="13099"/>
                  </a:cubicBezTo>
                  <a:cubicBezTo>
                    <a:pt x="1" y="13015"/>
                    <a:pt x="1" y="12910"/>
                    <a:pt x="43" y="12827"/>
                  </a:cubicBezTo>
                  <a:cubicBezTo>
                    <a:pt x="754" y="11194"/>
                    <a:pt x="1403" y="9479"/>
                    <a:pt x="2365" y="7993"/>
                  </a:cubicBezTo>
                  <a:cubicBezTo>
                    <a:pt x="3390" y="6445"/>
                    <a:pt x="4437" y="4917"/>
                    <a:pt x="5859" y="3683"/>
                  </a:cubicBezTo>
                  <a:lnTo>
                    <a:pt x="6257" y="3285"/>
                  </a:lnTo>
                  <a:cubicBezTo>
                    <a:pt x="7115" y="2511"/>
                    <a:pt x="8077" y="1904"/>
                    <a:pt x="9291" y="1800"/>
                  </a:cubicBezTo>
                  <a:cubicBezTo>
                    <a:pt x="9437" y="1779"/>
                    <a:pt x="9605" y="1779"/>
                    <a:pt x="9730" y="1695"/>
                  </a:cubicBezTo>
                  <a:cubicBezTo>
                    <a:pt x="10567" y="1151"/>
                    <a:pt x="11551" y="1067"/>
                    <a:pt x="12450" y="670"/>
                  </a:cubicBezTo>
                  <a:cubicBezTo>
                    <a:pt x="13099" y="377"/>
                    <a:pt x="13852" y="314"/>
                    <a:pt x="14564" y="231"/>
                  </a:cubicBezTo>
                  <a:cubicBezTo>
                    <a:pt x="15798" y="126"/>
                    <a:pt x="17053" y="63"/>
                    <a:pt x="18309" y="21"/>
                  </a:cubicBezTo>
                  <a:cubicBezTo>
                    <a:pt x="18665" y="0"/>
                    <a:pt x="19041" y="42"/>
                    <a:pt x="19397" y="63"/>
                  </a:cubicBezTo>
                  <a:cubicBezTo>
                    <a:pt x="19941" y="126"/>
                    <a:pt x="20506" y="210"/>
                    <a:pt x="21029" y="251"/>
                  </a:cubicBezTo>
                  <a:cubicBezTo>
                    <a:pt x="22096" y="335"/>
                    <a:pt x="23017" y="775"/>
                    <a:pt x="23916" y="1256"/>
                  </a:cubicBezTo>
                  <a:cubicBezTo>
                    <a:pt x="24293" y="1423"/>
                    <a:pt x="24649" y="1674"/>
                    <a:pt x="25067" y="1800"/>
                  </a:cubicBezTo>
                  <a:cubicBezTo>
                    <a:pt x="25423" y="1904"/>
                    <a:pt x="25737" y="2114"/>
                    <a:pt x="26051" y="2323"/>
                  </a:cubicBezTo>
                  <a:cubicBezTo>
                    <a:pt x="26490" y="2637"/>
                    <a:pt x="26908" y="2971"/>
                    <a:pt x="27348" y="3285"/>
                  </a:cubicBezTo>
                  <a:cubicBezTo>
                    <a:pt x="27432" y="3327"/>
                    <a:pt x="27473" y="3411"/>
                    <a:pt x="27536" y="3474"/>
                  </a:cubicBezTo>
                  <a:cubicBezTo>
                    <a:pt x="28038" y="3955"/>
                    <a:pt x="28520" y="4457"/>
                    <a:pt x="29001" y="4959"/>
                  </a:cubicBezTo>
                  <a:cubicBezTo>
                    <a:pt x="29126" y="5085"/>
                    <a:pt x="29336" y="5273"/>
                    <a:pt x="29315" y="5378"/>
                  </a:cubicBezTo>
                  <a:cubicBezTo>
                    <a:pt x="29210" y="5817"/>
                    <a:pt x="29545" y="6026"/>
                    <a:pt x="29754" y="6319"/>
                  </a:cubicBezTo>
                  <a:cubicBezTo>
                    <a:pt x="30152" y="6759"/>
                    <a:pt x="30486" y="7261"/>
                    <a:pt x="30842" y="77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6128125" y="2412250"/>
              <a:ext cx="465050" cy="347875"/>
            </a:xfrm>
            <a:custGeom>
              <a:avLst/>
              <a:gdLst/>
              <a:ahLst/>
              <a:cxnLst/>
              <a:rect l="l" t="t" r="r" b="b"/>
              <a:pathLst>
                <a:path w="18602" h="13915" extrusionOk="0">
                  <a:moveTo>
                    <a:pt x="18539" y="7303"/>
                  </a:moveTo>
                  <a:cubicBezTo>
                    <a:pt x="18308" y="7512"/>
                    <a:pt x="18057" y="7700"/>
                    <a:pt x="17848" y="7930"/>
                  </a:cubicBezTo>
                  <a:cubicBezTo>
                    <a:pt x="17492" y="8286"/>
                    <a:pt x="17158" y="8705"/>
                    <a:pt x="16823" y="9102"/>
                  </a:cubicBezTo>
                  <a:cubicBezTo>
                    <a:pt x="16614" y="9374"/>
                    <a:pt x="16404" y="9604"/>
                    <a:pt x="16174" y="9897"/>
                  </a:cubicBezTo>
                  <a:cubicBezTo>
                    <a:pt x="15149" y="9332"/>
                    <a:pt x="14082" y="9437"/>
                    <a:pt x="13036" y="9500"/>
                  </a:cubicBezTo>
                  <a:cubicBezTo>
                    <a:pt x="11299" y="9542"/>
                    <a:pt x="9730" y="10044"/>
                    <a:pt x="8349" y="11069"/>
                  </a:cubicBezTo>
                  <a:cubicBezTo>
                    <a:pt x="7386" y="11759"/>
                    <a:pt x="6445" y="12450"/>
                    <a:pt x="5440" y="13140"/>
                  </a:cubicBezTo>
                  <a:cubicBezTo>
                    <a:pt x="5106" y="13371"/>
                    <a:pt x="4708" y="13559"/>
                    <a:pt x="4331" y="13726"/>
                  </a:cubicBezTo>
                  <a:cubicBezTo>
                    <a:pt x="4039" y="13873"/>
                    <a:pt x="3746" y="13915"/>
                    <a:pt x="3411" y="13768"/>
                  </a:cubicBezTo>
                  <a:cubicBezTo>
                    <a:pt x="3202" y="13266"/>
                    <a:pt x="3348" y="12827"/>
                    <a:pt x="3641" y="12408"/>
                  </a:cubicBezTo>
                  <a:cubicBezTo>
                    <a:pt x="3767" y="12199"/>
                    <a:pt x="3955" y="12031"/>
                    <a:pt x="4059" y="11801"/>
                  </a:cubicBezTo>
                  <a:cubicBezTo>
                    <a:pt x="4164" y="11613"/>
                    <a:pt x="4248" y="11404"/>
                    <a:pt x="4269" y="11195"/>
                  </a:cubicBezTo>
                  <a:cubicBezTo>
                    <a:pt x="4331" y="10943"/>
                    <a:pt x="4164" y="10713"/>
                    <a:pt x="3934" y="10630"/>
                  </a:cubicBezTo>
                  <a:cubicBezTo>
                    <a:pt x="3704" y="10525"/>
                    <a:pt x="3495" y="10588"/>
                    <a:pt x="3348" y="10776"/>
                  </a:cubicBezTo>
                  <a:cubicBezTo>
                    <a:pt x="3181" y="11006"/>
                    <a:pt x="2971" y="11257"/>
                    <a:pt x="2699" y="11404"/>
                  </a:cubicBezTo>
                  <a:cubicBezTo>
                    <a:pt x="2155" y="11739"/>
                    <a:pt x="2155" y="11739"/>
                    <a:pt x="1423" y="11404"/>
                  </a:cubicBezTo>
                  <a:cubicBezTo>
                    <a:pt x="1423" y="10734"/>
                    <a:pt x="1528" y="10044"/>
                    <a:pt x="1946" y="9437"/>
                  </a:cubicBezTo>
                  <a:cubicBezTo>
                    <a:pt x="2197" y="9081"/>
                    <a:pt x="2407" y="8663"/>
                    <a:pt x="2658" y="8265"/>
                  </a:cubicBezTo>
                  <a:cubicBezTo>
                    <a:pt x="2762" y="8077"/>
                    <a:pt x="2846" y="7910"/>
                    <a:pt x="2930" y="7700"/>
                  </a:cubicBezTo>
                  <a:cubicBezTo>
                    <a:pt x="3118" y="7135"/>
                    <a:pt x="2804" y="6717"/>
                    <a:pt x="2197" y="6780"/>
                  </a:cubicBezTo>
                  <a:cubicBezTo>
                    <a:pt x="1842" y="6801"/>
                    <a:pt x="1486" y="6905"/>
                    <a:pt x="1130" y="6989"/>
                  </a:cubicBezTo>
                  <a:cubicBezTo>
                    <a:pt x="816" y="7031"/>
                    <a:pt x="502" y="7219"/>
                    <a:pt x="84" y="7093"/>
                  </a:cubicBezTo>
                  <a:cubicBezTo>
                    <a:pt x="63" y="6926"/>
                    <a:pt x="0" y="6780"/>
                    <a:pt x="21" y="6591"/>
                  </a:cubicBezTo>
                  <a:cubicBezTo>
                    <a:pt x="84" y="5985"/>
                    <a:pt x="230" y="5399"/>
                    <a:pt x="544" y="4876"/>
                  </a:cubicBezTo>
                  <a:cubicBezTo>
                    <a:pt x="670" y="4687"/>
                    <a:pt x="795" y="4499"/>
                    <a:pt x="963" y="4394"/>
                  </a:cubicBezTo>
                  <a:cubicBezTo>
                    <a:pt x="1277" y="4248"/>
                    <a:pt x="1465" y="3955"/>
                    <a:pt x="1674" y="3683"/>
                  </a:cubicBezTo>
                  <a:cubicBezTo>
                    <a:pt x="2825" y="2302"/>
                    <a:pt x="4101" y="1172"/>
                    <a:pt x="5880" y="649"/>
                  </a:cubicBezTo>
                  <a:cubicBezTo>
                    <a:pt x="7072" y="314"/>
                    <a:pt x="8223" y="0"/>
                    <a:pt x="9479" y="126"/>
                  </a:cubicBezTo>
                  <a:cubicBezTo>
                    <a:pt x="10881" y="272"/>
                    <a:pt x="12241" y="544"/>
                    <a:pt x="13559" y="1067"/>
                  </a:cubicBezTo>
                  <a:cubicBezTo>
                    <a:pt x="14187" y="1339"/>
                    <a:pt x="14731" y="1842"/>
                    <a:pt x="15275" y="2281"/>
                  </a:cubicBezTo>
                  <a:cubicBezTo>
                    <a:pt x="15756" y="2679"/>
                    <a:pt x="16174" y="3097"/>
                    <a:pt x="16614" y="3516"/>
                  </a:cubicBezTo>
                  <a:cubicBezTo>
                    <a:pt x="17555" y="4415"/>
                    <a:pt x="18141" y="5545"/>
                    <a:pt x="18539" y="6780"/>
                  </a:cubicBezTo>
                  <a:cubicBezTo>
                    <a:pt x="18580" y="6863"/>
                    <a:pt x="18601" y="6968"/>
                    <a:pt x="18601" y="7031"/>
                  </a:cubicBezTo>
                  <a:cubicBezTo>
                    <a:pt x="18580" y="7093"/>
                    <a:pt x="18580" y="7135"/>
                    <a:pt x="18539" y="730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6394900" y="3660350"/>
              <a:ext cx="577000" cy="260000"/>
            </a:xfrm>
            <a:custGeom>
              <a:avLst/>
              <a:gdLst/>
              <a:ahLst/>
              <a:cxnLst/>
              <a:rect l="l" t="t" r="r" b="b"/>
              <a:pathLst>
                <a:path w="23080" h="10400" extrusionOk="0">
                  <a:moveTo>
                    <a:pt x="0" y="3829"/>
                  </a:moveTo>
                  <a:cubicBezTo>
                    <a:pt x="168" y="3599"/>
                    <a:pt x="251" y="3432"/>
                    <a:pt x="356" y="3264"/>
                  </a:cubicBezTo>
                  <a:cubicBezTo>
                    <a:pt x="503" y="3097"/>
                    <a:pt x="628" y="2888"/>
                    <a:pt x="795" y="2699"/>
                  </a:cubicBezTo>
                  <a:cubicBezTo>
                    <a:pt x="1653" y="1779"/>
                    <a:pt x="2511" y="900"/>
                    <a:pt x="3327" y="42"/>
                  </a:cubicBezTo>
                  <a:cubicBezTo>
                    <a:pt x="3746" y="0"/>
                    <a:pt x="3934" y="293"/>
                    <a:pt x="4143" y="502"/>
                  </a:cubicBezTo>
                  <a:cubicBezTo>
                    <a:pt x="5357" y="1674"/>
                    <a:pt x="6759" y="2595"/>
                    <a:pt x="8181" y="3432"/>
                  </a:cubicBezTo>
                  <a:cubicBezTo>
                    <a:pt x="8914" y="3871"/>
                    <a:pt x="9709" y="4185"/>
                    <a:pt x="10546" y="4436"/>
                  </a:cubicBezTo>
                  <a:cubicBezTo>
                    <a:pt x="12429" y="4959"/>
                    <a:pt x="14312" y="5315"/>
                    <a:pt x="16279" y="5482"/>
                  </a:cubicBezTo>
                  <a:cubicBezTo>
                    <a:pt x="17534" y="5566"/>
                    <a:pt x="18769" y="5545"/>
                    <a:pt x="20024" y="5503"/>
                  </a:cubicBezTo>
                  <a:cubicBezTo>
                    <a:pt x="20924" y="5482"/>
                    <a:pt x="21824" y="5503"/>
                    <a:pt x="22786" y="5524"/>
                  </a:cubicBezTo>
                  <a:cubicBezTo>
                    <a:pt x="22828" y="5796"/>
                    <a:pt x="22891" y="6026"/>
                    <a:pt x="22912" y="6256"/>
                  </a:cubicBezTo>
                  <a:cubicBezTo>
                    <a:pt x="22974" y="7198"/>
                    <a:pt x="23079" y="8118"/>
                    <a:pt x="22702" y="9081"/>
                  </a:cubicBezTo>
                  <a:cubicBezTo>
                    <a:pt x="22347" y="8976"/>
                    <a:pt x="22075" y="8725"/>
                    <a:pt x="21907" y="8411"/>
                  </a:cubicBezTo>
                  <a:cubicBezTo>
                    <a:pt x="21614" y="7930"/>
                    <a:pt x="21091" y="7888"/>
                    <a:pt x="20673" y="7700"/>
                  </a:cubicBezTo>
                  <a:cubicBezTo>
                    <a:pt x="20464" y="7616"/>
                    <a:pt x="20171" y="7742"/>
                    <a:pt x="20066" y="8014"/>
                  </a:cubicBezTo>
                  <a:cubicBezTo>
                    <a:pt x="19857" y="8474"/>
                    <a:pt x="19689" y="8976"/>
                    <a:pt x="19522" y="9458"/>
                  </a:cubicBezTo>
                  <a:cubicBezTo>
                    <a:pt x="19250" y="10106"/>
                    <a:pt x="18601" y="10399"/>
                    <a:pt x="18057" y="10043"/>
                  </a:cubicBezTo>
                  <a:cubicBezTo>
                    <a:pt x="17890" y="9981"/>
                    <a:pt x="17764" y="9813"/>
                    <a:pt x="17660" y="9667"/>
                  </a:cubicBezTo>
                  <a:lnTo>
                    <a:pt x="16948" y="8474"/>
                  </a:lnTo>
                  <a:cubicBezTo>
                    <a:pt x="16781" y="8202"/>
                    <a:pt x="16635" y="7909"/>
                    <a:pt x="16404" y="7637"/>
                  </a:cubicBezTo>
                  <a:cubicBezTo>
                    <a:pt x="16049" y="7261"/>
                    <a:pt x="15672" y="7282"/>
                    <a:pt x="15316" y="7637"/>
                  </a:cubicBezTo>
                  <a:cubicBezTo>
                    <a:pt x="15149" y="7805"/>
                    <a:pt x="15044" y="7951"/>
                    <a:pt x="14919" y="8139"/>
                  </a:cubicBezTo>
                  <a:cubicBezTo>
                    <a:pt x="14814" y="8307"/>
                    <a:pt x="14710" y="8453"/>
                    <a:pt x="14626" y="8621"/>
                  </a:cubicBezTo>
                  <a:cubicBezTo>
                    <a:pt x="14187" y="9395"/>
                    <a:pt x="13559" y="9520"/>
                    <a:pt x="12659" y="9248"/>
                  </a:cubicBezTo>
                  <a:cubicBezTo>
                    <a:pt x="11822" y="8976"/>
                    <a:pt x="11257" y="8432"/>
                    <a:pt x="10985" y="7574"/>
                  </a:cubicBezTo>
                  <a:cubicBezTo>
                    <a:pt x="10943" y="7407"/>
                    <a:pt x="10922" y="7282"/>
                    <a:pt x="10860" y="7114"/>
                  </a:cubicBezTo>
                  <a:cubicBezTo>
                    <a:pt x="10776" y="6968"/>
                    <a:pt x="10734" y="6779"/>
                    <a:pt x="10630" y="6633"/>
                  </a:cubicBezTo>
                  <a:cubicBezTo>
                    <a:pt x="10316" y="6152"/>
                    <a:pt x="9834" y="6131"/>
                    <a:pt x="9521" y="6633"/>
                  </a:cubicBezTo>
                  <a:cubicBezTo>
                    <a:pt x="9290" y="7051"/>
                    <a:pt x="8956" y="7302"/>
                    <a:pt x="8579" y="7595"/>
                  </a:cubicBezTo>
                  <a:cubicBezTo>
                    <a:pt x="7951" y="8098"/>
                    <a:pt x="7156" y="7993"/>
                    <a:pt x="6675" y="7323"/>
                  </a:cubicBezTo>
                  <a:cubicBezTo>
                    <a:pt x="6382" y="6947"/>
                    <a:pt x="6215" y="6466"/>
                    <a:pt x="6173" y="5963"/>
                  </a:cubicBezTo>
                  <a:cubicBezTo>
                    <a:pt x="6152" y="5545"/>
                    <a:pt x="6131" y="5105"/>
                    <a:pt x="6110" y="4687"/>
                  </a:cubicBezTo>
                  <a:cubicBezTo>
                    <a:pt x="6068" y="4478"/>
                    <a:pt x="6068" y="4269"/>
                    <a:pt x="6047" y="4059"/>
                  </a:cubicBezTo>
                  <a:cubicBezTo>
                    <a:pt x="5964" y="3557"/>
                    <a:pt x="5608" y="3327"/>
                    <a:pt x="5106" y="3453"/>
                  </a:cubicBezTo>
                  <a:cubicBezTo>
                    <a:pt x="4876" y="3515"/>
                    <a:pt x="4666" y="3662"/>
                    <a:pt x="4457" y="3766"/>
                  </a:cubicBezTo>
                  <a:cubicBezTo>
                    <a:pt x="4269" y="3850"/>
                    <a:pt x="4080" y="4017"/>
                    <a:pt x="3871" y="4038"/>
                  </a:cubicBezTo>
                  <a:cubicBezTo>
                    <a:pt x="2783" y="4143"/>
                    <a:pt x="1716" y="4269"/>
                    <a:pt x="607" y="3976"/>
                  </a:cubicBezTo>
                  <a:cubicBezTo>
                    <a:pt x="461" y="3997"/>
                    <a:pt x="293" y="3934"/>
                    <a:pt x="0" y="38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6848950" y="4135300"/>
              <a:ext cx="165300" cy="78500"/>
            </a:xfrm>
            <a:custGeom>
              <a:avLst/>
              <a:gdLst/>
              <a:ahLst/>
              <a:cxnLst/>
              <a:rect l="l" t="t" r="r" b="b"/>
              <a:pathLst>
                <a:path w="6612" h="3140" extrusionOk="0">
                  <a:moveTo>
                    <a:pt x="6612" y="2323"/>
                  </a:moveTo>
                  <a:cubicBezTo>
                    <a:pt x="6361" y="2721"/>
                    <a:pt x="6047" y="2930"/>
                    <a:pt x="5628" y="2972"/>
                  </a:cubicBezTo>
                  <a:cubicBezTo>
                    <a:pt x="4833" y="3077"/>
                    <a:pt x="4059" y="3139"/>
                    <a:pt x="3264" y="2951"/>
                  </a:cubicBezTo>
                  <a:cubicBezTo>
                    <a:pt x="2908" y="2846"/>
                    <a:pt x="2511" y="2700"/>
                    <a:pt x="2176" y="2533"/>
                  </a:cubicBezTo>
                  <a:cubicBezTo>
                    <a:pt x="1695" y="2302"/>
                    <a:pt x="1276" y="2030"/>
                    <a:pt x="816" y="1779"/>
                  </a:cubicBezTo>
                  <a:cubicBezTo>
                    <a:pt x="502" y="1591"/>
                    <a:pt x="188" y="1403"/>
                    <a:pt x="0" y="1026"/>
                  </a:cubicBezTo>
                  <a:cubicBezTo>
                    <a:pt x="188" y="775"/>
                    <a:pt x="335" y="545"/>
                    <a:pt x="544" y="294"/>
                  </a:cubicBezTo>
                  <a:cubicBezTo>
                    <a:pt x="1799" y="189"/>
                    <a:pt x="3118" y="1"/>
                    <a:pt x="4394" y="419"/>
                  </a:cubicBezTo>
                  <a:cubicBezTo>
                    <a:pt x="4520" y="461"/>
                    <a:pt x="4687" y="524"/>
                    <a:pt x="4833" y="524"/>
                  </a:cubicBezTo>
                  <a:cubicBezTo>
                    <a:pt x="5566" y="545"/>
                    <a:pt x="5984" y="1026"/>
                    <a:pt x="6298" y="1591"/>
                  </a:cubicBezTo>
                  <a:cubicBezTo>
                    <a:pt x="6424" y="1821"/>
                    <a:pt x="6507" y="2093"/>
                    <a:pt x="6612" y="23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6284000" y="3853350"/>
              <a:ext cx="52850" cy="128200"/>
            </a:xfrm>
            <a:custGeom>
              <a:avLst/>
              <a:gdLst/>
              <a:ahLst/>
              <a:cxnLst/>
              <a:rect l="l" t="t" r="r" b="b"/>
              <a:pathLst>
                <a:path w="2114" h="5128" extrusionOk="0">
                  <a:moveTo>
                    <a:pt x="84" y="4981"/>
                  </a:moveTo>
                  <a:cubicBezTo>
                    <a:pt x="42" y="4792"/>
                    <a:pt x="1" y="4667"/>
                    <a:pt x="21" y="4500"/>
                  </a:cubicBezTo>
                  <a:cubicBezTo>
                    <a:pt x="189" y="3328"/>
                    <a:pt x="335" y="2156"/>
                    <a:pt x="503" y="1005"/>
                  </a:cubicBezTo>
                  <a:cubicBezTo>
                    <a:pt x="524" y="838"/>
                    <a:pt x="545" y="691"/>
                    <a:pt x="565" y="545"/>
                  </a:cubicBezTo>
                  <a:cubicBezTo>
                    <a:pt x="628" y="336"/>
                    <a:pt x="712" y="126"/>
                    <a:pt x="942" y="64"/>
                  </a:cubicBezTo>
                  <a:cubicBezTo>
                    <a:pt x="1151" y="1"/>
                    <a:pt x="1549" y="189"/>
                    <a:pt x="1591" y="419"/>
                  </a:cubicBezTo>
                  <a:cubicBezTo>
                    <a:pt x="1716" y="922"/>
                    <a:pt x="2030" y="1340"/>
                    <a:pt x="2009" y="1884"/>
                  </a:cubicBezTo>
                  <a:cubicBezTo>
                    <a:pt x="1988" y="2282"/>
                    <a:pt x="2030" y="2679"/>
                    <a:pt x="2072" y="3056"/>
                  </a:cubicBezTo>
                  <a:cubicBezTo>
                    <a:pt x="2114" y="3788"/>
                    <a:pt x="1716" y="4353"/>
                    <a:pt x="1235" y="4813"/>
                  </a:cubicBezTo>
                  <a:cubicBezTo>
                    <a:pt x="921" y="5127"/>
                    <a:pt x="503" y="5044"/>
                    <a:pt x="84" y="49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6564900" y="2887725"/>
              <a:ext cx="184675" cy="205075"/>
            </a:xfrm>
            <a:custGeom>
              <a:avLst/>
              <a:gdLst/>
              <a:ahLst/>
              <a:cxnLst/>
              <a:rect l="l" t="t" r="r" b="b"/>
              <a:pathLst>
                <a:path w="7387" h="8203" extrusionOk="0">
                  <a:moveTo>
                    <a:pt x="6801" y="3474"/>
                  </a:moveTo>
                  <a:cubicBezTo>
                    <a:pt x="6319" y="1717"/>
                    <a:pt x="4206" y="1"/>
                    <a:pt x="2407" y="1068"/>
                  </a:cubicBezTo>
                  <a:cubicBezTo>
                    <a:pt x="2302" y="1152"/>
                    <a:pt x="2177" y="1235"/>
                    <a:pt x="2072" y="1298"/>
                  </a:cubicBezTo>
                  <a:cubicBezTo>
                    <a:pt x="963" y="1696"/>
                    <a:pt x="63" y="2554"/>
                    <a:pt x="21" y="3746"/>
                  </a:cubicBezTo>
                  <a:cubicBezTo>
                    <a:pt x="1" y="5880"/>
                    <a:pt x="1381" y="8203"/>
                    <a:pt x="3746" y="8077"/>
                  </a:cubicBezTo>
                  <a:cubicBezTo>
                    <a:pt x="6068" y="7952"/>
                    <a:pt x="7387" y="5525"/>
                    <a:pt x="6801" y="34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7128800" y="2946325"/>
              <a:ext cx="155375" cy="142300"/>
            </a:xfrm>
            <a:custGeom>
              <a:avLst/>
              <a:gdLst/>
              <a:ahLst/>
              <a:cxnLst/>
              <a:rect l="l" t="t" r="r" b="b"/>
              <a:pathLst>
                <a:path w="6215" h="5692" extrusionOk="0">
                  <a:moveTo>
                    <a:pt x="5859" y="1779"/>
                  </a:moveTo>
                  <a:cubicBezTo>
                    <a:pt x="5859" y="1779"/>
                    <a:pt x="5859" y="1758"/>
                    <a:pt x="5838" y="1758"/>
                  </a:cubicBezTo>
                  <a:cubicBezTo>
                    <a:pt x="5754" y="1465"/>
                    <a:pt x="5629" y="1151"/>
                    <a:pt x="5440" y="837"/>
                  </a:cubicBezTo>
                  <a:cubicBezTo>
                    <a:pt x="5106" y="293"/>
                    <a:pt x="4373" y="0"/>
                    <a:pt x="3787" y="105"/>
                  </a:cubicBezTo>
                  <a:cubicBezTo>
                    <a:pt x="3662" y="84"/>
                    <a:pt x="3494" y="63"/>
                    <a:pt x="3369" y="63"/>
                  </a:cubicBezTo>
                  <a:cubicBezTo>
                    <a:pt x="2699" y="42"/>
                    <a:pt x="2134" y="293"/>
                    <a:pt x="1821" y="733"/>
                  </a:cubicBezTo>
                  <a:lnTo>
                    <a:pt x="1674" y="816"/>
                  </a:lnTo>
                  <a:cubicBezTo>
                    <a:pt x="0" y="1716"/>
                    <a:pt x="126" y="4060"/>
                    <a:pt x="1653" y="5022"/>
                  </a:cubicBezTo>
                  <a:cubicBezTo>
                    <a:pt x="2699" y="5692"/>
                    <a:pt x="3892" y="5482"/>
                    <a:pt x="4750" y="4771"/>
                  </a:cubicBezTo>
                  <a:cubicBezTo>
                    <a:pt x="5691" y="4143"/>
                    <a:pt x="6214" y="2972"/>
                    <a:pt x="5859" y="17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6097250" y="2382950"/>
              <a:ext cx="2326750" cy="2220550"/>
            </a:xfrm>
            <a:custGeom>
              <a:avLst/>
              <a:gdLst/>
              <a:ahLst/>
              <a:cxnLst/>
              <a:rect l="l" t="t" r="r" b="b"/>
              <a:pathLst>
                <a:path w="93070" h="88822" extrusionOk="0">
                  <a:moveTo>
                    <a:pt x="21803" y="59152"/>
                  </a:moveTo>
                  <a:cubicBezTo>
                    <a:pt x="21531" y="59361"/>
                    <a:pt x="21322" y="59507"/>
                    <a:pt x="21155" y="59654"/>
                  </a:cubicBezTo>
                  <a:cubicBezTo>
                    <a:pt x="20234" y="60386"/>
                    <a:pt x="19188" y="60386"/>
                    <a:pt x="18225" y="59696"/>
                  </a:cubicBezTo>
                  <a:cubicBezTo>
                    <a:pt x="18037" y="59570"/>
                    <a:pt x="17849" y="59382"/>
                    <a:pt x="17660" y="59235"/>
                  </a:cubicBezTo>
                  <a:cubicBezTo>
                    <a:pt x="17409" y="59319"/>
                    <a:pt x="17493" y="59549"/>
                    <a:pt x="17430" y="59675"/>
                  </a:cubicBezTo>
                  <a:cubicBezTo>
                    <a:pt x="17388" y="59779"/>
                    <a:pt x="17388" y="59905"/>
                    <a:pt x="17326" y="60010"/>
                  </a:cubicBezTo>
                  <a:cubicBezTo>
                    <a:pt x="16802" y="61202"/>
                    <a:pt x="16258" y="61411"/>
                    <a:pt x="15087" y="61202"/>
                  </a:cubicBezTo>
                  <a:cubicBezTo>
                    <a:pt x="14689" y="61139"/>
                    <a:pt x="14313" y="60993"/>
                    <a:pt x="13936" y="60888"/>
                  </a:cubicBezTo>
                  <a:cubicBezTo>
                    <a:pt x="12932" y="60575"/>
                    <a:pt x="11969" y="60219"/>
                    <a:pt x="10965" y="59905"/>
                  </a:cubicBezTo>
                  <a:cubicBezTo>
                    <a:pt x="10860" y="59884"/>
                    <a:pt x="10735" y="59884"/>
                    <a:pt x="10588" y="59863"/>
                  </a:cubicBezTo>
                  <a:cubicBezTo>
                    <a:pt x="10525" y="60491"/>
                    <a:pt x="10588" y="61077"/>
                    <a:pt x="10630" y="61621"/>
                  </a:cubicBezTo>
                  <a:cubicBezTo>
                    <a:pt x="10756" y="62813"/>
                    <a:pt x="10212" y="63734"/>
                    <a:pt x="9396" y="64550"/>
                  </a:cubicBezTo>
                  <a:cubicBezTo>
                    <a:pt x="9186" y="64780"/>
                    <a:pt x="8914" y="64906"/>
                    <a:pt x="8600" y="64927"/>
                  </a:cubicBezTo>
                  <a:cubicBezTo>
                    <a:pt x="8245" y="64968"/>
                    <a:pt x="7910" y="64989"/>
                    <a:pt x="7596" y="64989"/>
                  </a:cubicBezTo>
                  <a:cubicBezTo>
                    <a:pt x="6843" y="64968"/>
                    <a:pt x="6362" y="64466"/>
                    <a:pt x="6341" y="63713"/>
                  </a:cubicBezTo>
                  <a:lnTo>
                    <a:pt x="6341" y="63148"/>
                  </a:lnTo>
                  <a:cubicBezTo>
                    <a:pt x="6508" y="61935"/>
                    <a:pt x="6675" y="60700"/>
                    <a:pt x="6843" y="59445"/>
                  </a:cubicBezTo>
                  <a:cubicBezTo>
                    <a:pt x="6927" y="58922"/>
                    <a:pt x="7157" y="58440"/>
                    <a:pt x="7450" y="58022"/>
                  </a:cubicBezTo>
                  <a:cubicBezTo>
                    <a:pt x="7784" y="57562"/>
                    <a:pt x="8307" y="57415"/>
                    <a:pt x="8810" y="57687"/>
                  </a:cubicBezTo>
                  <a:cubicBezTo>
                    <a:pt x="9542" y="58126"/>
                    <a:pt x="10337" y="58419"/>
                    <a:pt x="11132" y="58733"/>
                  </a:cubicBezTo>
                  <a:cubicBezTo>
                    <a:pt x="12492" y="59319"/>
                    <a:pt x="13894" y="59675"/>
                    <a:pt x="15296" y="60093"/>
                  </a:cubicBezTo>
                  <a:cubicBezTo>
                    <a:pt x="15819" y="60261"/>
                    <a:pt x="16091" y="60093"/>
                    <a:pt x="16279" y="59570"/>
                  </a:cubicBezTo>
                  <a:cubicBezTo>
                    <a:pt x="16363" y="59361"/>
                    <a:pt x="16405" y="59152"/>
                    <a:pt x="16447" y="58942"/>
                  </a:cubicBezTo>
                  <a:cubicBezTo>
                    <a:pt x="16572" y="58231"/>
                    <a:pt x="16719" y="57499"/>
                    <a:pt x="16865" y="56808"/>
                  </a:cubicBezTo>
                  <a:cubicBezTo>
                    <a:pt x="16907" y="56578"/>
                    <a:pt x="16970" y="56327"/>
                    <a:pt x="16782" y="56097"/>
                  </a:cubicBezTo>
                  <a:cubicBezTo>
                    <a:pt x="15777" y="56390"/>
                    <a:pt x="14731" y="56390"/>
                    <a:pt x="13727" y="56390"/>
                  </a:cubicBezTo>
                  <a:cubicBezTo>
                    <a:pt x="12953" y="56390"/>
                    <a:pt x="12199" y="56222"/>
                    <a:pt x="11488" y="55950"/>
                  </a:cubicBezTo>
                  <a:cubicBezTo>
                    <a:pt x="11279" y="55846"/>
                    <a:pt x="11048" y="55741"/>
                    <a:pt x="10860" y="55574"/>
                  </a:cubicBezTo>
                  <a:cubicBezTo>
                    <a:pt x="10504" y="55281"/>
                    <a:pt x="10442" y="54904"/>
                    <a:pt x="10714" y="54528"/>
                  </a:cubicBezTo>
                  <a:cubicBezTo>
                    <a:pt x="11048" y="54067"/>
                    <a:pt x="11383" y="53586"/>
                    <a:pt x="11781" y="53168"/>
                  </a:cubicBezTo>
                  <a:cubicBezTo>
                    <a:pt x="12701" y="52205"/>
                    <a:pt x="13643" y="51264"/>
                    <a:pt x="14605" y="50259"/>
                  </a:cubicBezTo>
                  <a:cubicBezTo>
                    <a:pt x="14605" y="50092"/>
                    <a:pt x="14605" y="49924"/>
                    <a:pt x="14585" y="49736"/>
                  </a:cubicBezTo>
                  <a:cubicBezTo>
                    <a:pt x="14522" y="49380"/>
                    <a:pt x="14668" y="49067"/>
                    <a:pt x="14836" y="48732"/>
                  </a:cubicBezTo>
                  <a:cubicBezTo>
                    <a:pt x="15547" y="47476"/>
                    <a:pt x="16510" y="46430"/>
                    <a:pt x="17284" y="45196"/>
                  </a:cubicBezTo>
                  <a:cubicBezTo>
                    <a:pt x="17430" y="44924"/>
                    <a:pt x="17639" y="44693"/>
                    <a:pt x="17849" y="44484"/>
                  </a:cubicBezTo>
                  <a:cubicBezTo>
                    <a:pt x="18455" y="43836"/>
                    <a:pt x="18979" y="43124"/>
                    <a:pt x="19439" y="42371"/>
                  </a:cubicBezTo>
                  <a:cubicBezTo>
                    <a:pt x="20757" y="40216"/>
                    <a:pt x="22264" y="38270"/>
                    <a:pt x="23917" y="36387"/>
                  </a:cubicBezTo>
                  <a:cubicBezTo>
                    <a:pt x="24021" y="36282"/>
                    <a:pt x="24105" y="36136"/>
                    <a:pt x="24189" y="36010"/>
                  </a:cubicBezTo>
                  <a:cubicBezTo>
                    <a:pt x="24189" y="35989"/>
                    <a:pt x="24189" y="35968"/>
                    <a:pt x="24147" y="35864"/>
                  </a:cubicBezTo>
                  <a:cubicBezTo>
                    <a:pt x="23979" y="35906"/>
                    <a:pt x="23812" y="35968"/>
                    <a:pt x="23665" y="36031"/>
                  </a:cubicBezTo>
                  <a:cubicBezTo>
                    <a:pt x="22033" y="36931"/>
                    <a:pt x="20276" y="37433"/>
                    <a:pt x="18539" y="37956"/>
                  </a:cubicBezTo>
                  <a:cubicBezTo>
                    <a:pt x="18079" y="38082"/>
                    <a:pt x="17639" y="38123"/>
                    <a:pt x="17200" y="38186"/>
                  </a:cubicBezTo>
                  <a:cubicBezTo>
                    <a:pt x="15756" y="38416"/>
                    <a:pt x="14313" y="38626"/>
                    <a:pt x="12848" y="38688"/>
                  </a:cubicBezTo>
                  <a:cubicBezTo>
                    <a:pt x="11969" y="38709"/>
                    <a:pt x="11111" y="38688"/>
                    <a:pt x="10232" y="38437"/>
                  </a:cubicBezTo>
                  <a:cubicBezTo>
                    <a:pt x="10170" y="38416"/>
                    <a:pt x="10065" y="38416"/>
                    <a:pt x="9981" y="38416"/>
                  </a:cubicBezTo>
                  <a:cubicBezTo>
                    <a:pt x="9772" y="39128"/>
                    <a:pt x="9772" y="39128"/>
                    <a:pt x="9061" y="39546"/>
                  </a:cubicBezTo>
                  <a:cubicBezTo>
                    <a:pt x="8433" y="39944"/>
                    <a:pt x="7805" y="40300"/>
                    <a:pt x="7136" y="40530"/>
                  </a:cubicBezTo>
                  <a:cubicBezTo>
                    <a:pt x="6822" y="40634"/>
                    <a:pt x="6529" y="40613"/>
                    <a:pt x="6257" y="40467"/>
                  </a:cubicBezTo>
                  <a:cubicBezTo>
                    <a:pt x="6027" y="40320"/>
                    <a:pt x="6006" y="39986"/>
                    <a:pt x="6215" y="39839"/>
                  </a:cubicBezTo>
                  <a:cubicBezTo>
                    <a:pt x="6362" y="39693"/>
                    <a:pt x="6571" y="39630"/>
                    <a:pt x="6759" y="39546"/>
                  </a:cubicBezTo>
                  <a:cubicBezTo>
                    <a:pt x="7157" y="39358"/>
                    <a:pt x="7617" y="39253"/>
                    <a:pt x="8077" y="38814"/>
                  </a:cubicBezTo>
                  <a:cubicBezTo>
                    <a:pt x="7805" y="38835"/>
                    <a:pt x="7680" y="38835"/>
                    <a:pt x="7554" y="38856"/>
                  </a:cubicBezTo>
                  <a:cubicBezTo>
                    <a:pt x="7031" y="38919"/>
                    <a:pt x="6529" y="39002"/>
                    <a:pt x="6006" y="39002"/>
                  </a:cubicBezTo>
                  <a:cubicBezTo>
                    <a:pt x="5608" y="39002"/>
                    <a:pt x="5378" y="38751"/>
                    <a:pt x="5399" y="38479"/>
                  </a:cubicBezTo>
                  <a:cubicBezTo>
                    <a:pt x="5399" y="38207"/>
                    <a:pt x="5608" y="37998"/>
                    <a:pt x="5943" y="37977"/>
                  </a:cubicBezTo>
                  <a:cubicBezTo>
                    <a:pt x="6111" y="37956"/>
                    <a:pt x="6257" y="37956"/>
                    <a:pt x="6403" y="37956"/>
                  </a:cubicBezTo>
                  <a:cubicBezTo>
                    <a:pt x="6613" y="37914"/>
                    <a:pt x="6822" y="37956"/>
                    <a:pt x="7031" y="37893"/>
                  </a:cubicBezTo>
                  <a:cubicBezTo>
                    <a:pt x="7387" y="37851"/>
                    <a:pt x="7722" y="37747"/>
                    <a:pt x="8287" y="37600"/>
                  </a:cubicBezTo>
                  <a:cubicBezTo>
                    <a:pt x="7282" y="37370"/>
                    <a:pt x="6529" y="37119"/>
                    <a:pt x="5692" y="37077"/>
                  </a:cubicBezTo>
                  <a:cubicBezTo>
                    <a:pt x="5148" y="37056"/>
                    <a:pt x="4730" y="36805"/>
                    <a:pt x="4353" y="36387"/>
                  </a:cubicBezTo>
                  <a:cubicBezTo>
                    <a:pt x="4583" y="35989"/>
                    <a:pt x="4939" y="35906"/>
                    <a:pt x="5294" y="35927"/>
                  </a:cubicBezTo>
                  <a:cubicBezTo>
                    <a:pt x="6445" y="36010"/>
                    <a:pt x="7575" y="36303"/>
                    <a:pt x="8705" y="36596"/>
                  </a:cubicBezTo>
                  <a:cubicBezTo>
                    <a:pt x="9249" y="36722"/>
                    <a:pt x="9688" y="37056"/>
                    <a:pt x="10023" y="37559"/>
                  </a:cubicBezTo>
                  <a:cubicBezTo>
                    <a:pt x="10567" y="37579"/>
                    <a:pt x="11132" y="37642"/>
                    <a:pt x="11676" y="37642"/>
                  </a:cubicBezTo>
                  <a:cubicBezTo>
                    <a:pt x="13371" y="37600"/>
                    <a:pt x="15066" y="37433"/>
                    <a:pt x="16761" y="37140"/>
                  </a:cubicBezTo>
                  <a:cubicBezTo>
                    <a:pt x="18958" y="36763"/>
                    <a:pt x="21071" y="36094"/>
                    <a:pt x="23080" y="35152"/>
                  </a:cubicBezTo>
                  <a:cubicBezTo>
                    <a:pt x="23686" y="34859"/>
                    <a:pt x="24314" y="34629"/>
                    <a:pt x="25025" y="34336"/>
                  </a:cubicBezTo>
                  <a:cubicBezTo>
                    <a:pt x="24795" y="34232"/>
                    <a:pt x="24712" y="34127"/>
                    <a:pt x="24544" y="34085"/>
                  </a:cubicBezTo>
                  <a:cubicBezTo>
                    <a:pt x="23059" y="33478"/>
                    <a:pt x="21531" y="32893"/>
                    <a:pt x="20067" y="32223"/>
                  </a:cubicBezTo>
                  <a:cubicBezTo>
                    <a:pt x="18727" y="31595"/>
                    <a:pt x="17535" y="30779"/>
                    <a:pt x="16405" y="29838"/>
                  </a:cubicBezTo>
                  <a:cubicBezTo>
                    <a:pt x="15735" y="29231"/>
                    <a:pt x="15066" y="28603"/>
                    <a:pt x="14396" y="27976"/>
                  </a:cubicBezTo>
                  <a:cubicBezTo>
                    <a:pt x="14375" y="27976"/>
                    <a:pt x="14292" y="27955"/>
                    <a:pt x="14250" y="27955"/>
                  </a:cubicBezTo>
                  <a:cubicBezTo>
                    <a:pt x="13204" y="28248"/>
                    <a:pt x="12262" y="27871"/>
                    <a:pt x="11320" y="27515"/>
                  </a:cubicBezTo>
                  <a:cubicBezTo>
                    <a:pt x="10797" y="27306"/>
                    <a:pt x="10379" y="26971"/>
                    <a:pt x="10086" y="26469"/>
                  </a:cubicBezTo>
                  <a:cubicBezTo>
                    <a:pt x="9270" y="25046"/>
                    <a:pt x="8621" y="23582"/>
                    <a:pt x="8852" y="21887"/>
                  </a:cubicBezTo>
                  <a:cubicBezTo>
                    <a:pt x="8914" y="21489"/>
                    <a:pt x="8872" y="21113"/>
                    <a:pt x="8872" y="20715"/>
                  </a:cubicBezTo>
                  <a:cubicBezTo>
                    <a:pt x="8872" y="20297"/>
                    <a:pt x="8956" y="19920"/>
                    <a:pt x="9249" y="19606"/>
                  </a:cubicBezTo>
                  <a:cubicBezTo>
                    <a:pt x="9312" y="19543"/>
                    <a:pt x="9396" y="19439"/>
                    <a:pt x="9458" y="19334"/>
                  </a:cubicBezTo>
                  <a:cubicBezTo>
                    <a:pt x="9960" y="18455"/>
                    <a:pt x="10714" y="18141"/>
                    <a:pt x="11676" y="18183"/>
                  </a:cubicBezTo>
                  <a:cubicBezTo>
                    <a:pt x="12137" y="18204"/>
                    <a:pt x="12639" y="18204"/>
                    <a:pt x="13162" y="18225"/>
                  </a:cubicBezTo>
                  <a:cubicBezTo>
                    <a:pt x="13664" y="17137"/>
                    <a:pt x="14166" y="16049"/>
                    <a:pt x="14668" y="14982"/>
                  </a:cubicBezTo>
                  <a:cubicBezTo>
                    <a:pt x="15191" y="13936"/>
                    <a:pt x="15756" y="12890"/>
                    <a:pt x="16510" y="12011"/>
                  </a:cubicBezTo>
                  <a:cubicBezTo>
                    <a:pt x="16175" y="11697"/>
                    <a:pt x="15840" y="11655"/>
                    <a:pt x="15484" y="11655"/>
                  </a:cubicBezTo>
                  <a:cubicBezTo>
                    <a:pt x="14731" y="11718"/>
                    <a:pt x="13978" y="11739"/>
                    <a:pt x="13225" y="11802"/>
                  </a:cubicBezTo>
                  <a:cubicBezTo>
                    <a:pt x="12220" y="11864"/>
                    <a:pt x="11341" y="12241"/>
                    <a:pt x="10525" y="12806"/>
                  </a:cubicBezTo>
                  <a:lnTo>
                    <a:pt x="7157" y="15170"/>
                  </a:lnTo>
                  <a:cubicBezTo>
                    <a:pt x="6529" y="15610"/>
                    <a:pt x="5818" y="15882"/>
                    <a:pt x="5064" y="16028"/>
                  </a:cubicBezTo>
                  <a:cubicBezTo>
                    <a:pt x="4541" y="16133"/>
                    <a:pt x="3976" y="16133"/>
                    <a:pt x="3621" y="15672"/>
                  </a:cubicBezTo>
                  <a:cubicBezTo>
                    <a:pt x="3307" y="15254"/>
                    <a:pt x="3077" y="14773"/>
                    <a:pt x="3328" y="14229"/>
                  </a:cubicBezTo>
                  <a:cubicBezTo>
                    <a:pt x="3349" y="14166"/>
                    <a:pt x="3307" y="14124"/>
                    <a:pt x="3307" y="14019"/>
                  </a:cubicBezTo>
                  <a:cubicBezTo>
                    <a:pt x="3098" y="13957"/>
                    <a:pt x="2867" y="13915"/>
                    <a:pt x="2637" y="13831"/>
                  </a:cubicBezTo>
                  <a:cubicBezTo>
                    <a:pt x="2386" y="13747"/>
                    <a:pt x="2156" y="13685"/>
                    <a:pt x="1968" y="13538"/>
                  </a:cubicBezTo>
                  <a:cubicBezTo>
                    <a:pt x="1570" y="13308"/>
                    <a:pt x="1382" y="12952"/>
                    <a:pt x="1445" y="12471"/>
                  </a:cubicBezTo>
                  <a:cubicBezTo>
                    <a:pt x="1570" y="11613"/>
                    <a:pt x="1696" y="10714"/>
                    <a:pt x="2240" y="9981"/>
                  </a:cubicBezTo>
                  <a:cubicBezTo>
                    <a:pt x="2365" y="9814"/>
                    <a:pt x="2449" y="9563"/>
                    <a:pt x="2574" y="9312"/>
                  </a:cubicBezTo>
                  <a:cubicBezTo>
                    <a:pt x="2344" y="9312"/>
                    <a:pt x="2198" y="9333"/>
                    <a:pt x="2051" y="9333"/>
                  </a:cubicBezTo>
                  <a:lnTo>
                    <a:pt x="1507" y="9416"/>
                  </a:lnTo>
                  <a:cubicBezTo>
                    <a:pt x="398" y="9458"/>
                    <a:pt x="1" y="9040"/>
                    <a:pt x="64" y="7952"/>
                  </a:cubicBezTo>
                  <a:cubicBezTo>
                    <a:pt x="126" y="6822"/>
                    <a:pt x="524" y="5838"/>
                    <a:pt x="1235" y="4939"/>
                  </a:cubicBezTo>
                  <a:cubicBezTo>
                    <a:pt x="1382" y="4792"/>
                    <a:pt x="1528" y="4583"/>
                    <a:pt x="1717" y="4520"/>
                  </a:cubicBezTo>
                  <a:cubicBezTo>
                    <a:pt x="2219" y="4395"/>
                    <a:pt x="2428" y="3976"/>
                    <a:pt x="2742" y="3662"/>
                  </a:cubicBezTo>
                  <a:cubicBezTo>
                    <a:pt x="3390" y="3055"/>
                    <a:pt x="4039" y="2449"/>
                    <a:pt x="4730" y="1905"/>
                  </a:cubicBezTo>
                  <a:cubicBezTo>
                    <a:pt x="4981" y="1695"/>
                    <a:pt x="5274" y="1507"/>
                    <a:pt x="5587" y="1382"/>
                  </a:cubicBezTo>
                  <a:cubicBezTo>
                    <a:pt x="7701" y="461"/>
                    <a:pt x="9877" y="1"/>
                    <a:pt x="12178" y="545"/>
                  </a:cubicBezTo>
                  <a:cubicBezTo>
                    <a:pt x="12681" y="670"/>
                    <a:pt x="13162" y="817"/>
                    <a:pt x="13685" y="921"/>
                  </a:cubicBezTo>
                  <a:cubicBezTo>
                    <a:pt x="15024" y="1193"/>
                    <a:pt x="16091" y="1884"/>
                    <a:pt x="17095" y="2763"/>
                  </a:cubicBezTo>
                  <a:cubicBezTo>
                    <a:pt x="17367" y="3035"/>
                    <a:pt x="17660" y="3328"/>
                    <a:pt x="17974" y="3558"/>
                  </a:cubicBezTo>
                  <a:cubicBezTo>
                    <a:pt x="19146" y="4541"/>
                    <a:pt x="19941" y="5776"/>
                    <a:pt x="20485" y="7198"/>
                  </a:cubicBezTo>
                  <a:cubicBezTo>
                    <a:pt x="20548" y="7303"/>
                    <a:pt x="20590" y="7429"/>
                    <a:pt x="20611" y="7533"/>
                  </a:cubicBezTo>
                  <a:cubicBezTo>
                    <a:pt x="20611" y="7554"/>
                    <a:pt x="20673" y="7575"/>
                    <a:pt x="20715" y="7659"/>
                  </a:cubicBezTo>
                  <a:cubicBezTo>
                    <a:pt x="20820" y="7617"/>
                    <a:pt x="20966" y="7575"/>
                    <a:pt x="21092" y="7512"/>
                  </a:cubicBezTo>
                  <a:cubicBezTo>
                    <a:pt x="21803" y="7031"/>
                    <a:pt x="22515" y="6613"/>
                    <a:pt x="23372" y="6424"/>
                  </a:cubicBezTo>
                  <a:cubicBezTo>
                    <a:pt x="24230" y="6257"/>
                    <a:pt x="25046" y="5859"/>
                    <a:pt x="25883" y="5587"/>
                  </a:cubicBezTo>
                  <a:cubicBezTo>
                    <a:pt x="26971" y="5232"/>
                    <a:pt x="28101" y="5001"/>
                    <a:pt x="29273" y="4960"/>
                  </a:cubicBezTo>
                  <a:cubicBezTo>
                    <a:pt x="30152" y="4939"/>
                    <a:pt x="30968" y="4918"/>
                    <a:pt x="31847" y="4834"/>
                  </a:cubicBezTo>
                  <a:cubicBezTo>
                    <a:pt x="33395" y="4708"/>
                    <a:pt x="34880" y="5022"/>
                    <a:pt x="36387" y="5148"/>
                  </a:cubicBezTo>
                  <a:lnTo>
                    <a:pt x="38835" y="6173"/>
                  </a:lnTo>
                  <a:cubicBezTo>
                    <a:pt x="39086" y="6278"/>
                    <a:pt x="39295" y="6424"/>
                    <a:pt x="39567" y="6508"/>
                  </a:cubicBezTo>
                  <a:cubicBezTo>
                    <a:pt x="40153" y="6696"/>
                    <a:pt x="40655" y="7010"/>
                    <a:pt x="41137" y="7408"/>
                  </a:cubicBezTo>
                  <a:cubicBezTo>
                    <a:pt x="41471" y="7659"/>
                    <a:pt x="41806" y="7889"/>
                    <a:pt x="42141" y="8161"/>
                  </a:cubicBezTo>
                  <a:cubicBezTo>
                    <a:pt x="42308" y="8265"/>
                    <a:pt x="42434" y="8391"/>
                    <a:pt x="42559" y="8517"/>
                  </a:cubicBezTo>
                  <a:cubicBezTo>
                    <a:pt x="43062" y="9019"/>
                    <a:pt x="43564" y="9521"/>
                    <a:pt x="44024" y="10023"/>
                  </a:cubicBezTo>
                  <a:cubicBezTo>
                    <a:pt x="44275" y="10253"/>
                    <a:pt x="44526" y="10504"/>
                    <a:pt x="44631" y="10797"/>
                  </a:cubicBezTo>
                  <a:cubicBezTo>
                    <a:pt x="45028" y="11739"/>
                    <a:pt x="45635" y="12534"/>
                    <a:pt x="46179" y="13371"/>
                  </a:cubicBezTo>
                  <a:cubicBezTo>
                    <a:pt x="46849" y="14375"/>
                    <a:pt x="47518" y="15400"/>
                    <a:pt x="48062" y="16468"/>
                  </a:cubicBezTo>
                  <a:cubicBezTo>
                    <a:pt x="48355" y="17032"/>
                    <a:pt x="48523" y="17597"/>
                    <a:pt x="48669" y="18204"/>
                  </a:cubicBezTo>
                  <a:cubicBezTo>
                    <a:pt x="48816" y="18874"/>
                    <a:pt x="48983" y="19564"/>
                    <a:pt x="49109" y="20276"/>
                  </a:cubicBezTo>
                  <a:cubicBezTo>
                    <a:pt x="49192" y="20715"/>
                    <a:pt x="49213" y="21175"/>
                    <a:pt x="49213" y="21636"/>
                  </a:cubicBezTo>
                  <a:cubicBezTo>
                    <a:pt x="49171" y="22201"/>
                    <a:pt x="49088" y="22786"/>
                    <a:pt x="49025" y="23351"/>
                  </a:cubicBezTo>
                  <a:cubicBezTo>
                    <a:pt x="48837" y="24900"/>
                    <a:pt x="48272" y="26281"/>
                    <a:pt x="47330" y="27515"/>
                  </a:cubicBezTo>
                  <a:cubicBezTo>
                    <a:pt x="46200" y="28959"/>
                    <a:pt x="45008" y="30340"/>
                    <a:pt x="43647" y="31574"/>
                  </a:cubicBezTo>
                  <a:cubicBezTo>
                    <a:pt x="43396" y="31784"/>
                    <a:pt x="43166" y="31951"/>
                    <a:pt x="42915" y="32118"/>
                  </a:cubicBezTo>
                  <a:cubicBezTo>
                    <a:pt x="41262" y="33186"/>
                    <a:pt x="39463" y="33876"/>
                    <a:pt x="37538" y="34399"/>
                  </a:cubicBezTo>
                  <a:cubicBezTo>
                    <a:pt x="36805" y="34608"/>
                    <a:pt x="36073" y="34776"/>
                    <a:pt x="35341" y="34964"/>
                  </a:cubicBezTo>
                  <a:cubicBezTo>
                    <a:pt x="35132" y="35173"/>
                    <a:pt x="35215" y="35445"/>
                    <a:pt x="35215" y="35675"/>
                  </a:cubicBezTo>
                  <a:cubicBezTo>
                    <a:pt x="35215" y="35906"/>
                    <a:pt x="35236" y="36178"/>
                    <a:pt x="35236" y="36240"/>
                  </a:cubicBezTo>
                  <a:cubicBezTo>
                    <a:pt x="35592" y="36722"/>
                    <a:pt x="35822" y="37056"/>
                    <a:pt x="36052" y="37391"/>
                  </a:cubicBezTo>
                  <a:cubicBezTo>
                    <a:pt x="36533" y="38019"/>
                    <a:pt x="36952" y="38709"/>
                    <a:pt x="37433" y="39316"/>
                  </a:cubicBezTo>
                  <a:cubicBezTo>
                    <a:pt x="39295" y="41534"/>
                    <a:pt x="41283" y="43647"/>
                    <a:pt x="43438" y="45593"/>
                  </a:cubicBezTo>
                  <a:cubicBezTo>
                    <a:pt x="44443" y="46535"/>
                    <a:pt x="45593" y="47330"/>
                    <a:pt x="46744" y="48167"/>
                  </a:cubicBezTo>
                  <a:cubicBezTo>
                    <a:pt x="47560" y="48753"/>
                    <a:pt x="48397" y="49318"/>
                    <a:pt x="49339" y="49694"/>
                  </a:cubicBezTo>
                  <a:cubicBezTo>
                    <a:pt x="49653" y="49820"/>
                    <a:pt x="49945" y="49903"/>
                    <a:pt x="50301" y="49799"/>
                  </a:cubicBezTo>
                  <a:cubicBezTo>
                    <a:pt x="51222" y="49485"/>
                    <a:pt x="52059" y="49715"/>
                    <a:pt x="52707" y="50427"/>
                  </a:cubicBezTo>
                  <a:cubicBezTo>
                    <a:pt x="52938" y="50657"/>
                    <a:pt x="53189" y="50761"/>
                    <a:pt x="53461" y="50845"/>
                  </a:cubicBezTo>
                  <a:cubicBezTo>
                    <a:pt x="54047" y="50950"/>
                    <a:pt x="54570" y="51180"/>
                    <a:pt x="55009" y="51577"/>
                  </a:cubicBezTo>
                  <a:cubicBezTo>
                    <a:pt x="58440" y="54402"/>
                    <a:pt x="61977" y="57122"/>
                    <a:pt x="65324" y="60051"/>
                  </a:cubicBezTo>
                  <a:cubicBezTo>
                    <a:pt x="67124" y="61642"/>
                    <a:pt x="68881" y="63295"/>
                    <a:pt x="70618" y="64906"/>
                  </a:cubicBezTo>
                  <a:cubicBezTo>
                    <a:pt x="70702" y="64968"/>
                    <a:pt x="70764" y="65010"/>
                    <a:pt x="70869" y="65094"/>
                  </a:cubicBezTo>
                  <a:cubicBezTo>
                    <a:pt x="72438" y="64885"/>
                    <a:pt x="74008" y="65178"/>
                    <a:pt x="75535" y="65492"/>
                  </a:cubicBezTo>
                  <a:cubicBezTo>
                    <a:pt x="75744" y="65533"/>
                    <a:pt x="75954" y="65575"/>
                    <a:pt x="76163" y="65596"/>
                  </a:cubicBezTo>
                  <a:cubicBezTo>
                    <a:pt x="76686" y="65680"/>
                    <a:pt x="77104" y="65596"/>
                    <a:pt x="77481" y="65157"/>
                  </a:cubicBezTo>
                  <a:cubicBezTo>
                    <a:pt x="77732" y="64843"/>
                    <a:pt x="78088" y="64571"/>
                    <a:pt x="78402" y="64278"/>
                  </a:cubicBezTo>
                  <a:cubicBezTo>
                    <a:pt x="78423" y="64111"/>
                    <a:pt x="78255" y="64027"/>
                    <a:pt x="78151" y="63922"/>
                  </a:cubicBezTo>
                  <a:cubicBezTo>
                    <a:pt x="77146" y="62981"/>
                    <a:pt x="76539" y="61725"/>
                    <a:pt x="75849" y="60554"/>
                  </a:cubicBezTo>
                  <a:cubicBezTo>
                    <a:pt x="75640" y="60156"/>
                    <a:pt x="75640" y="59738"/>
                    <a:pt x="75702" y="59298"/>
                  </a:cubicBezTo>
                  <a:cubicBezTo>
                    <a:pt x="75744" y="58838"/>
                    <a:pt x="76037" y="58587"/>
                    <a:pt x="76477" y="58503"/>
                  </a:cubicBezTo>
                  <a:cubicBezTo>
                    <a:pt x="78109" y="58252"/>
                    <a:pt x="79573" y="58524"/>
                    <a:pt x="80724" y="59821"/>
                  </a:cubicBezTo>
                  <a:cubicBezTo>
                    <a:pt x="81456" y="60616"/>
                    <a:pt x="82189" y="61432"/>
                    <a:pt x="82649" y="62395"/>
                  </a:cubicBezTo>
                  <a:cubicBezTo>
                    <a:pt x="83109" y="62604"/>
                    <a:pt x="83528" y="62771"/>
                    <a:pt x="83946" y="62960"/>
                  </a:cubicBezTo>
                  <a:cubicBezTo>
                    <a:pt x="84093" y="63023"/>
                    <a:pt x="84281" y="63127"/>
                    <a:pt x="84428" y="63169"/>
                  </a:cubicBezTo>
                  <a:cubicBezTo>
                    <a:pt x="85327" y="63316"/>
                    <a:pt x="86185" y="63629"/>
                    <a:pt x="87127" y="63650"/>
                  </a:cubicBezTo>
                  <a:cubicBezTo>
                    <a:pt x="87880" y="63713"/>
                    <a:pt x="88654" y="63797"/>
                    <a:pt x="89407" y="63839"/>
                  </a:cubicBezTo>
                  <a:cubicBezTo>
                    <a:pt x="90119" y="63901"/>
                    <a:pt x="90851" y="64132"/>
                    <a:pt x="91521" y="64362"/>
                  </a:cubicBezTo>
                  <a:cubicBezTo>
                    <a:pt x="92044" y="64550"/>
                    <a:pt x="92420" y="65010"/>
                    <a:pt x="92734" y="65429"/>
                  </a:cubicBezTo>
                  <a:cubicBezTo>
                    <a:pt x="92839" y="65575"/>
                    <a:pt x="92881" y="65784"/>
                    <a:pt x="92881" y="65952"/>
                  </a:cubicBezTo>
                  <a:cubicBezTo>
                    <a:pt x="92881" y="66412"/>
                    <a:pt x="92881" y="66873"/>
                    <a:pt x="92860" y="67312"/>
                  </a:cubicBezTo>
                  <a:cubicBezTo>
                    <a:pt x="92860" y="67668"/>
                    <a:pt x="92797" y="68002"/>
                    <a:pt x="92860" y="68316"/>
                  </a:cubicBezTo>
                  <a:cubicBezTo>
                    <a:pt x="93069" y="69760"/>
                    <a:pt x="92023" y="70806"/>
                    <a:pt x="91019" y="71287"/>
                  </a:cubicBezTo>
                  <a:cubicBezTo>
                    <a:pt x="90328" y="71643"/>
                    <a:pt x="89554" y="71706"/>
                    <a:pt x="88863" y="71915"/>
                  </a:cubicBezTo>
                  <a:cubicBezTo>
                    <a:pt x="88173" y="72103"/>
                    <a:pt x="87462" y="72124"/>
                    <a:pt x="86771" y="72187"/>
                  </a:cubicBezTo>
                  <a:cubicBezTo>
                    <a:pt x="86583" y="72187"/>
                    <a:pt x="86415" y="72229"/>
                    <a:pt x="86269" y="72229"/>
                  </a:cubicBezTo>
                  <a:cubicBezTo>
                    <a:pt x="86248" y="72480"/>
                    <a:pt x="86373" y="72480"/>
                    <a:pt x="86478" y="72522"/>
                  </a:cubicBezTo>
                  <a:cubicBezTo>
                    <a:pt x="86625" y="72606"/>
                    <a:pt x="86813" y="72689"/>
                    <a:pt x="86980" y="72731"/>
                  </a:cubicBezTo>
                  <a:cubicBezTo>
                    <a:pt x="88487" y="73233"/>
                    <a:pt x="89826" y="74091"/>
                    <a:pt x="91186" y="74886"/>
                  </a:cubicBezTo>
                  <a:cubicBezTo>
                    <a:pt x="91793" y="75221"/>
                    <a:pt x="92065" y="75786"/>
                    <a:pt x="92316" y="76372"/>
                  </a:cubicBezTo>
                  <a:cubicBezTo>
                    <a:pt x="92441" y="76707"/>
                    <a:pt x="92274" y="77041"/>
                    <a:pt x="92002" y="77251"/>
                  </a:cubicBezTo>
                  <a:cubicBezTo>
                    <a:pt x="91793" y="77397"/>
                    <a:pt x="91583" y="77544"/>
                    <a:pt x="91332" y="77544"/>
                  </a:cubicBezTo>
                  <a:cubicBezTo>
                    <a:pt x="90579" y="77627"/>
                    <a:pt x="89826" y="77669"/>
                    <a:pt x="89073" y="77669"/>
                  </a:cubicBezTo>
                  <a:cubicBezTo>
                    <a:pt x="88717" y="77669"/>
                    <a:pt x="88361" y="77523"/>
                    <a:pt x="88026" y="77397"/>
                  </a:cubicBezTo>
                  <a:cubicBezTo>
                    <a:pt x="87566" y="77230"/>
                    <a:pt x="87106" y="77041"/>
                    <a:pt x="86666" y="76832"/>
                  </a:cubicBezTo>
                  <a:cubicBezTo>
                    <a:pt x="86373" y="76707"/>
                    <a:pt x="86081" y="76497"/>
                    <a:pt x="85829" y="76288"/>
                  </a:cubicBezTo>
                  <a:cubicBezTo>
                    <a:pt x="85411" y="75995"/>
                    <a:pt x="84951" y="75891"/>
                    <a:pt x="84386" y="75995"/>
                  </a:cubicBezTo>
                  <a:cubicBezTo>
                    <a:pt x="84490" y="76163"/>
                    <a:pt x="84532" y="76267"/>
                    <a:pt x="84616" y="76351"/>
                  </a:cubicBezTo>
                  <a:cubicBezTo>
                    <a:pt x="84825" y="76497"/>
                    <a:pt x="85055" y="76686"/>
                    <a:pt x="85306" y="76811"/>
                  </a:cubicBezTo>
                  <a:cubicBezTo>
                    <a:pt x="86185" y="77313"/>
                    <a:pt x="86897" y="78046"/>
                    <a:pt x="87650" y="78694"/>
                  </a:cubicBezTo>
                  <a:cubicBezTo>
                    <a:pt x="88361" y="79322"/>
                    <a:pt x="88612" y="80159"/>
                    <a:pt x="88801" y="81017"/>
                  </a:cubicBezTo>
                  <a:cubicBezTo>
                    <a:pt x="88968" y="81728"/>
                    <a:pt x="88508" y="82272"/>
                    <a:pt x="87817" y="82398"/>
                  </a:cubicBezTo>
                  <a:cubicBezTo>
                    <a:pt x="86771" y="82586"/>
                    <a:pt x="85829" y="82461"/>
                    <a:pt x="85013" y="81707"/>
                  </a:cubicBezTo>
                  <a:cubicBezTo>
                    <a:pt x="84260" y="80996"/>
                    <a:pt x="83465" y="80305"/>
                    <a:pt x="82712" y="79636"/>
                  </a:cubicBezTo>
                  <a:cubicBezTo>
                    <a:pt x="82440" y="79427"/>
                    <a:pt x="82189" y="79238"/>
                    <a:pt x="81896" y="79071"/>
                  </a:cubicBezTo>
                  <a:cubicBezTo>
                    <a:pt x="81687" y="78925"/>
                    <a:pt x="81456" y="78904"/>
                    <a:pt x="81226" y="78862"/>
                  </a:cubicBezTo>
                  <a:cubicBezTo>
                    <a:pt x="80222" y="78653"/>
                    <a:pt x="79239" y="78799"/>
                    <a:pt x="78234" y="78820"/>
                  </a:cubicBezTo>
                  <a:cubicBezTo>
                    <a:pt x="77272" y="78883"/>
                    <a:pt x="76309" y="78966"/>
                    <a:pt x="75305" y="78966"/>
                  </a:cubicBezTo>
                  <a:cubicBezTo>
                    <a:pt x="73924" y="78987"/>
                    <a:pt x="72585" y="79217"/>
                    <a:pt x="71288" y="79720"/>
                  </a:cubicBezTo>
                  <a:cubicBezTo>
                    <a:pt x="70974" y="79845"/>
                    <a:pt x="70660" y="79929"/>
                    <a:pt x="70367" y="80033"/>
                  </a:cubicBezTo>
                  <a:cubicBezTo>
                    <a:pt x="69635" y="81540"/>
                    <a:pt x="68944" y="83005"/>
                    <a:pt x="68003" y="84365"/>
                  </a:cubicBezTo>
                  <a:cubicBezTo>
                    <a:pt x="67375" y="85264"/>
                    <a:pt x="66622" y="85976"/>
                    <a:pt x="65575" y="86331"/>
                  </a:cubicBezTo>
                  <a:cubicBezTo>
                    <a:pt x="64822" y="86583"/>
                    <a:pt x="64132" y="86290"/>
                    <a:pt x="63985" y="85515"/>
                  </a:cubicBezTo>
                  <a:cubicBezTo>
                    <a:pt x="63902" y="85181"/>
                    <a:pt x="63964" y="84783"/>
                    <a:pt x="63985" y="84448"/>
                  </a:cubicBezTo>
                  <a:cubicBezTo>
                    <a:pt x="64006" y="84155"/>
                    <a:pt x="64111" y="83842"/>
                    <a:pt x="64215" y="83590"/>
                  </a:cubicBezTo>
                  <a:cubicBezTo>
                    <a:pt x="64299" y="83402"/>
                    <a:pt x="64425" y="83214"/>
                    <a:pt x="64592" y="83088"/>
                  </a:cubicBezTo>
                  <a:cubicBezTo>
                    <a:pt x="64843" y="82816"/>
                    <a:pt x="65031" y="82502"/>
                    <a:pt x="65031" y="82147"/>
                  </a:cubicBezTo>
                  <a:cubicBezTo>
                    <a:pt x="64634" y="82021"/>
                    <a:pt x="64278" y="82063"/>
                    <a:pt x="63922" y="82126"/>
                  </a:cubicBezTo>
                  <a:cubicBezTo>
                    <a:pt x="63567" y="82189"/>
                    <a:pt x="63253" y="82440"/>
                    <a:pt x="63127" y="82795"/>
                  </a:cubicBezTo>
                  <a:cubicBezTo>
                    <a:pt x="62751" y="83716"/>
                    <a:pt x="62123" y="84469"/>
                    <a:pt x="61579" y="85285"/>
                  </a:cubicBezTo>
                  <a:cubicBezTo>
                    <a:pt x="61349" y="85641"/>
                    <a:pt x="61181" y="86039"/>
                    <a:pt x="61056" y="86436"/>
                  </a:cubicBezTo>
                  <a:cubicBezTo>
                    <a:pt x="60951" y="86750"/>
                    <a:pt x="60784" y="87064"/>
                    <a:pt x="60658" y="87357"/>
                  </a:cubicBezTo>
                  <a:cubicBezTo>
                    <a:pt x="60637" y="87420"/>
                    <a:pt x="60575" y="87524"/>
                    <a:pt x="60512" y="87587"/>
                  </a:cubicBezTo>
                  <a:cubicBezTo>
                    <a:pt x="59738" y="88131"/>
                    <a:pt x="59068" y="88821"/>
                    <a:pt x="58022" y="88717"/>
                  </a:cubicBezTo>
                  <a:cubicBezTo>
                    <a:pt x="57436" y="88654"/>
                    <a:pt x="56997" y="88298"/>
                    <a:pt x="56871" y="87712"/>
                  </a:cubicBezTo>
                  <a:cubicBezTo>
                    <a:pt x="56641" y="86666"/>
                    <a:pt x="56871" y="85746"/>
                    <a:pt x="57520" y="84909"/>
                  </a:cubicBezTo>
                  <a:cubicBezTo>
                    <a:pt x="57687" y="84741"/>
                    <a:pt x="57813" y="84532"/>
                    <a:pt x="57938" y="84323"/>
                  </a:cubicBezTo>
                  <a:cubicBezTo>
                    <a:pt x="58001" y="84218"/>
                    <a:pt x="58043" y="84072"/>
                    <a:pt x="58022" y="83967"/>
                  </a:cubicBezTo>
                  <a:cubicBezTo>
                    <a:pt x="57896" y="83402"/>
                    <a:pt x="58231" y="82984"/>
                    <a:pt x="58440" y="82502"/>
                  </a:cubicBezTo>
                  <a:cubicBezTo>
                    <a:pt x="58566" y="82230"/>
                    <a:pt x="58733" y="81958"/>
                    <a:pt x="58775" y="81666"/>
                  </a:cubicBezTo>
                  <a:cubicBezTo>
                    <a:pt x="59047" y="80557"/>
                    <a:pt x="59361" y="79427"/>
                    <a:pt x="59466" y="78276"/>
                  </a:cubicBezTo>
                  <a:cubicBezTo>
                    <a:pt x="59591" y="76895"/>
                    <a:pt x="59905" y="75493"/>
                    <a:pt x="60365" y="74196"/>
                  </a:cubicBezTo>
                  <a:cubicBezTo>
                    <a:pt x="60470" y="73861"/>
                    <a:pt x="60658" y="73547"/>
                    <a:pt x="60784" y="73233"/>
                  </a:cubicBezTo>
                  <a:cubicBezTo>
                    <a:pt x="60156" y="73171"/>
                    <a:pt x="59570" y="73150"/>
                    <a:pt x="58964" y="73066"/>
                  </a:cubicBezTo>
                  <a:cubicBezTo>
                    <a:pt x="57541" y="72878"/>
                    <a:pt x="56369" y="72250"/>
                    <a:pt x="55511" y="71078"/>
                  </a:cubicBezTo>
                  <a:cubicBezTo>
                    <a:pt x="55218" y="70681"/>
                    <a:pt x="54967" y="70304"/>
                    <a:pt x="54695" y="69886"/>
                  </a:cubicBezTo>
                  <a:cubicBezTo>
                    <a:pt x="54381" y="69362"/>
                    <a:pt x="54193" y="68777"/>
                    <a:pt x="54172" y="68149"/>
                  </a:cubicBezTo>
                  <a:cubicBezTo>
                    <a:pt x="54130" y="67291"/>
                    <a:pt x="54088" y="66454"/>
                    <a:pt x="54047" y="65596"/>
                  </a:cubicBezTo>
                  <a:cubicBezTo>
                    <a:pt x="53984" y="64571"/>
                    <a:pt x="54444" y="63755"/>
                    <a:pt x="55114" y="63085"/>
                  </a:cubicBezTo>
                  <a:cubicBezTo>
                    <a:pt x="55511" y="62688"/>
                    <a:pt x="55930" y="62562"/>
                    <a:pt x="56432" y="62876"/>
                  </a:cubicBezTo>
                  <a:cubicBezTo>
                    <a:pt x="56536" y="62918"/>
                    <a:pt x="56641" y="63002"/>
                    <a:pt x="56767" y="63085"/>
                  </a:cubicBezTo>
                  <a:lnTo>
                    <a:pt x="56850" y="63860"/>
                  </a:lnTo>
                  <a:cubicBezTo>
                    <a:pt x="56892" y="64655"/>
                    <a:pt x="56955" y="65429"/>
                    <a:pt x="56976" y="66245"/>
                  </a:cubicBezTo>
                  <a:cubicBezTo>
                    <a:pt x="56997" y="66873"/>
                    <a:pt x="57185" y="67437"/>
                    <a:pt x="57520" y="67961"/>
                  </a:cubicBezTo>
                  <a:cubicBezTo>
                    <a:pt x="58106" y="68797"/>
                    <a:pt x="58650" y="69634"/>
                    <a:pt x="59466" y="70262"/>
                  </a:cubicBezTo>
                  <a:cubicBezTo>
                    <a:pt x="59570" y="70346"/>
                    <a:pt x="59633" y="70430"/>
                    <a:pt x="59738" y="70513"/>
                  </a:cubicBezTo>
                  <a:cubicBezTo>
                    <a:pt x="61098" y="71518"/>
                    <a:pt x="61684" y="71685"/>
                    <a:pt x="63378" y="71455"/>
                  </a:cubicBezTo>
                  <a:cubicBezTo>
                    <a:pt x="63588" y="71413"/>
                    <a:pt x="63776" y="71308"/>
                    <a:pt x="63964" y="71246"/>
                  </a:cubicBezTo>
                  <a:cubicBezTo>
                    <a:pt x="64425" y="70994"/>
                    <a:pt x="64864" y="70743"/>
                    <a:pt x="65324" y="70513"/>
                  </a:cubicBezTo>
                  <a:cubicBezTo>
                    <a:pt x="65889" y="70241"/>
                    <a:pt x="66475" y="69990"/>
                    <a:pt x="67124" y="69906"/>
                  </a:cubicBezTo>
                  <a:cubicBezTo>
                    <a:pt x="67626" y="69844"/>
                    <a:pt x="68107" y="69614"/>
                    <a:pt x="68609" y="69509"/>
                  </a:cubicBezTo>
                  <a:cubicBezTo>
                    <a:pt x="69237" y="69383"/>
                    <a:pt x="69844" y="69279"/>
                    <a:pt x="70513" y="69153"/>
                  </a:cubicBezTo>
                  <a:cubicBezTo>
                    <a:pt x="70283" y="68777"/>
                    <a:pt x="70032" y="68484"/>
                    <a:pt x="69865" y="68149"/>
                  </a:cubicBezTo>
                  <a:cubicBezTo>
                    <a:pt x="69739" y="67793"/>
                    <a:pt x="69656" y="67396"/>
                    <a:pt x="69656" y="66998"/>
                  </a:cubicBezTo>
                  <a:cubicBezTo>
                    <a:pt x="69656" y="66601"/>
                    <a:pt x="69781" y="66245"/>
                    <a:pt x="69865" y="65764"/>
                  </a:cubicBezTo>
                  <a:cubicBezTo>
                    <a:pt x="69656" y="65554"/>
                    <a:pt x="69404" y="65240"/>
                    <a:pt x="69112" y="64989"/>
                  </a:cubicBezTo>
                  <a:cubicBezTo>
                    <a:pt x="66831" y="62897"/>
                    <a:pt x="64529" y="60784"/>
                    <a:pt x="62123" y="58817"/>
                  </a:cubicBezTo>
                  <a:cubicBezTo>
                    <a:pt x="60345" y="57373"/>
                    <a:pt x="58629" y="55909"/>
                    <a:pt x="56788" y="54507"/>
                  </a:cubicBezTo>
                  <a:cubicBezTo>
                    <a:pt x="55951" y="53837"/>
                    <a:pt x="55176" y="53105"/>
                    <a:pt x="54360" y="52435"/>
                  </a:cubicBezTo>
                  <a:cubicBezTo>
                    <a:pt x="53649" y="51849"/>
                    <a:pt x="53147" y="51724"/>
                    <a:pt x="52247" y="51808"/>
                  </a:cubicBezTo>
                  <a:cubicBezTo>
                    <a:pt x="52184" y="52017"/>
                    <a:pt x="52142" y="52247"/>
                    <a:pt x="52059" y="52477"/>
                  </a:cubicBezTo>
                  <a:cubicBezTo>
                    <a:pt x="52038" y="52540"/>
                    <a:pt x="51975" y="52561"/>
                    <a:pt x="51891" y="52644"/>
                  </a:cubicBezTo>
                  <a:cubicBezTo>
                    <a:pt x="51682" y="52561"/>
                    <a:pt x="51452" y="52477"/>
                    <a:pt x="51243" y="52372"/>
                  </a:cubicBezTo>
                  <a:cubicBezTo>
                    <a:pt x="51034" y="52268"/>
                    <a:pt x="50908" y="51996"/>
                    <a:pt x="50573" y="52226"/>
                  </a:cubicBezTo>
                  <a:cubicBezTo>
                    <a:pt x="50594" y="52372"/>
                    <a:pt x="50636" y="52540"/>
                    <a:pt x="50678" y="52728"/>
                  </a:cubicBezTo>
                  <a:cubicBezTo>
                    <a:pt x="50699" y="53000"/>
                    <a:pt x="50489" y="53209"/>
                    <a:pt x="50217" y="53105"/>
                  </a:cubicBezTo>
                  <a:cubicBezTo>
                    <a:pt x="49966" y="53042"/>
                    <a:pt x="49757" y="52875"/>
                    <a:pt x="49464" y="52749"/>
                  </a:cubicBezTo>
                  <a:cubicBezTo>
                    <a:pt x="49150" y="52937"/>
                    <a:pt x="48816" y="53168"/>
                    <a:pt x="48481" y="53314"/>
                  </a:cubicBezTo>
                  <a:cubicBezTo>
                    <a:pt x="48230" y="53419"/>
                    <a:pt x="47979" y="53502"/>
                    <a:pt x="47686" y="53565"/>
                  </a:cubicBezTo>
                  <a:cubicBezTo>
                    <a:pt x="47456" y="53586"/>
                    <a:pt x="47330" y="53356"/>
                    <a:pt x="47393" y="53105"/>
                  </a:cubicBezTo>
                  <a:cubicBezTo>
                    <a:pt x="47476" y="52833"/>
                    <a:pt x="47686" y="52665"/>
                    <a:pt x="47916" y="52519"/>
                  </a:cubicBezTo>
                  <a:cubicBezTo>
                    <a:pt x="48313" y="52268"/>
                    <a:pt x="48711" y="52038"/>
                    <a:pt x="49067" y="51787"/>
                  </a:cubicBezTo>
                  <a:cubicBezTo>
                    <a:pt x="49339" y="51598"/>
                    <a:pt x="49339" y="51598"/>
                    <a:pt x="49360" y="51012"/>
                  </a:cubicBezTo>
                  <a:cubicBezTo>
                    <a:pt x="49171" y="50908"/>
                    <a:pt x="49004" y="50761"/>
                    <a:pt x="48753" y="50678"/>
                  </a:cubicBezTo>
                  <a:cubicBezTo>
                    <a:pt x="47330" y="50113"/>
                    <a:pt x="46116" y="49192"/>
                    <a:pt x="44882" y="48292"/>
                  </a:cubicBezTo>
                  <a:cubicBezTo>
                    <a:pt x="42685" y="46702"/>
                    <a:pt x="40781" y="44777"/>
                    <a:pt x="38982" y="42748"/>
                  </a:cubicBezTo>
                  <a:cubicBezTo>
                    <a:pt x="37810" y="41471"/>
                    <a:pt x="36722" y="40111"/>
                    <a:pt x="35613" y="38814"/>
                  </a:cubicBezTo>
                  <a:cubicBezTo>
                    <a:pt x="35550" y="38751"/>
                    <a:pt x="35466" y="38709"/>
                    <a:pt x="35404" y="38667"/>
                  </a:cubicBezTo>
                  <a:cubicBezTo>
                    <a:pt x="35215" y="38877"/>
                    <a:pt x="35299" y="39086"/>
                    <a:pt x="35320" y="39295"/>
                  </a:cubicBezTo>
                  <a:cubicBezTo>
                    <a:pt x="35424" y="41471"/>
                    <a:pt x="35550" y="43626"/>
                    <a:pt x="35655" y="45782"/>
                  </a:cubicBezTo>
                  <a:cubicBezTo>
                    <a:pt x="35717" y="46974"/>
                    <a:pt x="35738" y="48167"/>
                    <a:pt x="35655" y="49339"/>
                  </a:cubicBezTo>
                  <a:cubicBezTo>
                    <a:pt x="35613" y="50134"/>
                    <a:pt x="35676" y="50908"/>
                    <a:pt x="35717" y="51724"/>
                  </a:cubicBezTo>
                  <a:cubicBezTo>
                    <a:pt x="35738" y="52121"/>
                    <a:pt x="35717" y="52519"/>
                    <a:pt x="35634" y="52896"/>
                  </a:cubicBezTo>
                  <a:cubicBezTo>
                    <a:pt x="35529" y="53356"/>
                    <a:pt x="35571" y="53816"/>
                    <a:pt x="35529" y="54256"/>
                  </a:cubicBezTo>
                  <a:cubicBezTo>
                    <a:pt x="35466" y="54674"/>
                    <a:pt x="35404" y="55093"/>
                    <a:pt x="35613" y="55490"/>
                  </a:cubicBezTo>
                  <a:cubicBezTo>
                    <a:pt x="35655" y="55574"/>
                    <a:pt x="35634" y="55678"/>
                    <a:pt x="35634" y="55762"/>
                  </a:cubicBezTo>
                  <a:cubicBezTo>
                    <a:pt x="35676" y="56913"/>
                    <a:pt x="35717" y="58064"/>
                    <a:pt x="35780" y="59214"/>
                  </a:cubicBezTo>
                  <a:cubicBezTo>
                    <a:pt x="35843" y="59779"/>
                    <a:pt x="35717" y="60282"/>
                    <a:pt x="35445" y="60784"/>
                  </a:cubicBezTo>
                  <a:cubicBezTo>
                    <a:pt x="35132" y="61411"/>
                    <a:pt x="34629" y="61579"/>
                    <a:pt x="34002" y="61265"/>
                  </a:cubicBezTo>
                  <a:cubicBezTo>
                    <a:pt x="33688" y="61119"/>
                    <a:pt x="33416" y="60847"/>
                    <a:pt x="33102" y="60679"/>
                  </a:cubicBezTo>
                  <a:cubicBezTo>
                    <a:pt x="32935" y="60575"/>
                    <a:pt x="32746" y="60428"/>
                    <a:pt x="32579" y="60303"/>
                  </a:cubicBezTo>
                  <a:cubicBezTo>
                    <a:pt x="32202" y="60888"/>
                    <a:pt x="32223" y="61621"/>
                    <a:pt x="31637" y="61976"/>
                  </a:cubicBezTo>
                  <a:cubicBezTo>
                    <a:pt x="31261" y="62207"/>
                    <a:pt x="30905" y="62416"/>
                    <a:pt x="30424" y="62688"/>
                  </a:cubicBezTo>
                  <a:cubicBezTo>
                    <a:pt x="30382" y="63044"/>
                    <a:pt x="30277" y="63525"/>
                    <a:pt x="30298" y="63985"/>
                  </a:cubicBezTo>
                  <a:cubicBezTo>
                    <a:pt x="30340" y="65722"/>
                    <a:pt x="30487" y="67437"/>
                    <a:pt x="30549" y="69258"/>
                  </a:cubicBezTo>
                  <a:cubicBezTo>
                    <a:pt x="30800" y="69279"/>
                    <a:pt x="31010" y="69300"/>
                    <a:pt x="31177" y="69300"/>
                  </a:cubicBezTo>
                  <a:cubicBezTo>
                    <a:pt x="31700" y="69300"/>
                    <a:pt x="32223" y="69216"/>
                    <a:pt x="32725" y="69258"/>
                  </a:cubicBezTo>
                  <a:cubicBezTo>
                    <a:pt x="33751" y="69279"/>
                    <a:pt x="34692" y="69614"/>
                    <a:pt x="35676" y="69844"/>
                  </a:cubicBezTo>
                  <a:cubicBezTo>
                    <a:pt x="35927" y="69906"/>
                    <a:pt x="36136" y="70053"/>
                    <a:pt x="36303" y="70220"/>
                  </a:cubicBezTo>
                  <a:cubicBezTo>
                    <a:pt x="36889" y="70764"/>
                    <a:pt x="37287" y="71476"/>
                    <a:pt x="37517" y="72229"/>
                  </a:cubicBezTo>
                  <a:cubicBezTo>
                    <a:pt x="37642" y="72710"/>
                    <a:pt x="37538" y="73150"/>
                    <a:pt x="37140" y="73484"/>
                  </a:cubicBezTo>
                  <a:cubicBezTo>
                    <a:pt x="36764" y="73819"/>
                    <a:pt x="36366" y="74175"/>
                    <a:pt x="35822" y="74238"/>
                  </a:cubicBezTo>
                  <a:cubicBezTo>
                    <a:pt x="34567" y="74447"/>
                    <a:pt x="33332" y="74489"/>
                    <a:pt x="32119" y="74007"/>
                  </a:cubicBezTo>
                  <a:cubicBezTo>
                    <a:pt x="31888" y="73924"/>
                    <a:pt x="31679" y="73819"/>
                    <a:pt x="31470" y="73694"/>
                  </a:cubicBezTo>
                  <a:cubicBezTo>
                    <a:pt x="31031" y="73463"/>
                    <a:pt x="30549" y="73191"/>
                    <a:pt x="30110" y="72940"/>
                  </a:cubicBezTo>
                  <a:cubicBezTo>
                    <a:pt x="29775" y="72731"/>
                    <a:pt x="29461" y="72501"/>
                    <a:pt x="29168" y="72229"/>
                  </a:cubicBezTo>
                  <a:cubicBezTo>
                    <a:pt x="28875" y="71978"/>
                    <a:pt x="28750" y="71664"/>
                    <a:pt x="28708" y="71266"/>
                  </a:cubicBezTo>
                  <a:cubicBezTo>
                    <a:pt x="28645" y="70848"/>
                    <a:pt x="28729" y="70471"/>
                    <a:pt x="29085" y="70220"/>
                  </a:cubicBezTo>
                  <a:cubicBezTo>
                    <a:pt x="29231" y="70137"/>
                    <a:pt x="29336" y="70032"/>
                    <a:pt x="29440" y="69927"/>
                  </a:cubicBezTo>
                  <a:cubicBezTo>
                    <a:pt x="29482" y="67417"/>
                    <a:pt x="28959" y="64927"/>
                    <a:pt x="29378" y="62416"/>
                  </a:cubicBezTo>
                  <a:cubicBezTo>
                    <a:pt x="28499" y="61872"/>
                    <a:pt x="28038" y="60993"/>
                    <a:pt x="27599" y="60177"/>
                  </a:cubicBezTo>
                  <a:cubicBezTo>
                    <a:pt x="27369" y="60114"/>
                    <a:pt x="27306" y="60303"/>
                    <a:pt x="27243" y="60407"/>
                  </a:cubicBezTo>
                  <a:cubicBezTo>
                    <a:pt x="27055" y="60637"/>
                    <a:pt x="26867" y="60909"/>
                    <a:pt x="26657" y="61119"/>
                  </a:cubicBezTo>
                  <a:cubicBezTo>
                    <a:pt x="26406" y="61432"/>
                    <a:pt x="26030" y="61579"/>
                    <a:pt x="25632" y="61642"/>
                  </a:cubicBezTo>
                  <a:cubicBezTo>
                    <a:pt x="24126" y="61851"/>
                    <a:pt x="22975" y="61307"/>
                    <a:pt x="22075" y="60093"/>
                  </a:cubicBezTo>
                  <a:cubicBezTo>
                    <a:pt x="22138" y="59758"/>
                    <a:pt x="22012" y="59507"/>
                    <a:pt x="21803" y="59152"/>
                  </a:cubicBezTo>
                  <a:close/>
                  <a:moveTo>
                    <a:pt x="15296" y="26825"/>
                  </a:moveTo>
                  <a:cubicBezTo>
                    <a:pt x="15526" y="27180"/>
                    <a:pt x="15714" y="27452"/>
                    <a:pt x="15945" y="27704"/>
                  </a:cubicBezTo>
                  <a:cubicBezTo>
                    <a:pt x="17200" y="28959"/>
                    <a:pt x="18560" y="30068"/>
                    <a:pt x="20150" y="30863"/>
                  </a:cubicBezTo>
                  <a:cubicBezTo>
                    <a:pt x="21343" y="31428"/>
                    <a:pt x="22577" y="31951"/>
                    <a:pt x="23812" y="32474"/>
                  </a:cubicBezTo>
                  <a:cubicBezTo>
                    <a:pt x="24816" y="32893"/>
                    <a:pt x="25779" y="33290"/>
                    <a:pt x="26804" y="33667"/>
                  </a:cubicBezTo>
                  <a:cubicBezTo>
                    <a:pt x="27264" y="33834"/>
                    <a:pt x="27787" y="34002"/>
                    <a:pt x="28290" y="34022"/>
                  </a:cubicBezTo>
                  <a:cubicBezTo>
                    <a:pt x="29461" y="34085"/>
                    <a:pt x="30675" y="34085"/>
                    <a:pt x="31847" y="34022"/>
                  </a:cubicBezTo>
                  <a:cubicBezTo>
                    <a:pt x="32997" y="33981"/>
                    <a:pt x="34148" y="33876"/>
                    <a:pt x="35299" y="33771"/>
                  </a:cubicBezTo>
                  <a:cubicBezTo>
                    <a:pt x="35676" y="33730"/>
                    <a:pt x="36136" y="33730"/>
                    <a:pt x="36450" y="33562"/>
                  </a:cubicBezTo>
                  <a:cubicBezTo>
                    <a:pt x="36994" y="33248"/>
                    <a:pt x="37580" y="33144"/>
                    <a:pt x="38145" y="32934"/>
                  </a:cubicBezTo>
                  <a:cubicBezTo>
                    <a:pt x="39526" y="32453"/>
                    <a:pt x="40886" y="31951"/>
                    <a:pt x="42141" y="31156"/>
                  </a:cubicBezTo>
                  <a:cubicBezTo>
                    <a:pt x="42455" y="30926"/>
                    <a:pt x="42748" y="30758"/>
                    <a:pt x="43041" y="30486"/>
                  </a:cubicBezTo>
                  <a:cubicBezTo>
                    <a:pt x="44129" y="29503"/>
                    <a:pt x="45112" y="28352"/>
                    <a:pt x="46075" y="27222"/>
                  </a:cubicBezTo>
                  <a:cubicBezTo>
                    <a:pt x="47163" y="25925"/>
                    <a:pt x="47853" y="24419"/>
                    <a:pt x="48041" y="22703"/>
                  </a:cubicBezTo>
                  <a:cubicBezTo>
                    <a:pt x="48167" y="21615"/>
                    <a:pt x="48188" y="20610"/>
                    <a:pt x="47937" y="19522"/>
                  </a:cubicBezTo>
                  <a:cubicBezTo>
                    <a:pt x="47435" y="17367"/>
                    <a:pt x="47414" y="17179"/>
                    <a:pt x="46577" y="15693"/>
                  </a:cubicBezTo>
                  <a:cubicBezTo>
                    <a:pt x="46493" y="15526"/>
                    <a:pt x="46388" y="15380"/>
                    <a:pt x="46284" y="15212"/>
                  </a:cubicBezTo>
                  <a:cubicBezTo>
                    <a:pt x="46116" y="14982"/>
                    <a:pt x="45970" y="14773"/>
                    <a:pt x="45782" y="14480"/>
                  </a:cubicBezTo>
                  <a:cubicBezTo>
                    <a:pt x="45217" y="15233"/>
                    <a:pt x="44505" y="15714"/>
                    <a:pt x="43668" y="15944"/>
                  </a:cubicBezTo>
                  <a:cubicBezTo>
                    <a:pt x="43083" y="16112"/>
                    <a:pt x="42497" y="16216"/>
                    <a:pt x="41890" y="16279"/>
                  </a:cubicBezTo>
                  <a:cubicBezTo>
                    <a:pt x="40634" y="16447"/>
                    <a:pt x="39400" y="16279"/>
                    <a:pt x="38145" y="16237"/>
                  </a:cubicBezTo>
                  <a:cubicBezTo>
                    <a:pt x="37098" y="16216"/>
                    <a:pt x="36115" y="15924"/>
                    <a:pt x="35173" y="15505"/>
                  </a:cubicBezTo>
                  <a:cubicBezTo>
                    <a:pt x="34797" y="15338"/>
                    <a:pt x="34441" y="15191"/>
                    <a:pt x="34085" y="15003"/>
                  </a:cubicBezTo>
                  <a:lnTo>
                    <a:pt x="33541" y="14773"/>
                  </a:lnTo>
                  <a:cubicBezTo>
                    <a:pt x="33458" y="14856"/>
                    <a:pt x="33416" y="14898"/>
                    <a:pt x="33395" y="14961"/>
                  </a:cubicBezTo>
                  <a:cubicBezTo>
                    <a:pt x="32997" y="16112"/>
                    <a:pt x="32307" y="17053"/>
                    <a:pt x="31470" y="17932"/>
                  </a:cubicBezTo>
                  <a:cubicBezTo>
                    <a:pt x="31135" y="18267"/>
                    <a:pt x="30821" y="18665"/>
                    <a:pt x="30507" y="19041"/>
                  </a:cubicBezTo>
                  <a:cubicBezTo>
                    <a:pt x="29378" y="20422"/>
                    <a:pt x="27913" y="20987"/>
                    <a:pt x="26176" y="20966"/>
                  </a:cubicBezTo>
                  <a:cubicBezTo>
                    <a:pt x="25653" y="20966"/>
                    <a:pt x="25277" y="20736"/>
                    <a:pt x="25088" y="20255"/>
                  </a:cubicBezTo>
                  <a:cubicBezTo>
                    <a:pt x="24963" y="19899"/>
                    <a:pt x="24858" y="19501"/>
                    <a:pt x="24837" y="19104"/>
                  </a:cubicBezTo>
                  <a:cubicBezTo>
                    <a:pt x="24753" y="18476"/>
                    <a:pt x="24753" y="17828"/>
                    <a:pt x="24733" y="17200"/>
                  </a:cubicBezTo>
                  <a:cubicBezTo>
                    <a:pt x="24733" y="17074"/>
                    <a:pt x="24774" y="16886"/>
                    <a:pt x="24502" y="16844"/>
                  </a:cubicBezTo>
                  <a:cubicBezTo>
                    <a:pt x="24293" y="17053"/>
                    <a:pt x="24021" y="17263"/>
                    <a:pt x="23791" y="17493"/>
                  </a:cubicBezTo>
                  <a:cubicBezTo>
                    <a:pt x="22870" y="18413"/>
                    <a:pt x="21908" y="19209"/>
                    <a:pt x="20862" y="19941"/>
                  </a:cubicBezTo>
                  <a:cubicBezTo>
                    <a:pt x="20108" y="20506"/>
                    <a:pt x="19271" y="20945"/>
                    <a:pt x="18372" y="21301"/>
                  </a:cubicBezTo>
                  <a:cubicBezTo>
                    <a:pt x="17870" y="21510"/>
                    <a:pt x="17326" y="21615"/>
                    <a:pt x="16782" y="21698"/>
                  </a:cubicBezTo>
                  <a:cubicBezTo>
                    <a:pt x="16091" y="21782"/>
                    <a:pt x="15526" y="21615"/>
                    <a:pt x="15045" y="21092"/>
                  </a:cubicBezTo>
                  <a:cubicBezTo>
                    <a:pt x="14668" y="20652"/>
                    <a:pt x="14208" y="20297"/>
                    <a:pt x="13685" y="20045"/>
                  </a:cubicBezTo>
                  <a:cubicBezTo>
                    <a:pt x="13580" y="20004"/>
                    <a:pt x="13476" y="19920"/>
                    <a:pt x="13413" y="19836"/>
                  </a:cubicBezTo>
                  <a:cubicBezTo>
                    <a:pt x="12722" y="19062"/>
                    <a:pt x="11865" y="19271"/>
                    <a:pt x="11028" y="19397"/>
                  </a:cubicBezTo>
                  <a:cubicBezTo>
                    <a:pt x="10923" y="19418"/>
                    <a:pt x="10797" y="19501"/>
                    <a:pt x="10735" y="19585"/>
                  </a:cubicBezTo>
                  <a:cubicBezTo>
                    <a:pt x="10379" y="20025"/>
                    <a:pt x="9960" y="20443"/>
                    <a:pt x="10065" y="21092"/>
                  </a:cubicBezTo>
                  <a:cubicBezTo>
                    <a:pt x="10107" y="21385"/>
                    <a:pt x="10023" y="21698"/>
                    <a:pt x="10002" y="22012"/>
                  </a:cubicBezTo>
                  <a:cubicBezTo>
                    <a:pt x="9856" y="23393"/>
                    <a:pt x="10337" y="24586"/>
                    <a:pt x="11007" y="25737"/>
                  </a:cubicBezTo>
                  <a:cubicBezTo>
                    <a:pt x="11216" y="26113"/>
                    <a:pt x="11551" y="26364"/>
                    <a:pt x="11990" y="26490"/>
                  </a:cubicBezTo>
                  <a:cubicBezTo>
                    <a:pt x="13099" y="26867"/>
                    <a:pt x="14145" y="27076"/>
                    <a:pt x="15296" y="26825"/>
                  </a:cubicBezTo>
                  <a:close/>
                  <a:moveTo>
                    <a:pt x="15840" y="49673"/>
                  </a:moveTo>
                  <a:cubicBezTo>
                    <a:pt x="16049" y="49903"/>
                    <a:pt x="16258" y="50155"/>
                    <a:pt x="16489" y="50364"/>
                  </a:cubicBezTo>
                  <a:cubicBezTo>
                    <a:pt x="17744" y="51598"/>
                    <a:pt x="19125" y="52603"/>
                    <a:pt x="20652" y="53460"/>
                  </a:cubicBezTo>
                  <a:cubicBezTo>
                    <a:pt x="21322" y="53858"/>
                    <a:pt x="22054" y="54172"/>
                    <a:pt x="22828" y="54402"/>
                  </a:cubicBezTo>
                  <a:cubicBezTo>
                    <a:pt x="25758" y="55239"/>
                    <a:pt x="28750" y="55678"/>
                    <a:pt x="31826" y="55448"/>
                  </a:cubicBezTo>
                  <a:cubicBezTo>
                    <a:pt x="32244" y="55427"/>
                    <a:pt x="32683" y="55385"/>
                    <a:pt x="33102" y="55365"/>
                  </a:cubicBezTo>
                  <a:cubicBezTo>
                    <a:pt x="33248" y="55365"/>
                    <a:pt x="33416" y="55344"/>
                    <a:pt x="33541" y="55344"/>
                  </a:cubicBezTo>
                  <a:cubicBezTo>
                    <a:pt x="34023" y="55281"/>
                    <a:pt x="34357" y="55051"/>
                    <a:pt x="34441" y="54590"/>
                  </a:cubicBezTo>
                  <a:cubicBezTo>
                    <a:pt x="34504" y="54214"/>
                    <a:pt x="34546" y="53879"/>
                    <a:pt x="34567" y="53502"/>
                  </a:cubicBezTo>
                  <a:cubicBezTo>
                    <a:pt x="34588" y="53251"/>
                    <a:pt x="34567" y="52958"/>
                    <a:pt x="34608" y="52707"/>
                  </a:cubicBezTo>
                  <a:cubicBezTo>
                    <a:pt x="34755" y="52247"/>
                    <a:pt x="34755" y="51808"/>
                    <a:pt x="34692" y="51347"/>
                  </a:cubicBezTo>
                  <a:cubicBezTo>
                    <a:pt x="34608" y="50364"/>
                    <a:pt x="34650" y="49401"/>
                    <a:pt x="34692" y="48439"/>
                  </a:cubicBezTo>
                  <a:cubicBezTo>
                    <a:pt x="34713" y="47874"/>
                    <a:pt x="34755" y="47330"/>
                    <a:pt x="34713" y="46786"/>
                  </a:cubicBezTo>
                  <a:cubicBezTo>
                    <a:pt x="34546" y="43041"/>
                    <a:pt x="34336" y="39295"/>
                    <a:pt x="34148" y="35592"/>
                  </a:cubicBezTo>
                  <a:cubicBezTo>
                    <a:pt x="34148" y="35403"/>
                    <a:pt x="34064" y="35257"/>
                    <a:pt x="34023" y="35048"/>
                  </a:cubicBezTo>
                  <a:cubicBezTo>
                    <a:pt x="31428" y="35362"/>
                    <a:pt x="28896" y="35424"/>
                    <a:pt x="26406" y="34776"/>
                  </a:cubicBezTo>
                  <a:cubicBezTo>
                    <a:pt x="25967" y="35152"/>
                    <a:pt x="25695" y="35571"/>
                    <a:pt x="25444" y="36031"/>
                  </a:cubicBezTo>
                  <a:cubicBezTo>
                    <a:pt x="25256" y="36387"/>
                    <a:pt x="25046" y="36743"/>
                    <a:pt x="24816" y="37035"/>
                  </a:cubicBezTo>
                  <a:cubicBezTo>
                    <a:pt x="23163" y="39002"/>
                    <a:pt x="21636" y="41053"/>
                    <a:pt x="20318" y="43229"/>
                  </a:cubicBezTo>
                  <a:cubicBezTo>
                    <a:pt x="20004" y="43752"/>
                    <a:pt x="19627" y="44233"/>
                    <a:pt x="19271" y="44714"/>
                  </a:cubicBezTo>
                  <a:cubicBezTo>
                    <a:pt x="18748" y="45405"/>
                    <a:pt x="18225" y="46054"/>
                    <a:pt x="17702" y="46723"/>
                  </a:cubicBezTo>
                  <a:cubicBezTo>
                    <a:pt x="17388" y="47162"/>
                    <a:pt x="17116" y="47602"/>
                    <a:pt x="16782" y="47999"/>
                  </a:cubicBezTo>
                  <a:cubicBezTo>
                    <a:pt x="16384" y="48460"/>
                    <a:pt x="16091" y="49004"/>
                    <a:pt x="15840" y="49673"/>
                  </a:cubicBezTo>
                  <a:close/>
                  <a:moveTo>
                    <a:pt x="45112" y="13622"/>
                  </a:moveTo>
                  <a:lnTo>
                    <a:pt x="44087" y="12136"/>
                  </a:lnTo>
                  <a:cubicBezTo>
                    <a:pt x="43878" y="11843"/>
                    <a:pt x="43543" y="11655"/>
                    <a:pt x="43647" y="11195"/>
                  </a:cubicBezTo>
                  <a:cubicBezTo>
                    <a:pt x="43668" y="11090"/>
                    <a:pt x="43459" y="10902"/>
                    <a:pt x="43334" y="10776"/>
                  </a:cubicBezTo>
                  <a:cubicBezTo>
                    <a:pt x="42831" y="10274"/>
                    <a:pt x="42329" y="9772"/>
                    <a:pt x="41869" y="9291"/>
                  </a:cubicBezTo>
                  <a:lnTo>
                    <a:pt x="41681" y="9102"/>
                  </a:lnTo>
                  <a:cubicBezTo>
                    <a:pt x="41241" y="8768"/>
                    <a:pt x="40823" y="8412"/>
                    <a:pt x="40362" y="8140"/>
                  </a:cubicBezTo>
                  <a:cubicBezTo>
                    <a:pt x="40090" y="7931"/>
                    <a:pt x="39735" y="7742"/>
                    <a:pt x="39400" y="7617"/>
                  </a:cubicBezTo>
                  <a:cubicBezTo>
                    <a:pt x="38982" y="7470"/>
                    <a:pt x="38647" y="7240"/>
                    <a:pt x="38249" y="7052"/>
                  </a:cubicBezTo>
                  <a:cubicBezTo>
                    <a:pt x="37329" y="6592"/>
                    <a:pt x="36387" y="6152"/>
                    <a:pt x="35341" y="6069"/>
                  </a:cubicBezTo>
                  <a:cubicBezTo>
                    <a:pt x="34797" y="6048"/>
                    <a:pt x="34253" y="5943"/>
                    <a:pt x="33730" y="5880"/>
                  </a:cubicBezTo>
                  <a:cubicBezTo>
                    <a:pt x="33353" y="5859"/>
                    <a:pt x="32997" y="5838"/>
                    <a:pt x="32621" y="5838"/>
                  </a:cubicBezTo>
                  <a:cubicBezTo>
                    <a:pt x="31365" y="5880"/>
                    <a:pt x="30152" y="5901"/>
                    <a:pt x="28896" y="6048"/>
                  </a:cubicBezTo>
                  <a:cubicBezTo>
                    <a:pt x="28164" y="6110"/>
                    <a:pt x="27390" y="6194"/>
                    <a:pt x="26762" y="6487"/>
                  </a:cubicBezTo>
                  <a:cubicBezTo>
                    <a:pt x="25883" y="6885"/>
                    <a:pt x="24879" y="6947"/>
                    <a:pt x="24042" y="7512"/>
                  </a:cubicBezTo>
                  <a:cubicBezTo>
                    <a:pt x="23917" y="7575"/>
                    <a:pt x="23770" y="7617"/>
                    <a:pt x="23603" y="7617"/>
                  </a:cubicBezTo>
                  <a:cubicBezTo>
                    <a:pt x="22410" y="7721"/>
                    <a:pt x="21427" y="8307"/>
                    <a:pt x="20569" y="9102"/>
                  </a:cubicBezTo>
                  <a:lnTo>
                    <a:pt x="20171" y="9500"/>
                  </a:lnTo>
                  <a:cubicBezTo>
                    <a:pt x="18769" y="10755"/>
                    <a:pt x="17723" y="12262"/>
                    <a:pt x="16698" y="13810"/>
                  </a:cubicBezTo>
                  <a:cubicBezTo>
                    <a:pt x="15714" y="15317"/>
                    <a:pt x="15087" y="16991"/>
                    <a:pt x="14375" y="18644"/>
                  </a:cubicBezTo>
                  <a:cubicBezTo>
                    <a:pt x="14354" y="18727"/>
                    <a:pt x="14354" y="18832"/>
                    <a:pt x="14313" y="18916"/>
                  </a:cubicBezTo>
                  <a:cubicBezTo>
                    <a:pt x="14898" y="19397"/>
                    <a:pt x="15442" y="19857"/>
                    <a:pt x="15966" y="20338"/>
                  </a:cubicBezTo>
                  <a:cubicBezTo>
                    <a:pt x="16258" y="20631"/>
                    <a:pt x="16572" y="20715"/>
                    <a:pt x="16970" y="20631"/>
                  </a:cubicBezTo>
                  <a:cubicBezTo>
                    <a:pt x="18037" y="20422"/>
                    <a:pt x="18979" y="19962"/>
                    <a:pt x="19857" y="19355"/>
                  </a:cubicBezTo>
                  <a:cubicBezTo>
                    <a:pt x="20841" y="18727"/>
                    <a:pt x="21740" y="17995"/>
                    <a:pt x="22577" y="17200"/>
                  </a:cubicBezTo>
                  <a:cubicBezTo>
                    <a:pt x="23038" y="16781"/>
                    <a:pt x="23456" y="16342"/>
                    <a:pt x="23896" y="15924"/>
                  </a:cubicBezTo>
                  <a:cubicBezTo>
                    <a:pt x="24356" y="15484"/>
                    <a:pt x="24837" y="15066"/>
                    <a:pt x="25297" y="14647"/>
                  </a:cubicBezTo>
                  <a:cubicBezTo>
                    <a:pt x="25549" y="14438"/>
                    <a:pt x="25779" y="14417"/>
                    <a:pt x="25967" y="14563"/>
                  </a:cubicBezTo>
                  <a:cubicBezTo>
                    <a:pt x="26197" y="14731"/>
                    <a:pt x="26239" y="14961"/>
                    <a:pt x="26197" y="15212"/>
                  </a:cubicBezTo>
                  <a:cubicBezTo>
                    <a:pt x="26176" y="15359"/>
                    <a:pt x="26134" y="15463"/>
                    <a:pt x="26093" y="15568"/>
                  </a:cubicBezTo>
                  <a:cubicBezTo>
                    <a:pt x="25862" y="16216"/>
                    <a:pt x="25821" y="16865"/>
                    <a:pt x="25883" y="17556"/>
                  </a:cubicBezTo>
                  <a:cubicBezTo>
                    <a:pt x="25904" y="18037"/>
                    <a:pt x="25925" y="18518"/>
                    <a:pt x="25988" y="19020"/>
                  </a:cubicBezTo>
                  <a:cubicBezTo>
                    <a:pt x="26009" y="19271"/>
                    <a:pt x="26009" y="19564"/>
                    <a:pt x="26218" y="19794"/>
                  </a:cubicBezTo>
                  <a:cubicBezTo>
                    <a:pt x="26302" y="19815"/>
                    <a:pt x="26385" y="19857"/>
                    <a:pt x="26448" y="19857"/>
                  </a:cubicBezTo>
                  <a:cubicBezTo>
                    <a:pt x="27683" y="19857"/>
                    <a:pt x="28708" y="19397"/>
                    <a:pt x="29524" y="18497"/>
                  </a:cubicBezTo>
                  <a:cubicBezTo>
                    <a:pt x="30005" y="17911"/>
                    <a:pt x="30570" y="17367"/>
                    <a:pt x="31031" y="16781"/>
                  </a:cubicBezTo>
                  <a:cubicBezTo>
                    <a:pt x="31428" y="16300"/>
                    <a:pt x="31763" y="15735"/>
                    <a:pt x="32098" y="15191"/>
                  </a:cubicBezTo>
                  <a:cubicBezTo>
                    <a:pt x="32370" y="14773"/>
                    <a:pt x="32474" y="14312"/>
                    <a:pt x="32286" y="13789"/>
                  </a:cubicBezTo>
                  <a:cubicBezTo>
                    <a:pt x="32495" y="13622"/>
                    <a:pt x="32683" y="13496"/>
                    <a:pt x="32893" y="13308"/>
                  </a:cubicBezTo>
                  <a:cubicBezTo>
                    <a:pt x="33123" y="13413"/>
                    <a:pt x="33332" y="13538"/>
                    <a:pt x="33562" y="13622"/>
                  </a:cubicBezTo>
                  <a:cubicBezTo>
                    <a:pt x="34357" y="13957"/>
                    <a:pt x="35132" y="14312"/>
                    <a:pt x="35927" y="14626"/>
                  </a:cubicBezTo>
                  <a:cubicBezTo>
                    <a:pt x="36596" y="14898"/>
                    <a:pt x="37308" y="15087"/>
                    <a:pt x="38040" y="15108"/>
                  </a:cubicBezTo>
                  <a:cubicBezTo>
                    <a:pt x="38940" y="15149"/>
                    <a:pt x="39798" y="15191"/>
                    <a:pt x="40676" y="15212"/>
                  </a:cubicBezTo>
                  <a:cubicBezTo>
                    <a:pt x="41555" y="15254"/>
                    <a:pt x="42392" y="15170"/>
                    <a:pt x="43229" y="14940"/>
                  </a:cubicBezTo>
                  <a:cubicBezTo>
                    <a:pt x="43961" y="14731"/>
                    <a:pt x="44652" y="14375"/>
                    <a:pt x="45112" y="13622"/>
                  </a:cubicBezTo>
                  <a:close/>
                  <a:moveTo>
                    <a:pt x="73798" y="70032"/>
                  </a:moveTo>
                  <a:cubicBezTo>
                    <a:pt x="73192" y="69990"/>
                    <a:pt x="72585" y="69865"/>
                    <a:pt x="71936" y="69990"/>
                  </a:cubicBezTo>
                  <a:cubicBezTo>
                    <a:pt x="71329" y="70095"/>
                    <a:pt x="70723" y="70116"/>
                    <a:pt x="70137" y="70241"/>
                  </a:cubicBezTo>
                  <a:cubicBezTo>
                    <a:pt x="69509" y="70346"/>
                    <a:pt x="68881" y="70513"/>
                    <a:pt x="68275" y="70660"/>
                  </a:cubicBezTo>
                  <a:cubicBezTo>
                    <a:pt x="67626" y="70827"/>
                    <a:pt x="67040" y="71162"/>
                    <a:pt x="66371" y="71225"/>
                  </a:cubicBezTo>
                  <a:cubicBezTo>
                    <a:pt x="66182" y="71225"/>
                    <a:pt x="66015" y="71350"/>
                    <a:pt x="65868" y="71434"/>
                  </a:cubicBezTo>
                  <a:cubicBezTo>
                    <a:pt x="65429" y="71685"/>
                    <a:pt x="64990" y="71957"/>
                    <a:pt x="64529" y="72187"/>
                  </a:cubicBezTo>
                  <a:cubicBezTo>
                    <a:pt x="64341" y="72292"/>
                    <a:pt x="64132" y="72334"/>
                    <a:pt x="63922" y="72396"/>
                  </a:cubicBezTo>
                  <a:cubicBezTo>
                    <a:pt x="63713" y="72438"/>
                    <a:pt x="63504" y="72417"/>
                    <a:pt x="63295" y="72438"/>
                  </a:cubicBezTo>
                  <a:cubicBezTo>
                    <a:pt x="62814" y="72522"/>
                    <a:pt x="62395" y="72710"/>
                    <a:pt x="62165" y="73233"/>
                  </a:cubicBezTo>
                  <a:cubicBezTo>
                    <a:pt x="62018" y="73526"/>
                    <a:pt x="61788" y="73777"/>
                    <a:pt x="61600" y="74070"/>
                  </a:cubicBezTo>
                  <a:cubicBezTo>
                    <a:pt x="61412" y="74384"/>
                    <a:pt x="61202" y="74698"/>
                    <a:pt x="61119" y="75033"/>
                  </a:cubicBezTo>
                  <a:cubicBezTo>
                    <a:pt x="60868" y="75870"/>
                    <a:pt x="60637" y="76728"/>
                    <a:pt x="60721" y="77627"/>
                  </a:cubicBezTo>
                  <a:cubicBezTo>
                    <a:pt x="60763" y="78171"/>
                    <a:pt x="60679" y="78715"/>
                    <a:pt x="60658" y="79280"/>
                  </a:cubicBezTo>
                  <a:cubicBezTo>
                    <a:pt x="60658" y="79448"/>
                    <a:pt x="60658" y="79657"/>
                    <a:pt x="60554" y="79803"/>
                  </a:cubicBezTo>
                  <a:cubicBezTo>
                    <a:pt x="60345" y="80075"/>
                    <a:pt x="60386" y="80431"/>
                    <a:pt x="60303" y="80745"/>
                  </a:cubicBezTo>
                  <a:cubicBezTo>
                    <a:pt x="60135" y="81373"/>
                    <a:pt x="60031" y="82000"/>
                    <a:pt x="59780" y="82565"/>
                  </a:cubicBezTo>
                  <a:cubicBezTo>
                    <a:pt x="59298" y="83695"/>
                    <a:pt x="58754" y="84762"/>
                    <a:pt x="58231" y="85871"/>
                  </a:cubicBezTo>
                  <a:cubicBezTo>
                    <a:pt x="58001" y="86394"/>
                    <a:pt x="57938" y="86917"/>
                    <a:pt x="58189" y="87440"/>
                  </a:cubicBezTo>
                  <a:cubicBezTo>
                    <a:pt x="59549" y="87482"/>
                    <a:pt x="60386" y="86876"/>
                    <a:pt x="60763" y="85599"/>
                  </a:cubicBezTo>
                  <a:cubicBezTo>
                    <a:pt x="61077" y="84658"/>
                    <a:pt x="61370" y="83695"/>
                    <a:pt x="61977" y="82879"/>
                  </a:cubicBezTo>
                  <a:cubicBezTo>
                    <a:pt x="62060" y="82754"/>
                    <a:pt x="62123" y="82628"/>
                    <a:pt x="62165" y="82461"/>
                  </a:cubicBezTo>
                  <a:cubicBezTo>
                    <a:pt x="62332" y="81958"/>
                    <a:pt x="62688" y="81582"/>
                    <a:pt x="63044" y="81205"/>
                  </a:cubicBezTo>
                  <a:cubicBezTo>
                    <a:pt x="63232" y="81017"/>
                    <a:pt x="63441" y="80912"/>
                    <a:pt x="63692" y="80912"/>
                  </a:cubicBezTo>
                  <a:cubicBezTo>
                    <a:pt x="64194" y="80891"/>
                    <a:pt x="64676" y="80850"/>
                    <a:pt x="65157" y="80850"/>
                  </a:cubicBezTo>
                  <a:cubicBezTo>
                    <a:pt x="65847" y="80850"/>
                    <a:pt x="66475" y="80598"/>
                    <a:pt x="67040" y="80264"/>
                  </a:cubicBezTo>
                  <a:cubicBezTo>
                    <a:pt x="67291" y="80138"/>
                    <a:pt x="67521" y="80013"/>
                    <a:pt x="67772" y="79908"/>
                  </a:cubicBezTo>
                  <a:lnTo>
                    <a:pt x="69028" y="79343"/>
                  </a:lnTo>
                  <a:cubicBezTo>
                    <a:pt x="69279" y="79238"/>
                    <a:pt x="69488" y="79134"/>
                    <a:pt x="69718" y="79092"/>
                  </a:cubicBezTo>
                  <a:cubicBezTo>
                    <a:pt x="70325" y="78904"/>
                    <a:pt x="70953" y="78778"/>
                    <a:pt x="71539" y="78548"/>
                  </a:cubicBezTo>
                  <a:cubicBezTo>
                    <a:pt x="73673" y="77816"/>
                    <a:pt x="75828" y="77753"/>
                    <a:pt x="78025" y="77774"/>
                  </a:cubicBezTo>
                  <a:cubicBezTo>
                    <a:pt x="79029" y="77816"/>
                    <a:pt x="80055" y="77837"/>
                    <a:pt x="81017" y="77502"/>
                  </a:cubicBezTo>
                  <a:cubicBezTo>
                    <a:pt x="81415" y="77355"/>
                    <a:pt x="81728" y="77439"/>
                    <a:pt x="82042" y="77648"/>
                  </a:cubicBezTo>
                  <a:cubicBezTo>
                    <a:pt x="82796" y="78129"/>
                    <a:pt x="83528" y="78590"/>
                    <a:pt x="84156" y="79217"/>
                  </a:cubicBezTo>
                  <a:cubicBezTo>
                    <a:pt x="84679" y="79741"/>
                    <a:pt x="85223" y="80222"/>
                    <a:pt x="85767" y="80682"/>
                  </a:cubicBezTo>
                  <a:cubicBezTo>
                    <a:pt x="85955" y="80850"/>
                    <a:pt x="86143" y="80996"/>
                    <a:pt x="86353" y="81122"/>
                  </a:cubicBezTo>
                  <a:cubicBezTo>
                    <a:pt x="86855" y="81414"/>
                    <a:pt x="87378" y="81414"/>
                    <a:pt x="87901" y="81163"/>
                  </a:cubicBezTo>
                  <a:cubicBezTo>
                    <a:pt x="87713" y="80326"/>
                    <a:pt x="87378" y="79657"/>
                    <a:pt x="86750" y="79092"/>
                  </a:cubicBezTo>
                  <a:cubicBezTo>
                    <a:pt x="85913" y="78360"/>
                    <a:pt x="85013" y="77732"/>
                    <a:pt x="84135" y="77125"/>
                  </a:cubicBezTo>
                  <a:cubicBezTo>
                    <a:pt x="83925" y="77000"/>
                    <a:pt x="83737" y="76832"/>
                    <a:pt x="83549" y="76686"/>
                  </a:cubicBezTo>
                  <a:cubicBezTo>
                    <a:pt x="83256" y="76372"/>
                    <a:pt x="83235" y="75932"/>
                    <a:pt x="83507" y="75619"/>
                  </a:cubicBezTo>
                  <a:cubicBezTo>
                    <a:pt x="83737" y="75326"/>
                    <a:pt x="83988" y="75054"/>
                    <a:pt x="84260" y="74844"/>
                  </a:cubicBezTo>
                  <a:cubicBezTo>
                    <a:pt x="84511" y="74635"/>
                    <a:pt x="84867" y="74593"/>
                    <a:pt x="85202" y="74719"/>
                  </a:cubicBezTo>
                  <a:cubicBezTo>
                    <a:pt x="85767" y="74991"/>
                    <a:pt x="86436" y="75116"/>
                    <a:pt x="86876" y="75577"/>
                  </a:cubicBezTo>
                  <a:cubicBezTo>
                    <a:pt x="86980" y="75681"/>
                    <a:pt x="87127" y="75744"/>
                    <a:pt x="87273" y="75786"/>
                  </a:cubicBezTo>
                  <a:cubicBezTo>
                    <a:pt x="87692" y="75974"/>
                    <a:pt x="88131" y="76100"/>
                    <a:pt x="88550" y="76288"/>
                  </a:cubicBezTo>
                  <a:cubicBezTo>
                    <a:pt x="89428" y="76665"/>
                    <a:pt x="90307" y="76518"/>
                    <a:pt x="91207" y="76393"/>
                  </a:cubicBezTo>
                  <a:cubicBezTo>
                    <a:pt x="91207" y="75932"/>
                    <a:pt x="90935" y="75765"/>
                    <a:pt x="90642" y="75577"/>
                  </a:cubicBezTo>
                  <a:cubicBezTo>
                    <a:pt x="89407" y="74823"/>
                    <a:pt x="88152" y="74070"/>
                    <a:pt x="86771" y="73568"/>
                  </a:cubicBezTo>
                  <a:cubicBezTo>
                    <a:pt x="86562" y="73484"/>
                    <a:pt x="86373" y="73380"/>
                    <a:pt x="86185" y="73338"/>
                  </a:cubicBezTo>
                  <a:cubicBezTo>
                    <a:pt x="85767" y="73171"/>
                    <a:pt x="85327" y="73045"/>
                    <a:pt x="84909" y="72899"/>
                  </a:cubicBezTo>
                  <a:cubicBezTo>
                    <a:pt x="84783" y="72836"/>
                    <a:pt x="84595" y="72815"/>
                    <a:pt x="84490" y="72731"/>
                  </a:cubicBezTo>
                  <a:cubicBezTo>
                    <a:pt x="84344" y="72606"/>
                    <a:pt x="84239" y="72417"/>
                    <a:pt x="84093" y="72229"/>
                  </a:cubicBezTo>
                  <a:cubicBezTo>
                    <a:pt x="83319" y="72292"/>
                    <a:pt x="82524" y="72313"/>
                    <a:pt x="81749" y="72375"/>
                  </a:cubicBezTo>
                  <a:lnTo>
                    <a:pt x="81164" y="72940"/>
                  </a:lnTo>
                  <a:cubicBezTo>
                    <a:pt x="80682" y="73463"/>
                    <a:pt x="80075" y="73735"/>
                    <a:pt x="79322" y="73777"/>
                  </a:cubicBezTo>
                  <a:cubicBezTo>
                    <a:pt x="78506" y="73840"/>
                    <a:pt x="77753" y="73568"/>
                    <a:pt x="76979" y="73463"/>
                  </a:cubicBezTo>
                  <a:cubicBezTo>
                    <a:pt x="76874" y="73443"/>
                    <a:pt x="76749" y="73380"/>
                    <a:pt x="76644" y="73317"/>
                  </a:cubicBezTo>
                  <a:cubicBezTo>
                    <a:pt x="76226" y="73045"/>
                    <a:pt x="75828" y="72794"/>
                    <a:pt x="75451" y="72501"/>
                  </a:cubicBezTo>
                  <a:cubicBezTo>
                    <a:pt x="74656" y="71915"/>
                    <a:pt x="74049" y="71225"/>
                    <a:pt x="73945" y="70199"/>
                  </a:cubicBezTo>
                  <a:cubicBezTo>
                    <a:pt x="73903" y="70199"/>
                    <a:pt x="73840" y="70137"/>
                    <a:pt x="73798" y="70032"/>
                  </a:cubicBezTo>
                  <a:close/>
                  <a:moveTo>
                    <a:pt x="19774" y="8475"/>
                  </a:moveTo>
                  <a:cubicBezTo>
                    <a:pt x="19774" y="8307"/>
                    <a:pt x="19815" y="8265"/>
                    <a:pt x="19815" y="8203"/>
                  </a:cubicBezTo>
                  <a:cubicBezTo>
                    <a:pt x="19815" y="8140"/>
                    <a:pt x="19774" y="8035"/>
                    <a:pt x="19753" y="7952"/>
                  </a:cubicBezTo>
                  <a:cubicBezTo>
                    <a:pt x="19376" y="6717"/>
                    <a:pt x="18769" y="5587"/>
                    <a:pt x="17828" y="4688"/>
                  </a:cubicBezTo>
                  <a:cubicBezTo>
                    <a:pt x="17388" y="4269"/>
                    <a:pt x="16949" y="3809"/>
                    <a:pt x="16489" y="3453"/>
                  </a:cubicBezTo>
                  <a:cubicBezTo>
                    <a:pt x="15945" y="2993"/>
                    <a:pt x="15422" y="2511"/>
                    <a:pt x="14773" y="2239"/>
                  </a:cubicBezTo>
                  <a:cubicBezTo>
                    <a:pt x="13476" y="1716"/>
                    <a:pt x="12095" y="1444"/>
                    <a:pt x="10693" y="1298"/>
                  </a:cubicBezTo>
                  <a:cubicBezTo>
                    <a:pt x="9458" y="1193"/>
                    <a:pt x="8287" y="1486"/>
                    <a:pt x="7094" y="1821"/>
                  </a:cubicBezTo>
                  <a:cubicBezTo>
                    <a:pt x="5315" y="2344"/>
                    <a:pt x="4039" y="3495"/>
                    <a:pt x="2888" y="4855"/>
                  </a:cubicBezTo>
                  <a:cubicBezTo>
                    <a:pt x="2679" y="5127"/>
                    <a:pt x="2491" y="5378"/>
                    <a:pt x="2177" y="5566"/>
                  </a:cubicBezTo>
                  <a:cubicBezTo>
                    <a:pt x="1989" y="5671"/>
                    <a:pt x="1863" y="5859"/>
                    <a:pt x="1758" y="6048"/>
                  </a:cubicBezTo>
                  <a:cubicBezTo>
                    <a:pt x="1445" y="6571"/>
                    <a:pt x="1256" y="7157"/>
                    <a:pt x="1235" y="7763"/>
                  </a:cubicBezTo>
                  <a:cubicBezTo>
                    <a:pt x="1235" y="7910"/>
                    <a:pt x="1298" y="8098"/>
                    <a:pt x="1298" y="8265"/>
                  </a:cubicBezTo>
                  <a:cubicBezTo>
                    <a:pt x="1717" y="8391"/>
                    <a:pt x="2030" y="8203"/>
                    <a:pt x="2344" y="8161"/>
                  </a:cubicBezTo>
                  <a:cubicBezTo>
                    <a:pt x="2700" y="8077"/>
                    <a:pt x="3056" y="7973"/>
                    <a:pt x="3411" y="7952"/>
                  </a:cubicBezTo>
                  <a:cubicBezTo>
                    <a:pt x="4018" y="7889"/>
                    <a:pt x="4332" y="8307"/>
                    <a:pt x="4144" y="8851"/>
                  </a:cubicBezTo>
                  <a:cubicBezTo>
                    <a:pt x="4060" y="9061"/>
                    <a:pt x="3955" y="9249"/>
                    <a:pt x="3851" y="9437"/>
                  </a:cubicBezTo>
                  <a:cubicBezTo>
                    <a:pt x="3621" y="9835"/>
                    <a:pt x="3411" y="10253"/>
                    <a:pt x="3160" y="10609"/>
                  </a:cubicBezTo>
                  <a:cubicBezTo>
                    <a:pt x="2763" y="11216"/>
                    <a:pt x="2658" y="11885"/>
                    <a:pt x="2637" y="12576"/>
                  </a:cubicBezTo>
                  <a:cubicBezTo>
                    <a:pt x="3370" y="12911"/>
                    <a:pt x="3370" y="12890"/>
                    <a:pt x="3914" y="12576"/>
                  </a:cubicBezTo>
                  <a:cubicBezTo>
                    <a:pt x="4165" y="12408"/>
                    <a:pt x="4374" y="12178"/>
                    <a:pt x="4562" y="11948"/>
                  </a:cubicBezTo>
                  <a:cubicBezTo>
                    <a:pt x="4688" y="11760"/>
                    <a:pt x="4897" y="11676"/>
                    <a:pt x="5148" y="11781"/>
                  </a:cubicBezTo>
                  <a:cubicBezTo>
                    <a:pt x="5378" y="11885"/>
                    <a:pt x="5525" y="12095"/>
                    <a:pt x="5483" y="12367"/>
                  </a:cubicBezTo>
                  <a:cubicBezTo>
                    <a:pt x="5462" y="12576"/>
                    <a:pt x="5378" y="12785"/>
                    <a:pt x="5274" y="12973"/>
                  </a:cubicBezTo>
                  <a:cubicBezTo>
                    <a:pt x="5169" y="13183"/>
                    <a:pt x="4981" y="13350"/>
                    <a:pt x="4855" y="13559"/>
                  </a:cubicBezTo>
                  <a:cubicBezTo>
                    <a:pt x="4562" y="13978"/>
                    <a:pt x="4437" y="14438"/>
                    <a:pt x="4625" y="14919"/>
                  </a:cubicBezTo>
                  <a:cubicBezTo>
                    <a:pt x="4960" y="15087"/>
                    <a:pt x="5253" y="15024"/>
                    <a:pt x="5525" y="14898"/>
                  </a:cubicBezTo>
                  <a:cubicBezTo>
                    <a:pt x="5922" y="14710"/>
                    <a:pt x="6320" y="14543"/>
                    <a:pt x="6655" y="14291"/>
                  </a:cubicBezTo>
                  <a:cubicBezTo>
                    <a:pt x="7617" y="13622"/>
                    <a:pt x="8600" y="12931"/>
                    <a:pt x="9563" y="12241"/>
                  </a:cubicBezTo>
                  <a:cubicBezTo>
                    <a:pt x="10944" y="11216"/>
                    <a:pt x="12513" y="10714"/>
                    <a:pt x="14250" y="10672"/>
                  </a:cubicBezTo>
                  <a:cubicBezTo>
                    <a:pt x="15317" y="10630"/>
                    <a:pt x="16363" y="10525"/>
                    <a:pt x="17388" y="11048"/>
                  </a:cubicBezTo>
                  <a:cubicBezTo>
                    <a:pt x="17618" y="10776"/>
                    <a:pt x="17828" y="10525"/>
                    <a:pt x="18037" y="10274"/>
                  </a:cubicBezTo>
                  <a:cubicBezTo>
                    <a:pt x="18372" y="9877"/>
                    <a:pt x="18686" y="9479"/>
                    <a:pt x="19062" y="9102"/>
                  </a:cubicBezTo>
                  <a:cubicBezTo>
                    <a:pt x="19292" y="8872"/>
                    <a:pt x="19543" y="8684"/>
                    <a:pt x="19774" y="8475"/>
                  </a:cubicBezTo>
                  <a:close/>
                  <a:moveTo>
                    <a:pt x="90935" y="65282"/>
                  </a:moveTo>
                  <a:cubicBezTo>
                    <a:pt x="90454" y="64968"/>
                    <a:pt x="90014" y="64864"/>
                    <a:pt x="89575" y="64864"/>
                  </a:cubicBezTo>
                  <a:cubicBezTo>
                    <a:pt x="88654" y="64864"/>
                    <a:pt x="87734" y="64759"/>
                    <a:pt x="86855" y="64634"/>
                  </a:cubicBezTo>
                  <a:cubicBezTo>
                    <a:pt x="85641" y="64466"/>
                    <a:pt x="84449" y="64320"/>
                    <a:pt x="83360" y="63692"/>
                  </a:cubicBezTo>
                  <a:cubicBezTo>
                    <a:pt x="83151" y="63588"/>
                    <a:pt x="83005" y="63546"/>
                    <a:pt x="82775" y="63608"/>
                  </a:cubicBezTo>
                  <a:cubicBezTo>
                    <a:pt x="82293" y="63713"/>
                    <a:pt x="82189" y="63629"/>
                    <a:pt x="81980" y="63211"/>
                  </a:cubicBezTo>
                  <a:cubicBezTo>
                    <a:pt x="81938" y="63106"/>
                    <a:pt x="81896" y="62981"/>
                    <a:pt x="81854" y="62876"/>
                  </a:cubicBezTo>
                  <a:cubicBezTo>
                    <a:pt x="81331" y="61788"/>
                    <a:pt x="80578" y="60888"/>
                    <a:pt x="79678" y="60072"/>
                  </a:cubicBezTo>
                  <a:cubicBezTo>
                    <a:pt x="78904" y="59340"/>
                    <a:pt x="77879" y="59194"/>
                    <a:pt x="76874" y="59549"/>
                  </a:cubicBezTo>
                  <a:cubicBezTo>
                    <a:pt x="76874" y="59633"/>
                    <a:pt x="76853" y="59738"/>
                    <a:pt x="76916" y="59800"/>
                  </a:cubicBezTo>
                  <a:cubicBezTo>
                    <a:pt x="77460" y="60867"/>
                    <a:pt x="77983" y="61935"/>
                    <a:pt x="78757" y="62855"/>
                  </a:cubicBezTo>
                  <a:cubicBezTo>
                    <a:pt x="79050" y="63169"/>
                    <a:pt x="79343" y="63441"/>
                    <a:pt x="79783" y="63588"/>
                  </a:cubicBezTo>
                  <a:cubicBezTo>
                    <a:pt x="79950" y="63629"/>
                    <a:pt x="80055" y="63797"/>
                    <a:pt x="80180" y="63922"/>
                  </a:cubicBezTo>
                  <a:cubicBezTo>
                    <a:pt x="79908" y="64362"/>
                    <a:pt x="79699" y="64759"/>
                    <a:pt x="79322" y="65052"/>
                  </a:cubicBezTo>
                  <a:cubicBezTo>
                    <a:pt x="78862" y="65366"/>
                    <a:pt x="78443" y="65722"/>
                    <a:pt x="78109" y="66140"/>
                  </a:cubicBezTo>
                  <a:cubicBezTo>
                    <a:pt x="77899" y="66370"/>
                    <a:pt x="77648" y="66538"/>
                    <a:pt x="77334" y="66517"/>
                  </a:cubicBezTo>
                  <a:cubicBezTo>
                    <a:pt x="76770" y="66475"/>
                    <a:pt x="76226" y="66475"/>
                    <a:pt x="75702" y="66412"/>
                  </a:cubicBezTo>
                  <a:cubicBezTo>
                    <a:pt x="74928" y="66308"/>
                    <a:pt x="74133" y="66140"/>
                    <a:pt x="73380" y="66036"/>
                  </a:cubicBezTo>
                  <a:cubicBezTo>
                    <a:pt x="72417" y="65910"/>
                    <a:pt x="72417" y="65931"/>
                    <a:pt x="71539" y="66266"/>
                  </a:cubicBezTo>
                  <a:cubicBezTo>
                    <a:pt x="71099" y="66454"/>
                    <a:pt x="70995" y="66642"/>
                    <a:pt x="71016" y="67103"/>
                  </a:cubicBezTo>
                  <a:cubicBezTo>
                    <a:pt x="71057" y="67479"/>
                    <a:pt x="71162" y="67772"/>
                    <a:pt x="71413" y="68002"/>
                  </a:cubicBezTo>
                  <a:cubicBezTo>
                    <a:pt x="71936" y="68442"/>
                    <a:pt x="72480" y="68777"/>
                    <a:pt x="73213" y="68672"/>
                  </a:cubicBezTo>
                  <a:cubicBezTo>
                    <a:pt x="73589" y="68630"/>
                    <a:pt x="73945" y="68630"/>
                    <a:pt x="74321" y="68609"/>
                  </a:cubicBezTo>
                  <a:cubicBezTo>
                    <a:pt x="74761" y="68567"/>
                    <a:pt x="75242" y="68525"/>
                    <a:pt x="75661" y="68735"/>
                  </a:cubicBezTo>
                  <a:cubicBezTo>
                    <a:pt x="75786" y="68777"/>
                    <a:pt x="76037" y="68756"/>
                    <a:pt x="76142" y="68651"/>
                  </a:cubicBezTo>
                  <a:cubicBezTo>
                    <a:pt x="76602" y="68337"/>
                    <a:pt x="77083" y="68505"/>
                    <a:pt x="77565" y="68442"/>
                  </a:cubicBezTo>
                  <a:cubicBezTo>
                    <a:pt x="77607" y="68442"/>
                    <a:pt x="77690" y="68463"/>
                    <a:pt x="77732" y="68505"/>
                  </a:cubicBezTo>
                  <a:cubicBezTo>
                    <a:pt x="77920" y="68567"/>
                    <a:pt x="78046" y="68672"/>
                    <a:pt x="78088" y="68881"/>
                  </a:cubicBezTo>
                  <a:cubicBezTo>
                    <a:pt x="78109" y="69070"/>
                    <a:pt x="78025" y="69237"/>
                    <a:pt x="77879" y="69362"/>
                  </a:cubicBezTo>
                  <a:cubicBezTo>
                    <a:pt x="77690" y="69551"/>
                    <a:pt x="77293" y="69404"/>
                    <a:pt x="77209" y="69802"/>
                  </a:cubicBezTo>
                  <a:cubicBezTo>
                    <a:pt x="77397" y="70220"/>
                    <a:pt x="77795" y="70367"/>
                    <a:pt x="78213" y="70513"/>
                  </a:cubicBezTo>
                  <a:cubicBezTo>
                    <a:pt x="78967" y="70764"/>
                    <a:pt x="79741" y="71120"/>
                    <a:pt x="80599" y="70974"/>
                  </a:cubicBezTo>
                  <a:cubicBezTo>
                    <a:pt x="80703" y="70953"/>
                    <a:pt x="80829" y="71036"/>
                    <a:pt x="80954" y="71036"/>
                  </a:cubicBezTo>
                  <a:cubicBezTo>
                    <a:pt x="81310" y="71057"/>
                    <a:pt x="81624" y="71141"/>
                    <a:pt x="81959" y="71120"/>
                  </a:cubicBezTo>
                  <a:cubicBezTo>
                    <a:pt x="83863" y="71036"/>
                    <a:pt x="85767" y="70932"/>
                    <a:pt x="87713" y="70827"/>
                  </a:cubicBezTo>
                  <a:cubicBezTo>
                    <a:pt x="88654" y="70764"/>
                    <a:pt x="89575" y="70471"/>
                    <a:pt x="90454" y="70220"/>
                  </a:cubicBezTo>
                  <a:cubicBezTo>
                    <a:pt x="90977" y="70053"/>
                    <a:pt x="91374" y="69718"/>
                    <a:pt x="91688" y="69300"/>
                  </a:cubicBezTo>
                  <a:cubicBezTo>
                    <a:pt x="91918" y="68965"/>
                    <a:pt x="92023" y="68588"/>
                    <a:pt x="91835" y="68212"/>
                  </a:cubicBezTo>
                  <a:cubicBezTo>
                    <a:pt x="91311" y="68358"/>
                    <a:pt x="90851" y="68567"/>
                    <a:pt x="90349" y="68672"/>
                  </a:cubicBezTo>
                  <a:cubicBezTo>
                    <a:pt x="89993" y="68756"/>
                    <a:pt x="89617" y="68735"/>
                    <a:pt x="89282" y="68588"/>
                  </a:cubicBezTo>
                  <a:cubicBezTo>
                    <a:pt x="88947" y="68442"/>
                    <a:pt x="88863" y="68107"/>
                    <a:pt x="88759" y="67793"/>
                  </a:cubicBezTo>
                  <a:cubicBezTo>
                    <a:pt x="88759" y="67751"/>
                    <a:pt x="88696" y="67730"/>
                    <a:pt x="88696" y="67709"/>
                  </a:cubicBezTo>
                  <a:cubicBezTo>
                    <a:pt x="88445" y="67103"/>
                    <a:pt x="88487" y="66768"/>
                    <a:pt x="88989" y="66349"/>
                  </a:cubicBezTo>
                  <a:cubicBezTo>
                    <a:pt x="89491" y="65910"/>
                    <a:pt x="90098" y="65471"/>
                    <a:pt x="90935" y="65282"/>
                  </a:cubicBezTo>
                  <a:close/>
                  <a:moveTo>
                    <a:pt x="11906" y="54925"/>
                  </a:moveTo>
                  <a:cubicBezTo>
                    <a:pt x="12199" y="55030"/>
                    <a:pt x="12367" y="55072"/>
                    <a:pt x="12534" y="55134"/>
                  </a:cubicBezTo>
                  <a:cubicBezTo>
                    <a:pt x="13622" y="55427"/>
                    <a:pt x="14710" y="55281"/>
                    <a:pt x="15819" y="55176"/>
                  </a:cubicBezTo>
                  <a:cubicBezTo>
                    <a:pt x="15986" y="55155"/>
                    <a:pt x="16196" y="55030"/>
                    <a:pt x="16384" y="54925"/>
                  </a:cubicBezTo>
                  <a:cubicBezTo>
                    <a:pt x="16593" y="54821"/>
                    <a:pt x="16802" y="54695"/>
                    <a:pt x="17033" y="54611"/>
                  </a:cubicBezTo>
                  <a:cubicBezTo>
                    <a:pt x="17514" y="54486"/>
                    <a:pt x="17870" y="54737"/>
                    <a:pt x="17974" y="55218"/>
                  </a:cubicBezTo>
                  <a:cubicBezTo>
                    <a:pt x="17995" y="55427"/>
                    <a:pt x="17995" y="55637"/>
                    <a:pt x="18037" y="55846"/>
                  </a:cubicBezTo>
                  <a:cubicBezTo>
                    <a:pt x="18058" y="56264"/>
                    <a:pt x="18079" y="56704"/>
                    <a:pt x="18100" y="57122"/>
                  </a:cubicBezTo>
                  <a:cubicBezTo>
                    <a:pt x="18142" y="57603"/>
                    <a:pt x="18330" y="58064"/>
                    <a:pt x="18602" y="58482"/>
                  </a:cubicBezTo>
                  <a:cubicBezTo>
                    <a:pt x="19083" y="59131"/>
                    <a:pt x="19857" y="59235"/>
                    <a:pt x="20527" y="58733"/>
                  </a:cubicBezTo>
                  <a:cubicBezTo>
                    <a:pt x="20883" y="58440"/>
                    <a:pt x="21217" y="58168"/>
                    <a:pt x="21468" y="57771"/>
                  </a:cubicBezTo>
                  <a:cubicBezTo>
                    <a:pt x="21740" y="57269"/>
                    <a:pt x="22222" y="57290"/>
                    <a:pt x="22556" y="57771"/>
                  </a:cubicBezTo>
                  <a:cubicBezTo>
                    <a:pt x="22661" y="57938"/>
                    <a:pt x="22703" y="58085"/>
                    <a:pt x="22787" y="58273"/>
                  </a:cubicBezTo>
                  <a:cubicBezTo>
                    <a:pt x="22849" y="58398"/>
                    <a:pt x="22891" y="58545"/>
                    <a:pt x="22912" y="58712"/>
                  </a:cubicBezTo>
                  <a:cubicBezTo>
                    <a:pt x="23184" y="59549"/>
                    <a:pt x="23749" y="60114"/>
                    <a:pt x="24607" y="60386"/>
                  </a:cubicBezTo>
                  <a:cubicBezTo>
                    <a:pt x="25486" y="60679"/>
                    <a:pt x="26113" y="60533"/>
                    <a:pt x="26553" y="59758"/>
                  </a:cubicBezTo>
                  <a:cubicBezTo>
                    <a:pt x="26637" y="59591"/>
                    <a:pt x="26741" y="59445"/>
                    <a:pt x="26846" y="59277"/>
                  </a:cubicBezTo>
                  <a:cubicBezTo>
                    <a:pt x="26971" y="59110"/>
                    <a:pt x="27118" y="58942"/>
                    <a:pt x="27243" y="58796"/>
                  </a:cubicBezTo>
                  <a:cubicBezTo>
                    <a:pt x="27599" y="58419"/>
                    <a:pt x="27997" y="58398"/>
                    <a:pt x="28331" y="58796"/>
                  </a:cubicBezTo>
                  <a:cubicBezTo>
                    <a:pt x="28541" y="59026"/>
                    <a:pt x="28708" y="59340"/>
                    <a:pt x="28875" y="59633"/>
                  </a:cubicBezTo>
                  <a:cubicBezTo>
                    <a:pt x="29126" y="60010"/>
                    <a:pt x="29336" y="60407"/>
                    <a:pt x="29587" y="60805"/>
                  </a:cubicBezTo>
                  <a:cubicBezTo>
                    <a:pt x="29691" y="60951"/>
                    <a:pt x="29817" y="61098"/>
                    <a:pt x="29984" y="61202"/>
                  </a:cubicBezTo>
                  <a:cubicBezTo>
                    <a:pt x="30528" y="61537"/>
                    <a:pt x="31177" y="61244"/>
                    <a:pt x="31449" y="60595"/>
                  </a:cubicBezTo>
                  <a:cubicBezTo>
                    <a:pt x="31637" y="60114"/>
                    <a:pt x="31784" y="59633"/>
                    <a:pt x="31993" y="59152"/>
                  </a:cubicBezTo>
                  <a:cubicBezTo>
                    <a:pt x="32098" y="58922"/>
                    <a:pt x="32370" y="58754"/>
                    <a:pt x="32600" y="58838"/>
                  </a:cubicBezTo>
                  <a:cubicBezTo>
                    <a:pt x="33039" y="59026"/>
                    <a:pt x="33541" y="59068"/>
                    <a:pt x="33834" y="59549"/>
                  </a:cubicBezTo>
                  <a:cubicBezTo>
                    <a:pt x="34002" y="59842"/>
                    <a:pt x="34274" y="60093"/>
                    <a:pt x="34629" y="60219"/>
                  </a:cubicBezTo>
                  <a:cubicBezTo>
                    <a:pt x="35006" y="59277"/>
                    <a:pt x="34901" y="58336"/>
                    <a:pt x="34839" y="57394"/>
                  </a:cubicBezTo>
                  <a:cubicBezTo>
                    <a:pt x="34839" y="57164"/>
                    <a:pt x="34776" y="56955"/>
                    <a:pt x="34713" y="56662"/>
                  </a:cubicBezTo>
                  <a:cubicBezTo>
                    <a:pt x="33751" y="56662"/>
                    <a:pt x="32830" y="56620"/>
                    <a:pt x="31951" y="56641"/>
                  </a:cubicBezTo>
                  <a:cubicBezTo>
                    <a:pt x="30696" y="56704"/>
                    <a:pt x="29461" y="56725"/>
                    <a:pt x="28206" y="56620"/>
                  </a:cubicBezTo>
                  <a:cubicBezTo>
                    <a:pt x="26239" y="56453"/>
                    <a:pt x="24356" y="56097"/>
                    <a:pt x="22473" y="55574"/>
                  </a:cubicBezTo>
                  <a:cubicBezTo>
                    <a:pt x="21657" y="55344"/>
                    <a:pt x="20883" y="55030"/>
                    <a:pt x="20129" y="54569"/>
                  </a:cubicBezTo>
                  <a:cubicBezTo>
                    <a:pt x="18686" y="53732"/>
                    <a:pt x="17263" y="52791"/>
                    <a:pt x="16070" y="51640"/>
                  </a:cubicBezTo>
                  <a:cubicBezTo>
                    <a:pt x="15861" y="51431"/>
                    <a:pt x="15673" y="51159"/>
                    <a:pt x="15254" y="51180"/>
                  </a:cubicBezTo>
                  <a:cubicBezTo>
                    <a:pt x="14417" y="52038"/>
                    <a:pt x="13559" y="52958"/>
                    <a:pt x="12722" y="53837"/>
                  </a:cubicBezTo>
                  <a:cubicBezTo>
                    <a:pt x="12555" y="54025"/>
                    <a:pt x="12409" y="54214"/>
                    <a:pt x="12283" y="54423"/>
                  </a:cubicBezTo>
                  <a:cubicBezTo>
                    <a:pt x="12178" y="54528"/>
                    <a:pt x="12074" y="54695"/>
                    <a:pt x="11906" y="54925"/>
                  </a:cubicBezTo>
                  <a:close/>
                  <a:moveTo>
                    <a:pt x="36680" y="72417"/>
                  </a:moveTo>
                  <a:cubicBezTo>
                    <a:pt x="36575" y="72187"/>
                    <a:pt x="36492" y="71915"/>
                    <a:pt x="36366" y="71685"/>
                  </a:cubicBezTo>
                  <a:cubicBezTo>
                    <a:pt x="36052" y="71120"/>
                    <a:pt x="35634" y="70639"/>
                    <a:pt x="34901" y="70618"/>
                  </a:cubicBezTo>
                  <a:cubicBezTo>
                    <a:pt x="34755" y="70618"/>
                    <a:pt x="34608" y="70555"/>
                    <a:pt x="34462" y="70513"/>
                  </a:cubicBezTo>
                  <a:cubicBezTo>
                    <a:pt x="33186" y="70095"/>
                    <a:pt x="31888" y="70283"/>
                    <a:pt x="30612" y="70388"/>
                  </a:cubicBezTo>
                  <a:cubicBezTo>
                    <a:pt x="30403" y="70660"/>
                    <a:pt x="30215" y="70911"/>
                    <a:pt x="30068" y="71120"/>
                  </a:cubicBezTo>
                  <a:cubicBezTo>
                    <a:pt x="30256" y="71497"/>
                    <a:pt x="30570" y="71685"/>
                    <a:pt x="30884" y="71873"/>
                  </a:cubicBezTo>
                  <a:cubicBezTo>
                    <a:pt x="31323" y="72124"/>
                    <a:pt x="31763" y="72396"/>
                    <a:pt x="32244" y="72627"/>
                  </a:cubicBezTo>
                  <a:cubicBezTo>
                    <a:pt x="32579" y="72815"/>
                    <a:pt x="32935" y="72961"/>
                    <a:pt x="33332" y="73045"/>
                  </a:cubicBezTo>
                  <a:cubicBezTo>
                    <a:pt x="34127" y="73233"/>
                    <a:pt x="34901" y="73171"/>
                    <a:pt x="35696" y="73066"/>
                  </a:cubicBezTo>
                  <a:cubicBezTo>
                    <a:pt x="36073" y="73024"/>
                    <a:pt x="36429" y="72815"/>
                    <a:pt x="36680" y="72417"/>
                  </a:cubicBezTo>
                  <a:close/>
                  <a:moveTo>
                    <a:pt x="56013" y="63755"/>
                  </a:moveTo>
                  <a:cubicBezTo>
                    <a:pt x="55427" y="64236"/>
                    <a:pt x="55218" y="64696"/>
                    <a:pt x="55260" y="65220"/>
                  </a:cubicBezTo>
                  <a:cubicBezTo>
                    <a:pt x="55302" y="66329"/>
                    <a:pt x="55407" y="67396"/>
                    <a:pt x="55490" y="68505"/>
                  </a:cubicBezTo>
                  <a:cubicBezTo>
                    <a:pt x="55490" y="68567"/>
                    <a:pt x="55511" y="68672"/>
                    <a:pt x="55574" y="68756"/>
                  </a:cubicBezTo>
                  <a:cubicBezTo>
                    <a:pt x="56348" y="70430"/>
                    <a:pt x="57415" y="71769"/>
                    <a:pt x="59445" y="71957"/>
                  </a:cubicBezTo>
                  <a:cubicBezTo>
                    <a:pt x="59591" y="71978"/>
                    <a:pt x="59717" y="72020"/>
                    <a:pt x="59884" y="72020"/>
                  </a:cubicBezTo>
                  <a:cubicBezTo>
                    <a:pt x="60010" y="72020"/>
                    <a:pt x="60177" y="72124"/>
                    <a:pt x="60303" y="71873"/>
                  </a:cubicBezTo>
                  <a:cubicBezTo>
                    <a:pt x="60219" y="71852"/>
                    <a:pt x="60135" y="71790"/>
                    <a:pt x="60073" y="71748"/>
                  </a:cubicBezTo>
                  <a:cubicBezTo>
                    <a:pt x="58984" y="71078"/>
                    <a:pt x="58127" y="70199"/>
                    <a:pt x="57373" y="69195"/>
                  </a:cubicBezTo>
                  <a:cubicBezTo>
                    <a:pt x="56536" y="68086"/>
                    <a:pt x="56097" y="66873"/>
                    <a:pt x="56118" y="65492"/>
                  </a:cubicBezTo>
                  <a:cubicBezTo>
                    <a:pt x="56118" y="64989"/>
                    <a:pt x="56055" y="64466"/>
                    <a:pt x="56013" y="63755"/>
                  </a:cubicBezTo>
                  <a:close/>
                  <a:moveTo>
                    <a:pt x="7554" y="63797"/>
                  </a:moveTo>
                  <a:cubicBezTo>
                    <a:pt x="7973" y="63860"/>
                    <a:pt x="8391" y="63943"/>
                    <a:pt x="8705" y="63650"/>
                  </a:cubicBezTo>
                  <a:cubicBezTo>
                    <a:pt x="9186" y="63190"/>
                    <a:pt x="9584" y="62646"/>
                    <a:pt x="9542" y="61914"/>
                  </a:cubicBezTo>
                  <a:cubicBezTo>
                    <a:pt x="9500" y="61516"/>
                    <a:pt x="9458" y="61119"/>
                    <a:pt x="9479" y="60721"/>
                  </a:cubicBezTo>
                  <a:cubicBezTo>
                    <a:pt x="9500" y="60177"/>
                    <a:pt x="9186" y="59738"/>
                    <a:pt x="9061" y="59256"/>
                  </a:cubicBezTo>
                  <a:cubicBezTo>
                    <a:pt x="9019" y="59026"/>
                    <a:pt x="8600" y="58817"/>
                    <a:pt x="8412" y="58901"/>
                  </a:cubicBezTo>
                  <a:cubicBezTo>
                    <a:pt x="8182" y="58984"/>
                    <a:pt x="8098" y="59194"/>
                    <a:pt x="8035" y="59403"/>
                  </a:cubicBezTo>
                  <a:cubicBezTo>
                    <a:pt x="7994" y="59549"/>
                    <a:pt x="7994" y="59675"/>
                    <a:pt x="7973" y="59842"/>
                  </a:cubicBezTo>
                  <a:cubicBezTo>
                    <a:pt x="7805" y="61014"/>
                    <a:pt x="7659" y="62186"/>
                    <a:pt x="7491" y="63336"/>
                  </a:cubicBezTo>
                  <a:cubicBezTo>
                    <a:pt x="7491" y="63483"/>
                    <a:pt x="7512" y="63608"/>
                    <a:pt x="7554" y="63797"/>
                  </a:cubicBezTo>
                  <a:close/>
                  <a:moveTo>
                    <a:pt x="65115" y="84930"/>
                  </a:moveTo>
                  <a:cubicBezTo>
                    <a:pt x="65659" y="84951"/>
                    <a:pt x="66099" y="84992"/>
                    <a:pt x="66454" y="84637"/>
                  </a:cubicBezTo>
                  <a:cubicBezTo>
                    <a:pt x="67438" y="83549"/>
                    <a:pt x="68233" y="82356"/>
                    <a:pt x="68714" y="80996"/>
                  </a:cubicBezTo>
                  <a:cubicBezTo>
                    <a:pt x="68547" y="80870"/>
                    <a:pt x="68400" y="80954"/>
                    <a:pt x="68275" y="81017"/>
                  </a:cubicBezTo>
                  <a:cubicBezTo>
                    <a:pt x="67877" y="81310"/>
                    <a:pt x="67438" y="81519"/>
                    <a:pt x="66935" y="81582"/>
                  </a:cubicBezTo>
                  <a:cubicBezTo>
                    <a:pt x="66622" y="81603"/>
                    <a:pt x="66475" y="81812"/>
                    <a:pt x="66350" y="82063"/>
                  </a:cubicBezTo>
                  <a:cubicBezTo>
                    <a:pt x="65952" y="82984"/>
                    <a:pt x="65555" y="83904"/>
                    <a:pt x="65115" y="84930"/>
                  </a:cubicBezTo>
                  <a:close/>
                  <a:moveTo>
                    <a:pt x="75284" y="70116"/>
                  </a:moveTo>
                  <a:cubicBezTo>
                    <a:pt x="74970" y="70513"/>
                    <a:pt x="75033" y="70764"/>
                    <a:pt x="75263" y="71036"/>
                  </a:cubicBezTo>
                  <a:cubicBezTo>
                    <a:pt x="75640" y="71476"/>
                    <a:pt x="76100" y="71790"/>
                    <a:pt x="76602" y="72124"/>
                  </a:cubicBezTo>
                  <a:cubicBezTo>
                    <a:pt x="77544" y="72752"/>
                    <a:pt x="78548" y="72836"/>
                    <a:pt x="79636" y="72731"/>
                  </a:cubicBezTo>
                  <a:cubicBezTo>
                    <a:pt x="79908" y="72710"/>
                    <a:pt x="80117" y="72585"/>
                    <a:pt x="80264" y="72292"/>
                  </a:cubicBezTo>
                  <a:cubicBezTo>
                    <a:pt x="80180" y="72229"/>
                    <a:pt x="80117" y="72187"/>
                    <a:pt x="80075" y="72187"/>
                  </a:cubicBezTo>
                  <a:cubicBezTo>
                    <a:pt x="79239" y="72334"/>
                    <a:pt x="78527" y="71706"/>
                    <a:pt x="77690" y="71810"/>
                  </a:cubicBezTo>
                  <a:cubicBezTo>
                    <a:pt x="77648" y="71810"/>
                    <a:pt x="77586" y="71769"/>
                    <a:pt x="77523" y="71748"/>
                  </a:cubicBezTo>
                  <a:cubicBezTo>
                    <a:pt x="76811" y="71183"/>
                    <a:pt x="75828" y="70974"/>
                    <a:pt x="75284" y="70116"/>
                  </a:cubicBezTo>
                  <a:close/>
                  <a:moveTo>
                    <a:pt x="91772" y="67165"/>
                  </a:moveTo>
                  <a:cubicBezTo>
                    <a:pt x="91772" y="66977"/>
                    <a:pt x="91793" y="66789"/>
                    <a:pt x="91772" y="66621"/>
                  </a:cubicBezTo>
                  <a:cubicBezTo>
                    <a:pt x="91730" y="66412"/>
                    <a:pt x="91709" y="66224"/>
                    <a:pt x="91667" y="66015"/>
                  </a:cubicBezTo>
                  <a:cubicBezTo>
                    <a:pt x="90203" y="66245"/>
                    <a:pt x="90098" y="66433"/>
                    <a:pt x="89282" y="67207"/>
                  </a:cubicBezTo>
                  <a:cubicBezTo>
                    <a:pt x="89491" y="67814"/>
                    <a:pt x="89617" y="67919"/>
                    <a:pt x="90140" y="67814"/>
                  </a:cubicBezTo>
                  <a:cubicBezTo>
                    <a:pt x="90747" y="67730"/>
                    <a:pt x="91249" y="67458"/>
                    <a:pt x="91772" y="67165"/>
                  </a:cubicBezTo>
                  <a:close/>
                  <a:moveTo>
                    <a:pt x="51536" y="50636"/>
                  </a:moveTo>
                  <a:cubicBezTo>
                    <a:pt x="51431" y="50636"/>
                    <a:pt x="51347" y="50615"/>
                    <a:pt x="51285" y="50615"/>
                  </a:cubicBezTo>
                  <a:cubicBezTo>
                    <a:pt x="51243" y="50615"/>
                    <a:pt x="51222" y="50636"/>
                    <a:pt x="51222" y="50657"/>
                  </a:cubicBezTo>
                  <a:cubicBezTo>
                    <a:pt x="51285" y="50678"/>
                    <a:pt x="51347" y="50740"/>
                    <a:pt x="51410" y="50740"/>
                  </a:cubicBezTo>
                  <a:cubicBezTo>
                    <a:pt x="51410" y="50761"/>
                    <a:pt x="51452" y="50678"/>
                    <a:pt x="51536" y="50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7114150" y="4261900"/>
              <a:ext cx="301850" cy="46050"/>
            </a:xfrm>
            <a:custGeom>
              <a:avLst/>
              <a:gdLst/>
              <a:ahLst/>
              <a:cxnLst/>
              <a:rect l="l" t="t" r="r" b="b"/>
              <a:pathLst>
                <a:path w="12074" h="1842" extrusionOk="0">
                  <a:moveTo>
                    <a:pt x="12073" y="1507"/>
                  </a:moveTo>
                  <a:cubicBezTo>
                    <a:pt x="11969" y="1528"/>
                    <a:pt x="11780" y="1653"/>
                    <a:pt x="11697" y="1611"/>
                  </a:cubicBezTo>
                  <a:cubicBezTo>
                    <a:pt x="11278" y="1402"/>
                    <a:pt x="10839" y="1318"/>
                    <a:pt x="10399" y="1214"/>
                  </a:cubicBezTo>
                  <a:cubicBezTo>
                    <a:pt x="9604" y="1026"/>
                    <a:pt x="8830" y="942"/>
                    <a:pt x="8035" y="1005"/>
                  </a:cubicBezTo>
                  <a:cubicBezTo>
                    <a:pt x="6654" y="1088"/>
                    <a:pt x="5231" y="1109"/>
                    <a:pt x="3850" y="1235"/>
                  </a:cubicBezTo>
                  <a:cubicBezTo>
                    <a:pt x="2804" y="1318"/>
                    <a:pt x="1737" y="1465"/>
                    <a:pt x="712" y="1758"/>
                  </a:cubicBezTo>
                  <a:cubicBezTo>
                    <a:pt x="628" y="1779"/>
                    <a:pt x="523" y="1842"/>
                    <a:pt x="461" y="1800"/>
                  </a:cubicBezTo>
                  <a:cubicBezTo>
                    <a:pt x="314" y="1758"/>
                    <a:pt x="168" y="1716"/>
                    <a:pt x="84" y="1590"/>
                  </a:cubicBezTo>
                  <a:cubicBezTo>
                    <a:pt x="0" y="1465"/>
                    <a:pt x="42" y="1277"/>
                    <a:pt x="189" y="1214"/>
                  </a:cubicBezTo>
                  <a:cubicBezTo>
                    <a:pt x="482" y="1046"/>
                    <a:pt x="774" y="858"/>
                    <a:pt x="1088" y="795"/>
                  </a:cubicBezTo>
                  <a:cubicBezTo>
                    <a:pt x="2281" y="502"/>
                    <a:pt x="3515" y="230"/>
                    <a:pt x="4771" y="210"/>
                  </a:cubicBezTo>
                  <a:cubicBezTo>
                    <a:pt x="6110" y="189"/>
                    <a:pt x="7428" y="84"/>
                    <a:pt x="8767" y="21"/>
                  </a:cubicBezTo>
                  <a:cubicBezTo>
                    <a:pt x="9876" y="0"/>
                    <a:pt x="10881" y="293"/>
                    <a:pt x="11759" y="963"/>
                  </a:cubicBezTo>
                  <a:cubicBezTo>
                    <a:pt x="11843" y="1046"/>
                    <a:pt x="11927" y="1130"/>
                    <a:pt x="12010" y="1235"/>
                  </a:cubicBezTo>
                  <a:cubicBezTo>
                    <a:pt x="12073" y="1298"/>
                    <a:pt x="12031" y="1360"/>
                    <a:pt x="12073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7211975" y="4349775"/>
              <a:ext cx="192500" cy="39250"/>
            </a:xfrm>
            <a:custGeom>
              <a:avLst/>
              <a:gdLst/>
              <a:ahLst/>
              <a:cxnLst/>
              <a:rect l="l" t="t" r="r" b="b"/>
              <a:pathLst>
                <a:path w="7700" h="1570" extrusionOk="0">
                  <a:moveTo>
                    <a:pt x="7637" y="649"/>
                  </a:moveTo>
                  <a:cubicBezTo>
                    <a:pt x="7281" y="942"/>
                    <a:pt x="6863" y="963"/>
                    <a:pt x="6424" y="984"/>
                  </a:cubicBezTo>
                  <a:cubicBezTo>
                    <a:pt x="5064" y="1068"/>
                    <a:pt x="3704" y="1130"/>
                    <a:pt x="2323" y="1193"/>
                  </a:cubicBezTo>
                  <a:cubicBezTo>
                    <a:pt x="1695" y="1235"/>
                    <a:pt x="1025" y="1235"/>
                    <a:pt x="439" y="1486"/>
                  </a:cubicBezTo>
                  <a:cubicBezTo>
                    <a:pt x="314" y="1549"/>
                    <a:pt x="84" y="1570"/>
                    <a:pt x="42" y="1402"/>
                  </a:cubicBezTo>
                  <a:cubicBezTo>
                    <a:pt x="0" y="1277"/>
                    <a:pt x="42" y="1130"/>
                    <a:pt x="84" y="984"/>
                  </a:cubicBezTo>
                  <a:cubicBezTo>
                    <a:pt x="251" y="649"/>
                    <a:pt x="565" y="524"/>
                    <a:pt x="879" y="419"/>
                  </a:cubicBezTo>
                  <a:cubicBezTo>
                    <a:pt x="1214" y="314"/>
                    <a:pt x="1590" y="252"/>
                    <a:pt x="1946" y="231"/>
                  </a:cubicBezTo>
                  <a:cubicBezTo>
                    <a:pt x="3473" y="126"/>
                    <a:pt x="4980" y="42"/>
                    <a:pt x="6507" y="0"/>
                  </a:cubicBezTo>
                  <a:cubicBezTo>
                    <a:pt x="6737" y="0"/>
                    <a:pt x="6989" y="21"/>
                    <a:pt x="7240" y="84"/>
                  </a:cubicBezTo>
                  <a:cubicBezTo>
                    <a:pt x="7553" y="105"/>
                    <a:pt x="7700" y="314"/>
                    <a:pt x="7637" y="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5881750" y="3584500"/>
              <a:ext cx="185725" cy="46575"/>
            </a:xfrm>
            <a:custGeom>
              <a:avLst/>
              <a:gdLst/>
              <a:ahLst/>
              <a:cxnLst/>
              <a:rect l="l" t="t" r="r" b="b"/>
              <a:pathLst>
                <a:path w="7429" h="1863" extrusionOk="0">
                  <a:moveTo>
                    <a:pt x="7428" y="1862"/>
                  </a:moveTo>
                  <a:cubicBezTo>
                    <a:pt x="7114" y="1841"/>
                    <a:pt x="6821" y="1841"/>
                    <a:pt x="6591" y="1779"/>
                  </a:cubicBezTo>
                  <a:cubicBezTo>
                    <a:pt x="5357" y="1507"/>
                    <a:pt x="4080" y="1360"/>
                    <a:pt x="2846" y="1025"/>
                  </a:cubicBezTo>
                  <a:cubicBezTo>
                    <a:pt x="2323" y="879"/>
                    <a:pt x="1779" y="921"/>
                    <a:pt x="1235" y="879"/>
                  </a:cubicBezTo>
                  <a:cubicBezTo>
                    <a:pt x="900" y="837"/>
                    <a:pt x="586" y="816"/>
                    <a:pt x="230" y="774"/>
                  </a:cubicBezTo>
                  <a:cubicBezTo>
                    <a:pt x="168" y="733"/>
                    <a:pt x="0" y="586"/>
                    <a:pt x="21" y="523"/>
                  </a:cubicBezTo>
                  <a:cubicBezTo>
                    <a:pt x="63" y="398"/>
                    <a:pt x="189" y="251"/>
                    <a:pt x="272" y="209"/>
                  </a:cubicBezTo>
                  <a:cubicBezTo>
                    <a:pt x="837" y="105"/>
                    <a:pt x="1423" y="42"/>
                    <a:pt x="1967" y="0"/>
                  </a:cubicBezTo>
                  <a:cubicBezTo>
                    <a:pt x="2427" y="0"/>
                    <a:pt x="2930" y="105"/>
                    <a:pt x="3411" y="209"/>
                  </a:cubicBezTo>
                  <a:cubicBezTo>
                    <a:pt x="4101" y="356"/>
                    <a:pt x="4813" y="502"/>
                    <a:pt x="5545" y="628"/>
                  </a:cubicBezTo>
                  <a:cubicBezTo>
                    <a:pt x="6068" y="733"/>
                    <a:pt x="6528" y="921"/>
                    <a:pt x="6989" y="1151"/>
                  </a:cubicBezTo>
                  <a:cubicBezTo>
                    <a:pt x="7198" y="1277"/>
                    <a:pt x="7407" y="1423"/>
                    <a:pt x="7428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5966475" y="3485625"/>
              <a:ext cx="149125" cy="63850"/>
            </a:xfrm>
            <a:custGeom>
              <a:avLst/>
              <a:gdLst/>
              <a:ahLst/>
              <a:cxnLst/>
              <a:rect l="l" t="t" r="r" b="b"/>
              <a:pathLst>
                <a:path w="5965" h="2554" extrusionOk="0">
                  <a:moveTo>
                    <a:pt x="1068" y="1"/>
                  </a:moveTo>
                  <a:cubicBezTo>
                    <a:pt x="1214" y="42"/>
                    <a:pt x="1445" y="63"/>
                    <a:pt x="1696" y="147"/>
                  </a:cubicBezTo>
                  <a:cubicBezTo>
                    <a:pt x="2470" y="398"/>
                    <a:pt x="3265" y="607"/>
                    <a:pt x="4018" y="921"/>
                  </a:cubicBezTo>
                  <a:cubicBezTo>
                    <a:pt x="4583" y="1151"/>
                    <a:pt x="5106" y="1528"/>
                    <a:pt x="5671" y="1863"/>
                  </a:cubicBezTo>
                  <a:cubicBezTo>
                    <a:pt x="5797" y="1947"/>
                    <a:pt x="5880" y="2072"/>
                    <a:pt x="5943" y="2219"/>
                  </a:cubicBezTo>
                  <a:cubicBezTo>
                    <a:pt x="5964" y="2260"/>
                    <a:pt x="5943" y="2386"/>
                    <a:pt x="5901" y="2449"/>
                  </a:cubicBezTo>
                  <a:cubicBezTo>
                    <a:pt x="5839" y="2491"/>
                    <a:pt x="5734" y="2553"/>
                    <a:pt x="5650" y="2553"/>
                  </a:cubicBezTo>
                  <a:cubicBezTo>
                    <a:pt x="5525" y="2511"/>
                    <a:pt x="5399" y="2407"/>
                    <a:pt x="5274" y="2365"/>
                  </a:cubicBezTo>
                  <a:cubicBezTo>
                    <a:pt x="4960" y="2198"/>
                    <a:pt x="4646" y="2030"/>
                    <a:pt x="4290" y="1884"/>
                  </a:cubicBezTo>
                  <a:cubicBezTo>
                    <a:pt x="3391" y="1570"/>
                    <a:pt x="2470" y="1298"/>
                    <a:pt x="1549" y="984"/>
                  </a:cubicBezTo>
                  <a:cubicBezTo>
                    <a:pt x="1131" y="838"/>
                    <a:pt x="733" y="775"/>
                    <a:pt x="294" y="900"/>
                  </a:cubicBezTo>
                  <a:cubicBezTo>
                    <a:pt x="252" y="921"/>
                    <a:pt x="85" y="838"/>
                    <a:pt x="64" y="796"/>
                  </a:cubicBezTo>
                  <a:cubicBezTo>
                    <a:pt x="1" y="691"/>
                    <a:pt x="1" y="566"/>
                    <a:pt x="43" y="461"/>
                  </a:cubicBezTo>
                  <a:cubicBezTo>
                    <a:pt x="231" y="63"/>
                    <a:pt x="587" y="42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6762100" y="2997050"/>
              <a:ext cx="320675" cy="199325"/>
            </a:xfrm>
            <a:custGeom>
              <a:avLst/>
              <a:gdLst/>
              <a:ahLst/>
              <a:cxnLst/>
              <a:rect l="l" t="t" r="r" b="b"/>
              <a:pathLst>
                <a:path w="12827" h="7973" extrusionOk="0">
                  <a:moveTo>
                    <a:pt x="7157" y="6697"/>
                  </a:moveTo>
                  <a:cubicBezTo>
                    <a:pt x="7680" y="6592"/>
                    <a:pt x="8266" y="6550"/>
                    <a:pt x="8747" y="6404"/>
                  </a:cubicBezTo>
                  <a:cubicBezTo>
                    <a:pt x="10044" y="5985"/>
                    <a:pt x="10986" y="5085"/>
                    <a:pt x="11760" y="3997"/>
                  </a:cubicBezTo>
                  <a:cubicBezTo>
                    <a:pt x="11885" y="3809"/>
                    <a:pt x="11948" y="3600"/>
                    <a:pt x="12074" y="3453"/>
                  </a:cubicBezTo>
                  <a:cubicBezTo>
                    <a:pt x="12157" y="3349"/>
                    <a:pt x="12325" y="3265"/>
                    <a:pt x="12471" y="3265"/>
                  </a:cubicBezTo>
                  <a:cubicBezTo>
                    <a:pt x="12639" y="3265"/>
                    <a:pt x="12806" y="3412"/>
                    <a:pt x="12806" y="3621"/>
                  </a:cubicBezTo>
                  <a:cubicBezTo>
                    <a:pt x="12827" y="4123"/>
                    <a:pt x="12806" y="4625"/>
                    <a:pt x="12492" y="5023"/>
                  </a:cubicBezTo>
                  <a:cubicBezTo>
                    <a:pt x="11823" y="5860"/>
                    <a:pt x="11027" y="6550"/>
                    <a:pt x="10107" y="7115"/>
                  </a:cubicBezTo>
                  <a:cubicBezTo>
                    <a:pt x="9626" y="7387"/>
                    <a:pt x="9061" y="7596"/>
                    <a:pt x="8496" y="7680"/>
                  </a:cubicBezTo>
                  <a:cubicBezTo>
                    <a:pt x="8056" y="7743"/>
                    <a:pt x="7575" y="7785"/>
                    <a:pt x="7136" y="7847"/>
                  </a:cubicBezTo>
                  <a:cubicBezTo>
                    <a:pt x="5671" y="7973"/>
                    <a:pt x="4290" y="7659"/>
                    <a:pt x="3035" y="6906"/>
                  </a:cubicBezTo>
                  <a:lnTo>
                    <a:pt x="1842" y="6194"/>
                  </a:lnTo>
                  <a:cubicBezTo>
                    <a:pt x="754" y="5483"/>
                    <a:pt x="147" y="4500"/>
                    <a:pt x="43" y="3181"/>
                  </a:cubicBezTo>
                  <a:cubicBezTo>
                    <a:pt x="22" y="2763"/>
                    <a:pt x="1" y="2323"/>
                    <a:pt x="1" y="1905"/>
                  </a:cubicBezTo>
                  <a:cubicBezTo>
                    <a:pt x="1" y="1277"/>
                    <a:pt x="210" y="691"/>
                    <a:pt x="628" y="231"/>
                  </a:cubicBezTo>
                  <a:cubicBezTo>
                    <a:pt x="754" y="106"/>
                    <a:pt x="900" y="1"/>
                    <a:pt x="1110" y="64"/>
                  </a:cubicBezTo>
                  <a:cubicBezTo>
                    <a:pt x="1298" y="147"/>
                    <a:pt x="1424" y="357"/>
                    <a:pt x="1382" y="587"/>
                  </a:cubicBezTo>
                  <a:cubicBezTo>
                    <a:pt x="1361" y="671"/>
                    <a:pt x="1361" y="775"/>
                    <a:pt x="1298" y="859"/>
                  </a:cubicBezTo>
                  <a:cubicBezTo>
                    <a:pt x="880" y="1738"/>
                    <a:pt x="1068" y="2637"/>
                    <a:pt x="1256" y="3558"/>
                  </a:cubicBezTo>
                  <a:cubicBezTo>
                    <a:pt x="1361" y="4102"/>
                    <a:pt x="1675" y="4604"/>
                    <a:pt x="2114" y="4918"/>
                  </a:cubicBezTo>
                  <a:cubicBezTo>
                    <a:pt x="3056" y="5609"/>
                    <a:pt x="4081" y="6215"/>
                    <a:pt x="5253" y="6529"/>
                  </a:cubicBezTo>
                  <a:cubicBezTo>
                    <a:pt x="5901" y="6738"/>
                    <a:pt x="6529" y="6655"/>
                    <a:pt x="7157" y="6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6867775" y="2911800"/>
              <a:ext cx="49725" cy="57050"/>
            </a:xfrm>
            <a:custGeom>
              <a:avLst/>
              <a:gdLst/>
              <a:ahLst/>
              <a:cxnLst/>
              <a:rect l="l" t="t" r="r" b="b"/>
              <a:pathLst>
                <a:path w="1989" h="2282" extrusionOk="0">
                  <a:moveTo>
                    <a:pt x="21" y="1423"/>
                  </a:moveTo>
                  <a:cubicBezTo>
                    <a:pt x="0" y="837"/>
                    <a:pt x="440" y="189"/>
                    <a:pt x="1026" y="21"/>
                  </a:cubicBezTo>
                  <a:cubicBezTo>
                    <a:pt x="1151" y="0"/>
                    <a:pt x="1339" y="21"/>
                    <a:pt x="1444" y="105"/>
                  </a:cubicBezTo>
                  <a:cubicBezTo>
                    <a:pt x="1779" y="314"/>
                    <a:pt x="1988" y="900"/>
                    <a:pt x="1883" y="1235"/>
                  </a:cubicBezTo>
                  <a:cubicBezTo>
                    <a:pt x="1737" y="1695"/>
                    <a:pt x="1486" y="2114"/>
                    <a:pt x="921" y="2218"/>
                  </a:cubicBezTo>
                  <a:cubicBezTo>
                    <a:pt x="440" y="2281"/>
                    <a:pt x="63" y="1946"/>
                    <a:pt x="21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7107875" y="2929050"/>
              <a:ext cx="46575" cy="45550"/>
            </a:xfrm>
            <a:custGeom>
              <a:avLst/>
              <a:gdLst/>
              <a:ahLst/>
              <a:cxnLst/>
              <a:rect l="l" t="t" r="r" b="b"/>
              <a:pathLst>
                <a:path w="1863" h="1822" extrusionOk="0">
                  <a:moveTo>
                    <a:pt x="942" y="43"/>
                  </a:moveTo>
                  <a:cubicBezTo>
                    <a:pt x="1590" y="1"/>
                    <a:pt x="1862" y="315"/>
                    <a:pt x="1758" y="942"/>
                  </a:cubicBezTo>
                  <a:cubicBezTo>
                    <a:pt x="1716" y="1005"/>
                    <a:pt x="1716" y="1110"/>
                    <a:pt x="1695" y="1194"/>
                  </a:cubicBezTo>
                  <a:cubicBezTo>
                    <a:pt x="1570" y="1528"/>
                    <a:pt x="1381" y="1779"/>
                    <a:pt x="984" y="1800"/>
                  </a:cubicBezTo>
                  <a:cubicBezTo>
                    <a:pt x="628" y="1821"/>
                    <a:pt x="356" y="1612"/>
                    <a:pt x="189" y="1319"/>
                  </a:cubicBezTo>
                  <a:cubicBezTo>
                    <a:pt x="0" y="1005"/>
                    <a:pt x="0" y="691"/>
                    <a:pt x="209" y="378"/>
                  </a:cubicBezTo>
                  <a:cubicBezTo>
                    <a:pt x="356" y="126"/>
                    <a:pt x="670" y="64"/>
                    <a:pt x="942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8141500" y="4051600"/>
              <a:ext cx="43425" cy="47125"/>
            </a:xfrm>
            <a:custGeom>
              <a:avLst/>
              <a:gdLst/>
              <a:ahLst/>
              <a:cxnLst/>
              <a:rect l="l" t="t" r="r" b="b"/>
              <a:pathLst>
                <a:path w="1737" h="1885" extrusionOk="0">
                  <a:moveTo>
                    <a:pt x="1695" y="1089"/>
                  </a:moveTo>
                  <a:cubicBezTo>
                    <a:pt x="1737" y="1487"/>
                    <a:pt x="1528" y="1717"/>
                    <a:pt x="1151" y="1800"/>
                  </a:cubicBezTo>
                  <a:cubicBezTo>
                    <a:pt x="795" y="1884"/>
                    <a:pt x="544" y="1779"/>
                    <a:pt x="377" y="1382"/>
                  </a:cubicBezTo>
                  <a:cubicBezTo>
                    <a:pt x="293" y="1194"/>
                    <a:pt x="189" y="984"/>
                    <a:pt x="105" y="817"/>
                  </a:cubicBezTo>
                  <a:cubicBezTo>
                    <a:pt x="0" y="545"/>
                    <a:pt x="147" y="252"/>
                    <a:pt x="419" y="189"/>
                  </a:cubicBezTo>
                  <a:cubicBezTo>
                    <a:pt x="1046" y="1"/>
                    <a:pt x="1674" y="461"/>
                    <a:pt x="1695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10" name="Google Shape;510;p41"/>
          <p:cNvGrpSpPr/>
          <p:nvPr/>
        </p:nvGrpSpPr>
        <p:grpSpPr>
          <a:xfrm>
            <a:off x="7177984" y="5591901"/>
            <a:ext cx="858600" cy="260900"/>
            <a:chOff x="806663" y="3241275"/>
            <a:chExt cx="643950" cy="195675"/>
          </a:xfrm>
        </p:grpSpPr>
        <p:sp>
          <p:nvSpPr>
            <p:cNvPr id="511" name="Google Shape;511;p41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13" name="Google Shape;513;p41"/>
          <p:cNvGrpSpPr/>
          <p:nvPr/>
        </p:nvGrpSpPr>
        <p:grpSpPr>
          <a:xfrm>
            <a:off x="10297934" y="3490533"/>
            <a:ext cx="508500" cy="477800"/>
            <a:chOff x="7723450" y="2617900"/>
            <a:chExt cx="381375" cy="358350"/>
          </a:xfrm>
        </p:grpSpPr>
        <p:sp>
          <p:nvSpPr>
            <p:cNvPr id="514" name="Google Shape;514;p41"/>
            <p:cNvSpPr/>
            <p:nvPr/>
          </p:nvSpPr>
          <p:spPr>
            <a:xfrm>
              <a:off x="7751700" y="2646150"/>
              <a:ext cx="333750" cy="302375"/>
            </a:xfrm>
            <a:custGeom>
              <a:avLst/>
              <a:gdLst/>
              <a:ahLst/>
              <a:cxnLst/>
              <a:rect l="l" t="t" r="r" b="b"/>
              <a:pathLst>
                <a:path w="13350" h="12095" extrusionOk="0">
                  <a:moveTo>
                    <a:pt x="9584" y="2553"/>
                  </a:moveTo>
                  <a:cubicBezTo>
                    <a:pt x="10483" y="2448"/>
                    <a:pt x="11237" y="2804"/>
                    <a:pt x="12032" y="3118"/>
                  </a:cubicBezTo>
                  <a:cubicBezTo>
                    <a:pt x="12157" y="3181"/>
                    <a:pt x="12283" y="3327"/>
                    <a:pt x="12366" y="3474"/>
                  </a:cubicBezTo>
                  <a:cubicBezTo>
                    <a:pt x="12555" y="3746"/>
                    <a:pt x="12680" y="4039"/>
                    <a:pt x="12827" y="4331"/>
                  </a:cubicBezTo>
                  <a:cubicBezTo>
                    <a:pt x="13350" y="5273"/>
                    <a:pt x="12931" y="6403"/>
                    <a:pt x="11781" y="6759"/>
                  </a:cubicBezTo>
                  <a:cubicBezTo>
                    <a:pt x="11153" y="6947"/>
                    <a:pt x="10504" y="7072"/>
                    <a:pt x="9877" y="7198"/>
                  </a:cubicBezTo>
                  <a:cubicBezTo>
                    <a:pt x="9688" y="7261"/>
                    <a:pt x="9479" y="7303"/>
                    <a:pt x="9333" y="7386"/>
                  </a:cubicBezTo>
                  <a:cubicBezTo>
                    <a:pt x="9123" y="7491"/>
                    <a:pt x="9060" y="7868"/>
                    <a:pt x="9270" y="7972"/>
                  </a:cubicBezTo>
                  <a:cubicBezTo>
                    <a:pt x="9625" y="8140"/>
                    <a:pt x="9981" y="8328"/>
                    <a:pt x="10358" y="8433"/>
                  </a:cubicBezTo>
                  <a:cubicBezTo>
                    <a:pt x="11048" y="8642"/>
                    <a:pt x="11320" y="8956"/>
                    <a:pt x="11341" y="9667"/>
                  </a:cubicBezTo>
                  <a:cubicBezTo>
                    <a:pt x="11341" y="10420"/>
                    <a:pt x="11111" y="10943"/>
                    <a:pt x="10400" y="11676"/>
                  </a:cubicBezTo>
                  <a:cubicBezTo>
                    <a:pt x="9960" y="11634"/>
                    <a:pt x="9458" y="11592"/>
                    <a:pt x="8998" y="11508"/>
                  </a:cubicBezTo>
                  <a:cubicBezTo>
                    <a:pt x="8726" y="11487"/>
                    <a:pt x="8496" y="11362"/>
                    <a:pt x="8328" y="11132"/>
                  </a:cubicBezTo>
                  <a:cubicBezTo>
                    <a:pt x="8119" y="10755"/>
                    <a:pt x="7910" y="10399"/>
                    <a:pt x="7763" y="10002"/>
                  </a:cubicBezTo>
                  <a:cubicBezTo>
                    <a:pt x="7575" y="9562"/>
                    <a:pt x="7449" y="9081"/>
                    <a:pt x="7324" y="8642"/>
                  </a:cubicBezTo>
                  <a:cubicBezTo>
                    <a:pt x="7073" y="8537"/>
                    <a:pt x="6968" y="8663"/>
                    <a:pt x="6905" y="8809"/>
                  </a:cubicBezTo>
                  <a:cubicBezTo>
                    <a:pt x="6550" y="9458"/>
                    <a:pt x="6508" y="9772"/>
                    <a:pt x="6696" y="10629"/>
                  </a:cubicBezTo>
                  <a:cubicBezTo>
                    <a:pt x="6529" y="10943"/>
                    <a:pt x="6382" y="11320"/>
                    <a:pt x="6173" y="11634"/>
                  </a:cubicBezTo>
                  <a:cubicBezTo>
                    <a:pt x="5901" y="12010"/>
                    <a:pt x="5566" y="12094"/>
                    <a:pt x="5148" y="11948"/>
                  </a:cubicBezTo>
                  <a:cubicBezTo>
                    <a:pt x="5022" y="11885"/>
                    <a:pt x="4918" y="11780"/>
                    <a:pt x="4813" y="11759"/>
                  </a:cubicBezTo>
                  <a:cubicBezTo>
                    <a:pt x="4248" y="11592"/>
                    <a:pt x="3913" y="11257"/>
                    <a:pt x="3725" y="10734"/>
                  </a:cubicBezTo>
                  <a:cubicBezTo>
                    <a:pt x="3516" y="10211"/>
                    <a:pt x="3411" y="9667"/>
                    <a:pt x="3620" y="9123"/>
                  </a:cubicBezTo>
                  <a:cubicBezTo>
                    <a:pt x="3809" y="8600"/>
                    <a:pt x="3871" y="8014"/>
                    <a:pt x="4353" y="7658"/>
                  </a:cubicBezTo>
                  <a:cubicBezTo>
                    <a:pt x="4499" y="7575"/>
                    <a:pt x="4499" y="7282"/>
                    <a:pt x="4499" y="7093"/>
                  </a:cubicBezTo>
                  <a:cubicBezTo>
                    <a:pt x="4499" y="6863"/>
                    <a:pt x="4227" y="6675"/>
                    <a:pt x="3997" y="6759"/>
                  </a:cubicBezTo>
                  <a:cubicBezTo>
                    <a:pt x="3892" y="6780"/>
                    <a:pt x="3809" y="6842"/>
                    <a:pt x="3725" y="6884"/>
                  </a:cubicBezTo>
                  <a:cubicBezTo>
                    <a:pt x="3244" y="7177"/>
                    <a:pt x="2679" y="7240"/>
                    <a:pt x="2114" y="7177"/>
                  </a:cubicBezTo>
                  <a:cubicBezTo>
                    <a:pt x="1737" y="7156"/>
                    <a:pt x="1402" y="7072"/>
                    <a:pt x="1047" y="7031"/>
                  </a:cubicBezTo>
                  <a:cubicBezTo>
                    <a:pt x="670" y="6989"/>
                    <a:pt x="419" y="6800"/>
                    <a:pt x="210" y="6549"/>
                  </a:cubicBezTo>
                  <a:cubicBezTo>
                    <a:pt x="1" y="6277"/>
                    <a:pt x="63" y="6005"/>
                    <a:pt x="147" y="5671"/>
                  </a:cubicBezTo>
                  <a:lnTo>
                    <a:pt x="733" y="5378"/>
                  </a:lnTo>
                  <a:cubicBezTo>
                    <a:pt x="900" y="5294"/>
                    <a:pt x="1089" y="5231"/>
                    <a:pt x="1277" y="5148"/>
                  </a:cubicBezTo>
                  <a:cubicBezTo>
                    <a:pt x="2407" y="4541"/>
                    <a:pt x="3599" y="4311"/>
                    <a:pt x="4855" y="4373"/>
                  </a:cubicBezTo>
                  <a:lnTo>
                    <a:pt x="5252" y="4373"/>
                  </a:lnTo>
                  <a:cubicBezTo>
                    <a:pt x="5462" y="4352"/>
                    <a:pt x="5650" y="4269"/>
                    <a:pt x="5692" y="4039"/>
                  </a:cubicBezTo>
                  <a:cubicBezTo>
                    <a:pt x="5755" y="3829"/>
                    <a:pt x="5671" y="3620"/>
                    <a:pt x="5462" y="3578"/>
                  </a:cubicBezTo>
                  <a:cubicBezTo>
                    <a:pt x="5043" y="3432"/>
                    <a:pt x="4855" y="3118"/>
                    <a:pt x="4646" y="2762"/>
                  </a:cubicBezTo>
                  <a:cubicBezTo>
                    <a:pt x="4290" y="2135"/>
                    <a:pt x="4395" y="1507"/>
                    <a:pt x="4499" y="837"/>
                  </a:cubicBezTo>
                  <a:cubicBezTo>
                    <a:pt x="4562" y="398"/>
                    <a:pt x="4939" y="84"/>
                    <a:pt x="5378" y="63"/>
                  </a:cubicBezTo>
                  <a:cubicBezTo>
                    <a:pt x="6236" y="0"/>
                    <a:pt x="7010" y="272"/>
                    <a:pt x="7638" y="837"/>
                  </a:cubicBezTo>
                  <a:cubicBezTo>
                    <a:pt x="7910" y="1109"/>
                    <a:pt x="8119" y="1444"/>
                    <a:pt x="8098" y="1883"/>
                  </a:cubicBezTo>
                  <a:cubicBezTo>
                    <a:pt x="8077" y="2469"/>
                    <a:pt x="8307" y="3034"/>
                    <a:pt x="8203" y="3641"/>
                  </a:cubicBezTo>
                  <a:cubicBezTo>
                    <a:pt x="8182" y="3850"/>
                    <a:pt x="8307" y="4018"/>
                    <a:pt x="8516" y="4080"/>
                  </a:cubicBezTo>
                  <a:cubicBezTo>
                    <a:pt x="8747" y="4143"/>
                    <a:pt x="8998" y="4039"/>
                    <a:pt x="9060" y="3808"/>
                  </a:cubicBezTo>
                  <a:cubicBezTo>
                    <a:pt x="9123" y="3620"/>
                    <a:pt x="9144" y="3411"/>
                    <a:pt x="9165" y="3223"/>
                  </a:cubicBezTo>
                  <a:cubicBezTo>
                    <a:pt x="9249" y="2909"/>
                    <a:pt x="9353" y="2679"/>
                    <a:pt x="9584" y="2553"/>
                  </a:cubicBezTo>
                  <a:close/>
                  <a:moveTo>
                    <a:pt x="4918" y="7721"/>
                  </a:moveTo>
                  <a:cubicBezTo>
                    <a:pt x="5252" y="7889"/>
                    <a:pt x="5566" y="8119"/>
                    <a:pt x="5922" y="8223"/>
                  </a:cubicBezTo>
                  <a:cubicBezTo>
                    <a:pt x="6320" y="8328"/>
                    <a:pt x="6801" y="8412"/>
                    <a:pt x="7177" y="8328"/>
                  </a:cubicBezTo>
                  <a:cubicBezTo>
                    <a:pt x="8809" y="8077"/>
                    <a:pt x="9374" y="7324"/>
                    <a:pt x="9228" y="5692"/>
                  </a:cubicBezTo>
                  <a:cubicBezTo>
                    <a:pt x="9123" y="4562"/>
                    <a:pt x="8935" y="4562"/>
                    <a:pt x="7910" y="4603"/>
                  </a:cubicBezTo>
                  <a:cubicBezTo>
                    <a:pt x="7763" y="4603"/>
                    <a:pt x="7575" y="4645"/>
                    <a:pt x="7449" y="4687"/>
                  </a:cubicBezTo>
                  <a:cubicBezTo>
                    <a:pt x="6801" y="4896"/>
                    <a:pt x="6173" y="5106"/>
                    <a:pt x="5503" y="5336"/>
                  </a:cubicBezTo>
                  <a:cubicBezTo>
                    <a:pt x="5231" y="5440"/>
                    <a:pt x="5022" y="5692"/>
                    <a:pt x="4959" y="6005"/>
                  </a:cubicBezTo>
                  <a:cubicBezTo>
                    <a:pt x="4876" y="6570"/>
                    <a:pt x="4771" y="7135"/>
                    <a:pt x="4918" y="7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7897125" y="2778475"/>
              <a:ext cx="75875" cy="57050"/>
            </a:xfrm>
            <a:custGeom>
              <a:avLst/>
              <a:gdLst/>
              <a:ahLst/>
              <a:cxnLst/>
              <a:rect l="l" t="t" r="r" b="b"/>
              <a:pathLst>
                <a:path w="3035" h="2282" extrusionOk="0">
                  <a:moveTo>
                    <a:pt x="105" y="943"/>
                  </a:moveTo>
                  <a:cubicBezTo>
                    <a:pt x="1088" y="838"/>
                    <a:pt x="1758" y="1"/>
                    <a:pt x="2783" y="127"/>
                  </a:cubicBezTo>
                  <a:cubicBezTo>
                    <a:pt x="3034" y="629"/>
                    <a:pt x="2867" y="1110"/>
                    <a:pt x="2720" y="1570"/>
                  </a:cubicBezTo>
                  <a:cubicBezTo>
                    <a:pt x="2679" y="1738"/>
                    <a:pt x="2490" y="1905"/>
                    <a:pt x="2344" y="1968"/>
                  </a:cubicBezTo>
                  <a:cubicBezTo>
                    <a:pt x="1842" y="2114"/>
                    <a:pt x="1339" y="2282"/>
                    <a:pt x="816" y="2156"/>
                  </a:cubicBezTo>
                  <a:cubicBezTo>
                    <a:pt x="105" y="2010"/>
                    <a:pt x="0" y="1863"/>
                    <a:pt x="105" y="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7723450" y="2617900"/>
              <a:ext cx="381375" cy="358350"/>
            </a:xfrm>
            <a:custGeom>
              <a:avLst/>
              <a:gdLst/>
              <a:ahLst/>
              <a:cxnLst/>
              <a:rect l="l" t="t" r="r" b="b"/>
              <a:pathLst>
                <a:path w="15255" h="14334" extrusionOk="0">
                  <a:moveTo>
                    <a:pt x="4918" y="4708"/>
                  </a:moveTo>
                  <a:cubicBezTo>
                    <a:pt x="4813" y="4436"/>
                    <a:pt x="4792" y="4185"/>
                    <a:pt x="4646" y="3997"/>
                  </a:cubicBezTo>
                  <a:cubicBezTo>
                    <a:pt x="4416" y="3620"/>
                    <a:pt x="4395" y="3265"/>
                    <a:pt x="4437" y="2867"/>
                  </a:cubicBezTo>
                  <a:cubicBezTo>
                    <a:pt x="4499" y="2469"/>
                    <a:pt x="4520" y="2093"/>
                    <a:pt x="4604" y="1695"/>
                  </a:cubicBezTo>
                  <a:cubicBezTo>
                    <a:pt x="4834" y="649"/>
                    <a:pt x="5797" y="0"/>
                    <a:pt x="6885" y="126"/>
                  </a:cubicBezTo>
                  <a:cubicBezTo>
                    <a:pt x="8056" y="272"/>
                    <a:pt x="9082" y="733"/>
                    <a:pt x="9751" y="1737"/>
                  </a:cubicBezTo>
                  <a:cubicBezTo>
                    <a:pt x="9939" y="2030"/>
                    <a:pt x="10065" y="2365"/>
                    <a:pt x="10232" y="2679"/>
                  </a:cubicBezTo>
                  <a:cubicBezTo>
                    <a:pt x="10776" y="2741"/>
                    <a:pt x="11320" y="2783"/>
                    <a:pt x="11864" y="2825"/>
                  </a:cubicBezTo>
                  <a:cubicBezTo>
                    <a:pt x="12555" y="2867"/>
                    <a:pt x="13078" y="3285"/>
                    <a:pt x="13706" y="3453"/>
                  </a:cubicBezTo>
                  <a:cubicBezTo>
                    <a:pt x="13789" y="3474"/>
                    <a:pt x="13852" y="3578"/>
                    <a:pt x="13915" y="3620"/>
                  </a:cubicBezTo>
                  <a:cubicBezTo>
                    <a:pt x="14459" y="4248"/>
                    <a:pt x="14940" y="4959"/>
                    <a:pt x="15045" y="5775"/>
                  </a:cubicBezTo>
                  <a:cubicBezTo>
                    <a:pt x="15254" y="7156"/>
                    <a:pt x="14940" y="8077"/>
                    <a:pt x="13476" y="8809"/>
                  </a:cubicBezTo>
                  <a:cubicBezTo>
                    <a:pt x="13371" y="8851"/>
                    <a:pt x="13203" y="8893"/>
                    <a:pt x="13099" y="8935"/>
                  </a:cubicBezTo>
                  <a:cubicBezTo>
                    <a:pt x="12994" y="8977"/>
                    <a:pt x="12869" y="9039"/>
                    <a:pt x="12701" y="9144"/>
                  </a:cubicBezTo>
                  <a:cubicBezTo>
                    <a:pt x="13371" y="10002"/>
                    <a:pt x="13434" y="10943"/>
                    <a:pt x="13308" y="11948"/>
                  </a:cubicBezTo>
                  <a:cubicBezTo>
                    <a:pt x="13266" y="12283"/>
                    <a:pt x="13183" y="12555"/>
                    <a:pt x="12952" y="12827"/>
                  </a:cubicBezTo>
                  <a:cubicBezTo>
                    <a:pt x="12074" y="13915"/>
                    <a:pt x="12220" y="13936"/>
                    <a:pt x="10714" y="13768"/>
                  </a:cubicBezTo>
                  <a:cubicBezTo>
                    <a:pt x="9521" y="13664"/>
                    <a:pt x="9521" y="13643"/>
                    <a:pt x="8475" y="12931"/>
                  </a:cubicBezTo>
                  <a:lnTo>
                    <a:pt x="7763" y="13726"/>
                  </a:lnTo>
                  <a:cubicBezTo>
                    <a:pt x="7303" y="14249"/>
                    <a:pt x="6696" y="14333"/>
                    <a:pt x="6069" y="14082"/>
                  </a:cubicBezTo>
                  <a:cubicBezTo>
                    <a:pt x="5587" y="13936"/>
                    <a:pt x="5169" y="13684"/>
                    <a:pt x="4729" y="13475"/>
                  </a:cubicBezTo>
                  <a:cubicBezTo>
                    <a:pt x="4478" y="13350"/>
                    <a:pt x="4290" y="13120"/>
                    <a:pt x="4164" y="12868"/>
                  </a:cubicBezTo>
                  <a:cubicBezTo>
                    <a:pt x="3558" y="11780"/>
                    <a:pt x="3432" y="10713"/>
                    <a:pt x="3955" y="9542"/>
                  </a:cubicBezTo>
                  <a:cubicBezTo>
                    <a:pt x="3348" y="9416"/>
                    <a:pt x="2763" y="9332"/>
                    <a:pt x="2198" y="9311"/>
                  </a:cubicBezTo>
                  <a:cubicBezTo>
                    <a:pt x="1382" y="9270"/>
                    <a:pt x="775" y="8893"/>
                    <a:pt x="315" y="8223"/>
                  </a:cubicBezTo>
                  <a:cubicBezTo>
                    <a:pt x="105" y="7930"/>
                    <a:pt x="1" y="7658"/>
                    <a:pt x="43" y="7324"/>
                  </a:cubicBezTo>
                  <a:cubicBezTo>
                    <a:pt x="84" y="7177"/>
                    <a:pt x="105" y="7052"/>
                    <a:pt x="105" y="6926"/>
                  </a:cubicBezTo>
                  <a:cubicBezTo>
                    <a:pt x="84" y="6215"/>
                    <a:pt x="461" y="5817"/>
                    <a:pt x="1068" y="5608"/>
                  </a:cubicBezTo>
                  <a:cubicBezTo>
                    <a:pt x="1926" y="5315"/>
                    <a:pt x="2804" y="5043"/>
                    <a:pt x="3683" y="4792"/>
                  </a:cubicBezTo>
                  <a:cubicBezTo>
                    <a:pt x="4081" y="4708"/>
                    <a:pt x="4478" y="4729"/>
                    <a:pt x="4918" y="4708"/>
                  </a:cubicBezTo>
                  <a:close/>
                  <a:moveTo>
                    <a:pt x="10714" y="3683"/>
                  </a:moveTo>
                  <a:cubicBezTo>
                    <a:pt x="10483" y="3829"/>
                    <a:pt x="10358" y="4039"/>
                    <a:pt x="10337" y="4311"/>
                  </a:cubicBezTo>
                  <a:cubicBezTo>
                    <a:pt x="10295" y="4499"/>
                    <a:pt x="10274" y="4708"/>
                    <a:pt x="10232" y="4876"/>
                  </a:cubicBezTo>
                  <a:cubicBezTo>
                    <a:pt x="10149" y="5106"/>
                    <a:pt x="9918" y="5252"/>
                    <a:pt x="9667" y="5169"/>
                  </a:cubicBezTo>
                  <a:cubicBezTo>
                    <a:pt x="9458" y="5127"/>
                    <a:pt x="9312" y="4938"/>
                    <a:pt x="9354" y="4729"/>
                  </a:cubicBezTo>
                  <a:cubicBezTo>
                    <a:pt x="9458" y="4122"/>
                    <a:pt x="9228" y="3557"/>
                    <a:pt x="9249" y="2972"/>
                  </a:cubicBezTo>
                  <a:cubicBezTo>
                    <a:pt x="9249" y="2553"/>
                    <a:pt x="9082" y="2218"/>
                    <a:pt x="8789" y="1925"/>
                  </a:cubicBezTo>
                  <a:cubicBezTo>
                    <a:pt x="8161" y="1360"/>
                    <a:pt x="7408" y="1088"/>
                    <a:pt x="6529" y="1151"/>
                  </a:cubicBezTo>
                  <a:cubicBezTo>
                    <a:pt x="6089" y="1172"/>
                    <a:pt x="5734" y="1486"/>
                    <a:pt x="5650" y="1925"/>
                  </a:cubicBezTo>
                  <a:cubicBezTo>
                    <a:pt x="5545" y="2574"/>
                    <a:pt x="5441" y="3202"/>
                    <a:pt x="5797" y="3829"/>
                  </a:cubicBezTo>
                  <a:cubicBezTo>
                    <a:pt x="6006" y="4185"/>
                    <a:pt x="6194" y="4499"/>
                    <a:pt x="6613" y="4645"/>
                  </a:cubicBezTo>
                  <a:cubicBezTo>
                    <a:pt x="6822" y="4708"/>
                    <a:pt x="6905" y="4917"/>
                    <a:pt x="6843" y="5127"/>
                  </a:cubicBezTo>
                  <a:cubicBezTo>
                    <a:pt x="6801" y="5336"/>
                    <a:pt x="6613" y="5441"/>
                    <a:pt x="6403" y="5461"/>
                  </a:cubicBezTo>
                  <a:cubicBezTo>
                    <a:pt x="6278" y="5482"/>
                    <a:pt x="6152" y="5482"/>
                    <a:pt x="6006" y="5461"/>
                  </a:cubicBezTo>
                  <a:cubicBezTo>
                    <a:pt x="4750" y="5378"/>
                    <a:pt x="3558" y="5608"/>
                    <a:pt x="2428" y="6215"/>
                  </a:cubicBezTo>
                  <a:cubicBezTo>
                    <a:pt x="2240" y="6319"/>
                    <a:pt x="2051" y="6382"/>
                    <a:pt x="1884" y="6445"/>
                  </a:cubicBezTo>
                  <a:cubicBezTo>
                    <a:pt x="1675" y="6550"/>
                    <a:pt x="1486" y="6654"/>
                    <a:pt x="1298" y="6738"/>
                  </a:cubicBezTo>
                  <a:cubicBezTo>
                    <a:pt x="1235" y="7073"/>
                    <a:pt x="1110" y="7366"/>
                    <a:pt x="1361" y="7638"/>
                  </a:cubicBezTo>
                  <a:cubicBezTo>
                    <a:pt x="1570" y="7889"/>
                    <a:pt x="1821" y="8077"/>
                    <a:pt x="2198" y="8098"/>
                  </a:cubicBezTo>
                  <a:cubicBezTo>
                    <a:pt x="2553" y="8119"/>
                    <a:pt x="2909" y="8202"/>
                    <a:pt x="3265" y="8265"/>
                  </a:cubicBezTo>
                  <a:cubicBezTo>
                    <a:pt x="3851" y="8307"/>
                    <a:pt x="4374" y="8265"/>
                    <a:pt x="4897" y="7972"/>
                  </a:cubicBezTo>
                  <a:cubicBezTo>
                    <a:pt x="4960" y="7910"/>
                    <a:pt x="5064" y="7868"/>
                    <a:pt x="5148" y="7847"/>
                  </a:cubicBezTo>
                  <a:cubicBezTo>
                    <a:pt x="5357" y="7763"/>
                    <a:pt x="5650" y="7951"/>
                    <a:pt x="5650" y="8182"/>
                  </a:cubicBezTo>
                  <a:cubicBezTo>
                    <a:pt x="5650" y="8370"/>
                    <a:pt x="5629" y="8642"/>
                    <a:pt x="5525" y="8726"/>
                  </a:cubicBezTo>
                  <a:cubicBezTo>
                    <a:pt x="5001" y="9102"/>
                    <a:pt x="4960" y="9667"/>
                    <a:pt x="4792" y="10190"/>
                  </a:cubicBezTo>
                  <a:cubicBezTo>
                    <a:pt x="4604" y="10734"/>
                    <a:pt x="4688" y="11299"/>
                    <a:pt x="4897" y="11822"/>
                  </a:cubicBezTo>
                  <a:cubicBezTo>
                    <a:pt x="5106" y="12345"/>
                    <a:pt x="5420" y="12701"/>
                    <a:pt x="5964" y="12827"/>
                  </a:cubicBezTo>
                  <a:cubicBezTo>
                    <a:pt x="6089" y="12868"/>
                    <a:pt x="6194" y="12973"/>
                    <a:pt x="6299" y="13015"/>
                  </a:cubicBezTo>
                  <a:cubicBezTo>
                    <a:pt x="6738" y="13182"/>
                    <a:pt x="7052" y="13099"/>
                    <a:pt x="7324" y="12701"/>
                  </a:cubicBezTo>
                  <a:cubicBezTo>
                    <a:pt x="7533" y="12387"/>
                    <a:pt x="7680" y="12032"/>
                    <a:pt x="7847" y="11718"/>
                  </a:cubicBezTo>
                  <a:cubicBezTo>
                    <a:pt x="7659" y="10839"/>
                    <a:pt x="7722" y="10525"/>
                    <a:pt x="8056" y="9876"/>
                  </a:cubicBezTo>
                  <a:cubicBezTo>
                    <a:pt x="8140" y="9730"/>
                    <a:pt x="8245" y="9583"/>
                    <a:pt x="8475" y="9730"/>
                  </a:cubicBezTo>
                  <a:cubicBezTo>
                    <a:pt x="8600" y="10148"/>
                    <a:pt x="8726" y="10609"/>
                    <a:pt x="8914" y="11090"/>
                  </a:cubicBezTo>
                  <a:cubicBezTo>
                    <a:pt x="9082" y="11467"/>
                    <a:pt x="9291" y="11843"/>
                    <a:pt x="9500" y="12199"/>
                  </a:cubicBezTo>
                  <a:cubicBezTo>
                    <a:pt x="9626" y="12450"/>
                    <a:pt x="9856" y="12576"/>
                    <a:pt x="10149" y="12596"/>
                  </a:cubicBezTo>
                  <a:cubicBezTo>
                    <a:pt x="10651" y="12659"/>
                    <a:pt x="11111" y="12701"/>
                    <a:pt x="11551" y="12764"/>
                  </a:cubicBezTo>
                  <a:cubicBezTo>
                    <a:pt x="12262" y="12032"/>
                    <a:pt x="12492" y="11508"/>
                    <a:pt x="12492" y="10734"/>
                  </a:cubicBezTo>
                  <a:cubicBezTo>
                    <a:pt x="12492" y="10044"/>
                    <a:pt x="12220" y="9730"/>
                    <a:pt x="11509" y="9521"/>
                  </a:cubicBezTo>
                  <a:cubicBezTo>
                    <a:pt x="11132" y="9416"/>
                    <a:pt x="10776" y="9228"/>
                    <a:pt x="10442" y="9039"/>
                  </a:cubicBezTo>
                  <a:cubicBezTo>
                    <a:pt x="10232" y="8935"/>
                    <a:pt x="10274" y="8579"/>
                    <a:pt x="10483" y="8474"/>
                  </a:cubicBezTo>
                  <a:cubicBezTo>
                    <a:pt x="10672" y="8391"/>
                    <a:pt x="10860" y="8328"/>
                    <a:pt x="11027" y="8286"/>
                  </a:cubicBezTo>
                  <a:cubicBezTo>
                    <a:pt x="11655" y="8119"/>
                    <a:pt x="12325" y="8014"/>
                    <a:pt x="12952" y="7847"/>
                  </a:cubicBezTo>
                  <a:cubicBezTo>
                    <a:pt x="14061" y="7491"/>
                    <a:pt x="14480" y="6382"/>
                    <a:pt x="13999" y="5399"/>
                  </a:cubicBezTo>
                  <a:lnTo>
                    <a:pt x="13517" y="4541"/>
                  </a:lnTo>
                  <a:cubicBezTo>
                    <a:pt x="13434" y="4415"/>
                    <a:pt x="13308" y="4248"/>
                    <a:pt x="13183" y="4206"/>
                  </a:cubicBezTo>
                  <a:cubicBezTo>
                    <a:pt x="12387" y="3934"/>
                    <a:pt x="11613" y="3557"/>
                    <a:pt x="10714" y="3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7870450" y="2760175"/>
              <a:ext cx="115625" cy="96275"/>
            </a:xfrm>
            <a:custGeom>
              <a:avLst/>
              <a:gdLst/>
              <a:ahLst/>
              <a:cxnLst/>
              <a:rect l="l" t="t" r="r" b="b"/>
              <a:pathLst>
                <a:path w="4625" h="3851" extrusionOk="0">
                  <a:moveTo>
                    <a:pt x="168" y="3160"/>
                  </a:moveTo>
                  <a:cubicBezTo>
                    <a:pt x="0" y="2574"/>
                    <a:pt x="126" y="2009"/>
                    <a:pt x="209" y="1465"/>
                  </a:cubicBezTo>
                  <a:cubicBezTo>
                    <a:pt x="272" y="1151"/>
                    <a:pt x="440" y="921"/>
                    <a:pt x="753" y="817"/>
                  </a:cubicBezTo>
                  <a:cubicBezTo>
                    <a:pt x="1381" y="587"/>
                    <a:pt x="2051" y="377"/>
                    <a:pt x="2699" y="168"/>
                  </a:cubicBezTo>
                  <a:cubicBezTo>
                    <a:pt x="2846" y="105"/>
                    <a:pt x="3013" y="84"/>
                    <a:pt x="3160" y="84"/>
                  </a:cubicBezTo>
                  <a:cubicBezTo>
                    <a:pt x="4185" y="1"/>
                    <a:pt x="4373" y="22"/>
                    <a:pt x="4478" y="1151"/>
                  </a:cubicBezTo>
                  <a:cubicBezTo>
                    <a:pt x="4624" y="2804"/>
                    <a:pt x="4080" y="3537"/>
                    <a:pt x="2427" y="3788"/>
                  </a:cubicBezTo>
                  <a:cubicBezTo>
                    <a:pt x="2051" y="3851"/>
                    <a:pt x="1570" y="3788"/>
                    <a:pt x="1172" y="3683"/>
                  </a:cubicBezTo>
                  <a:cubicBezTo>
                    <a:pt x="837" y="3558"/>
                    <a:pt x="502" y="3328"/>
                    <a:pt x="168" y="3160"/>
                  </a:cubicBezTo>
                  <a:close/>
                  <a:moveTo>
                    <a:pt x="1172" y="1675"/>
                  </a:moveTo>
                  <a:cubicBezTo>
                    <a:pt x="1109" y="2595"/>
                    <a:pt x="1214" y="2721"/>
                    <a:pt x="1883" y="2909"/>
                  </a:cubicBezTo>
                  <a:cubicBezTo>
                    <a:pt x="2406" y="3035"/>
                    <a:pt x="2909" y="2888"/>
                    <a:pt x="3411" y="2721"/>
                  </a:cubicBezTo>
                  <a:cubicBezTo>
                    <a:pt x="3557" y="2679"/>
                    <a:pt x="3746" y="2491"/>
                    <a:pt x="3787" y="2323"/>
                  </a:cubicBezTo>
                  <a:cubicBezTo>
                    <a:pt x="3934" y="1884"/>
                    <a:pt x="4101" y="1382"/>
                    <a:pt x="3850" y="900"/>
                  </a:cubicBezTo>
                  <a:cubicBezTo>
                    <a:pt x="2825" y="733"/>
                    <a:pt x="2114" y="1591"/>
                    <a:pt x="1172" y="1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475013" y="2351314"/>
            <a:ext cx="6483927" cy="295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cs typeface="Arial" panose="020B0604020202020204" pitchFamily="34" charset="0"/>
              </a:rPr>
              <a:t>Facilitan al Educador tener intenciones educativas claras -qué competencias y aprendizajes pretende promover en sus alumnos- y centrar su atención en las experiencias que es importante que proponga</a:t>
            </a:r>
            <a:r>
              <a:rPr lang="es-MX" sz="2800" b="1" dirty="0">
                <a:cs typeface="Arial" panose="020B0604020202020204" pitchFamily="34" charset="0"/>
              </a:rPr>
              <a:t>).</a:t>
            </a:r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97570C-7893-E3D5-FFEC-9751B996657C}"/>
              </a:ext>
            </a:extLst>
          </p:cNvPr>
          <p:cNvSpPr txBox="1"/>
          <p:nvPr/>
        </p:nvSpPr>
        <p:spPr>
          <a:xfrm>
            <a:off x="9044467" y="6072188"/>
            <a:ext cx="212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ALCINDO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076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4748" y="2263717"/>
            <a:ext cx="3294760" cy="21623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333" spc="-103" dirty="0" err="1">
                <a:latin typeface="Arial Black"/>
                <a:cs typeface="Arial Black"/>
              </a:rPr>
              <a:t>Identifiquen</a:t>
            </a:r>
            <a:r>
              <a:rPr sz="1333" spc="143" dirty="0">
                <a:latin typeface="Arial Black"/>
                <a:cs typeface="Arial Black"/>
              </a:rPr>
              <a:t> </a:t>
            </a:r>
            <a:r>
              <a:rPr sz="1333" spc="17" dirty="0" err="1">
                <a:latin typeface="Tahoma"/>
                <a:cs typeface="Tahoma"/>
              </a:rPr>
              <a:t>en</a:t>
            </a:r>
            <a:r>
              <a:rPr sz="1333" spc="220" dirty="0">
                <a:latin typeface="Tahoma"/>
                <a:cs typeface="Tahoma"/>
              </a:rPr>
              <a:t> </a:t>
            </a:r>
            <a:r>
              <a:rPr sz="1333" spc="37" dirty="0" err="1">
                <a:latin typeface="Tahoma"/>
                <a:cs typeface="Tahoma"/>
              </a:rPr>
              <a:t>ellos</a:t>
            </a:r>
            <a:r>
              <a:rPr sz="1333" spc="220" dirty="0">
                <a:latin typeface="Tahoma"/>
                <a:cs typeface="Tahoma"/>
              </a:rPr>
              <a:t> </a:t>
            </a:r>
            <a:r>
              <a:rPr sz="1333" spc="33" dirty="0" err="1">
                <a:latin typeface="Tahoma"/>
                <a:cs typeface="Tahoma"/>
              </a:rPr>
              <a:t>mismos</a:t>
            </a:r>
            <a:r>
              <a:rPr sz="1333" spc="220" dirty="0">
                <a:latin typeface="Tahoma"/>
                <a:cs typeface="Tahoma"/>
              </a:rPr>
              <a:t> </a:t>
            </a:r>
            <a:r>
              <a:rPr sz="1333" spc="23" dirty="0">
                <a:latin typeface="Tahoma"/>
                <a:cs typeface="Tahoma"/>
              </a:rPr>
              <a:t>y</a:t>
            </a:r>
            <a:r>
              <a:rPr sz="1333" spc="220" dirty="0">
                <a:latin typeface="Tahoma"/>
                <a:cs typeface="Tahoma"/>
              </a:rPr>
              <a:t> </a:t>
            </a:r>
            <a:r>
              <a:rPr sz="1333" spc="40" dirty="0">
                <a:latin typeface="Tahoma"/>
                <a:cs typeface="Tahoma"/>
              </a:rPr>
              <a:t>otras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1524" y="2466918"/>
            <a:ext cx="2699597" cy="21623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1026211" algn="l"/>
                <a:tab pos="1552864" algn="l"/>
              </a:tabLst>
            </a:pPr>
            <a:r>
              <a:rPr sz="1333" spc="37" dirty="0">
                <a:latin typeface="Tahoma"/>
                <a:cs typeface="Tahoma"/>
              </a:rPr>
              <a:t>personas	</a:t>
            </a:r>
            <a:r>
              <a:rPr sz="1333" spc="40" dirty="0">
                <a:latin typeface="Tahoma"/>
                <a:cs typeface="Tahoma"/>
              </a:rPr>
              <a:t>las	características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1523" y="2466917"/>
            <a:ext cx="3093720" cy="626476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3387" indent="2989306" algn="just">
              <a:spcBef>
                <a:spcPts val="87"/>
              </a:spcBef>
            </a:pPr>
            <a:r>
              <a:rPr sz="1333" spc="17" dirty="0">
                <a:latin typeface="Tahoma"/>
                <a:cs typeface="Tahoma"/>
              </a:rPr>
              <a:t>y  </a:t>
            </a:r>
            <a:r>
              <a:rPr sz="1333" spc="27" dirty="0">
                <a:latin typeface="Tahoma"/>
                <a:cs typeface="Tahoma"/>
              </a:rPr>
              <a:t>funciones</a:t>
            </a:r>
            <a:r>
              <a:rPr sz="1333" spc="30" dirty="0">
                <a:latin typeface="Tahoma"/>
                <a:cs typeface="Tahoma"/>
              </a:rPr>
              <a:t> </a:t>
            </a:r>
            <a:r>
              <a:rPr sz="1333" spc="23" dirty="0">
                <a:latin typeface="Tahoma"/>
                <a:cs typeface="Tahoma"/>
              </a:rPr>
              <a:t>de</a:t>
            </a:r>
            <a:r>
              <a:rPr sz="1333" spc="467" dirty="0">
                <a:latin typeface="Tahoma"/>
                <a:cs typeface="Tahoma"/>
              </a:rPr>
              <a:t> </a:t>
            </a:r>
            <a:r>
              <a:rPr sz="1333" spc="40" dirty="0">
                <a:latin typeface="Tahoma"/>
                <a:cs typeface="Tahoma"/>
              </a:rPr>
              <a:t>las</a:t>
            </a:r>
            <a:r>
              <a:rPr sz="1333" spc="500" dirty="0">
                <a:latin typeface="Tahoma"/>
                <a:cs typeface="Tahoma"/>
              </a:rPr>
              <a:t> </a:t>
            </a:r>
            <a:r>
              <a:rPr sz="1333" spc="-143" dirty="0">
                <a:latin typeface="Arial Black"/>
                <a:cs typeface="Arial Black"/>
              </a:rPr>
              <a:t>emociones</a:t>
            </a:r>
            <a:r>
              <a:rPr sz="1333" spc="-140" dirty="0">
                <a:latin typeface="Arial Black"/>
                <a:cs typeface="Arial Black"/>
              </a:rPr>
              <a:t> </a:t>
            </a:r>
            <a:r>
              <a:rPr sz="1333" spc="23" dirty="0" err="1">
                <a:latin typeface="Tahoma"/>
                <a:cs typeface="Tahoma"/>
              </a:rPr>
              <a:t>que</a:t>
            </a:r>
            <a:r>
              <a:rPr sz="1333" spc="23" dirty="0">
                <a:latin typeface="Tahoma"/>
                <a:cs typeface="Tahoma"/>
              </a:rPr>
              <a:t> </a:t>
            </a:r>
            <a:r>
              <a:rPr sz="1333" spc="27" dirty="0">
                <a:latin typeface="Tahoma"/>
                <a:cs typeface="Tahoma"/>
              </a:rPr>
              <a:t> </a:t>
            </a:r>
            <a:r>
              <a:rPr sz="1333" spc="-127" dirty="0" err="1">
                <a:latin typeface="Arial Black"/>
                <a:cs typeface="Arial Black"/>
              </a:rPr>
              <a:t>expresan</a:t>
            </a:r>
            <a:r>
              <a:rPr sz="1333" spc="-127" dirty="0">
                <a:latin typeface="Tahoma"/>
                <a:cs typeface="Tahoma"/>
              </a:rPr>
              <a:t>.</a:t>
            </a:r>
            <a:endParaRPr sz="1333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43822" y="1357312"/>
            <a:ext cx="2944283" cy="4112719"/>
            <a:chOff x="6406265" y="2174899"/>
            <a:chExt cx="4416425" cy="72447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6265" y="5066482"/>
              <a:ext cx="85725" cy="85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6265" y="6590482"/>
              <a:ext cx="85725" cy="85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6265" y="7809682"/>
              <a:ext cx="85725" cy="85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6265" y="9333682"/>
              <a:ext cx="85725" cy="85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7996" y="2174899"/>
              <a:ext cx="3964236" cy="112883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12906" y="3158074"/>
            <a:ext cx="3206117" cy="1446957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algn="just">
              <a:spcBef>
                <a:spcPts val="1600"/>
              </a:spcBef>
            </a:pPr>
            <a:r>
              <a:rPr lang="es-MX" sz="1333" spc="63" dirty="0">
                <a:latin typeface="Tahoma"/>
                <a:cs typeface="Tahoma"/>
              </a:rPr>
              <a:t>El contexto y la comunidad local s</a:t>
            </a:r>
            <a:r>
              <a:rPr lang="es-MX" sz="1333" spc="10" dirty="0">
                <a:latin typeface="Tahoma"/>
                <a:cs typeface="Tahoma"/>
              </a:rPr>
              <a:t>e </a:t>
            </a:r>
            <a:r>
              <a:rPr lang="es-MX" sz="1333" spc="23" dirty="0">
                <a:latin typeface="Tahoma"/>
                <a:cs typeface="Tahoma"/>
              </a:rPr>
              <a:t>a</a:t>
            </a:r>
            <a:r>
              <a:rPr lang="es-MX" sz="1333" spc="50" dirty="0">
                <a:latin typeface="Tahoma"/>
                <a:cs typeface="Tahoma"/>
              </a:rPr>
              <a:t>r</a:t>
            </a:r>
            <a:r>
              <a:rPr lang="es-MX" sz="1333" spc="30" dirty="0">
                <a:latin typeface="Tahoma"/>
                <a:cs typeface="Tahoma"/>
              </a:rPr>
              <a:t>ti</a:t>
            </a:r>
            <a:r>
              <a:rPr lang="es-MX" sz="1333" spc="60" dirty="0">
                <a:latin typeface="Tahoma"/>
                <a:cs typeface="Tahoma"/>
              </a:rPr>
              <a:t>c</a:t>
            </a:r>
            <a:r>
              <a:rPr lang="es-MX" sz="1333" spc="20" dirty="0">
                <a:latin typeface="Tahoma"/>
                <a:cs typeface="Tahoma"/>
              </a:rPr>
              <a:t>u</a:t>
            </a:r>
            <a:r>
              <a:rPr lang="es-MX" sz="1333" spc="40" dirty="0">
                <a:latin typeface="Tahoma"/>
                <a:cs typeface="Tahoma"/>
              </a:rPr>
              <a:t>l</a:t>
            </a:r>
            <a:r>
              <a:rPr lang="es-MX" sz="1333" spc="27" dirty="0">
                <a:latin typeface="Tahoma"/>
                <a:cs typeface="Tahoma"/>
              </a:rPr>
              <a:t>a</a:t>
            </a:r>
            <a:r>
              <a:rPr lang="es-MX" sz="1333" spc="10" dirty="0">
                <a:latin typeface="Tahoma"/>
                <a:cs typeface="Tahoma"/>
              </a:rPr>
              <a:t> </a:t>
            </a:r>
            <a:r>
              <a:rPr lang="es-MX" sz="1333" spc="60" dirty="0">
                <a:latin typeface="Tahoma"/>
                <a:cs typeface="Tahoma"/>
              </a:rPr>
              <a:t>c</a:t>
            </a:r>
            <a:r>
              <a:rPr lang="es-MX" sz="1333" spc="37" dirty="0">
                <a:latin typeface="Tahoma"/>
                <a:cs typeface="Tahoma"/>
              </a:rPr>
              <a:t>o</a:t>
            </a:r>
            <a:r>
              <a:rPr lang="es-MX" sz="1333" spc="23" dirty="0">
                <a:latin typeface="Tahoma"/>
                <a:cs typeface="Tahoma"/>
              </a:rPr>
              <a:t>n</a:t>
            </a:r>
            <a:r>
              <a:rPr lang="es-MX" sz="1333" spc="10" dirty="0">
                <a:latin typeface="Tahoma"/>
                <a:cs typeface="Tahoma"/>
              </a:rPr>
              <a:t> </a:t>
            </a:r>
            <a:r>
              <a:rPr lang="es-MX" sz="1333" spc="40" dirty="0">
                <a:latin typeface="Tahoma"/>
                <a:cs typeface="Tahoma"/>
              </a:rPr>
              <a:t>l</a:t>
            </a:r>
            <a:r>
              <a:rPr lang="es-MX" sz="1333" spc="27" dirty="0">
                <a:latin typeface="Tahoma"/>
                <a:cs typeface="Tahoma"/>
              </a:rPr>
              <a:t>a</a:t>
            </a:r>
            <a:r>
              <a:rPr lang="es-MX" sz="1333" spc="10" dirty="0">
                <a:latin typeface="Tahoma"/>
                <a:cs typeface="Tahoma"/>
              </a:rPr>
              <a:t> </a:t>
            </a:r>
            <a:r>
              <a:rPr lang="es-MX" sz="1333" spc="-50" dirty="0">
                <a:latin typeface="Arial Black"/>
                <a:cs typeface="Arial Black"/>
              </a:rPr>
              <a:t>r</a:t>
            </a:r>
            <a:r>
              <a:rPr lang="es-MX" sz="1333" spc="-160" dirty="0">
                <a:latin typeface="Arial Black"/>
                <a:cs typeface="Arial Black"/>
              </a:rPr>
              <a:t>e</a:t>
            </a:r>
            <a:r>
              <a:rPr lang="es-MX" sz="1333" spc="-103" dirty="0">
                <a:latin typeface="Arial Black"/>
                <a:cs typeface="Arial Black"/>
              </a:rPr>
              <a:t>g</a:t>
            </a:r>
            <a:r>
              <a:rPr lang="es-MX" sz="1333" spc="-100" dirty="0">
                <a:latin typeface="Arial Black"/>
                <a:cs typeface="Arial Black"/>
              </a:rPr>
              <a:t>i</a:t>
            </a:r>
            <a:r>
              <a:rPr lang="es-MX" sz="1333" spc="-117" dirty="0">
                <a:latin typeface="Arial Black"/>
                <a:cs typeface="Arial Black"/>
              </a:rPr>
              <a:t>ó</a:t>
            </a:r>
            <a:r>
              <a:rPr lang="es-MX" sz="1333" spc="-107" dirty="0">
                <a:latin typeface="Arial Black"/>
                <a:cs typeface="Arial Black"/>
              </a:rPr>
              <a:t>n</a:t>
            </a:r>
            <a:r>
              <a:rPr lang="es-MX" sz="1333" spc="-37" dirty="0">
                <a:latin typeface="Tahoma"/>
                <a:cs typeface="Tahoma"/>
              </a:rPr>
              <a:t>,</a:t>
            </a:r>
            <a:r>
              <a:rPr lang="es-MX" sz="1333" spc="-3" dirty="0">
                <a:latin typeface="Tahoma"/>
                <a:cs typeface="Tahoma"/>
              </a:rPr>
              <a:t> </a:t>
            </a:r>
            <a:r>
              <a:rPr lang="es-MX" sz="1333" spc="7" dirty="0">
                <a:latin typeface="Tahoma"/>
                <a:cs typeface="Tahoma"/>
              </a:rPr>
              <a:t>e</a:t>
            </a:r>
            <a:r>
              <a:rPr lang="es-MX" sz="1333" spc="43" dirty="0">
                <a:latin typeface="Tahoma"/>
                <a:cs typeface="Tahoma"/>
              </a:rPr>
              <a:t>l</a:t>
            </a:r>
            <a:r>
              <a:rPr lang="es-MX" sz="1333" spc="-3" dirty="0">
                <a:latin typeface="Tahoma"/>
                <a:cs typeface="Tahoma"/>
              </a:rPr>
              <a:t> </a:t>
            </a:r>
            <a:r>
              <a:rPr lang="es-MX" sz="1333" spc="-160" dirty="0">
                <a:latin typeface="Arial Black"/>
                <a:cs typeface="Arial Black"/>
              </a:rPr>
              <a:t>e</a:t>
            </a:r>
            <a:r>
              <a:rPr lang="es-MX" sz="1333" spc="-153" dirty="0">
                <a:latin typeface="Arial Black"/>
                <a:cs typeface="Arial Black"/>
              </a:rPr>
              <a:t>s</a:t>
            </a:r>
            <a:r>
              <a:rPr lang="es-MX" sz="1333" spc="-113" dirty="0">
                <a:latin typeface="Arial Black"/>
                <a:cs typeface="Arial Black"/>
              </a:rPr>
              <a:t>t</a:t>
            </a:r>
            <a:r>
              <a:rPr lang="es-MX" sz="1333" spc="-153" dirty="0">
                <a:latin typeface="Arial Black"/>
                <a:cs typeface="Arial Black"/>
              </a:rPr>
              <a:t>a</a:t>
            </a:r>
            <a:r>
              <a:rPr lang="es-MX" sz="1333" spc="-103" dirty="0">
                <a:latin typeface="Arial Black"/>
                <a:cs typeface="Arial Black"/>
              </a:rPr>
              <a:t>d</a:t>
            </a:r>
            <a:r>
              <a:rPr lang="es-MX" sz="1333" spc="-113" dirty="0">
                <a:latin typeface="Arial Black"/>
                <a:cs typeface="Arial Black"/>
              </a:rPr>
              <a:t>o</a:t>
            </a:r>
            <a:r>
              <a:rPr lang="es-MX" sz="1333" spc="-53" dirty="0">
                <a:latin typeface="Arial Black"/>
                <a:cs typeface="Arial Black"/>
              </a:rPr>
              <a:t> </a:t>
            </a:r>
            <a:r>
              <a:rPr lang="es-MX" sz="1333" spc="23" dirty="0">
                <a:latin typeface="Tahoma"/>
                <a:cs typeface="Tahoma"/>
              </a:rPr>
              <a:t>y</a:t>
            </a:r>
            <a:r>
              <a:rPr lang="es-MX" sz="1333" spc="47" dirty="0">
                <a:latin typeface="Tahoma"/>
                <a:cs typeface="Tahoma"/>
              </a:rPr>
              <a:t> </a:t>
            </a:r>
            <a:r>
              <a:rPr lang="es-MX" sz="1333" spc="40" dirty="0">
                <a:latin typeface="Tahoma"/>
                <a:cs typeface="Tahoma"/>
              </a:rPr>
              <a:t>l</a:t>
            </a:r>
            <a:r>
              <a:rPr lang="es-MX" sz="1333" spc="27" dirty="0">
                <a:latin typeface="Tahoma"/>
                <a:cs typeface="Tahoma"/>
              </a:rPr>
              <a:t>a</a:t>
            </a:r>
            <a:endParaRPr lang="es-MX" sz="1333" dirty="0">
              <a:latin typeface="Tahoma"/>
              <a:cs typeface="Tahoma"/>
            </a:endParaRPr>
          </a:p>
          <a:p>
            <a:pPr marL="8467"/>
            <a:r>
              <a:rPr lang="es-MX" sz="1333" spc="-117" dirty="0">
                <a:latin typeface="Arial Black"/>
                <a:cs typeface="Arial Black"/>
              </a:rPr>
              <a:t>nación</a:t>
            </a:r>
            <a:r>
              <a:rPr lang="es-MX" sz="1333" spc="-117" dirty="0">
                <a:latin typeface="Tahoma"/>
                <a:cs typeface="Tahoma"/>
              </a:rPr>
              <a:t>.</a:t>
            </a:r>
          </a:p>
          <a:p>
            <a:pPr marL="8467"/>
            <a:endParaRPr lang="es-MX" sz="1333" spc="-117" dirty="0">
              <a:latin typeface="Tahoma"/>
              <a:cs typeface="Tahoma"/>
            </a:endParaRPr>
          </a:p>
          <a:p>
            <a:pPr marL="8467"/>
            <a:r>
              <a:rPr lang="es-MX" sz="1333" spc="-117" dirty="0">
                <a:latin typeface="Tahoma"/>
                <a:cs typeface="Tahoma"/>
              </a:rPr>
              <a:t> Hábitos saludables  a partir de la alimentación </a:t>
            </a:r>
            <a:r>
              <a:rPr lang="es-MX" sz="1333" spc="-117">
                <a:latin typeface="Tahoma"/>
                <a:cs typeface="Tahoma"/>
              </a:rPr>
              <a:t>de la región </a:t>
            </a:r>
            <a:r>
              <a:rPr lang="es-MX" sz="1333" spc="-117" dirty="0">
                <a:latin typeface="Tahoma"/>
                <a:cs typeface="Tahoma"/>
              </a:rPr>
              <a:t>y la de otros estados y como cambia a partir del clima,  el suelo, la fauna y la flora.</a:t>
            </a:r>
            <a:r>
              <a:rPr sz="1333" spc="27" dirty="0">
                <a:latin typeface="Tahoma"/>
                <a:cs typeface="Tahoma"/>
              </a:rPr>
              <a:t> </a:t>
            </a:r>
            <a:r>
              <a:rPr sz="1333" spc="-410" dirty="0">
                <a:latin typeface="Tahoma"/>
                <a:cs typeface="Tahoma"/>
              </a:rPr>
              <a:t> </a:t>
            </a:r>
            <a:endParaRPr sz="1333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4154" y="4627552"/>
            <a:ext cx="3212510" cy="21623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910212" algn="l"/>
                <a:tab pos="1241275" algn="l"/>
                <a:tab pos="2757731" algn="l"/>
                <a:tab pos="2948664" algn="l"/>
              </a:tabLst>
            </a:pPr>
            <a:r>
              <a:rPr sz="1333" spc="-180" dirty="0">
                <a:latin typeface="Arial Black"/>
                <a:cs typeface="Arial Black"/>
              </a:rPr>
              <a:t>D</a:t>
            </a:r>
            <a:r>
              <a:rPr sz="1333" spc="-160" dirty="0">
                <a:latin typeface="Arial Black"/>
                <a:cs typeface="Arial Black"/>
              </a:rPr>
              <a:t>e</a:t>
            </a:r>
            <a:r>
              <a:rPr sz="1333" spc="-153" dirty="0">
                <a:latin typeface="Arial Black"/>
                <a:cs typeface="Arial Black"/>
              </a:rPr>
              <a:t>sa</a:t>
            </a:r>
            <a:r>
              <a:rPr sz="1333" spc="-50" dirty="0">
                <a:latin typeface="Arial Black"/>
                <a:cs typeface="Arial Black"/>
              </a:rPr>
              <a:t>rr</a:t>
            </a:r>
            <a:r>
              <a:rPr sz="1333" spc="-117" dirty="0">
                <a:latin typeface="Arial Black"/>
                <a:cs typeface="Arial Black"/>
              </a:rPr>
              <a:t>o</a:t>
            </a:r>
            <a:r>
              <a:rPr sz="1333" spc="-93" dirty="0">
                <a:latin typeface="Arial Black"/>
                <a:cs typeface="Arial Black"/>
              </a:rPr>
              <a:t>ll</a:t>
            </a:r>
            <a:r>
              <a:rPr sz="1333" spc="-113" dirty="0">
                <a:latin typeface="Arial Black"/>
                <a:cs typeface="Arial Black"/>
              </a:rPr>
              <a:t>o</a:t>
            </a:r>
            <a:r>
              <a:rPr sz="1333" dirty="0">
                <a:latin typeface="Arial Black"/>
                <a:cs typeface="Arial Black"/>
              </a:rPr>
              <a:t>	</a:t>
            </a:r>
            <a:r>
              <a:rPr sz="1333" spc="33" dirty="0">
                <a:latin typeface="Tahoma"/>
                <a:cs typeface="Tahoma"/>
              </a:rPr>
              <a:t>d</a:t>
            </a:r>
            <a:r>
              <a:rPr sz="1333" spc="7" dirty="0">
                <a:latin typeface="Tahoma"/>
                <a:cs typeface="Tahoma"/>
              </a:rPr>
              <a:t>e</a:t>
            </a:r>
            <a:r>
              <a:rPr sz="1333" spc="43" dirty="0">
                <a:latin typeface="Tahoma"/>
                <a:cs typeface="Tahoma"/>
              </a:rPr>
              <a:t>l</a:t>
            </a:r>
            <a:r>
              <a:rPr sz="1333" dirty="0">
                <a:latin typeface="Tahoma"/>
                <a:cs typeface="Tahoma"/>
              </a:rPr>
              <a:t>	</a:t>
            </a:r>
            <a:r>
              <a:rPr sz="1333" spc="-153" dirty="0">
                <a:latin typeface="Arial Black"/>
                <a:cs typeface="Arial Black"/>
              </a:rPr>
              <a:t>a</a:t>
            </a:r>
            <a:r>
              <a:rPr sz="1333" spc="-107" dirty="0">
                <a:latin typeface="Arial Black"/>
                <a:cs typeface="Arial Black"/>
              </a:rPr>
              <a:t>u</a:t>
            </a:r>
            <a:r>
              <a:rPr sz="1333" spc="-113" dirty="0">
                <a:latin typeface="Arial Black"/>
                <a:cs typeface="Arial Black"/>
              </a:rPr>
              <a:t>t</a:t>
            </a:r>
            <a:r>
              <a:rPr sz="1333" spc="-117" dirty="0">
                <a:latin typeface="Arial Black"/>
                <a:cs typeface="Arial Black"/>
              </a:rPr>
              <a:t>o</a:t>
            </a:r>
            <a:r>
              <a:rPr sz="1333" spc="-203" dirty="0">
                <a:latin typeface="Arial Black"/>
                <a:cs typeface="Arial Black"/>
              </a:rPr>
              <a:t>c</a:t>
            </a:r>
            <a:r>
              <a:rPr sz="1333" spc="-117" dirty="0">
                <a:latin typeface="Arial Black"/>
                <a:cs typeface="Arial Black"/>
              </a:rPr>
              <a:t>o</a:t>
            </a:r>
            <a:r>
              <a:rPr sz="1333" spc="-107" dirty="0">
                <a:latin typeface="Arial Black"/>
                <a:cs typeface="Arial Black"/>
              </a:rPr>
              <a:t>n</a:t>
            </a:r>
            <a:r>
              <a:rPr sz="1333" spc="-117" dirty="0">
                <a:latin typeface="Arial Black"/>
                <a:cs typeface="Arial Black"/>
              </a:rPr>
              <a:t>o</a:t>
            </a:r>
            <a:r>
              <a:rPr sz="1333" spc="-203" dirty="0">
                <a:latin typeface="Arial Black"/>
                <a:cs typeface="Arial Black"/>
              </a:rPr>
              <a:t>c</a:t>
            </a:r>
            <a:r>
              <a:rPr sz="1333" spc="-100" dirty="0">
                <a:latin typeface="Arial Black"/>
                <a:cs typeface="Arial Black"/>
              </a:rPr>
              <a:t>i</a:t>
            </a:r>
            <a:r>
              <a:rPr sz="1333" spc="-180" dirty="0">
                <a:latin typeface="Arial Black"/>
                <a:cs typeface="Arial Black"/>
              </a:rPr>
              <a:t>m</a:t>
            </a:r>
            <a:r>
              <a:rPr sz="1333" spc="-100" dirty="0">
                <a:latin typeface="Arial Black"/>
                <a:cs typeface="Arial Black"/>
              </a:rPr>
              <a:t>i</a:t>
            </a:r>
            <a:r>
              <a:rPr sz="1333" spc="-160" dirty="0">
                <a:latin typeface="Arial Black"/>
                <a:cs typeface="Arial Black"/>
              </a:rPr>
              <a:t>e</a:t>
            </a:r>
            <a:r>
              <a:rPr sz="1333" spc="-107" dirty="0">
                <a:latin typeface="Arial Black"/>
                <a:cs typeface="Arial Black"/>
              </a:rPr>
              <a:t>n</a:t>
            </a:r>
            <a:r>
              <a:rPr sz="1333" spc="-113" dirty="0">
                <a:latin typeface="Arial Black"/>
                <a:cs typeface="Arial Black"/>
              </a:rPr>
              <a:t>to</a:t>
            </a:r>
            <a:r>
              <a:rPr sz="1333" dirty="0">
                <a:latin typeface="Arial Black"/>
                <a:cs typeface="Arial Black"/>
              </a:rPr>
              <a:t>	</a:t>
            </a:r>
            <a:r>
              <a:rPr sz="1333" spc="23" dirty="0">
                <a:latin typeface="Tahoma"/>
                <a:cs typeface="Tahoma"/>
              </a:rPr>
              <a:t>y</a:t>
            </a:r>
            <a:r>
              <a:rPr sz="1333" dirty="0">
                <a:latin typeface="Tahoma"/>
                <a:cs typeface="Tahoma"/>
              </a:rPr>
              <a:t>	</a:t>
            </a:r>
            <a:r>
              <a:rPr sz="1333" spc="40" dirty="0">
                <a:latin typeface="Tahoma"/>
                <a:cs typeface="Tahoma"/>
              </a:rPr>
              <a:t>l</a:t>
            </a:r>
            <a:r>
              <a:rPr sz="1333" spc="27" dirty="0">
                <a:latin typeface="Tahoma"/>
                <a:cs typeface="Tahoma"/>
              </a:rPr>
              <a:t>a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2566" y="4843851"/>
            <a:ext cx="3244098" cy="1882909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3387" algn="just">
              <a:spcBef>
                <a:spcPts val="87"/>
              </a:spcBef>
            </a:pPr>
            <a:r>
              <a:rPr sz="1333" spc="60" dirty="0">
                <a:latin typeface="Tahoma"/>
                <a:cs typeface="Tahoma"/>
              </a:rPr>
              <a:t>c</a:t>
            </a:r>
            <a:r>
              <a:rPr sz="1333" spc="37" dirty="0">
                <a:latin typeface="Tahoma"/>
                <a:cs typeface="Tahoma"/>
              </a:rPr>
              <a:t>o</a:t>
            </a:r>
            <a:r>
              <a:rPr sz="1333" spc="20" dirty="0">
                <a:latin typeface="Tahoma"/>
                <a:cs typeface="Tahoma"/>
              </a:rPr>
              <a:t>n</a:t>
            </a:r>
            <a:r>
              <a:rPr sz="1333" spc="57" dirty="0">
                <a:latin typeface="Tahoma"/>
                <a:cs typeface="Tahoma"/>
              </a:rPr>
              <a:t>s</a:t>
            </a:r>
            <a:r>
              <a:rPr sz="1333" spc="30" dirty="0">
                <a:latin typeface="Tahoma"/>
                <a:cs typeface="Tahoma"/>
              </a:rPr>
              <a:t>t</a:t>
            </a:r>
            <a:r>
              <a:rPr sz="1333" spc="50" dirty="0">
                <a:latin typeface="Tahoma"/>
                <a:cs typeface="Tahoma"/>
              </a:rPr>
              <a:t>r</a:t>
            </a:r>
            <a:r>
              <a:rPr sz="1333" spc="20" dirty="0">
                <a:latin typeface="Tahoma"/>
                <a:cs typeface="Tahoma"/>
              </a:rPr>
              <a:t>u</a:t>
            </a:r>
            <a:r>
              <a:rPr sz="1333" spc="60" dirty="0">
                <a:latin typeface="Tahoma"/>
                <a:cs typeface="Tahoma"/>
              </a:rPr>
              <a:t>cc</a:t>
            </a:r>
            <a:r>
              <a:rPr sz="1333" spc="30" dirty="0">
                <a:latin typeface="Tahoma"/>
                <a:cs typeface="Tahoma"/>
              </a:rPr>
              <a:t>i</a:t>
            </a:r>
            <a:r>
              <a:rPr sz="1333" spc="37" dirty="0">
                <a:latin typeface="Tahoma"/>
                <a:cs typeface="Tahoma"/>
              </a:rPr>
              <a:t>ó</a:t>
            </a:r>
            <a:r>
              <a:rPr sz="1333" spc="23" dirty="0">
                <a:latin typeface="Tahoma"/>
                <a:cs typeface="Tahoma"/>
              </a:rPr>
              <a:t>n</a:t>
            </a:r>
            <a:r>
              <a:rPr sz="1333" spc="13" dirty="0">
                <a:latin typeface="Tahoma"/>
                <a:cs typeface="Tahoma"/>
              </a:rPr>
              <a:t> </a:t>
            </a:r>
            <a:r>
              <a:rPr sz="1333" spc="33" dirty="0">
                <a:latin typeface="Tahoma"/>
                <a:cs typeface="Tahoma"/>
              </a:rPr>
              <a:t>d</a:t>
            </a:r>
            <a:r>
              <a:rPr sz="1333" spc="10" dirty="0">
                <a:latin typeface="Tahoma"/>
                <a:cs typeface="Tahoma"/>
              </a:rPr>
              <a:t>e</a:t>
            </a:r>
            <a:r>
              <a:rPr sz="1333" spc="13" dirty="0">
                <a:latin typeface="Tahoma"/>
                <a:cs typeface="Tahoma"/>
              </a:rPr>
              <a:t> </a:t>
            </a:r>
            <a:r>
              <a:rPr sz="1333" spc="40" dirty="0">
                <a:latin typeface="Tahoma"/>
                <a:cs typeface="Tahoma"/>
              </a:rPr>
              <a:t>l</a:t>
            </a:r>
            <a:r>
              <a:rPr sz="1333" spc="27" dirty="0">
                <a:latin typeface="Tahoma"/>
                <a:cs typeface="Tahoma"/>
              </a:rPr>
              <a:t>a</a:t>
            </a:r>
            <a:r>
              <a:rPr sz="1333" spc="13" dirty="0">
                <a:latin typeface="Tahoma"/>
                <a:cs typeface="Tahoma"/>
              </a:rPr>
              <a:t> </a:t>
            </a:r>
            <a:r>
              <a:rPr sz="1333" spc="-100" dirty="0">
                <a:latin typeface="Arial Black"/>
                <a:cs typeface="Arial Black"/>
              </a:rPr>
              <a:t>i</a:t>
            </a:r>
            <a:r>
              <a:rPr sz="1333" spc="-180" dirty="0">
                <a:latin typeface="Arial Black"/>
                <a:cs typeface="Arial Black"/>
              </a:rPr>
              <a:t>m</a:t>
            </a:r>
            <a:r>
              <a:rPr sz="1333" spc="-153" dirty="0">
                <a:latin typeface="Arial Black"/>
                <a:cs typeface="Arial Black"/>
              </a:rPr>
              <a:t>a</a:t>
            </a:r>
            <a:r>
              <a:rPr sz="1333" spc="-103" dirty="0">
                <a:latin typeface="Arial Black"/>
                <a:cs typeface="Arial Black"/>
              </a:rPr>
              <a:t>g</a:t>
            </a:r>
            <a:r>
              <a:rPr sz="1333" spc="-160" dirty="0">
                <a:latin typeface="Arial Black"/>
                <a:cs typeface="Arial Black"/>
              </a:rPr>
              <a:t>e</a:t>
            </a:r>
            <a:r>
              <a:rPr sz="1333" spc="-103" dirty="0">
                <a:latin typeface="Arial Black"/>
                <a:cs typeface="Arial Black"/>
              </a:rPr>
              <a:t>n</a:t>
            </a:r>
            <a:r>
              <a:rPr sz="1333" spc="-50" dirty="0">
                <a:latin typeface="Arial Black"/>
                <a:cs typeface="Arial Black"/>
              </a:rPr>
              <a:t> </a:t>
            </a:r>
            <a:r>
              <a:rPr sz="1333" spc="-203" dirty="0">
                <a:latin typeface="Arial Black"/>
                <a:cs typeface="Arial Black"/>
              </a:rPr>
              <a:t>c</a:t>
            </a:r>
            <a:r>
              <a:rPr sz="1333" spc="-117" dirty="0">
                <a:latin typeface="Arial Black"/>
                <a:cs typeface="Arial Black"/>
              </a:rPr>
              <a:t>o</a:t>
            </a:r>
            <a:r>
              <a:rPr sz="1333" spc="-50" dirty="0">
                <a:latin typeface="Arial Black"/>
                <a:cs typeface="Arial Black"/>
              </a:rPr>
              <a:t>r</a:t>
            </a:r>
            <a:r>
              <a:rPr sz="1333" spc="-103" dirty="0">
                <a:latin typeface="Arial Black"/>
                <a:cs typeface="Arial Black"/>
              </a:rPr>
              <a:t>p</a:t>
            </a:r>
            <a:r>
              <a:rPr sz="1333" spc="-117" dirty="0">
                <a:latin typeface="Arial Black"/>
                <a:cs typeface="Arial Black"/>
              </a:rPr>
              <a:t>o</a:t>
            </a:r>
            <a:r>
              <a:rPr sz="1333" spc="-50" dirty="0">
                <a:latin typeface="Arial Black"/>
                <a:cs typeface="Arial Black"/>
              </a:rPr>
              <a:t>r</a:t>
            </a:r>
            <a:r>
              <a:rPr sz="1333" spc="-153" dirty="0">
                <a:latin typeface="Arial Black"/>
                <a:cs typeface="Arial Black"/>
              </a:rPr>
              <a:t>a</a:t>
            </a:r>
            <a:r>
              <a:rPr sz="1333" spc="-90" dirty="0">
                <a:latin typeface="Arial Black"/>
                <a:cs typeface="Arial Black"/>
              </a:rPr>
              <a:t>l</a:t>
            </a:r>
            <a:r>
              <a:rPr sz="1333" spc="-7" dirty="0">
                <a:latin typeface="Arial Black"/>
                <a:cs typeface="Arial Black"/>
              </a:rPr>
              <a:t> </a:t>
            </a:r>
            <a:r>
              <a:rPr sz="1333" spc="23" dirty="0">
                <a:latin typeface="Tahoma"/>
                <a:cs typeface="Tahoma"/>
              </a:rPr>
              <a:t>y </a:t>
            </a:r>
            <a:r>
              <a:rPr sz="1333" spc="20" dirty="0">
                <a:latin typeface="Tahoma"/>
                <a:cs typeface="Tahoma"/>
              </a:rPr>
              <a:t>  </a:t>
            </a:r>
            <a:r>
              <a:rPr sz="1333" spc="40" dirty="0">
                <a:latin typeface="Tahoma"/>
                <a:cs typeface="Tahoma"/>
              </a:rPr>
              <a:t>l</a:t>
            </a:r>
            <a:r>
              <a:rPr sz="1333" spc="27" dirty="0">
                <a:latin typeface="Tahoma"/>
                <a:cs typeface="Tahoma"/>
              </a:rPr>
              <a:t>a</a:t>
            </a:r>
            <a:r>
              <a:rPr sz="1333" spc="-53" dirty="0">
                <a:latin typeface="Tahoma"/>
                <a:cs typeface="Tahoma"/>
              </a:rPr>
              <a:t> </a:t>
            </a:r>
            <a:r>
              <a:rPr sz="1333" spc="60" dirty="0">
                <a:latin typeface="Tahoma"/>
                <a:cs typeface="Tahoma"/>
              </a:rPr>
              <a:t>c</a:t>
            </a:r>
            <a:r>
              <a:rPr sz="1333" spc="37" dirty="0">
                <a:latin typeface="Tahoma"/>
                <a:cs typeface="Tahoma"/>
              </a:rPr>
              <a:t>o</a:t>
            </a:r>
            <a:r>
              <a:rPr sz="1333" spc="7" dirty="0">
                <a:latin typeface="Tahoma"/>
                <a:cs typeface="Tahoma"/>
              </a:rPr>
              <a:t>m</a:t>
            </a:r>
            <a:r>
              <a:rPr sz="1333" spc="33" dirty="0">
                <a:latin typeface="Tahoma"/>
                <a:cs typeface="Tahoma"/>
              </a:rPr>
              <a:t>p</a:t>
            </a:r>
            <a:r>
              <a:rPr sz="1333" spc="50" dirty="0">
                <a:latin typeface="Tahoma"/>
                <a:cs typeface="Tahoma"/>
              </a:rPr>
              <a:t>r</a:t>
            </a:r>
            <a:r>
              <a:rPr sz="1333" spc="7" dirty="0">
                <a:latin typeface="Tahoma"/>
                <a:cs typeface="Tahoma"/>
              </a:rPr>
              <a:t>e</a:t>
            </a:r>
            <a:r>
              <a:rPr sz="1333" spc="20" dirty="0">
                <a:latin typeface="Tahoma"/>
                <a:cs typeface="Tahoma"/>
              </a:rPr>
              <a:t>n</a:t>
            </a:r>
            <a:r>
              <a:rPr sz="1333" spc="57" dirty="0">
                <a:latin typeface="Tahoma"/>
                <a:cs typeface="Tahoma"/>
              </a:rPr>
              <a:t>s</a:t>
            </a:r>
            <a:r>
              <a:rPr sz="1333" spc="30" dirty="0">
                <a:latin typeface="Tahoma"/>
                <a:cs typeface="Tahoma"/>
              </a:rPr>
              <a:t>i</a:t>
            </a:r>
            <a:r>
              <a:rPr sz="1333" spc="37" dirty="0">
                <a:latin typeface="Tahoma"/>
                <a:cs typeface="Tahoma"/>
              </a:rPr>
              <a:t>ó</a:t>
            </a:r>
            <a:r>
              <a:rPr sz="1333" spc="23" dirty="0">
                <a:latin typeface="Tahoma"/>
                <a:cs typeface="Tahoma"/>
              </a:rPr>
              <a:t>n</a:t>
            </a:r>
            <a:r>
              <a:rPr sz="1333" spc="-53" dirty="0">
                <a:latin typeface="Tahoma"/>
                <a:cs typeface="Tahoma"/>
              </a:rPr>
              <a:t> </a:t>
            </a:r>
            <a:r>
              <a:rPr sz="1333" spc="33" dirty="0">
                <a:latin typeface="Tahoma"/>
                <a:cs typeface="Tahoma"/>
              </a:rPr>
              <a:t>d</a:t>
            </a:r>
            <a:r>
              <a:rPr sz="1333" spc="10" dirty="0">
                <a:latin typeface="Tahoma"/>
                <a:cs typeface="Tahoma"/>
              </a:rPr>
              <a:t>e</a:t>
            </a:r>
            <a:r>
              <a:rPr sz="1333" spc="-53" dirty="0">
                <a:latin typeface="Tahoma"/>
                <a:cs typeface="Tahoma"/>
              </a:rPr>
              <a:t> </a:t>
            </a:r>
            <a:r>
              <a:rPr sz="1333" spc="40" dirty="0">
                <a:latin typeface="Tahoma"/>
                <a:cs typeface="Tahoma"/>
              </a:rPr>
              <a:t>l</a:t>
            </a:r>
            <a:r>
              <a:rPr sz="1333" spc="37" dirty="0">
                <a:latin typeface="Tahoma"/>
                <a:cs typeface="Tahoma"/>
              </a:rPr>
              <a:t>o</a:t>
            </a:r>
            <a:r>
              <a:rPr sz="1333" spc="60" dirty="0">
                <a:latin typeface="Tahoma"/>
                <a:cs typeface="Tahoma"/>
              </a:rPr>
              <a:t>s</a:t>
            </a:r>
            <a:r>
              <a:rPr sz="1333" spc="-73" dirty="0">
                <a:latin typeface="Tahoma"/>
                <a:cs typeface="Tahoma"/>
              </a:rPr>
              <a:t> </a:t>
            </a:r>
            <a:r>
              <a:rPr sz="1333" spc="-203" dirty="0">
                <a:latin typeface="Arial Black"/>
                <a:cs typeface="Arial Black"/>
              </a:rPr>
              <a:t>c</a:t>
            </a:r>
            <a:r>
              <a:rPr sz="1333" spc="-153" dirty="0">
                <a:latin typeface="Arial Black"/>
                <a:cs typeface="Arial Black"/>
              </a:rPr>
              <a:t>a</a:t>
            </a:r>
            <a:r>
              <a:rPr sz="1333" spc="-180" dirty="0">
                <a:latin typeface="Arial Black"/>
                <a:cs typeface="Arial Black"/>
              </a:rPr>
              <a:t>m</a:t>
            </a:r>
            <a:r>
              <a:rPr sz="1333" spc="-103" dirty="0">
                <a:latin typeface="Arial Black"/>
                <a:cs typeface="Arial Black"/>
              </a:rPr>
              <a:t>b</a:t>
            </a:r>
            <a:r>
              <a:rPr sz="1333" spc="-100" dirty="0">
                <a:latin typeface="Arial Black"/>
                <a:cs typeface="Arial Black"/>
              </a:rPr>
              <a:t>i</a:t>
            </a:r>
            <a:r>
              <a:rPr sz="1333" spc="-117" dirty="0">
                <a:latin typeface="Arial Black"/>
                <a:cs typeface="Arial Black"/>
              </a:rPr>
              <a:t>o</a:t>
            </a:r>
            <a:r>
              <a:rPr sz="1333" spc="-150" dirty="0">
                <a:latin typeface="Arial Black"/>
                <a:cs typeface="Arial Black"/>
              </a:rPr>
              <a:t>s</a:t>
            </a:r>
            <a:r>
              <a:rPr sz="1333" spc="-100" dirty="0">
                <a:latin typeface="Arial Black"/>
                <a:cs typeface="Arial Black"/>
              </a:rPr>
              <a:t> </a:t>
            </a:r>
            <a:r>
              <a:rPr sz="1333" spc="-97" dirty="0">
                <a:latin typeface="Arial Black"/>
                <a:cs typeface="Arial Black"/>
              </a:rPr>
              <a:t>f</a:t>
            </a:r>
            <a:r>
              <a:rPr sz="1333" spc="-100" dirty="0">
                <a:latin typeface="Arial Black"/>
                <a:cs typeface="Arial Black"/>
              </a:rPr>
              <a:t>í</a:t>
            </a:r>
            <a:r>
              <a:rPr sz="1333" spc="-153" dirty="0">
                <a:latin typeface="Arial Black"/>
                <a:cs typeface="Arial Black"/>
              </a:rPr>
              <a:t>s</a:t>
            </a:r>
            <a:r>
              <a:rPr sz="1333" spc="-100" dirty="0">
                <a:latin typeface="Arial Black"/>
                <a:cs typeface="Arial Black"/>
              </a:rPr>
              <a:t>i</a:t>
            </a:r>
            <a:r>
              <a:rPr sz="1333" spc="-203" dirty="0">
                <a:latin typeface="Arial Black"/>
                <a:cs typeface="Arial Black"/>
              </a:rPr>
              <a:t>c</a:t>
            </a:r>
            <a:r>
              <a:rPr sz="1333" spc="-117" dirty="0">
                <a:latin typeface="Arial Black"/>
                <a:cs typeface="Arial Black"/>
              </a:rPr>
              <a:t>o</a:t>
            </a:r>
            <a:r>
              <a:rPr sz="1333" spc="-150" dirty="0">
                <a:latin typeface="Arial Black"/>
                <a:cs typeface="Arial Black"/>
              </a:rPr>
              <a:t>s</a:t>
            </a:r>
            <a:r>
              <a:rPr sz="1333" spc="-30" dirty="0">
                <a:latin typeface="Arial Black"/>
                <a:cs typeface="Arial Black"/>
              </a:rPr>
              <a:t> </a:t>
            </a:r>
            <a:r>
              <a:rPr sz="1333" spc="17" dirty="0">
                <a:latin typeface="Tahoma"/>
                <a:cs typeface="Tahoma"/>
              </a:rPr>
              <a:t>y  </a:t>
            </a:r>
            <a:r>
              <a:rPr sz="1333" spc="-160" dirty="0">
                <a:latin typeface="Arial Black"/>
                <a:cs typeface="Arial Black"/>
              </a:rPr>
              <a:t>e</a:t>
            </a:r>
            <a:r>
              <a:rPr sz="1333" spc="-180" dirty="0">
                <a:latin typeface="Arial Black"/>
                <a:cs typeface="Arial Black"/>
              </a:rPr>
              <a:t>m</a:t>
            </a:r>
            <a:r>
              <a:rPr sz="1333" spc="-117" dirty="0">
                <a:latin typeface="Arial Black"/>
                <a:cs typeface="Arial Black"/>
              </a:rPr>
              <a:t>o</a:t>
            </a:r>
            <a:r>
              <a:rPr sz="1333" spc="-203" dirty="0">
                <a:latin typeface="Arial Black"/>
                <a:cs typeface="Arial Black"/>
              </a:rPr>
              <a:t>c</a:t>
            </a:r>
            <a:r>
              <a:rPr sz="1333" spc="-100" dirty="0">
                <a:latin typeface="Arial Black"/>
                <a:cs typeface="Arial Black"/>
              </a:rPr>
              <a:t>i</a:t>
            </a:r>
            <a:r>
              <a:rPr sz="1333" spc="-117" dirty="0">
                <a:latin typeface="Arial Black"/>
                <a:cs typeface="Arial Black"/>
              </a:rPr>
              <a:t>o</a:t>
            </a:r>
            <a:r>
              <a:rPr sz="1333" spc="-107" dirty="0">
                <a:latin typeface="Arial Black"/>
                <a:cs typeface="Arial Black"/>
              </a:rPr>
              <a:t>n</a:t>
            </a:r>
            <a:r>
              <a:rPr sz="1333" spc="-153" dirty="0">
                <a:latin typeface="Arial Black"/>
                <a:cs typeface="Arial Black"/>
              </a:rPr>
              <a:t>a</a:t>
            </a:r>
            <a:r>
              <a:rPr sz="1333" spc="-93" dirty="0">
                <a:latin typeface="Arial Black"/>
                <a:cs typeface="Arial Black"/>
              </a:rPr>
              <a:t>l</a:t>
            </a:r>
            <a:r>
              <a:rPr sz="1333" spc="-160" dirty="0">
                <a:latin typeface="Arial Black"/>
                <a:cs typeface="Arial Black"/>
              </a:rPr>
              <a:t>e</a:t>
            </a:r>
            <a:r>
              <a:rPr sz="1333" spc="-150" dirty="0">
                <a:latin typeface="Arial Black"/>
                <a:cs typeface="Arial Black"/>
              </a:rPr>
              <a:t>s</a:t>
            </a:r>
            <a:r>
              <a:rPr sz="1333" spc="-100" dirty="0">
                <a:latin typeface="Arial Black"/>
                <a:cs typeface="Arial Black"/>
              </a:rPr>
              <a:t> </a:t>
            </a:r>
            <a:r>
              <a:rPr sz="1333" spc="-160" dirty="0">
                <a:latin typeface="Arial Black"/>
                <a:cs typeface="Arial Black"/>
              </a:rPr>
              <a:t>e</a:t>
            </a:r>
            <a:r>
              <a:rPr sz="1333" spc="-103" dirty="0">
                <a:latin typeface="Arial Black"/>
                <a:cs typeface="Arial Black"/>
              </a:rPr>
              <a:t>n</a:t>
            </a:r>
            <a:r>
              <a:rPr sz="1333" spc="-100" dirty="0">
                <a:latin typeface="Arial Black"/>
                <a:cs typeface="Arial Black"/>
              </a:rPr>
              <a:t> </a:t>
            </a:r>
            <a:r>
              <a:rPr sz="1333" spc="-153" dirty="0">
                <a:latin typeface="Arial Black"/>
                <a:cs typeface="Arial Black"/>
              </a:rPr>
              <a:t>s</a:t>
            </a:r>
            <a:r>
              <a:rPr sz="1333" spc="-103" dirty="0">
                <a:latin typeface="Arial Black"/>
                <a:cs typeface="Arial Black"/>
              </a:rPr>
              <a:t>u</a:t>
            </a:r>
            <a:r>
              <a:rPr sz="1333" spc="-100" dirty="0">
                <a:latin typeface="Arial Black"/>
                <a:cs typeface="Arial Black"/>
              </a:rPr>
              <a:t> </a:t>
            </a:r>
            <a:r>
              <a:rPr sz="1333" spc="-203" dirty="0" err="1">
                <a:latin typeface="Arial Black"/>
                <a:cs typeface="Arial Black"/>
              </a:rPr>
              <a:t>c</a:t>
            </a:r>
            <a:r>
              <a:rPr sz="1333" spc="-107" dirty="0" err="1">
                <a:latin typeface="Arial Black"/>
                <a:cs typeface="Arial Black"/>
              </a:rPr>
              <a:t>u</a:t>
            </a:r>
            <a:r>
              <a:rPr sz="1333" spc="-160" dirty="0" err="1">
                <a:latin typeface="Arial Black"/>
                <a:cs typeface="Arial Black"/>
              </a:rPr>
              <a:t>e</a:t>
            </a:r>
            <a:r>
              <a:rPr sz="1333" spc="-50" dirty="0" err="1">
                <a:latin typeface="Arial Black"/>
                <a:cs typeface="Arial Black"/>
              </a:rPr>
              <a:t>r</a:t>
            </a:r>
            <a:r>
              <a:rPr sz="1333" spc="-103" dirty="0" err="1">
                <a:latin typeface="Arial Black"/>
                <a:cs typeface="Arial Black"/>
              </a:rPr>
              <a:t>p</a:t>
            </a:r>
            <a:r>
              <a:rPr sz="1333" spc="-117" dirty="0" err="1">
                <a:latin typeface="Arial Black"/>
                <a:cs typeface="Arial Black"/>
              </a:rPr>
              <a:t>o</a:t>
            </a:r>
            <a:r>
              <a:rPr sz="1333" spc="-37" dirty="0">
                <a:latin typeface="Tahoma"/>
                <a:cs typeface="Tahoma"/>
              </a:rPr>
              <a:t>.</a:t>
            </a:r>
            <a:endParaRPr lang="es-MX" sz="1333" spc="-37" dirty="0">
              <a:latin typeface="Tahoma"/>
              <a:cs typeface="Tahoma"/>
            </a:endParaRPr>
          </a:p>
          <a:p>
            <a:pPr marL="8467" marR="3387" algn="just">
              <a:spcBef>
                <a:spcPts val="87"/>
              </a:spcBef>
            </a:pPr>
            <a:r>
              <a:rPr lang="es-MX" sz="1333" spc="-37" dirty="0">
                <a:latin typeface="Tahoma"/>
                <a:cs typeface="Tahoma"/>
              </a:rPr>
              <a:t>Desarrollo de habilidades y talentos.</a:t>
            </a:r>
          </a:p>
          <a:p>
            <a:pPr marL="8467" marR="3387" algn="just">
              <a:spcBef>
                <a:spcPts val="87"/>
              </a:spcBef>
            </a:pPr>
            <a:r>
              <a:rPr lang="es-MX" sz="1333" spc="-37" dirty="0">
                <a:latin typeface="Tahoma"/>
                <a:cs typeface="Tahoma"/>
              </a:rPr>
              <a:t>Cuidado de la salud y el medio ambiente</a:t>
            </a:r>
            <a:endParaRPr sz="1333" dirty="0">
              <a:latin typeface="Tahoma"/>
              <a:cs typeface="Tahoma"/>
            </a:endParaRPr>
          </a:p>
          <a:p>
            <a:pPr marL="8467" algn="just">
              <a:spcBef>
                <a:spcPts val="1600"/>
              </a:spcBef>
            </a:pPr>
            <a:r>
              <a:rPr lang="es-MX" sz="1333" spc="27" dirty="0">
                <a:latin typeface="Tahoma"/>
                <a:cs typeface="Tahoma"/>
              </a:rPr>
              <a:t>El</a:t>
            </a:r>
            <a:r>
              <a:rPr lang="es-MX" sz="1333" spc="-17" dirty="0">
                <a:latin typeface="Tahoma"/>
                <a:cs typeface="Tahoma"/>
              </a:rPr>
              <a:t> </a:t>
            </a:r>
            <a:r>
              <a:rPr lang="es-MX" sz="1333" spc="40" dirty="0">
                <a:latin typeface="Tahoma"/>
                <a:cs typeface="Tahoma"/>
              </a:rPr>
              <a:t>uso</a:t>
            </a:r>
            <a:r>
              <a:rPr lang="es-MX" sz="1333" spc="-17" dirty="0">
                <a:latin typeface="Tahoma"/>
                <a:cs typeface="Tahoma"/>
              </a:rPr>
              <a:t> </a:t>
            </a:r>
            <a:r>
              <a:rPr lang="es-MX" sz="1333" spc="23" dirty="0">
                <a:latin typeface="Tahoma"/>
                <a:cs typeface="Tahoma"/>
              </a:rPr>
              <a:t>de</a:t>
            </a:r>
            <a:r>
              <a:rPr lang="es-MX" sz="1333" spc="-17" dirty="0">
                <a:latin typeface="Tahoma"/>
                <a:cs typeface="Tahoma"/>
              </a:rPr>
              <a:t> </a:t>
            </a:r>
            <a:r>
              <a:rPr lang="es-MX" sz="1333" spc="40" dirty="0">
                <a:latin typeface="Tahoma"/>
                <a:cs typeface="Tahoma"/>
              </a:rPr>
              <a:t>las</a:t>
            </a:r>
            <a:r>
              <a:rPr lang="es-MX" sz="1333" spc="-17" dirty="0">
                <a:latin typeface="Tahoma"/>
                <a:cs typeface="Tahoma"/>
              </a:rPr>
              <a:t> </a:t>
            </a:r>
            <a:r>
              <a:rPr lang="es-MX" sz="1333" spc="-130" dirty="0">
                <a:latin typeface="Arial Black"/>
                <a:cs typeface="Arial Black"/>
              </a:rPr>
              <a:t>tecnologías</a:t>
            </a:r>
            <a:r>
              <a:rPr lang="es-MX" sz="1333" spc="-50" dirty="0">
                <a:latin typeface="Arial Black"/>
                <a:cs typeface="Arial Black"/>
              </a:rPr>
              <a:t> </a:t>
            </a:r>
            <a:r>
              <a:rPr lang="es-MX" sz="1333" spc="33" dirty="0">
                <a:latin typeface="Tahoma"/>
                <a:cs typeface="Tahoma"/>
              </a:rPr>
              <a:t>es</a:t>
            </a:r>
            <a:r>
              <a:rPr lang="es-MX" sz="1333" dirty="0">
                <a:latin typeface="Tahoma"/>
                <a:cs typeface="Tahoma"/>
              </a:rPr>
              <a:t> </a:t>
            </a:r>
            <a:r>
              <a:rPr lang="es-MX" sz="1333" spc="27" dirty="0">
                <a:latin typeface="Tahoma"/>
                <a:cs typeface="Tahoma"/>
              </a:rPr>
              <a:t>importante </a:t>
            </a:r>
            <a:r>
              <a:rPr lang="es-MX" sz="1333" spc="-410" dirty="0">
                <a:latin typeface="Tahoma"/>
                <a:cs typeface="Tahoma"/>
              </a:rPr>
              <a:t> </a:t>
            </a:r>
            <a:r>
              <a:rPr lang="es-MX" sz="1333" spc="33" dirty="0">
                <a:latin typeface="Tahoma"/>
                <a:cs typeface="Tahoma"/>
              </a:rPr>
              <a:t>para</a:t>
            </a:r>
            <a:r>
              <a:rPr lang="es-MX" sz="1333" spc="37" dirty="0">
                <a:latin typeface="Tahoma"/>
                <a:cs typeface="Tahoma"/>
              </a:rPr>
              <a:t> </a:t>
            </a:r>
            <a:r>
              <a:rPr lang="es-MX" sz="1333" spc="23" dirty="0">
                <a:latin typeface="Tahoma"/>
                <a:cs typeface="Tahoma"/>
              </a:rPr>
              <a:t>mejorar</a:t>
            </a:r>
            <a:r>
              <a:rPr lang="es-MX" sz="1333" spc="467" dirty="0">
                <a:latin typeface="Tahoma"/>
                <a:cs typeface="Tahoma"/>
              </a:rPr>
              <a:t> </a:t>
            </a:r>
            <a:r>
              <a:rPr lang="es-MX" sz="1333" spc="43" dirty="0">
                <a:latin typeface="Tahoma"/>
                <a:cs typeface="Tahoma"/>
              </a:rPr>
              <a:t>sus</a:t>
            </a:r>
            <a:r>
              <a:rPr lang="es-MX" sz="1333" spc="47" dirty="0">
                <a:latin typeface="Tahoma"/>
                <a:cs typeface="Tahoma"/>
              </a:rPr>
              <a:t> </a:t>
            </a:r>
            <a:r>
              <a:rPr lang="es-MX" sz="1333" spc="30" dirty="0">
                <a:latin typeface="Tahoma"/>
                <a:cs typeface="Tahoma"/>
              </a:rPr>
              <a:t>habilidades</a:t>
            </a:r>
            <a:r>
              <a:rPr lang="es-MX" sz="1333" spc="33" dirty="0">
                <a:latin typeface="Tahoma"/>
                <a:cs typeface="Tahoma"/>
              </a:rPr>
              <a:t> </a:t>
            </a:r>
            <a:r>
              <a:rPr lang="es-MX" sz="1333" spc="23" dirty="0">
                <a:latin typeface="Tahoma"/>
                <a:cs typeface="Tahoma"/>
              </a:rPr>
              <a:t>de comunicación e indagación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61623" y="508658"/>
            <a:ext cx="4484415" cy="624103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4000" spc="-100" dirty="0">
                <a:solidFill>
                  <a:schemeClr val="bg1"/>
                </a:solidFill>
                <a:latin typeface="Modern Love" panose="04090805081005020601" pitchFamily="82" charset="0"/>
                <a:cs typeface="Trebuchet MS"/>
              </a:rPr>
              <a:t>ESPECIFICID</a:t>
            </a:r>
            <a:r>
              <a:rPr sz="4000" spc="-100" dirty="0">
                <a:latin typeface="Modern Love" panose="04090805081005020601" pitchFamily="82" charset="0"/>
                <a:cs typeface="Trebuchet MS"/>
              </a:rPr>
              <a:t>ADES</a:t>
            </a:r>
            <a:r>
              <a:rPr lang="es-MX" sz="4000" spc="-100" dirty="0">
                <a:latin typeface="Modern Love" panose="04090805081005020601" pitchFamily="82" charset="0"/>
                <a:cs typeface="Trebuchet MS"/>
              </a:rPr>
              <a:t>   </a:t>
            </a:r>
            <a:r>
              <a:rPr lang="es-MX" sz="4000" spc="-100" dirty="0">
                <a:solidFill>
                  <a:schemeClr val="bg1"/>
                </a:solidFill>
                <a:latin typeface="Modern Love" panose="04090805081005020601" pitchFamily="82" charset="0"/>
                <a:cs typeface="Trebuchet MS"/>
              </a:rPr>
              <a:t>       </a:t>
            </a:r>
            <a:endParaRPr sz="4534" dirty="0">
              <a:solidFill>
                <a:schemeClr val="bg1"/>
              </a:solidFill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5259" y="1601304"/>
            <a:ext cx="1156341" cy="33592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467">
              <a:spcBef>
                <a:spcPts val="60"/>
              </a:spcBef>
            </a:pPr>
            <a:r>
              <a:rPr lang="es-MX" sz="2133" spc="210" dirty="0">
                <a:latin typeface="Modern Love" panose="04090805081005020601" pitchFamily="82" charset="0"/>
                <a:cs typeface="Trebuchet MS"/>
              </a:rPr>
              <a:t>FASE</a:t>
            </a:r>
            <a:r>
              <a:rPr sz="2133" spc="-53" dirty="0">
                <a:latin typeface="Modern Love" panose="04090805081005020601" pitchFamily="82" charset="0"/>
                <a:cs typeface="Trebuchet MS"/>
              </a:rPr>
              <a:t> </a:t>
            </a:r>
            <a:r>
              <a:rPr sz="2133" spc="3" dirty="0">
                <a:latin typeface="Modern Love" panose="04090805081005020601" pitchFamily="82" charset="0"/>
                <a:cs typeface="Trebuchet MS"/>
              </a:rPr>
              <a:t>4</a:t>
            </a:r>
            <a:endParaRPr sz="2133" dirty="0">
              <a:latin typeface="Modern Love" panose="04090805081005020601" pitchFamily="82" charset="0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278" y="2361656"/>
            <a:ext cx="57150" cy="571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7892101" y="257520"/>
            <a:ext cx="4157239" cy="5117419"/>
            <a:chOff x="11906654" y="2857929"/>
            <a:chExt cx="6024291" cy="7148350"/>
          </a:xfrm>
        </p:grpSpPr>
        <p:sp>
          <p:nvSpPr>
            <p:cNvPr id="18" name="object 18"/>
            <p:cNvSpPr/>
            <p:nvPr/>
          </p:nvSpPr>
          <p:spPr>
            <a:xfrm>
              <a:off x="11906654" y="2857929"/>
              <a:ext cx="6024291" cy="7148350"/>
            </a:xfrm>
            <a:custGeom>
              <a:avLst/>
              <a:gdLst/>
              <a:ahLst/>
              <a:cxnLst/>
              <a:rect l="l" t="t" r="r" b="b"/>
              <a:pathLst>
                <a:path w="6015990" h="7040245">
                  <a:moveTo>
                    <a:pt x="0" y="7040165"/>
                  </a:moveTo>
                  <a:lnTo>
                    <a:pt x="0" y="0"/>
                  </a:lnTo>
                  <a:lnTo>
                    <a:pt x="6015797" y="0"/>
                  </a:lnTo>
                  <a:lnTo>
                    <a:pt x="6015797" y="7040165"/>
                  </a:lnTo>
                  <a:lnTo>
                    <a:pt x="0" y="7040165"/>
                  </a:lnTo>
                  <a:close/>
                </a:path>
              </a:pathLst>
            </a:custGeom>
            <a:solidFill>
              <a:srgbClr val="B1D9D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40023" y="3168920"/>
              <a:ext cx="5701400" cy="6766478"/>
            </a:xfrm>
            <a:custGeom>
              <a:avLst/>
              <a:gdLst/>
              <a:ahLst/>
              <a:cxnLst/>
              <a:rect l="l" t="t" r="r" b="b"/>
              <a:pathLst>
                <a:path w="5574665" h="6558280">
                  <a:moveTo>
                    <a:pt x="0" y="6557962"/>
                  </a:moveTo>
                  <a:lnTo>
                    <a:pt x="0" y="0"/>
                  </a:lnTo>
                  <a:lnTo>
                    <a:pt x="5574118" y="0"/>
                  </a:lnTo>
                  <a:lnTo>
                    <a:pt x="5574118" y="6557962"/>
                  </a:lnTo>
                  <a:lnTo>
                    <a:pt x="0" y="6557962"/>
                  </a:lnTo>
                  <a:close/>
                </a:path>
              </a:pathLst>
            </a:custGeom>
            <a:solidFill>
              <a:srgbClr val="F7F7EF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61700" y="3382853"/>
              <a:ext cx="85725" cy="857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24958" y="2263717"/>
            <a:ext cx="3176693" cy="21623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350114" algn="l"/>
                <a:tab pos="1406384" algn="l"/>
                <a:tab pos="1980876" algn="l"/>
                <a:tab pos="2541396" algn="l"/>
                <a:tab pos="2880081" algn="l"/>
              </a:tabLst>
            </a:pPr>
            <a:r>
              <a:rPr sz="1333" spc="63" dirty="0">
                <a:latin typeface="Tahoma"/>
                <a:cs typeface="Tahoma"/>
              </a:rPr>
              <a:t>S</a:t>
            </a:r>
            <a:r>
              <a:rPr sz="1333" spc="10" dirty="0">
                <a:latin typeface="Tahoma"/>
                <a:cs typeface="Tahoma"/>
              </a:rPr>
              <a:t>e</a:t>
            </a:r>
            <a:r>
              <a:rPr sz="1333" dirty="0">
                <a:latin typeface="Tahoma"/>
                <a:cs typeface="Tahoma"/>
              </a:rPr>
              <a:t>	</a:t>
            </a:r>
            <a:r>
              <a:rPr sz="1333" spc="-50" err="1">
                <a:latin typeface="Arial Black"/>
                <a:cs typeface="Arial Black"/>
              </a:rPr>
              <a:t>r</a:t>
            </a:r>
            <a:r>
              <a:rPr sz="1333" spc="-160" err="1">
                <a:latin typeface="Arial Black"/>
                <a:cs typeface="Arial Black"/>
              </a:rPr>
              <a:t>e</a:t>
            </a:r>
            <a:r>
              <a:rPr sz="1333" spc="-203" err="1">
                <a:latin typeface="Arial Black"/>
                <a:cs typeface="Arial Black"/>
              </a:rPr>
              <a:t>c</a:t>
            </a:r>
            <a:r>
              <a:rPr sz="1333" spc="-117" err="1">
                <a:latin typeface="Arial Black"/>
                <a:cs typeface="Arial Black"/>
              </a:rPr>
              <a:t>o</a:t>
            </a:r>
            <a:r>
              <a:rPr sz="1333" spc="-107" err="1">
                <a:latin typeface="Arial Black"/>
                <a:cs typeface="Arial Black"/>
              </a:rPr>
              <a:t>n</a:t>
            </a:r>
            <a:r>
              <a:rPr sz="1333" spc="-117" err="1">
                <a:latin typeface="Arial Black"/>
                <a:cs typeface="Arial Black"/>
              </a:rPr>
              <a:t>o</a:t>
            </a:r>
            <a:r>
              <a:rPr lang="es-MX" sz="1333" spc="-130">
                <a:latin typeface="Arial Black"/>
                <a:cs typeface="Arial Black"/>
              </a:rPr>
              <a:t>cen</a:t>
            </a:r>
            <a:r>
              <a:rPr sz="1333" dirty="0">
                <a:latin typeface="Arial Black"/>
                <a:cs typeface="Arial Black"/>
              </a:rPr>
              <a:t>	</a:t>
            </a:r>
            <a:r>
              <a:rPr sz="1333" spc="60" dirty="0">
                <a:latin typeface="Tahoma"/>
                <a:cs typeface="Tahoma"/>
              </a:rPr>
              <a:t>c</a:t>
            </a:r>
            <a:r>
              <a:rPr sz="1333" spc="37" dirty="0">
                <a:latin typeface="Tahoma"/>
                <a:cs typeface="Tahoma"/>
              </a:rPr>
              <a:t>o</a:t>
            </a:r>
            <a:r>
              <a:rPr sz="1333" spc="7" dirty="0">
                <a:latin typeface="Tahoma"/>
                <a:cs typeface="Tahoma"/>
              </a:rPr>
              <a:t>m</a:t>
            </a:r>
            <a:r>
              <a:rPr sz="1333" spc="40" dirty="0">
                <a:latin typeface="Tahoma"/>
                <a:cs typeface="Tahoma"/>
              </a:rPr>
              <a:t>o</a:t>
            </a:r>
            <a:r>
              <a:rPr sz="1333" dirty="0">
                <a:latin typeface="Tahoma"/>
                <a:cs typeface="Tahoma"/>
              </a:rPr>
              <a:t>	</a:t>
            </a:r>
            <a:r>
              <a:rPr sz="1333" spc="33" dirty="0">
                <a:latin typeface="Tahoma"/>
                <a:cs typeface="Tahoma"/>
              </a:rPr>
              <a:t>p</a:t>
            </a:r>
            <a:r>
              <a:rPr sz="1333" spc="23" dirty="0">
                <a:latin typeface="Tahoma"/>
                <a:cs typeface="Tahoma"/>
              </a:rPr>
              <a:t>a</a:t>
            </a:r>
            <a:r>
              <a:rPr sz="1333" spc="50" dirty="0">
                <a:latin typeface="Tahoma"/>
                <a:cs typeface="Tahoma"/>
              </a:rPr>
              <a:t>r</a:t>
            </a:r>
            <a:r>
              <a:rPr sz="1333" spc="30" dirty="0">
                <a:latin typeface="Tahoma"/>
                <a:cs typeface="Tahoma"/>
              </a:rPr>
              <a:t>t</a:t>
            </a:r>
            <a:r>
              <a:rPr sz="1333" spc="10" dirty="0">
                <a:latin typeface="Tahoma"/>
                <a:cs typeface="Tahoma"/>
              </a:rPr>
              <a:t>e</a:t>
            </a:r>
            <a:r>
              <a:rPr sz="1333" dirty="0">
                <a:latin typeface="Tahoma"/>
                <a:cs typeface="Tahoma"/>
              </a:rPr>
              <a:t>	</a:t>
            </a:r>
            <a:r>
              <a:rPr sz="1333" spc="33" dirty="0">
                <a:latin typeface="Tahoma"/>
                <a:cs typeface="Tahoma"/>
              </a:rPr>
              <a:t>d</a:t>
            </a:r>
            <a:r>
              <a:rPr sz="1333" spc="10" dirty="0">
                <a:latin typeface="Tahoma"/>
                <a:cs typeface="Tahoma"/>
              </a:rPr>
              <a:t>e</a:t>
            </a:r>
            <a:r>
              <a:rPr sz="1333" dirty="0">
                <a:latin typeface="Tahoma"/>
                <a:cs typeface="Tahoma"/>
              </a:rPr>
              <a:t>	</a:t>
            </a:r>
            <a:r>
              <a:rPr sz="1333" spc="20" dirty="0">
                <a:latin typeface="Tahoma"/>
                <a:cs typeface="Tahoma"/>
              </a:rPr>
              <a:t>un</a:t>
            </a:r>
            <a:r>
              <a:rPr sz="1333" spc="27" dirty="0">
                <a:latin typeface="Tahoma"/>
                <a:cs typeface="Tahoma"/>
              </a:rPr>
              <a:t>a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4958" y="2466918"/>
            <a:ext cx="3176270" cy="21623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1210370" algn="l"/>
                <a:tab pos="2264099" algn="l"/>
                <a:tab pos="2972372" algn="l"/>
              </a:tabLst>
            </a:pPr>
            <a:r>
              <a:rPr sz="1333" spc="-203" dirty="0">
                <a:latin typeface="Arial Black"/>
                <a:cs typeface="Arial Black"/>
              </a:rPr>
              <a:t>c</a:t>
            </a:r>
            <a:r>
              <a:rPr sz="1333" spc="-117" dirty="0">
                <a:latin typeface="Arial Black"/>
                <a:cs typeface="Arial Black"/>
              </a:rPr>
              <a:t>o</a:t>
            </a:r>
            <a:r>
              <a:rPr sz="1333" spc="-180" dirty="0">
                <a:latin typeface="Arial Black"/>
                <a:cs typeface="Arial Black"/>
              </a:rPr>
              <a:t>m</a:t>
            </a:r>
            <a:r>
              <a:rPr sz="1333" spc="-107" dirty="0">
                <a:latin typeface="Arial Black"/>
                <a:cs typeface="Arial Black"/>
              </a:rPr>
              <a:t>un</a:t>
            </a:r>
            <a:r>
              <a:rPr sz="1333" spc="-100" dirty="0">
                <a:latin typeface="Arial Black"/>
                <a:cs typeface="Arial Black"/>
              </a:rPr>
              <a:t>i</a:t>
            </a:r>
            <a:r>
              <a:rPr sz="1333" spc="-103" dirty="0">
                <a:latin typeface="Arial Black"/>
                <a:cs typeface="Arial Black"/>
              </a:rPr>
              <a:t>d</a:t>
            </a:r>
            <a:r>
              <a:rPr sz="1333" spc="-153" dirty="0">
                <a:latin typeface="Arial Black"/>
                <a:cs typeface="Arial Black"/>
              </a:rPr>
              <a:t>a</a:t>
            </a:r>
            <a:r>
              <a:rPr sz="1333" spc="-103" dirty="0">
                <a:latin typeface="Arial Black"/>
                <a:cs typeface="Arial Black"/>
              </a:rPr>
              <a:t>d</a:t>
            </a:r>
            <a:r>
              <a:rPr sz="1333" spc="-37" dirty="0">
                <a:latin typeface="Tahoma"/>
                <a:cs typeface="Tahoma"/>
              </a:rPr>
              <a:t>,</a:t>
            </a:r>
            <a:r>
              <a:rPr sz="1333" dirty="0">
                <a:latin typeface="Tahoma"/>
                <a:cs typeface="Tahoma"/>
              </a:rPr>
              <a:t>	</a:t>
            </a:r>
            <a:r>
              <a:rPr sz="1333" spc="7" dirty="0">
                <a:latin typeface="Tahoma"/>
                <a:cs typeface="Tahoma"/>
              </a:rPr>
              <a:t>e</a:t>
            </a:r>
            <a:r>
              <a:rPr sz="1333" spc="20" dirty="0">
                <a:latin typeface="Tahoma"/>
                <a:cs typeface="Tahoma"/>
              </a:rPr>
              <a:t>n</a:t>
            </a:r>
            <a:r>
              <a:rPr sz="1333" spc="30" dirty="0">
                <a:latin typeface="Tahoma"/>
                <a:cs typeface="Tahoma"/>
              </a:rPr>
              <a:t>t</a:t>
            </a:r>
            <a:r>
              <a:rPr sz="1333" spc="7" dirty="0">
                <a:latin typeface="Tahoma"/>
                <a:cs typeface="Tahoma"/>
              </a:rPr>
              <a:t>e</a:t>
            </a:r>
            <a:r>
              <a:rPr sz="1333" spc="20" dirty="0">
                <a:latin typeface="Tahoma"/>
                <a:cs typeface="Tahoma"/>
              </a:rPr>
              <a:t>n</a:t>
            </a:r>
            <a:r>
              <a:rPr sz="1333" spc="33" dirty="0">
                <a:latin typeface="Tahoma"/>
                <a:cs typeface="Tahoma"/>
              </a:rPr>
              <a:t>d</a:t>
            </a:r>
            <a:r>
              <a:rPr sz="1333" spc="30" dirty="0">
                <a:latin typeface="Tahoma"/>
                <a:cs typeface="Tahoma"/>
              </a:rPr>
              <a:t>i</a:t>
            </a:r>
            <a:r>
              <a:rPr sz="1333" spc="33" dirty="0">
                <a:latin typeface="Tahoma"/>
                <a:cs typeface="Tahoma"/>
              </a:rPr>
              <a:t>d</a:t>
            </a:r>
            <a:r>
              <a:rPr sz="1333" spc="27" dirty="0">
                <a:latin typeface="Tahoma"/>
                <a:cs typeface="Tahoma"/>
              </a:rPr>
              <a:t>a</a:t>
            </a:r>
            <a:r>
              <a:rPr sz="1333" dirty="0">
                <a:latin typeface="Tahoma"/>
                <a:cs typeface="Tahoma"/>
              </a:rPr>
              <a:t>	</a:t>
            </a:r>
            <a:r>
              <a:rPr sz="1333" spc="60" dirty="0">
                <a:latin typeface="Tahoma"/>
                <a:cs typeface="Tahoma"/>
              </a:rPr>
              <a:t>c</a:t>
            </a:r>
            <a:r>
              <a:rPr sz="1333" spc="37" dirty="0">
                <a:latin typeface="Tahoma"/>
                <a:cs typeface="Tahoma"/>
              </a:rPr>
              <a:t>o</a:t>
            </a:r>
            <a:r>
              <a:rPr sz="1333" spc="7" dirty="0">
                <a:latin typeface="Tahoma"/>
                <a:cs typeface="Tahoma"/>
              </a:rPr>
              <a:t>m</a:t>
            </a:r>
            <a:r>
              <a:rPr sz="1333" spc="40" dirty="0">
                <a:latin typeface="Tahoma"/>
                <a:cs typeface="Tahoma"/>
              </a:rPr>
              <a:t>o</a:t>
            </a:r>
            <a:r>
              <a:rPr sz="1333" dirty="0">
                <a:latin typeface="Tahoma"/>
                <a:cs typeface="Tahoma"/>
              </a:rPr>
              <a:t>	</a:t>
            </a:r>
            <a:r>
              <a:rPr sz="1333" spc="20" dirty="0">
                <a:latin typeface="Tahoma"/>
                <a:cs typeface="Tahoma"/>
              </a:rPr>
              <a:t>u</a:t>
            </a:r>
            <a:r>
              <a:rPr sz="1333" spc="23" dirty="0">
                <a:latin typeface="Tahoma"/>
                <a:cs typeface="Tahoma"/>
              </a:rPr>
              <a:t>n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4959" y="2670117"/>
            <a:ext cx="3180503" cy="21623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828505" algn="l"/>
                <a:tab pos="1244238" algn="l"/>
                <a:tab pos="2111692" algn="l"/>
                <a:tab pos="2528273" algn="l"/>
              </a:tabLst>
            </a:pPr>
            <a:r>
              <a:rPr sz="1333" spc="33" dirty="0">
                <a:latin typeface="Tahoma"/>
                <a:cs typeface="Tahoma"/>
              </a:rPr>
              <a:t>colectivo	</a:t>
            </a:r>
            <a:r>
              <a:rPr sz="1333" spc="23" dirty="0">
                <a:latin typeface="Tahoma"/>
                <a:cs typeface="Tahoma"/>
              </a:rPr>
              <a:t>que	</a:t>
            </a:r>
            <a:r>
              <a:rPr sz="1333" spc="33" dirty="0">
                <a:latin typeface="Tahoma"/>
                <a:cs typeface="Tahoma"/>
              </a:rPr>
              <a:t>comparte	</a:t>
            </a:r>
            <a:r>
              <a:rPr sz="1333" spc="23" dirty="0">
                <a:latin typeface="Tahoma"/>
                <a:cs typeface="Tahoma"/>
              </a:rPr>
              <a:t>una	</a:t>
            </a:r>
            <a:r>
              <a:rPr sz="1333" spc="-103" dirty="0">
                <a:latin typeface="Arial Black"/>
                <a:cs typeface="Arial Black"/>
              </a:rPr>
              <a:t>historia</a:t>
            </a:r>
            <a:r>
              <a:rPr sz="1333" spc="-103" dirty="0">
                <a:latin typeface="Tahoma"/>
                <a:cs typeface="Tahoma"/>
              </a:rPr>
              <a:t>,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4958" y="2873317"/>
            <a:ext cx="2767330" cy="21623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333" spc="-123" dirty="0">
                <a:latin typeface="Arial Black"/>
                <a:cs typeface="Arial Black"/>
              </a:rPr>
              <a:t>valores</a:t>
            </a:r>
            <a:r>
              <a:rPr sz="1333" spc="-80" dirty="0">
                <a:latin typeface="Arial Black"/>
                <a:cs typeface="Arial Black"/>
              </a:rPr>
              <a:t> </a:t>
            </a:r>
            <a:r>
              <a:rPr sz="1333" spc="23" dirty="0">
                <a:latin typeface="Tahoma"/>
                <a:cs typeface="Tahoma"/>
              </a:rPr>
              <a:t>y</a:t>
            </a:r>
            <a:r>
              <a:rPr sz="1333" spc="-50" dirty="0">
                <a:latin typeface="Tahoma"/>
                <a:cs typeface="Tahoma"/>
              </a:rPr>
              <a:t> </a:t>
            </a:r>
            <a:r>
              <a:rPr sz="1333" spc="40" dirty="0">
                <a:latin typeface="Tahoma"/>
                <a:cs typeface="Tahoma"/>
              </a:rPr>
              <a:t>prácticas</a:t>
            </a:r>
            <a:r>
              <a:rPr sz="1333" spc="-53" dirty="0">
                <a:latin typeface="Tahoma"/>
                <a:cs typeface="Tahoma"/>
              </a:rPr>
              <a:t> </a:t>
            </a:r>
            <a:r>
              <a:rPr sz="1333" spc="-123" dirty="0">
                <a:latin typeface="Arial Black"/>
                <a:cs typeface="Arial Black"/>
              </a:rPr>
              <a:t>socioculturales</a:t>
            </a:r>
            <a:r>
              <a:rPr sz="1333" spc="-123" dirty="0">
                <a:latin typeface="Tahoma"/>
                <a:cs typeface="Tahoma"/>
              </a:rPr>
              <a:t>.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6939" y="1510580"/>
            <a:ext cx="1180213" cy="37702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467">
              <a:spcBef>
                <a:spcPts val="60"/>
              </a:spcBef>
            </a:pPr>
            <a:r>
              <a:rPr lang="es-MX" sz="2133" spc="223" dirty="0">
                <a:latin typeface="Modern Love" panose="04090805081005020601" pitchFamily="82" charset="0"/>
                <a:cs typeface="Trebuchet MS"/>
              </a:rPr>
              <a:t>FASE</a:t>
            </a:r>
            <a:r>
              <a:rPr sz="2400" spc="-63" dirty="0">
                <a:latin typeface="Modern Love" panose="04090805081005020601" pitchFamily="82" charset="0"/>
                <a:cs typeface="Trebuchet MS"/>
              </a:rPr>
              <a:t> </a:t>
            </a:r>
            <a:r>
              <a:rPr sz="2400" spc="-76" dirty="0">
                <a:latin typeface="Modern Love" panose="04090805081005020601" pitchFamily="82" charset="0"/>
                <a:cs typeface="Trebuchet MS"/>
              </a:rPr>
              <a:t>3</a:t>
            </a:r>
            <a:endParaRPr sz="2400" dirty="0">
              <a:latin typeface="Modern Love" panose="04090805081005020601" pitchFamily="82" charset="0"/>
              <a:cs typeface="Trebuchet MS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116" y="3511550"/>
            <a:ext cx="57150" cy="5714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45260" y="3210412"/>
            <a:ext cx="3198283" cy="639300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lang="es-MX" sz="1333" spc="-87" dirty="0">
                <a:latin typeface="Tahoma"/>
                <a:cs typeface="Tahoma"/>
              </a:rPr>
              <a:t>Tres escenarios; Familia , escuela y comunidad  </a:t>
            </a:r>
          </a:p>
          <a:p>
            <a:pPr marL="8467">
              <a:spcBef>
                <a:spcPts val="87"/>
              </a:spcBef>
            </a:pPr>
            <a:r>
              <a:rPr lang="es-MX" sz="1333" spc="-87" dirty="0">
                <a:latin typeface="Tahoma"/>
                <a:cs typeface="Tahoma"/>
              </a:rPr>
              <a:t>Se reconoce el contexto; barrio, colonia y comunidad.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1796" y="3616812"/>
            <a:ext cx="3142403" cy="21623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333" spc="23" dirty="0">
                <a:latin typeface="Tahoma"/>
                <a:cs typeface="Tahoma"/>
              </a:rPr>
              <a:t>.</a:t>
            </a:r>
            <a:endParaRPr sz="1333" dirty="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178" y="4215660"/>
            <a:ext cx="57150" cy="5714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31796" y="3820012"/>
            <a:ext cx="3199977" cy="21623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333" spc="23" dirty="0">
                <a:latin typeface="Tahoma"/>
                <a:cs typeface="Tahoma"/>
              </a:rPr>
              <a:t>La</a:t>
            </a:r>
            <a:r>
              <a:rPr sz="1333" spc="53" dirty="0">
                <a:latin typeface="Tahoma"/>
                <a:cs typeface="Tahoma"/>
              </a:rPr>
              <a:t> </a:t>
            </a:r>
            <a:r>
              <a:rPr sz="1333" spc="30" dirty="0">
                <a:latin typeface="Tahoma"/>
                <a:cs typeface="Tahoma"/>
              </a:rPr>
              <a:t>activación</a:t>
            </a:r>
            <a:r>
              <a:rPr sz="1333" spc="57" dirty="0">
                <a:latin typeface="Tahoma"/>
                <a:cs typeface="Tahoma"/>
              </a:rPr>
              <a:t> </a:t>
            </a:r>
            <a:r>
              <a:rPr sz="1333" spc="30" dirty="0">
                <a:latin typeface="Tahoma"/>
                <a:cs typeface="Tahoma"/>
              </a:rPr>
              <a:t>física</a:t>
            </a:r>
            <a:r>
              <a:rPr sz="1333" spc="57" dirty="0">
                <a:latin typeface="Tahoma"/>
                <a:cs typeface="Tahoma"/>
              </a:rPr>
              <a:t> </a:t>
            </a:r>
            <a:r>
              <a:rPr sz="1333" spc="23" dirty="0">
                <a:latin typeface="Tahoma"/>
                <a:cs typeface="Tahoma"/>
              </a:rPr>
              <a:t>y</a:t>
            </a:r>
            <a:r>
              <a:rPr sz="1333" spc="57" dirty="0">
                <a:latin typeface="Tahoma"/>
                <a:cs typeface="Tahoma"/>
              </a:rPr>
              <a:t>  </a:t>
            </a:r>
            <a:r>
              <a:rPr sz="1333" spc="40" dirty="0">
                <a:latin typeface="Tahoma"/>
                <a:cs typeface="Tahoma"/>
              </a:rPr>
              <a:t>prácticas</a:t>
            </a:r>
            <a:r>
              <a:rPr sz="1333" spc="57" dirty="0">
                <a:latin typeface="Tahoma"/>
                <a:cs typeface="Tahoma"/>
              </a:rPr>
              <a:t> </a:t>
            </a:r>
            <a:r>
              <a:rPr sz="1333" spc="23" dirty="0">
                <a:latin typeface="Tahoma"/>
                <a:cs typeface="Tahoma"/>
              </a:rPr>
              <a:t>de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0855" y="3980710"/>
            <a:ext cx="2293145" cy="42135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333" spc="27" err="1">
                <a:latin typeface="Tahoma"/>
                <a:cs typeface="Tahoma"/>
              </a:rPr>
              <a:t>alimentación</a:t>
            </a:r>
            <a:r>
              <a:rPr sz="1333" spc="-63">
                <a:latin typeface="Tahoma"/>
                <a:cs typeface="Tahoma"/>
              </a:rPr>
              <a:t> </a:t>
            </a:r>
            <a:r>
              <a:rPr sz="1333" spc="30">
                <a:latin typeface="Tahoma"/>
                <a:cs typeface="Tahoma"/>
              </a:rPr>
              <a:t>saludable</a:t>
            </a:r>
            <a:r>
              <a:rPr lang="es-MX" sz="1333" spc="30">
                <a:latin typeface="Tahoma"/>
                <a:cs typeface="Tahoma"/>
              </a:rPr>
              <a:t> son prioridades del Campo. </a:t>
            </a:r>
            <a:endParaRPr sz="1333" dirty="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328" y="4673600"/>
            <a:ext cx="69850" cy="6984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68118" y="4575662"/>
            <a:ext cx="3133513" cy="482910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1111729" algn="l"/>
                <a:tab pos="1463960" algn="l"/>
                <a:tab pos="2856373" algn="l"/>
              </a:tabLst>
            </a:pPr>
            <a:r>
              <a:rPr lang="es-MX" sz="1500" spc="-193" dirty="0">
                <a:latin typeface="Arial Black"/>
                <a:cs typeface="Arial Black"/>
              </a:rPr>
              <a:t>Se p</a:t>
            </a:r>
            <a:r>
              <a:rPr sz="1500" spc="-60" dirty="0" err="1">
                <a:latin typeface="Arial Black"/>
                <a:cs typeface="Arial Black"/>
              </a:rPr>
              <a:t>r</a:t>
            </a:r>
            <a:r>
              <a:rPr sz="1500" spc="-136" dirty="0" err="1">
                <a:latin typeface="Arial Black"/>
                <a:cs typeface="Arial Black"/>
              </a:rPr>
              <a:t>o</a:t>
            </a:r>
            <a:r>
              <a:rPr sz="1500" spc="-210" dirty="0" err="1">
                <a:latin typeface="Arial Black"/>
                <a:cs typeface="Arial Black"/>
              </a:rPr>
              <a:t>m</a:t>
            </a:r>
            <a:r>
              <a:rPr sz="1500" spc="-123" dirty="0" err="1">
                <a:latin typeface="Arial Black"/>
                <a:cs typeface="Arial Black"/>
              </a:rPr>
              <a:t>u</a:t>
            </a:r>
            <a:r>
              <a:rPr sz="1500" spc="-183" dirty="0" err="1">
                <a:latin typeface="Arial Black"/>
                <a:cs typeface="Arial Black"/>
              </a:rPr>
              <a:t>e</a:t>
            </a:r>
            <a:r>
              <a:rPr sz="1500" spc="-163" dirty="0" err="1">
                <a:latin typeface="Arial Black"/>
                <a:cs typeface="Arial Black"/>
              </a:rPr>
              <a:t>v</a:t>
            </a:r>
            <a:r>
              <a:rPr lang="es-MX" sz="1500" spc="-177" dirty="0">
                <a:latin typeface="Arial Black"/>
                <a:cs typeface="Arial Black"/>
              </a:rPr>
              <a:t>e</a:t>
            </a:r>
            <a:r>
              <a:rPr sz="1533" dirty="0">
                <a:latin typeface="Arial Black"/>
                <a:cs typeface="Arial Black"/>
              </a:rPr>
              <a:t>	</a:t>
            </a:r>
            <a:r>
              <a:rPr sz="1533" spc="10" dirty="0">
                <a:latin typeface="Tahoma"/>
                <a:cs typeface="Tahoma"/>
              </a:rPr>
              <a:t>e</a:t>
            </a:r>
            <a:r>
              <a:rPr sz="1533" spc="50" dirty="0">
                <a:latin typeface="Tahoma"/>
                <a:cs typeface="Tahoma"/>
              </a:rPr>
              <a:t>l</a:t>
            </a:r>
            <a:r>
              <a:rPr lang="es-MX" sz="1533" spc="50">
                <a:latin typeface="Tahoma"/>
                <a:cs typeface="Tahoma"/>
              </a:rPr>
              <a:t> </a:t>
            </a:r>
            <a:r>
              <a:rPr sz="1533" spc="70">
                <a:latin typeface="Tahoma"/>
                <a:cs typeface="Tahoma"/>
              </a:rPr>
              <a:t>c</a:t>
            </a:r>
            <a:r>
              <a:rPr sz="1533" spc="40">
                <a:latin typeface="Tahoma"/>
                <a:cs typeface="Tahoma"/>
              </a:rPr>
              <a:t>o</a:t>
            </a:r>
            <a:r>
              <a:rPr sz="1533" spc="23">
                <a:latin typeface="Tahoma"/>
                <a:cs typeface="Tahoma"/>
              </a:rPr>
              <a:t>n</a:t>
            </a:r>
            <a:r>
              <a:rPr sz="1533" spc="40">
                <a:latin typeface="Tahoma"/>
                <a:cs typeface="Tahoma"/>
              </a:rPr>
              <a:t>o</a:t>
            </a:r>
            <a:r>
              <a:rPr sz="1533" spc="70">
                <a:latin typeface="Tahoma"/>
                <a:cs typeface="Tahoma"/>
              </a:rPr>
              <a:t>c</a:t>
            </a:r>
            <a:r>
              <a:rPr sz="1533" spc="33">
                <a:latin typeface="Tahoma"/>
                <a:cs typeface="Tahoma"/>
              </a:rPr>
              <a:t>i</a:t>
            </a:r>
            <a:r>
              <a:rPr sz="1533" spc="7">
                <a:latin typeface="Tahoma"/>
                <a:cs typeface="Tahoma"/>
              </a:rPr>
              <a:t>m</a:t>
            </a:r>
            <a:r>
              <a:rPr sz="1533" spc="33">
                <a:latin typeface="Tahoma"/>
                <a:cs typeface="Tahoma"/>
              </a:rPr>
              <a:t>i</a:t>
            </a:r>
            <a:r>
              <a:rPr sz="1533" spc="10">
                <a:latin typeface="Tahoma"/>
                <a:cs typeface="Tahoma"/>
              </a:rPr>
              <a:t>e</a:t>
            </a:r>
            <a:r>
              <a:rPr sz="1533" spc="23">
                <a:latin typeface="Tahoma"/>
                <a:cs typeface="Tahoma"/>
              </a:rPr>
              <a:t>n</a:t>
            </a:r>
            <a:r>
              <a:rPr sz="1533" spc="37">
                <a:latin typeface="Tahoma"/>
                <a:cs typeface="Tahoma"/>
              </a:rPr>
              <a:t>t</a:t>
            </a:r>
            <a:r>
              <a:rPr sz="1533" spc="43">
                <a:latin typeface="Tahoma"/>
                <a:cs typeface="Tahoma"/>
              </a:rPr>
              <a:t>o</a:t>
            </a:r>
            <a:endParaRPr sz="1533" dirty="0">
              <a:latin typeface="Tahoma"/>
              <a:cs typeface="Tahoma"/>
            </a:endParaRPr>
          </a:p>
          <a:p>
            <a:pPr marL="8467">
              <a:spcBef>
                <a:spcPts val="10"/>
              </a:spcBef>
            </a:pPr>
            <a:r>
              <a:rPr lang="es-MX" sz="1533" spc="-237">
                <a:latin typeface="Arial Black"/>
                <a:cs typeface="Arial Black"/>
              </a:rPr>
              <a:t>del  </a:t>
            </a:r>
            <a:r>
              <a:rPr sz="1533" spc="-237">
                <a:latin typeface="Arial Black"/>
                <a:cs typeface="Arial Black"/>
              </a:rPr>
              <a:t>c</a:t>
            </a:r>
            <a:r>
              <a:rPr sz="1533" spc="-123">
                <a:latin typeface="Arial Black"/>
                <a:cs typeface="Arial Black"/>
              </a:rPr>
              <a:t>u</a:t>
            </a:r>
            <a:r>
              <a:rPr sz="1533" spc="-183">
                <a:latin typeface="Arial Black"/>
                <a:cs typeface="Arial Black"/>
              </a:rPr>
              <a:t>e</a:t>
            </a:r>
            <a:r>
              <a:rPr sz="1533" spc="-60">
                <a:latin typeface="Arial Black"/>
                <a:cs typeface="Arial Black"/>
              </a:rPr>
              <a:t>r</a:t>
            </a:r>
            <a:r>
              <a:rPr sz="1533" spc="-120">
                <a:latin typeface="Arial Black"/>
                <a:cs typeface="Arial Black"/>
              </a:rPr>
              <a:t>p</a:t>
            </a:r>
            <a:r>
              <a:rPr sz="1533" spc="-133">
                <a:latin typeface="Arial Black"/>
                <a:cs typeface="Arial Black"/>
              </a:rPr>
              <a:t>o</a:t>
            </a:r>
            <a:r>
              <a:rPr sz="1533" spc="-93">
                <a:latin typeface="Arial Black"/>
                <a:cs typeface="Arial Black"/>
              </a:rPr>
              <a:t> </a:t>
            </a:r>
            <a:r>
              <a:rPr sz="1533" spc="23" dirty="0">
                <a:latin typeface="Tahoma"/>
                <a:cs typeface="Tahoma"/>
              </a:rPr>
              <a:t>y</a:t>
            </a:r>
            <a:r>
              <a:rPr sz="1533" spc="-60" dirty="0">
                <a:latin typeface="Tahoma"/>
                <a:cs typeface="Tahoma"/>
              </a:rPr>
              <a:t> </a:t>
            </a:r>
            <a:r>
              <a:rPr sz="1533" spc="63" dirty="0">
                <a:latin typeface="Tahoma"/>
                <a:cs typeface="Tahoma"/>
              </a:rPr>
              <a:t>s</a:t>
            </a:r>
            <a:r>
              <a:rPr sz="1533" spc="27" dirty="0">
                <a:latin typeface="Tahoma"/>
                <a:cs typeface="Tahoma"/>
              </a:rPr>
              <a:t>u</a:t>
            </a:r>
            <a:r>
              <a:rPr sz="1533" spc="-63" dirty="0">
                <a:latin typeface="Tahoma"/>
                <a:cs typeface="Tahoma"/>
              </a:rPr>
              <a:t> </a:t>
            </a:r>
            <a:r>
              <a:rPr sz="1533" spc="-237" dirty="0">
                <a:latin typeface="Arial Black"/>
                <a:cs typeface="Arial Black"/>
              </a:rPr>
              <a:t>c</a:t>
            </a:r>
            <a:r>
              <a:rPr sz="1533" spc="-123" dirty="0">
                <a:latin typeface="Arial Black"/>
                <a:cs typeface="Arial Black"/>
              </a:rPr>
              <a:t>u</a:t>
            </a:r>
            <a:r>
              <a:rPr sz="1533" spc="-113" dirty="0">
                <a:latin typeface="Arial Black"/>
                <a:cs typeface="Arial Black"/>
              </a:rPr>
              <a:t>i</a:t>
            </a:r>
            <a:r>
              <a:rPr sz="1533" spc="-120" dirty="0">
                <a:latin typeface="Arial Black"/>
                <a:cs typeface="Arial Black"/>
              </a:rPr>
              <a:t>d</a:t>
            </a:r>
            <a:r>
              <a:rPr sz="1533" spc="-180" dirty="0">
                <a:latin typeface="Arial Black"/>
                <a:cs typeface="Arial Black"/>
              </a:rPr>
              <a:t>a</a:t>
            </a:r>
            <a:r>
              <a:rPr sz="1533" spc="-120" dirty="0">
                <a:latin typeface="Arial Black"/>
                <a:cs typeface="Arial Black"/>
              </a:rPr>
              <a:t>d</a:t>
            </a:r>
            <a:r>
              <a:rPr sz="1533" spc="-136" dirty="0">
                <a:latin typeface="Arial Black"/>
                <a:cs typeface="Arial Black"/>
              </a:rPr>
              <a:t>o</a:t>
            </a:r>
            <a:r>
              <a:rPr sz="1533" spc="-43" dirty="0">
                <a:latin typeface="Tahoma"/>
                <a:cs typeface="Tahoma"/>
              </a:rPr>
              <a:t>.</a:t>
            </a:r>
            <a:endParaRPr sz="1533" dirty="0">
              <a:latin typeface="Tahoma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328" y="5346700"/>
            <a:ext cx="69850" cy="69849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68119" y="5248761"/>
            <a:ext cx="3134783" cy="247013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1335683" algn="l"/>
                <a:tab pos="1602820" algn="l"/>
                <a:tab pos="2908445" algn="l"/>
              </a:tabLst>
            </a:pPr>
            <a:r>
              <a:rPr sz="1533" spc="53" dirty="0">
                <a:latin typeface="Tahoma"/>
                <a:cs typeface="Tahoma"/>
              </a:rPr>
              <a:t>A</a:t>
            </a:r>
            <a:r>
              <a:rPr sz="1533" spc="40" dirty="0">
                <a:latin typeface="Tahoma"/>
                <a:cs typeface="Tahoma"/>
              </a:rPr>
              <a:t>p</a:t>
            </a:r>
            <a:r>
              <a:rPr sz="1533" spc="57" dirty="0">
                <a:latin typeface="Tahoma"/>
                <a:cs typeface="Tahoma"/>
              </a:rPr>
              <a:t>r</a:t>
            </a:r>
            <a:r>
              <a:rPr sz="1533" spc="40" dirty="0">
                <a:latin typeface="Tahoma"/>
                <a:cs typeface="Tahoma"/>
              </a:rPr>
              <a:t>o</a:t>
            </a:r>
            <a:r>
              <a:rPr sz="1533" spc="3" dirty="0">
                <a:latin typeface="Tahoma"/>
                <a:cs typeface="Tahoma"/>
              </a:rPr>
              <a:t>x</a:t>
            </a:r>
            <a:r>
              <a:rPr sz="1533" spc="33" dirty="0">
                <a:latin typeface="Tahoma"/>
                <a:cs typeface="Tahoma"/>
              </a:rPr>
              <a:t>i</a:t>
            </a:r>
            <a:r>
              <a:rPr sz="1533" spc="7" dirty="0">
                <a:latin typeface="Tahoma"/>
                <a:cs typeface="Tahoma"/>
              </a:rPr>
              <a:t>m</a:t>
            </a:r>
            <a:r>
              <a:rPr sz="1533" spc="27" dirty="0">
                <a:latin typeface="Tahoma"/>
                <a:cs typeface="Tahoma"/>
              </a:rPr>
              <a:t>a</a:t>
            </a:r>
            <a:r>
              <a:rPr sz="1533" spc="70" dirty="0">
                <a:latin typeface="Tahoma"/>
                <a:cs typeface="Tahoma"/>
              </a:rPr>
              <a:t>c</a:t>
            </a:r>
            <a:r>
              <a:rPr sz="1533" spc="33" dirty="0">
                <a:latin typeface="Tahoma"/>
                <a:cs typeface="Tahoma"/>
              </a:rPr>
              <a:t>i</a:t>
            </a:r>
            <a:r>
              <a:rPr sz="1533" spc="40" dirty="0">
                <a:latin typeface="Tahoma"/>
                <a:cs typeface="Tahoma"/>
              </a:rPr>
              <a:t>ó</a:t>
            </a:r>
            <a:r>
              <a:rPr sz="1533" spc="27" dirty="0">
                <a:latin typeface="Tahoma"/>
                <a:cs typeface="Tahoma"/>
              </a:rPr>
              <a:t>n</a:t>
            </a:r>
            <a:r>
              <a:rPr sz="1533" dirty="0">
                <a:latin typeface="Tahoma"/>
                <a:cs typeface="Tahoma"/>
              </a:rPr>
              <a:t>	</a:t>
            </a:r>
            <a:r>
              <a:rPr sz="1533" spc="27" dirty="0">
                <a:latin typeface="Tahoma"/>
                <a:cs typeface="Tahoma"/>
              </a:rPr>
              <a:t>a</a:t>
            </a:r>
            <a:r>
              <a:rPr sz="1533" spc="50" dirty="0">
                <a:latin typeface="Tahoma"/>
                <a:cs typeface="Tahoma"/>
              </a:rPr>
              <a:t>l</a:t>
            </a:r>
            <a:r>
              <a:rPr sz="1533" dirty="0">
                <a:latin typeface="Tahoma"/>
                <a:cs typeface="Tahoma"/>
              </a:rPr>
              <a:t>	</a:t>
            </a:r>
            <a:r>
              <a:rPr sz="1533" spc="70" dirty="0">
                <a:latin typeface="Tahoma"/>
                <a:cs typeface="Tahoma"/>
              </a:rPr>
              <a:t>c</a:t>
            </a:r>
            <a:r>
              <a:rPr sz="1533" spc="40" dirty="0">
                <a:latin typeface="Tahoma"/>
                <a:cs typeface="Tahoma"/>
              </a:rPr>
              <a:t>o</a:t>
            </a:r>
            <a:r>
              <a:rPr sz="1533" spc="23" dirty="0">
                <a:latin typeface="Tahoma"/>
                <a:cs typeface="Tahoma"/>
              </a:rPr>
              <a:t>n</a:t>
            </a:r>
            <a:r>
              <a:rPr sz="1533" spc="40" dirty="0">
                <a:latin typeface="Tahoma"/>
                <a:cs typeface="Tahoma"/>
              </a:rPr>
              <a:t>o</a:t>
            </a:r>
            <a:r>
              <a:rPr sz="1533" spc="70" dirty="0">
                <a:latin typeface="Tahoma"/>
                <a:cs typeface="Tahoma"/>
              </a:rPr>
              <a:t>c</a:t>
            </a:r>
            <a:r>
              <a:rPr sz="1533" spc="33" dirty="0">
                <a:latin typeface="Tahoma"/>
                <a:cs typeface="Tahoma"/>
              </a:rPr>
              <a:t>i</a:t>
            </a:r>
            <a:r>
              <a:rPr sz="1533" spc="7" dirty="0">
                <a:latin typeface="Tahoma"/>
                <a:cs typeface="Tahoma"/>
              </a:rPr>
              <a:t>m</a:t>
            </a:r>
            <a:r>
              <a:rPr sz="1533" spc="33" dirty="0">
                <a:latin typeface="Tahoma"/>
                <a:cs typeface="Tahoma"/>
              </a:rPr>
              <a:t>i</a:t>
            </a:r>
            <a:r>
              <a:rPr sz="1533" spc="10" dirty="0">
                <a:latin typeface="Tahoma"/>
                <a:cs typeface="Tahoma"/>
              </a:rPr>
              <a:t>e</a:t>
            </a:r>
            <a:r>
              <a:rPr sz="1533" spc="23" dirty="0">
                <a:latin typeface="Tahoma"/>
                <a:cs typeface="Tahoma"/>
              </a:rPr>
              <a:t>n</a:t>
            </a:r>
            <a:r>
              <a:rPr sz="1533" spc="37" dirty="0">
                <a:latin typeface="Tahoma"/>
                <a:cs typeface="Tahoma"/>
              </a:rPr>
              <a:t>t</a:t>
            </a:r>
            <a:r>
              <a:rPr sz="1533" spc="43" dirty="0">
                <a:latin typeface="Tahoma"/>
                <a:cs typeface="Tahoma"/>
              </a:rPr>
              <a:t>o</a:t>
            </a:r>
            <a:r>
              <a:rPr sz="1533" dirty="0">
                <a:latin typeface="Tahoma"/>
                <a:cs typeface="Tahoma"/>
              </a:rPr>
              <a:t>	</a:t>
            </a:r>
            <a:r>
              <a:rPr sz="1533" spc="40" dirty="0">
                <a:latin typeface="Tahoma"/>
                <a:cs typeface="Tahoma"/>
              </a:rPr>
              <a:t>d</a:t>
            </a:r>
            <a:r>
              <a:rPr sz="1533" spc="13" dirty="0">
                <a:latin typeface="Tahoma"/>
                <a:cs typeface="Tahoma"/>
              </a:rPr>
              <a:t>e</a:t>
            </a:r>
            <a:endParaRPr sz="1533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8118" y="5483711"/>
            <a:ext cx="1248833" cy="247013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533" spc="37" dirty="0">
                <a:latin typeface="Tahoma"/>
                <a:cs typeface="Tahoma"/>
              </a:rPr>
              <a:t>la</a:t>
            </a:r>
            <a:r>
              <a:rPr sz="1533" spc="-103" dirty="0">
                <a:latin typeface="Tahoma"/>
                <a:cs typeface="Tahoma"/>
              </a:rPr>
              <a:t> </a:t>
            </a:r>
            <a:r>
              <a:rPr sz="1533" spc="-143" dirty="0">
                <a:latin typeface="Arial Black"/>
                <a:cs typeface="Arial Black"/>
              </a:rPr>
              <a:t>sexualidad</a:t>
            </a:r>
            <a:r>
              <a:rPr sz="1533" spc="-143" dirty="0">
                <a:latin typeface="Tahoma"/>
                <a:cs typeface="Tahoma"/>
              </a:rPr>
              <a:t>.</a:t>
            </a:r>
            <a:endParaRPr sz="1533">
              <a:latin typeface="Tahoma"/>
              <a:cs typeface="Tahom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328" y="6051550"/>
            <a:ext cx="69850" cy="69849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68118" y="5953611"/>
            <a:ext cx="3133937" cy="247013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533" spc="43" dirty="0">
                <a:latin typeface="Tahoma"/>
                <a:cs typeface="Tahoma"/>
              </a:rPr>
              <a:t>Se</a:t>
            </a:r>
            <a:r>
              <a:rPr sz="1533" spc="190" dirty="0">
                <a:latin typeface="Tahoma"/>
                <a:cs typeface="Tahoma"/>
              </a:rPr>
              <a:t> </a:t>
            </a:r>
            <a:r>
              <a:rPr sz="1533" spc="33" dirty="0">
                <a:latin typeface="Tahoma"/>
                <a:cs typeface="Tahoma"/>
              </a:rPr>
              <a:t>sugiere</a:t>
            </a:r>
            <a:r>
              <a:rPr sz="1533" spc="190" dirty="0">
                <a:latin typeface="Tahoma"/>
                <a:cs typeface="Tahoma"/>
              </a:rPr>
              <a:t> </a:t>
            </a:r>
            <a:r>
              <a:rPr sz="1533" spc="33" dirty="0">
                <a:latin typeface="Tahoma"/>
                <a:cs typeface="Tahoma"/>
              </a:rPr>
              <a:t>utilizar</a:t>
            </a:r>
            <a:r>
              <a:rPr sz="1533" spc="190" dirty="0">
                <a:latin typeface="Tahoma"/>
                <a:cs typeface="Tahoma"/>
              </a:rPr>
              <a:t> </a:t>
            </a:r>
            <a:r>
              <a:rPr sz="1533" spc="47" dirty="0">
                <a:latin typeface="Tahoma"/>
                <a:cs typeface="Tahoma"/>
              </a:rPr>
              <a:t>las</a:t>
            </a:r>
            <a:r>
              <a:rPr sz="1533" spc="167" dirty="0">
                <a:latin typeface="Tahoma"/>
                <a:cs typeface="Tahoma"/>
              </a:rPr>
              <a:t> </a:t>
            </a:r>
            <a:r>
              <a:rPr sz="1533" spc="-150" dirty="0">
                <a:latin typeface="Arial Black"/>
                <a:cs typeface="Arial Black"/>
              </a:rPr>
              <a:t>tecnologías</a:t>
            </a:r>
            <a:endParaRPr sz="1533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8119" y="6188561"/>
            <a:ext cx="838623" cy="247013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533" spc="-133" dirty="0">
                <a:latin typeface="Arial Black"/>
                <a:cs typeface="Arial Black"/>
              </a:rPr>
              <a:t>digitales.</a:t>
            </a:r>
            <a:endParaRPr sz="1533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59473" y="873037"/>
            <a:ext cx="3633893" cy="749778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3387" algn="just">
              <a:spcBef>
                <a:spcPts val="87"/>
              </a:spcBef>
            </a:pPr>
            <a:r>
              <a:rPr sz="1200" spc="23" dirty="0">
                <a:latin typeface="Arial Black" panose="020B0A04020102020204" pitchFamily="34" charset="0"/>
                <a:cs typeface="Tahoma"/>
              </a:rPr>
              <a:t> </a:t>
            </a:r>
            <a:r>
              <a:rPr lang="es-MX" sz="1200" spc="33" dirty="0">
                <a:latin typeface="Arial Black" panose="020B0A04020102020204" pitchFamily="34" charset="0"/>
                <a:cs typeface="Tahoma"/>
              </a:rPr>
              <a:t>S</a:t>
            </a:r>
            <a:r>
              <a:rPr sz="1200" spc="33" dirty="0">
                <a:latin typeface="Arial Black" panose="020B0A04020102020204" pitchFamily="34" charset="0"/>
                <a:cs typeface="Tahoma"/>
              </a:rPr>
              <a:t>e</a:t>
            </a:r>
            <a:r>
              <a:rPr sz="1200" spc="37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-133" dirty="0">
                <a:latin typeface="Arial Black" panose="020B0A04020102020204" pitchFamily="34" charset="0"/>
                <a:cs typeface="Arial Black"/>
              </a:rPr>
              <a:t>caracteriza</a:t>
            </a:r>
            <a:r>
              <a:rPr lang="es-MX" sz="1200" spc="-133" dirty="0">
                <a:latin typeface="Arial Black" panose="020B0A04020102020204" pitchFamily="34" charset="0"/>
                <a:cs typeface="Arial Black"/>
              </a:rPr>
              <a:t>n los NNA</a:t>
            </a:r>
            <a:r>
              <a:rPr sz="1200" spc="-130" dirty="0">
                <a:latin typeface="Arial Black" panose="020B0A04020102020204" pitchFamily="34" charset="0"/>
                <a:cs typeface="Arial Black"/>
              </a:rPr>
              <a:t> </a:t>
            </a:r>
            <a:r>
              <a:rPr sz="1200" spc="43" dirty="0">
                <a:latin typeface="Arial Black" panose="020B0A04020102020204" pitchFamily="34" charset="0"/>
                <a:cs typeface="Tahoma"/>
              </a:rPr>
              <a:t>por</a:t>
            </a:r>
            <a:r>
              <a:rPr sz="1200" spc="47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23" dirty="0">
                <a:latin typeface="Arial Black" panose="020B0A04020102020204" pitchFamily="34" charset="0"/>
                <a:cs typeface="Tahoma"/>
              </a:rPr>
              <a:t>una</a:t>
            </a:r>
            <a:r>
              <a:rPr sz="1200" spc="27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30" dirty="0">
                <a:latin typeface="Arial Black" panose="020B0A04020102020204" pitchFamily="34" charset="0"/>
                <a:cs typeface="Tahoma"/>
              </a:rPr>
              <a:t>serie</a:t>
            </a:r>
            <a:r>
              <a:rPr sz="1200" spc="33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23" dirty="0">
                <a:latin typeface="Arial Black" panose="020B0A04020102020204" pitchFamily="34" charset="0"/>
                <a:cs typeface="Tahoma"/>
              </a:rPr>
              <a:t>de </a:t>
            </a:r>
            <a:r>
              <a:rPr sz="1200" spc="-407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37" dirty="0">
                <a:latin typeface="Arial Black" panose="020B0A04020102020204" pitchFamily="34" charset="0"/>
                <a:cs typeface="Tahoma"/>
              </a:rPr>
              <a:t>cambios</a:t>
            </a:r>
            <a:r>
              <a:rPr sz="1200" spc="40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-120" dirty="0">
                <a:latin typeface="Arial Black" panose="020B0A04020102020204" pitchFamily="34" charset="0"/>
                <a:cs typeface="Arial Black"/>
              </a:rPr>
              <a:t>físicos</a:t>
            </a:r>
            <a:r>
              <a:rPr sz="1200" spc="-120" dirty="0">
                <a:latin typeface="Arial Black" panose="020B0A04020102020204" pitchFamily="34" charset="0"/>
                <a:cs typeface="Tahoma"/>
              </a:rPr>
              <a:t>,</a:t>
            </a:r>
            <a:r>
              <a:rPr sz="1200" spc="-117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-117" dirty="0">
                <a:latin typeface="Arial Black" panose="020B0A04020102020204" pitchFamily="34" charset="0"/>
                <a:cs typeface="Arial Black"/>
              </a:rPr>
              <a:t>cognitivos</a:t>
            </a:r>
            <a:r>
              <a:rPr sz="1200" spc="-117" dirty="0">
                <a:latin typeface="Arial Black" panose="020B0A04020102020204" pitchFamily="34" charset="0"/>
                <a:cs typeface="Tahoma"/>
              </a:rPr>
              <a:t>,</a:t>
            </a:r>
            <a:r>
              <a:rPr sz="1200" spc="-113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-140" dirty="0">
                <a:latin typeface="Arial Black" panose="020B0A04020102020204" pitchFamily="34" charset="0"/>
                <a:cs typeface="Arial Black"/>
              </a:rPr>
              <a:t>emocionales</a:t>
            </a:r>
            <a:r>
              <a:rPr sz="1200" spc="-136" dirty="0">
                <a:latin typeface="Arial Black" panose="020B0A04020102020204" pitchFamily="34" charset="0"/>
                <a:cs typeface="Arial Black"/>
              </a:rPr>
              <a:t> </a:t>
            </a:r>
            <a:r>
              <a:rPr sz="1200" spc="23" dirty="0">
                <a:latin typeface="Arial Black" panose="020B0A04020102020204" pitchFamily="34" charset="0"/>
                <a:cs typeface="Tahoma"/>
              </a:rPr>
              <a:t>y </a:t>
            </a:r>
            <a:r>
              <a:rPr sz="1200" spc="-407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-130" dirty="0">
                <a:latin typeface="Arial Black" panose="020B0A04020102020204" pitchFamily="34" charset="0"/>
                <a:cs typeface="Arial Black"/>
              </a:rPr>
              <a:t>sociales</a:t>
            </a:r>
            <a:r>
              <a:rPr sz="1200" spc="-130" dirty="0">
                <a:latin typeface="Arial Black" panose="020B0A04020102020204" pitchFamily="34" charset="0"/>
                <a:cs typeface="Tahoma"/>
              </a:rPr>
              <a:t>,</a:t>
            </a:r>
            <a:r>
              <a:rPr sz="1200" spc="80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10" dirty="0">
                <a:latin typeface="Arial Black" panose="020B0A04020102020204" pitchFamily="34" charset="0"/>
                <a:cs typeface="Tahoma"/>
              </a:rPr>
              <a:t>e</a:t>
            </a:r>
            <a:r>
              <a:rPr sz="1200" spc="-17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30" dirty="0">
                <a:latin typeface="Arial Black" panose="020B0A04020102020204" pitchFamily="34" charset="0"/>
                <a:cs typeface="Tahoma"/>
              </a:rPr>
              <a:t>incide</a:t>
            </a:r>
            <a:r>
              <a:rPr sz="1200" spc="-13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17" dirty="0">
                <a:latin typeface="Arial Black" panose="020B0A04020102020204" pitchFamily="34" charset="0"/>
                <a:cs typeface="Tahoma"/>
              </a:rPr>
              <a:t>en</a:t>
            </a:r>
            <a:r>
              <a:rPr sz="1200" spc="-13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40" dirty="0">
                <a:latin typeface="Arial Black" panose="020B0A04020102020204" pitchFamily="34" charset="0"/>
                <a:cs typeface="Tahoma"/>
              </a:rPr>
              <a:t>su</a:t>
            </a:r>
            <a:r>
              <a:rPr sz="1200" spc="-13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-127" dirty="0">
                <a:latin typeface="Arial Black" panose="020B0A04020102020204" pitchFamily="34" charset="0"/>
                <a:cs typeface="Arial Black"/>
              </a:rPr>
              <a:t>autoestima</a:t>
            </a:r>
            <a:r>
              <a:rPr sz="1200" spc="-127" dirty="0">
                <a:latin typeface="Arial Black" panose="020B0A04020102020204" pitchFamily="34" charset="0"/>
                <a:cs typeface="Tahoma"/>
              </a:rPr>
              <a:t>,</a:t>
            </a:r>
            <a:r>
              <a:rPr sz="1200" spc="-50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spc="-117" dirty="0" err="1">
                <a:latin typeface="Arial Black" panose="020B0A04020102020204" pitchFamily="34" charset="0"/>
                <a:cs typeface="Arial Black"/>
              </a:rPr>
              <a:t>identidad</a:t>
            </a:r>
            <a:r>
              <a:rPr lang="es-MX" sz="1200" spc="-117" dirty="0">
                <a:latin typeface="Arial Black" panose="020B0A04020102020204" pitchFamily="34" charset="0"/>
                <a:cs typeface="Arial Black"/>
              </a:rPr>
              <a:t> y sentido de pertenencia.</a:t>
            </a:r>
            <a:endParaRPr sz="1200" dirty="0">
              <a:latin typeface="Arial Black" panose="020B0A04020102020204" pitchFamily="34" charset="0"/>
              <a:cs typeface="Arial Black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324157" y="-93610"/>
            <a:ext cx="3904959" cy="5014381"/>
            <a:chOff x="12042650" y="1366731"/>
            <a:chExt cx="5857438" cy="7521571"/>
          </a:xfrm>
        </p:grpSpPr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61700" y="4602053"/>
              <a:ext cx="85725" cy="857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42650" y="5487878"/>
              <a:ext cx="85725" cy="857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61700" y="6087953"/>
              <a:ext cx="85725" cy="857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61700" y="7916753"/>
              <a:ext cx="85725" cy="857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42650" y="8802578"/>
              <a:ext cx="85725" cy="857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12989" y="1366731"/>
              <a:ext cx="3387099" cy="1485438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8252795" y="1621853"/>
            <a:ext cx="3635163" cy="565112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1137977" algn="l"/>
                <a:tab pos="1890278" algn="l"/>
                <a:tab pos="2297122" algn="l"/>
                <a:tab pos="3538820" algn="l"/>
              </a:tabLst>
            </a:pPr>
            <a:r>
              <a:rPr lang="es-MX" sz="1200" b="1" spc="-163" dirty="0">
                <a:latin typeface="Arial Black"/>
                <a:cs typeface="Tahoma"/>
              </a:rPr>
              <a:t>Conocimiento de sí y de los demás,  a par </a:t>
            </a:r>
            <a:r>
              <a:rPr lang="es-MX" sz="1200" b="1" spc="-163" dirty="0" err="1">
                <a:latin typeface="Arial Black"/>
                <a:cs typeface="Tahoma"/>
              </a:rPr>
              <a:t>tir</a:t>
            </a:r>
            <a:r>
              <a:rPr lang="es-MX" sz="1200" b="1" spc="-163" dirty="0">
                <a:latin typeface="Arial Black"/>
                <a:cs typeface="Tahoma"/>
              </a:rPr>
              <a:t> de poner a prueba  sus potencialidades afectivas, motrices, creativas de interacción y solución de problemas.</a:t>
            </a:r>
            <a:endParaRPr sz="1333" b="1" dirty="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177981" y="3787204"/>
            <a:ext cx="3629660" cy="195780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3387">
              <a:spcBef>
                <a:spcPts val="87"/>
              </a:spcBef>
              <a:tabLst>
                <a:tab pos="665090" algn="l"/>
                <a:tab pos="905132" algn="l"/>
                <a:tab pos="1484704" algn="l"/>
                <a:tab pos="1822118" algn="l"/>
                <a:tab pos="2422434" algn="l"/>
                <a:tab pos="2662476" algn="l"/>
                <a:tab pos="3356778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77770" y="4621310"/>
            <a:ext cx="3630083" cy="195780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65532" y="3663656"/>
            <a:ext cx="3778831" cy="565112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lang="es-MX" sz="1200" b="1" spc="23" dirty="0">
                <a:latin typeface="Arial Black" panose="020B0A04020102020204" pitchFamily="34" charset="0"/>
                <a:cs typeface="Tahoma"/>
              </a:rPr>
              <a:t>Comprensión y gestión de las emociones e identifiquen el vínculo  </a:t>
            </a:r>
            <a:r>
              <a:rPr sz="1200" b="1" spc="27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b="1" spc="60" dirty="0">
                <a:latin typeface="Arial Black" panose="020B0A04020102020204" pitchFamily="34" charset="0"/>
                <a:cs typeface="Tahoma"/>
              </a:rPr>
              <a:t>c</a:t>
            </a:r>
            <a:r>
              <a:rPr sz="1200" b="1" spc="37" dirty="0">
                <a:latin typeface="Arial Black" panose="020B0A04020102020204" pitchFamily="34" charset="0"/>
                <a:cs typeface="Tahoma"/>
              </a:rPr>
              <a:t>o</a:t>
            </a:r>
            <a:r>
              <a:rPr sz="1200" b="1" spc="23" dirty="0">
                <a:latin typeface="Arial Black" panose="020B0A04020102020204" pitchFamily="34" charset="0"/>
                <a:cs typeface="Tahoma"/>
              </a:rPr>
              <a:t>n</a:t>
            </a:r>
            <a:r>
              <a:rPr sz="1200" b="1" spc="27" dirty="0">
                <a:latin typeface="Arial Black" panose="020B0A04020102020204" pitchFamily="34" charset="0"/>
                <a:cs typeface="Tahoma"/>
              </a:rPr>
              <a:t> </a:t>
            </a:r>
            <a:r>
              <a:rPr sz="1200" b="1" spc="40" dirty="0">
                <a:latin typeface="Arial Black" panose="020B0A04020102020204" pitchFamily="34" charset="0"/>
                <a:cs typeface="Tahoma"/>
              </a:rPr>
              <a:t>l</a:t>
            </a:r>
            <a:r>
              <a:rPr sz="1200" b="1" spc="27" dirty="0">
                <a:latin typeface="Arial Black" panose="020B0A04020102020204" pitchFamily="34" charset="0"/>
                <a:cs typeface="Tahoma"/>
              </a:rPr>
              <a:t>a</a:t>
            </a:r>
            <a:r>
              <a:rPr lang="es-MX" sz="1200" b="1" spc="27" dirty="0">
                <a:latin typeface="Arial Black" panose="020B0A04020102020204" pitchFamily="34" charset="0"/>
                <a:cs typeface="Tahoma"/>
              </a:rPr>
              <a:t> diversidad de estados de ánimo que vivencian.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8229131" y="4326612"/>
            <a:ext cx="3629661" cy="762602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848402" algn="l"/>
                <a:tab pos="1156604" algn="l"/>
                <a:tab pos="1735753" algn="l"/>
                <a:tab pos="2151488" algn="l"/>
                <a:tab pos="2724710" algn="l"/>
                <a:tab pos="2955861" algn="l"/>
                <a:tab pos="3454996" algn="l"/>
              </a:tabLst>
            </a:pPr>
            <a:r>
              <a:rPr lang="es-MX" sz="1200" b="1" spc="23" dirty="0">
                <a:latin typeface="Arial Black" panose="020B0A04020102020204" pitchFamily="34" charset="0"/>
                <a:cs typeface="Tahoma"/>
              </a:rPr>
              <a:t>Desarrollo de la creatividad en la solución de situaciones y problemas</a:t>
            </a:r>
            <a:r>
              <a:rPr lang="es-MX" sz="1200" spc="23" dirty="0">
                <a:latin typeface="Arial Black" panose="020B0A04020102020204" pitchFamily="34" charset="0"/>
                <a:cs typeface="Tahoma"/>
              </a:rPr>
              <a:t>.</a:t>
            </a:r>
          </a:p>
          <a:p>
            <a:pPr marL="8467">
              <a:spcBef>
                <a:spcPts val="87"/>
              </a:spcBef>
              <a:tabLst>
                <a:tab pos="848402" algn="l"/>
                <a:tab pos="1156604" algn="l"/>
                <a:tab pos="1735753" algn="l"/>
                <a:tab pos="2151488" algn="l"/>
                <a:tab pos="2724710" algn="l"/>
                <a:tab pos="2955861" algn="l"/>
                <a:tab pos="3454996" algn="l"/>
              </a:tabLst>
            </a:pPr>
            <a:r>
              <a:rPr lang="es-MX" sz="1200" b="1" spc="23" dirty="0">
                <a:latin typeface="Arial Black" panose="020B0A04020102020204" pitchFamily="34" charset="0"/>
                <a:cs typeface="Tahoma"/>
              </a:rPr>
              <a:t>Reconocimiento de necesidades compartidas</a:t>
            </a:r>
            <a:r>
              <a:rPr lang="es-MX" sz="1200" spc="23" dirty="0">
                <a:latin typeface="Arial Black" panose="020B0A04020102020204" pitchFamily="34" charset="0"/>
                <a:cs typeface="Tahoma"/>
              </a:rPr>
              <a:t>.</a:t>
            </a:r>
            <a:endParaRPr sz="1200" dirty="0">
              <a:latin typeface="Arial Black" panose="020B0A04020102020204" pitchFamily="34" charset="0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78982" y="3115715"/>
            <a:ext cx="3894401" cy="39583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algn="just">
              <a:lnSpc>
                <a:spcPts val="1510"/>
              </a:lnSpc>
              <a:spcBef>
                <a:spcPts val="87"/>
              </a:spcBef>
              <a:tabLst>
                <a:tab pos="1026635" algn="l"/>
                <a:tab pos="1325100" algn="l"/>
                <a:tab pos="1694265" algn="l"/>
                <a:tab pos="2369515" algn="l"/>
                <a:tab pos="2823775" algn="l"/>
              </a:tabLst>
            </a:pPr>
            <a:r>
              <a:rPr lang="es-MX" sz="1200" b="1" dirty="0">
                <a:latin typeface="Arial Black" panose="020B0A04020102020204" pitchFamily="34" charset="0"/>
              </a:rPr>
              <a:t>Hábitos saludables y prevención de situaciones de riesgo. </a:t>
            </a:r>
            <a:r>
              <a:rPr lang="es-MX" sz="1200" dirty="0">
                <a:latin typeface="+mj-lt"/>
                <a:cs typeface="Arial Black"/>
              </a:rPr>
              <a:t>. </a:t>
            </a:r>
            <a:endParaRPr sz="1200" dirty="0">
              <a:latin typeface="+mj-lt"/>
              <a:cs typeface="Arial Black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61317" y="370172"/>
            <a:ext cx="1039783" cy="33592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467">
              <a:spcBef>
                <a:spcPts val="60"/>
              </a:spcBef>
            </a:pPr>
            <a:r>
              <a:rPr lang="es-MX" sz="2133" spc="210" dirty="0">
                <a:latin typeface="Modern Love" panose="04090805081005020601" pitchFamily="82" charset="0"/>
                <a:cs typeface="Trebuchet MS"/>
              </a:rPr>
              <a:t>FASE</a:t>
            </a:r>
            <a:r>
              <a:rPr sz="2133" spc="-57" dirty="0">
                <a:latin typeface="Modern Love" panose="04090805081005020601" pitchFamily="82" charset="0"/>
                <a:cs typeface="Trebuchet MS"/>
              </a:rPr>
              <a:t> </a:t>
            </a:r>
            <a:r>
              <a:rPr sz="2133" spc="40" dirty="0">
                <a:latin typeface="Modern Love" panose="04090805081005020601" pitchFamily="82" charset="0"/>
                <a:cs typeface="Trebuchet MS"/>
              </a:rPr>
              <a:t>5</a:t>
            </a:r>
            <a:endParaRPr sz="2133" dirty="0"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8265532" y="2767833"/>
            <a:ext cx="364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spc="57" dirty="0">
                <a:latin typeface="Arial Black" panose="020B0A04020102020204" pitchFamily="34" charset="0"/>
                <a:cs typeface="Tahoma"/>
              </a:rPr>
              <a:t>C</a:t>
            </a:r>
            <a:r>
              <a:rPr lang="es-MX" sz="1200" spc="20" dirty="0">
                <a:latin typeface="Arial Black" panose="020B0A04020102020204" pitchFamily="34" charset="0"/>
                <a:cs typeface="Tahoma"/>
              </a:rPr>
              <a:t>u</a:t>
            </a:r>
            <a:r>
              <a:rPr lang="es-MX" sz="1200" spc="27" dirty="0">
                <a:latin typeface="Arial Black" panose="020B0A04020102020204" pitchFamily="34" charset="0"/>
                <a:cs typeface="Tahoma"/>
              </a:rPr>
              <a:t>i</a:t>
            </a:r>
            <a:r>
              <a:rPr lang="es-MX" sz="1200" spc="33" dirty="0">
                <a:latin typeface="Arial Black" panose="020B0A04020102020204" pitchFamily="34" charset="0"/>
                <a:cs typeface="Tahoma"/>
              </a:rPr>
              <a:t>d</a:t>
            </a:r>
            <a:r>
              <a:rPr lang="es-MX" sz="1200" spc="23" dirty="0">
                <a:latin typeface="Arial Black" panose="020B0A04020102020204" pitchFamily="34" charset="0"/>
                <a:cs typeface="Tahoma"/>
              </a:rPr>
              <a:t>a</a:t>
            </a:r>
            <a:r>
              <a:rPr lang="es-MX" sz="1200" spc="33" dirty="0">
                <a:latin typeface="Arial Black" panose="020B0A04020102020204" pitchFamily="34" charset="0"/>
                <a:cs typeface="Tahoma"/>
              </a:rPr>
              <a:t>d</a:t>
            </a:r>
            <a:r>
              <a:rPr lang="es-MX" sz="1200" spc="37" dirty="0">
                <a:latin typeface="Arial Black" panose="020B0A04020102020204" pitchFamily="34" charset="0"/>
                <a:cs typeface="Tahoma"/>
              </a:rPr>
              <a:t>o</a:t>
            </a:r>
            <a:r>
              <a:rPr lang="es-MX" sz="1200" dirty="0">
                <a:latin typeface="Arial Black" panose="020B0A04020102020204" pitchFamily="34" charset="0"/>
                <a:cs typeface="Tahoma"/>
              </a:rPr>
              <a:t> </a:t>
            </a:r>
            <a:r>
              <a:rPr lang="es-MX" sz="1200" spc="33" dirty="0">
                <a:latin typeface="Arial Black" panose="020B0A04020102020204" pitchFamily="34" charset="0"/>
                <a:cs typeface="Tahoma"/>
              </a:rPr>
              <a:t>d</a:t>
            </a:r>
            <a:r>
              <a:rPr lang="es-MX" sz="1200" spc="10" dirty="0">
                <a:latin typeface="Arial Black" panose="020B0A04020102020204" pitchFamily="34" charset="0"/>
                <a:cs typeface="Tahoma"/>
              </a:rPr>
              <a:t>e </a:t>
            </a:r>
            <a:r>
              <a:rPr lang="es-MX" sz="1200" spc="37" dirty="0">
                <a:latin typeface="Arial Black" panose="020B0A04020102020204" pitchFamily="34" charset="0"/>
                <a:cs typeface="Tahoma"/>
              </a:rPr>
              <a:t>l</a:t>
            </a:r>
            <a:r>
              <a:rPr lang="es-MX" sz="1200" spc="27" dirty="0">
                <a:latin typeface="Arial Black" panose="020B0A04020102020204" pitchFamily="34" charset="0"/>
                <a:cs typeface="Tahoma"/>
              </a:rPr>
              <a:t>a </a:t>
            </a:r>
            <a:r>
              <a:rPr lang="es-MX" sz="1200" spc="-143" dirty="0">
                <a:latin typeface="Arial Black" panose="020B0A04020102020204" pitchFamily="34" charset="0"/>
                <a:cs typeface="Arial Black"/>
              </a:rPr>
              <a:t>s</a:t>
            </a:r>
            <a:r>
              <a:rPr lang="es-MX" sz="1200" spc="-147" dirty="0">
                <a:latin typeface="Arial Black" panose="020B0A04020102020204" pitchFamily="34" charset="0"/>
                <a:cs typeface="Arial Black"/>
              </a:rPr>
              <a:t>a</a:t>
            </a:r>
            <a:r>
              <a:rPr lang="es-MX" sz="1200" spc="-87" dirty="0">
                <a:latin typeface="Arial Black" panose="020B0A04020102020204" pitchFamily="34" charset="0"/>
                <a:cs typeface="Arial Black"/>
              </a:rPr>
              <a:t>l</a:t>
            </a:r>
            <a:r>
              <a:rPr lang="es-MX" sz="1200" spc="-100" dirty="0">
                <a:latin typeface="Arial Black" panose="020B0A04020102020204" pitchFamily="34" charset="0"/>
                <a:cs typeface="Arial Black"/>
              </a:rPr>
              <a:t>u</a:t>
            </a:r>
            <a:r>
              <a:rPr lang="es-MX" sz="1200" spc="-97" dirty="0">
                <a:latin typeface="Arial Black" panose="020B0A04020102020204" pitchFamily="34" charset="0"/>
                <a:cs typeface="Arial Black"/>
              </a:rPr>
              <a:t>d </a:t>
            </a:r>
            <a:r>
              <a:rPr lang="es-MX" sz="1200" spc="-93" dirty="0">
                <a:latin typeface="Arial Black" panose="020B0A04020102020204" pitchFamily="34" charset="0"/>
                <a:cs typeface="Arial Black"/>
              </a:rPr>
              <a:t>i</a:t>
            </a:r>
            <a:r>
              <a:rPr lang="es-MX" sz="1200" spc="-100" dirty="0">
                <a:latin typeface="Arial Black" panose="020B0A04020102020204" pitchFamily="34" charset="0"/>
                <a:cs typeface="Arial Black"/>
              </a:rPr>
              <a:t>nd</a:t>
            </a:r>
            <a:r>
              <a:rPr lang="es-MX" sz="1200" spc="-93" dirty="0">
                <a:latin typeface="Arial Black" panose="020B0A04020102020204" pitchFamily="34" charset="0"/>
                <a:cs typeface="Arial Black"/>
              </a:rPr>
              <a:t>i</a:t>
            </a:r>
            <a:r>
              <a:rPr lang="es-MX" sz="1200" spc="-133" dirty="0">
                <a:latin typeface="Arial Black" panose="020B0A04020102020204" pitchFamily="34" charset="0"/>
                <a:cs typeface="Arial Black"/>
              </a:rPr>
              <a:t>v</a:t>
            </a:r>
            <a:r>
              <a:rPr lang="es-MX" sz="1200" spc="-93" dirty="0">
                <a:latin typeface="Arial Black" panose="020B0A04020102020204" pitchFamily="34" charset="0"/>
                <a:cs typeface="Arial Black"/>
              </a:rPr>
              <a:t>i</a:t>
            </a:r>
            <a:r>
              <a:rPr lang="es-MX" sz="1200" spc="-100" dirty="0">
                <a:latin typeface="Arial Black" panose="020B0A04020102020204" pitchFamily="34" charset="0"/>
                <a:cs typeface="Arial Black"/>
              </a:rPr>
              <a:t>du</a:t>
            </a:r>
            <a:r>
              <a:rPr lang="es-MX" sz="1200" spc="-147" dirty="0">
                <a:latin typeface="Arial Black" panose="020B0A04020102020204" pitchFamily="34" charset="0"/>
                <a:cs typeface="Arial Black"/>
              </a:rPr>
              <a:t>a</a:t>
            </a:r>
            <a:r>
              <a:rPr lang="es-MX" sz="1200" b="1" spc="-83" dirty="0">
                <a:latin typeface="Arial Black" panose="020B0A04020102020204" pitchFamily="34" charset="0"/>
                <a:cs typeface="Arial Black"/>
              </a:rPr>
              <a:t>l  </a:t>
            </a:r>
            <a:r>
              <a:rPr lang="es-MX" sz="1200" b="1" spc="20" dirty="0">
                <a:latin typeface="Arial Black" panose="020B0A04020102020204" pitchFamily="34" charset="0"/>
                <a:cs typeface="Tahoma"/>
              </a:rPr>
              <a:t>y colectiva.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8227686" y="2235230"/>
            <a:ext cx="3964314" cy="67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>
              <a:spcBef>
                <a:spcPts val="87"/>
              </a:spcBef>
              <a:tabLst>
                <a:tab pos="1137977" algn="l"/>
                <a:tab pos="1890278" algn="l"/>
                <a:tab pos="2297122" algn="l"/>
                <a:tab pos="3538820" algn="l"/>
              </a:tabLst>
            </a:pPr>
            <a:r>
              <a:rPr lang="es-MX" sz="1200" b="1" spc="-163" dirty="0">
                <a:latin typeface="Arial Black"/>
                <a:cs typeface="Tahoma"/>
              </a:rPr>
              <a:t>Importancia de comprender formas de ser, pensar, actuar y relacionarse. </a:t>
            </a:r>
          </a:p>
          <a:p>
            <a:pPr marL="8467">
              <a:spcBef>
                <a:spcPts val="87"/>
              </a:spcBef>
              <a:tabLst>
                <a:tab pos="1137977" algn="l"/>
                <a:tab pos="1890278" algn="l"/>
                <a:tab pos="2297122" algn="l"/>
                <a:tab pos="3538820" algn="l"/>
              </a:tabLst>
            </a:pPr>
            <a:endParaRPr lang="es-MX" sz="1333" b="1" dirty="0">
              <a:latin typeface="Tahoma"/>
              <a:cs typeface="Tahoma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0F1DC3C-1774-BF52-2BFF-7360B6E39D1F}"/>
              </a:ext>
            </a:extLst>
          </p:cNvPr>
          <p:cNvSpPr txBox="1"/>
          <p:nvPr/>
        </p:nvSpPr>
        <p:spPr>
          <a:xfrm>
            <a:off x="2492965" y="1684784"/>
            <a:ext cx="19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/>
                </a:solidFill>
              </a:rPr>
              <a:t>PROFR. ALCINDO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50DDA34-24E7-3FBD-E1BF-019A12C74D19}"/>
              </a:ext>
            </a:extLst>
          </p:cNvPr>
          <p:cNvSpPr txBox="1"/>
          <p:nvPr/>
        </p:nvSpPr>
        <p:spPr>
          <a:xfrm>
            <a:off x="9401175" y="6051550"/>
            <a:ext cx="187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FF66"/>
                </a:solidFill>
              </a:rPr>
              <a:t>PROFR. ALCINDO</a:t>
            </a:r>
          </a:p>
        </p:txBody>
      </p:sp>
    </p:spTree>
    <p:extLst>
      <p:ext uri="{BB962C8B-B14F-4D97-AF65-F5344CB8AC3E}">
        <p14:creationId xmlns:p14="http://schemas.microsoft.com/office/powerpoint/2010/main" val="226843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Escritorios en aulas vacías">
            <a:extLst>
              <a:ext uri="{FF2B5EF4-FFF2-40B4-BE49-F238E27FC236}">
                <a16:creationId xmlns:a16="http://schemas.microsoft.com/office/drawing/2014/main" id="{71DAFD00-5660-EAA6-4DE3-83F373055A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655" r="15655"/>
          <a:stretch/>
        </p:blipFill>
        <p:spPr>
          <a:xfrm>
            <a:off x="7924800" y="1440359"/>
            <a:ext cx="4267200" cy="3977282"/>
          </a:xfrm>
        </p:spPr>
      </p:pic>
      <p:sp>
        <p:nvSpPr>
          <p:cNvPr id="10" name="CuadroTexto 9"/>
          <p:cNvSpPr txBox="1"/>
          <p:nvPr/>
        </p:nvSpPr>
        <p:spPr>
          <a:xfrm>
            <a:off x="418477" y="69201"/>
            <a:ext cx="7565332" cy="954107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PROPUESTAS PARA FAVORECER EL APRENDIZAJE </a:t>
            </a:r>
          </a:p>
          <a:p>
            <a:r>
              <a:rPr lang="es-MX" sz="2800" b="1" dirty="0">
                <a:solidFill>
                  <a:schemeClr val="bg1"/>
                </a:solidFill>
              </a:rPr>
              <a:t>EN LA FASE 3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0093" y="1288017"/>
            <a:ext cx="7627616" cy="3139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200" dirty="0"/>
              <a:t>Las NN son considerados como seres sociales que, durante el proceso de aprendizaje, se apropian o reformulan saberes y conocimientos, mediante </a:t>
            </a:r>
            <a:r>
              <a:rPr lang="es-MX" sz="2200" b="1" dirty="0"/>
              <a:t>la participación en prácticas socioculturales reales, </a:t>
            </a:r>
            <a:r>
              <a:rPr lang="es-MX" sz="2200" dirty="0"/>
              <a:t>orientados y apoyados por las y los docentes.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200" b="1" dirty="0"/>
              <a:t>Participación activa y colaboración </a:t>
            </a:r>
            <a:r>
              <a:rPr lang="es-MX" sz="2200" dirty="0"/>
              <a:t>de todos los sujetos involucrados en los procesos de aprendizaje.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200" b="1" dirty="0"/>
              <a:t>Generar ambientes de aprendizaje armónico</a:t>
            </a:r>
            <a:r>
              <a:rPr lang="es-MX" sz="2200" dirty="0"/>
              <a:t> donde los NN expresen libremente sus emociones.</a:t>
            </a:r>
          </a:p>
        </p:txBody>
      </p:sp>
      <p:sp>
        <p:nvSpPr>
          <p:cNvPr id="2" name="Documento 1"/>
          <p:cNvSpPr/>
          <p:nvPr/>
        </p:nvSpPr>
        <p:spPr>
          <a:xfrm>
            <a:off x="7482468" y="772316"/>
            <a:ext cx="45719" cy="4571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0087871" y="69201"/>
            <a:ext cx="1898496" cy="5352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AFECTIVAS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10087871" y="734441"/>
            <a:ext cx="1898496" cy="5352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MOTRICES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10293504" y="1440359"/>
            <a:ext cx="1898496" cy="5352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CREATIVAS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0293504" y="2068980"/>
            <a:ext cx="1898496" cy="5352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INTERACCIÓN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10293504" y="2924653"/>
            <a:ext cx="1898496" cy="5352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SOL. DE PROBLEMAS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1495" y="4642009"/>
            <a:ext cx="74209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/>
              <a:t>Es recomendable</a:t>
            </a:r>
            <a:r>
              <a:rPr lang="es-MX" sz="2000" b="1" dirty="0"/>
              <a:t> problematizar situaciones de la vida real articulando saberes, experiencias y conocimientos propios.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/>
              <a:t>Se sugiere </a:t>
            </a:r>
            <a:r>
              <a:rPr lang="es-MX" sz="2000" b="1" dirty="0"/>
              <a:t>la realización de proyectos relacionados con problemáticas de salud y alimentación que se presenten en la comunidad.</a:t>
            </a:r>
          </a:p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7765016" y="1615455"/>
            <a:ext cx="182999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Desarrollan</a:t>
            </a:r>
          </a:p>
          <a:p>
            <a:r>
              <a:rPr lang="es-MX" b="1" dirty="0"/>
              <a:t>potencialidades</a:t>
            </a:r>
          </a:p>
        </p:txBody>
      </p:sp>
      <p:sp>
        <p:nvSpPr>
          <p:cNvPr id="25" name="Abrir llave 24"/>
          <p:cNvSpPr/>
          <p:nvPr/>
        </p:nvSpPr>
        <p:spPr>
          <a:xfrm>
            <a:off x="9813805" y="201881"/>
            <a:ext cx="223539" cy="311281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6FDB93-3097-2E41-5837-B43856FD8299}"/>
              </a:ext>
            </a:extLst>
          </p:cNvPr>
          <p:cNvSpPr txBox="1"/>
          <p:nvPr/>
        </p:nvSpPr>
        <p:spPr>
          <a:xfrm>
            <a:off x="9372600" y="62293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HUMBERTO</a:t>
            </a:r>
          </a:p>
        </p:txBody>
      </p:sp>
    </p:spTree>
    <p:extLst>
      <p:ext uri="{BB962C8B-B14F-4D97-AF65-F5344CB8AC3E}">
        <p14:creationId xmlns:p14="http://schemas.microsoft.com/office/powerpoint/2010/main" val="409698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6700276" y="172895"/>
            <a:ext cx="512315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PROPUESTAS PARA FAVORECER EL APRENDIZAJE,  FASE 4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563322" y="1176787"/>
            <a:ext cx="5313164" cy="2677656"/>
          </a:xfrm>
          <a:prstGeom prst="rect">
            <a:avLst/>
          </a:prstGeom>
          <a:pattFill prst="pct8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b="1" dirty="0"/>
              <a:t>La socialización es muy importante en esta etapa</a:t>
            </a:r>
            <a:r>
              <a:rPr lang="es-MX" sz="2400" dirty="0"/>
              <a:t>, por lo que </a:t>
            </a:r>
            <a:r>
              <a:rPr lang="es-MX" sz="2400" b="1" dirty="0"/>
              <a:t>las interacciones entre pares y la convivencia </a:t>
            </a:r>
            <a:r>
              <a:rPr lang="es-MX" sz="2400" dirty="0"/>
              <a:t>dan oportunidades a los NN de desarrollar un juicio crítico basado en el pensamiento lógico para expresar soluciones ante los conflictos</a:t>
            </a:r>
          </a:p>
        </p:txBody>
      </p:sp>
      <p:pic>
        <p:nvPicPr>
          <p:cNvPr id="7172" name="Picture 4" descr="Niños Jugando En El Parque ilustración del vector. Ilustración de saltar -  16349399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"/>
          <a:stretch/>
        </p:blipFill>
        <p:spPr bwMode="auto">
          <a:xfrm>
            <a:off x="315514" y="351079"/>
            <a:ext cx="6069248" cy="32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42040" y="3866914"/>
            <a:ext cx="11507920" cy="2246769"/>
          </a:xfrm>
          <a:prstGeom prst="rect">
            <a:avLst/>
          </a:prstGeom>
          <a:pattFill prst="pct8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/>
              <a:t>Es importante considerar en esta fase </a:t>
            </a:r>
            <a:r>
              <a:rPr lang="es-MX" sz="2000" b="1" dirty="0"/>
              <a:t>la implementación de actividades didácticas situadas, pues el desarrollo de las emociones se fortalecen en medio de las interacciones con distintos actores en el ámbito familiar, escolar y comunitario.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b="1" dirty="0"/>
              <a:t>Implementar actividades para el desarrollo de la construcción de la imagen corporal (autoconocimiento, auto reconocimiento, autovaloración identidad y autoestima).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b="1" dirty="0"/>
              <a:t>Implementar actividades lúdicas que impliquen un reto tanto persona como grupal.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b="1" dirty="0"/>
              <a:t>Prácticas socioculturales durante los procesos de aprendizaje.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D360E3-DA1D-E440-3720-992EE22E11B9}"/>
              </a:ext>
            </a:extLst>
          </p:cNvPr>
          <p:cNvSpPr txBox="1"/>
          <p:nvPr/>
        </p:nvSpPr>
        <p:spPr>
          <a:xfrm>
            <a:off x="9515475" y="6286500"/>
            <a:ext cx="236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PROFR. HUMBERTO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98660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78420"/>
            <a:ext cx="11987561" cy="66795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372937" y="1001756"/>
            <a:ext cx="11397803" cy="2677656"/>
          </a:xfrm>
          <a:prstGeom prst="rect">
            <a:avLst/>
          </a:prstGeom>
          <a:solidFill>
            <a:srgbClr val="F2B8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cs typeface="Arial" panose="020B0604020202020204" pitchFamily="34" charset="0"/>
              </a:rPr>
              <a:t>Solución de situaciones y problemas.-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cs typeface="Arial" panose="020B0604020202020204" pitchFamily="34" charset="0"/>
              </a:rPr>
              <a:t>Que analicen las experiencias que han tenido acerca </a:t>
            </a:r>
            <a:r>
              <a:rPr lang="es-MX" sz="2400" b="1" dirty="0">
                <a:cs typeface="Arial" panose="020B0604020202020204" pitchFamily="34" charset="0"/>
              </a:rPr>
              <a:t>del diseño de estrategias y acuerdos en situaciones de juego y cotidianas, así como las condiciones en las que se dieron y los resultados obtenidos</a:t>
            </a:r>
            <a:r>
              <a:rPr lang="es-MX" sz="2400" dirty="0">
                <a:cs typeface="Arial" panose="020B0604020202020204" pitchFamily="34" charset="0"/>
              </a:rPr>
              <a:t>, lo que les permita determinar </a:t>
            </a:r>
            <a:r>
              <a:rPr lang="es-MX" sz="2400" b="1" dirty="0">
                <a:cs typeface="Arial" panose="020B0604020202020204" pitchFamily="34" charset="0"/>
              </a:rPr>
              <a:t>posibles mejoras para impulsar formas de actuación y convivencia asertivas</a:t>
            </a:r>
            <a:r>
              <a:rPr lang="es-MX" sz="2400" dirty="0"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cs typeface="Arial" panose="020B0604020202020204" pitchFamily="34" charset="0"/>
              </a:rPr>
              <a:t>Se busca que se imaginen </a:t>
            </a:r>
            <a:r>
              <a:rPr lang="es-MX" sz="2400" dirty="0">
                <a:cs typeface="Arial" panose="020B0604020202020204" pitchFamily="34" charset="0"/>
              </a:rPr>
              <a:t>en distintas etapas de su vida, definan las aspiraciones que tienen y prevean las oportunidades y dificultades que podrían afrontar.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94878" y="3812510"/>
            <a:ext cx="11397803" cy="1938992"/>
          </a:xfrm>
          <a:prstGeom prst="rect">
            <a:avLst/>
          </a:prstGeom>
          <a:solidFill>
            <a:srgbClr val="F2B80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cs typeface="Arial" panose="020B0604020202020204" pitchFamily="34" charset="0"/>
              </a:rPr>
              <a:t>Se prioriza que reflexionen acerca </a:t>
            </a:r>
            <a:r>
              <a:rPr lang="es-MX" sz="2400" b="1" dirty="0">
                <a:cs typeface="Arial" panose="020B0604020202020204" pitchFamily="34" charset="0"/>
              </a:rPr>
              <a:t>de las ideas y prácticas culturales y el contexto </a:t>
            </a:r>
            <a:r>
              <a:rPr lang="es-MX" sz="2400" dirty="0">
                <a:cs typeface="Arial" panose="020B0604020202020204" pitchFamily="34" charset="0"/>
              </a:rPr>
              <a:t>en el que se han desarrollado para que las </a:t>
            </a:r>
            <a:r>
              <a:rPr lang="es-MX" sz="2400" b="1" dirty="0">
                <a:cs typeface="Arial" panose="020B0604020202020204" pitchFamily="34" charset="0"/>
              </a:rPr>
              <a:t>comprendan o resignifiquen.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cs typeface="Arial" panose="020B0604020202020204" pitchFamily="34" charset="0"/>
              </a:rPr>
              <a:t>Logren consensos </a:t>
            </a:r>
            <a:r>
              <a:rPr lang="es-MX" sz="2400" dirty="0">
                <a:cs typeface="Arial" panose="020B0604020202020204" pitchFamily="34" charset="0"/>
              </a:rPr>
              <a:t>orientados a impulsar una organización, participación y distribución equitativa de las tareas en la satisfacción de necesidades e intereses y la solución de problemas.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00164" y="345438"/>
            <a:ext cx="868679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PROPUESTAS PARA FAVORECER EL APRENDIZAJE,  FASE 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C64D5E-5899-D751-2247-E4FB17CE8F42}"/>
              </a:ext>
            </a:extLst>
          </p:cNvPr>
          <p:cNvSpPr txBox="1"/>
          <p:nvPr/>
        </p:nvSpPr>
        <p:spPr>
          <a:xfrm>
            <a:off x="9201149" y="6072188"/>
            <a:ext cx="249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HUMBERTO</a:t>
            </a:r>
          </a:p>
        </p:txBody>
      </p:sp>
    </p:spTree>
    <p:extLst>
      <p:ext uri="{BB962C8B-B14F-4D97-AF65-F5344CB8AC3E}">
        <p14:creationId xmlns:p14="http://schemas.microsoft.com/office/powerpoint/2010/main" val="284424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2122" y="24602"/>
            <a:ext cx="12179878" cy="68182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object 2"/>
          <p:cNvGrpSpPr/>
          <p:nvPr/>
        </p:nvGrpSpPr>
        <p:grpSpPr>
          <a:xfrm>
            <a:off x="0" y="-7796"/>
            <a:ext cx="11982873" cy="6789420"/>
            <a:chOff x="18183" y="5207"/>
            <a:chExt cx="17974310" cy="1018413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739" y="7007785"/>
              <a:ext cx="5786028" cy="31815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83" y="5207"/>
              <a:ext cx="17973821" cy="101783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08301" y="24602"/>
            <a:ext cx="6077184" cy="2429854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7867" spc="-593" dirty="0">
                <a:latin typeface="Modern Love" panose="04090805081005020601" pitchFamily="82" charset="0"/>
                <a:cs typeface="Trebuchet MS"/>
              </a:rPr>
              <a:t>CONTENIDOS...</a:t>
            </a:r>
            <a:endParaRPr sz="7867" dirty="0">
              <a:latin typeface="Modern Love" panose="04090805081005020601" pitchFamily="82" charset="0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756" y="1862406"/>
            <a:ext cx="11530330" cy="4980517"/>
            <a:chOff x="229134" y="2793608"/>
            <a:chExt cx="17295495" cy="74707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72006" y="3566845"/>
              <a:ext cx="1352549" cy="26193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3146" y="8083123"/>
              <a:ext cx="1514474" cy="21812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134" y="2793608"/>
              <a:ext cx="3457574" cy="20859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74087" y="2771429"/>
            <a:ext cx="1763183" cy="1366186"/>
          </a:xfrm>
          <a:prstGeom prst="rect">
            <a:avLst/>
          </a:prstGeom>
        </p:spPr>
        <p:txBody>
          <a:bodyPr vert="horz" wrap="square" lIns="0" tIns="19473" rIns="0" bIns="0" rtlCol="0">
            <a:spAutoFit/>
          </a:bodyPr>
          <a:lstStyle/>
          <a:p>
            <a:pPr marL="8467" marR="3387" indent="-423" algn="ctr">
              <a:lnSpc>
                <a:spcPts val="3500"/>
              </a:lnSpc>
              <a:spcBef>
                <a:spcPts val="153"/>
              </a:spcBef>
            </a:pPr>
            <a:r>
              <a:rPr sz="2933" spc="57" dirty="0">
                <a:latin typeface="Tahoma"/>
                <a:cs typeface="Tahoma"/>
              </a:rPr>
              <a:t>Historia </a:t>
            </a:r>
            <a:r>
              <a:rPr sz="2933" spc="60" dirty="0">
                <a:latin typeface="Tahoma"/>
                <a:cs typeface="Tahoma"/>
              </a:rPr>
              <a:t> </a:t>
            </a:r>
            <a:r>
              <a:rPr sz="2933" spc="57" dirty="0">
                <a:latin typeface="Tahoma"/>
                <a:cs typeface="Tahoma"/>
              </a:rPr>
              <a:t>personal</a:t>
            </a:r>
            <a:r>
              <a:rPr sz="2933" spc="-173" dirty="0">
                <a:latin typeface="Tahoma"/>
                <a:cs typeface="Tahoma"/>
              </a:rPr>
              <a:t> </a:t>
            </a:r>
            <a:r>
              <a:rPr sz="2933" spc="27" dirty="0">
                <a:latin typeface="Tahoma"/>
                <a:cs typeface="Tahoma"/>
              </a:rPr>
              <a:t>y </a:t>
            </a:r>
            <a:r>
              <a:rPr sz="2933" spc="-907" dirty="0">
                <a:latin typeface="Tahoma"/>
                <a:cs typeface="Tahoma"/>
              </a:rPr>
              <a:t> </a:t>
            </a:r>
            <a:r>
              <a:rPr sz="2933" spc="23" dirty="0">
                <a:latin typeface="Tahoma"/>
                <a:cs typeface="Tahoma"/>
              </a:rPr>
              <a:t>familiar.</a:t>
            </a:r>
            <a:endParaRPr sz="2933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245" y="2792702"/>
            <a:ext cx="338243" cy="118842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7667" spc="-1493" dirty="0">
                <a:latin typeface="Modern Love" panose="04090805081005020601" pitchFamily="82" charset="0"/>
                <a:cs typeface="Trebuchet MS"/>
              </a:rPr>
              <a:t>1</a:t>
            </a:r>
            <a:endParaRPr sz="7667" dirty="0"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3295" y="5373869"/>
            <a:ext cx="1979083" cy="93187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92873" marR="3387" indent="-384829">
              <a:spcBef>
                <a:spcPts val="67"/>
              </a:spcBef>
            </a:pPr>
            <a:r>
              <a:rPr sz="3000" spc="3" dirty="0">
                <a:latin typeface="Tahoma"/>
                <a:cs typeface="Tahoma"/>
              </a:rPr>
              <a:t>I</a:t>
            </a:r>
            <a:r>
              <a:rPr sz="3000" spc="27" dirty="0">
                <a:latin typeface="Tahoma"/>
                <a:cs typeface="Tahoma"/>
              </a:rPr>
              <a:t>n</a:t>
            </a:r>
            <a:r>
              <a:rPr sz="3000" spc="60" dirty="0">
                <a:latin typeface="Tahoma"/>
                <a:cs typeface="Tahoma"/>
              </a:rPr>
              <a:t>t</a:t>
            </a:r>
            <a:r>
              <a:rPr sz="3000" dirty="0">
                <a:latin typeface="Tahoma"/>
                <a:cs typeface="Tahoma"/>
              </a:rPr>
              <a:t>e</a:t>
            </a:r>
            <a:r>
              <a:rPr sz="3000" spc="103" dirty="0">
                <a:latin typeface="Tahoma"/>
                <a:cs typeface="Tahoma"/>
              </a:rPr>
              <a:t>r</a:t>
            </a:r>
            <a:r>
              <a:rPr sz="3000" spc="30" dirty="0">
                <a:latin typeface="Tahoma"/>
                <a:cs typeface="Tahoma"/>
              </a:rPr>
              <a:t>a</a:t>
            </a:r>
            <a:r>
              <a:rPr sz="3000" spc="120" dirty="0">
                <a:latin typeface="Tahoma"/>
                <a:cs typeface="Tahoma"/>
              </a:rPr>
              <a:t>cc</a:t>
            </a:r>
            <a:r>
              <a:rPr sz="3000" spc="60" dirty="0">
                <a:latin typeface="Tahoma"/>
                <a:cs typeface="Tahoma"/>
              </a:rPr>
              <a:t>ió</a:t>
            </a:r>
            <a:r>
              <a:rPr sz="3000" spc="20" dirty="0">
                <a:latin typeface="Tahoma"/>
                <a:cs typeface="Tahoma"/>
              </a:rPr>
              <a:t>n  </a:t>
            </a:r>
            <a:r>
              <a:rPr sz="3000" spc="30" dirty="0">
                <a:latin typeface="Tahoma"/>
                <a:cs typeface="Tahoma"/>
              </a:rPr>
              <a:t>motriz.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8390" y="5098787"/>
            <a:ext cx="499957" cy="118842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7667" spc="-220" dirty="0">
                <a:latin typeface="Modern Love" panose="04090805081005020601" pitchFamily="82" charset="0"/>
                <a:cs typeface="Trebuchet MS"/>
              </a:rPr>
              <a:t>3</a:t>
            </a:r>
            <a:endParaRPr sz="7667" dirty="0"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38825" y="2618997"/>
            <a:ext cx="2216150" cy="1366186"/>
          </a:xfrm>
          <a:prstGeom prst="rect">
            <a:avLst/>
          </a:prstGeom>
        </p:spPr>
        <p:txBody>
          <a:bodyPr vert="horz" wrap="square" lIns="0" tIns="19473" rIns="0" bIns="0" rtlCol="0">
            <a:spAutoFit/>
          </a:bodyPr>
          <a:lstStyle/>
          <a:p>
            <a:pPr marL="8044" marR="3387" indent="-423" algn="ctr">
              <a:lnSpc>
                <a:spcPts val="3500"/>
              </a:lnSpc>
              <a:spcBef>
                <a:spcPts val="153"/>
              </a:spcBef>
            </a:pPr>
            <a:r>
              <a:rPr sz="2933" spc="53" dirty="0">
                <a:latin typeface="Tahoma"/>
                <a:cs typeface="Tahoma"/>
              </a:rPr>
              <a:t>Educación </a:t>
            </a:r>
            <a:r>
              <a:rPr sz="2933" spc="57" dirty="0">
                <a:latin typeface="Tahoma"/>
                <a:cs typeface="Tahoma"/>
              </a:rPr>
              <a:t> </a:t>
            </a:r>
            <a:r>
              <a:rPr sz="2933" spc="50" dirty="0">
                <a:latin typeface="Tahoma"/>
                <a:cs typeface="Tahoma"/>
              </a:rPr>
              <a:t>integral</a:t>
            </a:r>
            <a:r>
              <a:rPr sz="2933" spc="-147" dirty="0">
                <a:latin typeface="Tahoma"/>
                <a:cs typeface="Tahoma"/>
              </a:rPr>
              <a:t> </a:t>
            </a:r>
            <a:r>
              <a:rPr sz="2933" spc="30" dirty="0">
                <a:latin typeface="Tahoma"/>
                <a:cs typeface="Tahoma"/>
              </a:rPr>
              <a:t>de</a:t>
            </a:r>
            <a:r>
              <a:rPr sz="2933" spc="-143" dirty="0">
                <a:latin typeface="Tahoma"/>
                <a:cs typeface="Tahoma"/>
              </a:rPr>
              <a:t> </a:t>
            </a:r>
            <a:r>
              <a:rPr sz="2933" spc="57" dirty="0">
                <a:latin typeface="Tahoma"/>
                <a:cs typeface="Tahoma"/>
              </a:rPr>
              <a:t>la </a:t>
            </a:r>
            <a:r>
              <a:rPr sz="2933" spc="-907" dirty="0">
                <a:latin typeface="Tahoma"/>
                <a:cs typeface="Tahoma"/>
              </a:rPr>
              <a:t> </a:t>
            </a:r>
            <a:r>
              <a:rPr sz="2933" spc="30" dirty="0">
                <a:latin typeface="Tahoma"/>
                <a:cs typeface="Tahoma"/>
              </a:rPr>
              <a:t>sexualidad.</a:t>
            </a:r>
            <a:endParaRPr sz="2933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87234" y="2557720"/>
            <a:ext cx="482600" cy="118842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7667" spc="-357" dirty="0">
                <a:latin typeface="Modern Love" panose="04090805081005020601" pitchFamily="82" charset="0"/>
                <a:cs typeface="Trebuchet MS"/>
              </a:rPr>
              <a:t>2</a:t>
            </a:r>
            <a:endParaRPr sz="7667" dirty="0"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72907" y="4831796"/>
            <a:ext cx="2448560" cy="44976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867" spc="53" dirty="0">
                <a:latin typeface="Tahoma"/>
                <a:cs typeface="Tahoma"/>
              </a:rPr>
              <a:t>Formas</a:t>
            </a:r>
            <a:r>
              <a:rPr sz="2867" spc="-143" dirty="0">
                <a:latin typeface="Tahoma"/>
                <a:cs typeface="Tahoma"/>
              </a:rPr>
              <a:t> </a:t>
            </a:r>
            <a:r>
              <a:rPr sz="2867" spc="27" dirty="0">
                <a:latin typeface="Tahoma"/>
                <a:cs typeface="Tahoma"/>
              </a:rPr>
              <a:t>de</a:t>
            </a:r>
            <a:r>
              <a:rPr sz="2867" spc="-140" dirty="0">
                <a:latin typeface="Tahoma"/>
                <a:cs typeface="Tahoma"/>
              </a:rPr>
              <a:t> </a:t>
            </a:r>
            <a:r>
              <a:rPr sz="2867" spc="27" dirty="0">
                <a:latin typeface="Tahoma"/>
                <a:cs typeface="Tahoma"/>
              </a:rPr>
              <a:t>ser,</a:t>
            </a:r>
            <a:endParaRPr sz="2867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44446" y="4654060"/>
            <a:ext cx="3148753" cy="208373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1501" spc="200" baseline="-1449" dirty="0">
                <a:latin typeface="Modern Love" panose="04090805081005020601" pitchFamily="82" charset="0"/>
                <a:cs typeface="Trebuchet MS"/>
              </a:rPr>
              <a:t>5</a:t>
            </a:r>
            <a:r>
              <a:rPr sz="2867" spc="30" dirty="0">
                <a:latin typeface="Tahoma"/>
                <a:cs typeface="Tahoma"/>
              </a:rPr>
              <a:t>pensar,</a:t>
            </a:r>
            <a:r>
              <a:rPr lang="es-MX" sz="2867" spc="30" dirty="0">
                <a:latin typeface="Tahoma"/>
                <a:cs typeface="Tahoma"/>
              </a:rPr>
              <a:t> actuar y relacionarse.</a:t>
            </a:r>
          </a:p>
          <a:p>
            <a:pPr marL="8467">
              <a:spcBef>
                <a:spcPts val="67"/>
              </a:spcBef>
            </a:pPr>
            <a:r>
              <a:rPr lang="es-MX" sz="2867" spc="30" dirty="0">
                <a:latin typeface="Tahoma"/>
                <a:cs typeface="Tahoma"/>
              </a:rPr>
              <a:t> </a:t>
            </a:r>
            <a:r>
              <a:rPr sz="2867" spc="-136" dirty="0">
                <a:latin typeface="Tahoma"/>
                <a:cs typeface="Tahoma"/>
              </a:rPr>
              <a:t> </a:t>
            </a:r>
            <a:endParaRPr sz="2867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86974" y="4688069"/>
            <a:ext cx="2475653" cy="139354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ctr">
              <a:spcBef>
                <a:spcPts val="67"/>
              </a:spcBef>
            </a:pPr>
            <a:r>
              <a:rPr sz="3000" spc="70" dirty="0">
                <a:latin typeface="Tahoma"/>
                <a:cs typeface="Tahoma"/>
              </a:rPr>
              <a:t>Estilos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30" dirty="0">
                <a:latin typeface="Tahoma"/>
                <a:cs typeface="Tahoma"/>
              </a:rPr>
              <a:t>de</a:t>
            </a:r>
            <a:r>
              <a:rPr sz="3000" spc="-157" dirty="0">
                <a:latin typeface="Tahoma"/>
                <a:cs typeface="Tahoma"/>
              </a:rPr>
              <a:t> </a:t>
            </a:r>
            <a:r>
              <a:rPr sz="3000" spc="33" dirty="0">
                <a:latin typeface="Tahoma"/>
                <a:cs typeface="Tahoma"/>
              </a:rPr>
              <a:t>vida </a:t>
            </a:r>
            <a:r>
              <a:rPr sz="3000" spc="-930" dirty="0">
                <a:latin typeface="Tahoma"/>
                <a:cs typeface="Tahoma"/>
              </a:rPr>
              <a:t> </a:t>
            </a:r>
            <a:r>
              <a:rPr sz="3000" spc="60" dirty="0">
                <a:latin typeface="Tahoma"/>
                <a:cs typeface="Tahoma"/>
              </a:rPr>
              <a:t>activos </a:t>
            </a:r>
            <a:r>
              <a:rPr sz="3000" spc="27" dirty="0">
                <a:latin typeface="Tahoma"/>
                <a:cs typeface="Tahoma"/>
              </a:rPr>
              <a:t>y </a:t>
            </a:r>
            <a:r>
              <a:rPr sz="3000" spc="30" dirty="0">
                <a:latin typeface="Tahoma"/>
                <a:cs typeface="Tahoma"/>
              </a:rPr>
              <a:t> </a:t>
            </a:r>
            <a:r>
              <a:rPr sz="3000" spc="43" dirty="0">
                <a:latin typeface="Tahoma"/>
                <a:cs typeface="Tahoma"/>
              </a:rPr>
              <a:t>saludables.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60170" y="4641587"/>
            <a:ext cx="531283" cy="118842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7667" spc="27" dirty="0">
                <a:latin typeface="Modern Love" panose="04090805081005020601" pitchFamily="82" charset="0"/>
                <a:cs typeface="Trebuchet MS"/>
              </a:rPr>
              <a:t>4</a:t>
            </a:r>
            <a:endParaRPr sz="7667" dirty="0"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97427" y="370388"/>
            <a:ext cx="2443903" cy="138835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3387" algn="ctr">
              <a:spcBef>
                <a:spcPts val="67"/>
              </a:spcBef>
            </a:pPr>
            <a:r>
              <a:rPr sz="3200" spc="-410" dirty="0">
                <a:latin typeface="Arial Black"/>
                <a:cs typeface="Arial Black"/>
              </a:rPr>
              <a:t>F</a:t>
            </a:r>
            <a:r>
              <a:rPr sz="3200" spc="-393" dirty="0">
                <a:latin typeface="Arial Black"/>
                <a:cs typeface="Arial Black"/>
              </a:rPr>
              <a:t>a</a:t>
            </a:r>
            <a:r>
              <a:rPr sz="3200" spc="-383" dirty="0">
                <a:latin typeface="Arial Black"/>
                <a:cs typeface="Arial Black"/>
              </a:rPr>
              <a:t>s</a:t>
            </a:r>
            <a:r>
              <a:rPr sz="3200" spc="-400" dirty="0">
                <a:latin typeface="Arial Black"/>
                <a:cs typeface="Arial Black"/>
              </a:rPr>
              <a:t>e</a:t>
            </a:r>
            <a:r>
              <a:rPr sz="3200" spc="-253" dirty="0">
                <a:latin typeface="Arial Black"/>
                <a:cs typeface="Arial Black"/>
              </a:rPr>
              <a:t> </a:t>
            </a:r>
            <a:r>
              <a:rPr sz="3200" spc="-267" dirty="0">
                <a:latin typeface="Arial Black"/>
                <a:cs typeface="Arial Black"/>
              </a:rPr>
              <a:t>3</a:t>
            </a:r>
            <a:endParaRPr sz="3200" dirty="0">
              <a:latin typeface="Arial Black"/>
              <a:cs typeface="Arial Black"/>
            </a:endParaRPr>
          </a:p>
          <a:p>
            <a:pPr algn="ctr">
              <a:spcBef>
                <a:spcPts val="3427"/>
              </a:spcBef>
            </a:pPr>
            <a:r>
              <a:rPr sz="2933" spc="-140" dirty="0">
                <a:latin typeface="Arial Black"/>
                <a:cs typeface="Arial Black"/>
              </a:rPr>
              <a:t>1</a:t>
            </a:r>
            <a:r>
              <a:rPr sz="2933" spc="-247" dirty="0">
                <a:latin typeface="Arial Black"/>
                <a:cs typeface="Arial Black"/>
              </a:rPr>
              <a:t>9</a:t>
            </a:r>
            <a:r>
              <a:rPr sz="2933" spc="-233" dirty="0">
                <a:latin typeface="Arial Black"/>
                <a:cs typeface="Arial Black"/>
              </a:rPr>
              <a:t> </a:t>
            </a:r>
            <a:r>
              <a:rPr sz="2933" spc="-467" dirty="0">
                <a:latin typeface="Arial Black"/>
                <a:cs typeface="Arial Black"/>
              </a:rPr>
              <a:t>c</a:t>
            </a:r>
            <a:r>
              <a:rPr sz="2933" spc="-280" dirty="0">
                <a:latin typeface="Arial Black"/>
                <a:cs typeface="Arial Black"/>
              </a:rPr>
              <a:t>o</a:t>
            </a:r>
            <a:r>
              <a:rPr sz="2933" spc="-257" dirty="0">
                <a:latin typeface="Arial Black"/>
                <a:cs typeface="Arial Black"/>
              </a:rPr>
              <a:t>nt</a:t>
            </a:r>
            <a:r>
              <a:rPr sz="2933" spc="-370" dirty="0">
                <a:latin typeface="Arial Black"/>
                <a:cs typeface="Arial Black"/>
              </a:rPr>
              <a:t>e</a:t>
            </a:r>
            <a:r>
              <a:rPr sz="2933" spc="-257" dirty="0">
                <a:latin typeface="Arial Black"/>
                <a:cs typeface="Arial Black"/>
              </a:rPr>
              <a:t>n</a:t>
            </a:r>
            <a:r>
              <a:rPr sz="2933" spc="-223" dirty="0">
                <a:latin typeface="Arial Black"/>
                <a:cs typeface="Arial Black"/>
              </a:rPr>
              <a:t>i</a:t>
            </a:r>
            <a:r>
              <a:rPr sz="2933" spc="-250" dirty="0">
                <a:latin typeface="Arial Black"/>
                <a:cs typeface="Arial Black"/>
              </a:rPr>
              <a:t>d</a:t>
            </a:r>
            <a:r>
              <a:rPr sz="2933" spc="-280" dirty="0">
                <a:latin typeface="Arial Black"/>
                <a:cs typeface="Arial Black"/>
              </a:rPr>
              <a:t>o</a:t>
            </a:r>
            <a:r>
              <a:rPr sz="2933" spc="-350" dirty="0">
                <a:latin typeface="Arial Black"/>
                <a:cs typeface="Arial Black"/>
              </a:rPr>
              <a:t>s</a:t>
            </a:r>
            <a:endParaRPr sz="2933" dirty="0">
              <a:latin typeface="Arial Black"/>
              <a:cs typeface="Arial Black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F51C4A5-64D1-5452-B6B8-DFAF2BBE2E88}"/>
              </a:ext>
            </a:extLst>
          </p:cNvPr>
          <p:cNvSpPr txBox="1"/>
          <p:nvPr/>
        </p:nvSpPr>
        <p:spPr>
          <a:xfrm>
            <a:off x="10056101" y="6271335"/>
            <a:ext cx="212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ALFONSO</a:t>
            </a:r>
          </a:p>
        </p:txBody>
      </p:sp>
    </p:spTree>
    <p:extLst>
      <p:ext uri="{BB962C8B-B14F-4D97-AF65-F5344CB8AC3E}">
        <p14:creationId xmlns:p14="http://schemas.microsoft.com/office/powerpoint/2010/main" val="379672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object 2"/>
          <p:cNvGrpSpPr/>
          <p:nvPr/>
        </p:nvGrpSpPr>
        <p:grpSpPr>
          <a:xfrm>
            <a:off x="390641" y="2924332"/>
            <a:ext cx="2043007" cy="2690707"/>
            <a:chOff x="585961" y="4386498"/>
            <a:chExt cx="3064510" cy="4036060"/>
          </a:xfrm>
        </p:grpSpPr>
        <p:sp>
          <p:nvSpPr>
            <p:cNvPr id="3" name="object 3"/>
            <p:cNvSpPr/>
            <p:nvPr/>
          </p:nvSpPr>
          <p:spPr>
            <a:xfrm>
              <a:off x="585961" y="4942070"/>
              <a:ext cx="3064510" cy="3480435"/>
            </a:xfrm>
            <a:custGeom>
              <a:avLst/>
              <a:gdLst/>
              <a:ahLst/>
              <a:cxnLst/>
              <a:rect l="l" t="t" r="r" b="b"/>
              <a:pathLst>
                <a:path w="3064510" h="3480434">
                  <a:moveTo>
                    <a:pt x="1497811" y="3479996"/>
                  </a:moveTo>
                  <a:lnTo>
                    <a:pt x="1481210" y="3479534"/>
                  </a:lnTo>
                  <a:lnTo>
                    <a:pt x="1464790" y="3478158"/>
                  </a:lnTo>
                  <a:lnTo>
                    <a:pt x="1431975" y="3474391"/>
                  </a:lnTo>
                  <a:lnTo>
                    <a:pt x="1414314" y="3473214"/>
                  </a:lnTo>
                  <a:lnTo>
                    <a:pt x="1396532" y="3473036"/>
                  </a:lnTo>
                  <a:lnTo>
                    <a:pt x="1361088" y="3473472"/>
                  </a:lnTo>
                  <a:lnTo>
                    <a:pt x="1271839" y="3473432"/>
                  </a:lnTo>
                  <a:lnTo>
                    <a:pt x="1255597" y="3473725"/>
                  </a:lnTo>
                  <a:lnTo>
                    <a:pt x="1239371" y="3474465"/>
                  </a:lnTo>
                  <a:lnTo>
                    <a:pt x="1206049" y="3477505"/>
                  </a:lnTo>
                  <a:lnTo>
                    <a:pt x="1189278" y="3478399"/>
                  </a:lnTo>
                  <a:lnTo>
                    <a:pt x="1172491" y="3478277"/>
                  </a:lnTo>
                  <a:lnTo>
                    <a:pt x="1155316" y="3476872"/>
                  </a:lnTo>
                  <a:lnTo>
                    <a:pt x="1120482" y="3473674"/>
                  </a:lnTo>
                  <a:lnTo>
                    <a:pt x="1085726" y="3472105"/>
                  </a:lnTo>
                  <a:lnTo>
                    <a:pt x="1050919" y="3471793"/>
                  </a:lnTo>
                  <a:lnTo>
                    <a:pt x="1015930" y="3472369"/>
                  </a:lnTo>
                  <a:lnTo>
                    <a:pt x="981425" y="3472562"/>
                  </a:lnTo>
                  <a:lnTo>
                    <a:pt x="946697" y="3472254"/>
                  </a:lnTo>
                  <a:lnTo>
                    <a:pt x="912037" y="3472808"/>
                  </a:lnTo>
                  <a:lnTo>
                    <a:pt x="877738" y="3475585"/>
                  </a:lnTo>
                  <a:lnTo>
                    <a:pt x="844377" y="3478722"/>
                  </a:lnTo>
                  <a:lnTo>
                    <a:pt x="811041" y="3480007"/>
                  </a:lnTo>
                  <a:lnTo>
                    <a:pt x="777654" y="3480069"/>
                  </a:lnTo>
                  <a:lnTo>
                    <a:pt x="744138" y="3479537"/>
                  </a:lnTo>
                  <a:lnTo>
                    <a:pt x="709333" y="3479292"/>
                  </a:lnTo>
                  <a:lnTo>
                    <a:pt x="674502" y="3479376"/>
                  </a:lnTo>
                  <a:lnTo>
                    <a:pt x="639689" y="3478942"/>
                  </a:lnTo>
                  <a:lnTo>
                    <a:pt x="604936" y="3477147"/>
                  </a:lnTo>
                  <a:lnTo>
                    <a:pt x="576124" y="3475164"/>
                  </a:lnTo>
                  <a:lnTo>
                    <a:pt x="533453" y="3472863"/>
                  </a:lnTo>
                  <a:lnTo>
                    <a:pt x="485134" y="3470958"/>
                  </a:lnTo>
                  <a:lnTo>
                    <a:pt x="439381" y="3470164"/>
                  </a:lnTo>
                  <a:lnTo>
                    <a:pt x="396644" y="3469634"/>
                  </a:lnTo>
                  <a:lnTo>
                    <a:pt x="346159" y="3468751"/>
                  </a:lnTo>
                  <a:lnTo>
                    <a:pt x="298739" y="3468574"/>
                  </a:lnTo>
                  <a:lnTo>
                    <a:pt x="235752" y="3471507"/>
                  </a:lnTo>
                  <a:lnTo>
                    <a:pt x="191072" y="3471749"/>
                  </a:lnTo>
                  <a:lnTo>
                    <a:pt x="147873" y="3471197"/>
                  </a:lnTo>
                  <a:lnTo>
                    <a:pt x="122412" y="3470164"/>
                  </a:lnTo>
                  <a:lnTo>
                    <a:pt x="107229" y="3469105"/>
                  </a:lnTo>
                  <a:lnTo>
                    <a:pt x="49781" y="3466120"/>
                  </a:lnTo>
                  <a:lnTo>
                    <a:pt x="43170" y="3313214"/>
                  </a:lnTo>
                  <a:lnTo>
                    <a:pt x="42899" y="3302602"/>
                  </a:lnTo>
                  <a:lnTo>
                    <a:pt x="42998" y="3291999"/>
                  </a:lnTo>
                  <a:lnTo>
                    <a:pt x="43390" y="3281413"/>
                  </a:lnTo>
                  <a:lnTo>
                    <a:pt x="45486" y="3243447"/>
                  </a:lnTo>
                  <a:lnTo>
                    <a:pt x="49161" y="3201096"/>
                  </a:lnTo>
                  <a:lnTo>
                    <a:pt x="55015" y="3137886"/>
                  </a:lnTo>
                  <a:lnTo>
                    <a:pt x="55933" y="3125849"/>
                  </a:lnTo>
                  <a:lnTo>
                    <a:pt x="56484" y="3104990"/>
                  </a:lnTo>
                  <a:lnTo>
                    <a:pt x="52776" y="3078891"/>
                  </a:lnTo>
                  <a:lnTo>
                    <a:pt x="50504" y="3051199"/>
                  </a:lnTo>
                  <a:lnTo>
                    <a:pt x="49524" y="3023386"/>
                  </a:lnTo>
                  <a:lnTo>
                    <a:pt x="49689" y="2996926"/>
                  </a:lnTo>
                  <a:lnTo>
                    <a:pt x="47246" y="2977945"/>
                  </a:lnTo>
                  <a:lnTo>
                    <a:pt x="46258" y="2958929"/>
                  </a:lnTo>
                  <a:lnTo>
                    <a:pt x="46939" y="2939914"/>
                  </a:lnTo>
                  <a:lnTo>
                    <a:pt x="49689" y="2919830"/>
                  </a:lnTo>
                  <a:lnTo>
                    <a:pt x="49688" y="2888129"/>
                  </a:lnTo>
                  <a:lnTo>
                    <a:pt x="50424" y="2792745"/>
                  </a:lnTo>
                  <a:lnTo>
                    <a:pt x="50057" y="2783739"/>
                  </a:lnTo>
                  <a:lnTo>
                    <a:pt x="50149" y="2775561"/>
                  </a:lnTo>
                  <a:lnTo>
                    <a:pt x="50608" y="2761594"/>
                  </a:lnTo>
                  <a:lnTo>
                    <a:pt x="50883" y="2760491"/>
                  </a:lnTo>
                  <a:lnTo>
                    <a:pt x="52717" y="2737205"/>
                  </a:lnTo>
                  <a:lnTo>
                    <a:pt x="55199" y="2711054"/>
                  </a:lnTo>
                  <a:lnTo>
                    <a:pt x="55291" y="2694605"/>
                  </a:lnTo>
                  <a:lnTo>
                    <a:pt x="56375" y="2654028"/>
                  </a:lnTo>
                  <a:lnTo>
                    <a:pt x="61540" y="2573047"/>
                  </a:lnTo>
                  <a:lnTo>
                    <a:pt x="62728" y="2532418"/>
                  </a:lnTo>
                  <a:lnTo>
                    <a:pt x="62595" y="2483953"/>
                  </a:lnTo>
                  <a:lnTo>
                    <a:pt x="61549" y="2338398"/>
                  </a:lnTo>
                  <a:lnTo>
                    <a:pt x="61580" y="2289885"/>
                  </a:lnTo>
                  <a:lnTo>
                    <a:pt x="62097" y="2241404"/>
                  </a:lnTo>
                  <a:lnTo>
                    <a:pt x="63279" y="2192973"/>
                  </a:lnTo>
                  <a:lnTo>
                    <a:pt x="67227" y="2146660"/>
                  </a:lnTo>
                  <a:lnTo>
                    <a:pt x="66676" y="2106320"/>
                  </a:lnTo>
                  <a:lnTo>
                    <a:pt x="63219" y="2062563"/>
                  </a:lnTo>
                  <a:lnTo>
                    <a:pt x="61466" y="2018702"/>
                  </a:lnTo>
                  <a:lnTo>
                    <a:pt x="60918" y="1974773"/>
                  </a:lnTo>
                  <a:lnTo>
                    <a:pt x="61075" y="1930809"/>
                  </a:lnTo>
                  <a:lnTo>
                    <a:pt x="59641" y="1902231"/>
                  </a:lnTo>
                  <a:lnTo>
                    <a:pt x="58504" y="1866393"/>
                  </a:lnTo>
                  <a:lnTo>
                    <a:pt x="58413" y="1851874"/>
                  </a:lnTo>
                  <a:lnTo>
                    <a:pt x="55291" y="1845258"/>
                  </a:lnTo>
                  <a:lnTo>
                    <a:pt x="52628" y="1838367"/>
                  </a:lnTo>
                  <a:lnTo>
                    <a:pt x="50791" y="1831015"/>
                  </a:lnTo>
                  <a:lnTo>
                    <a:pt x="47424" y="1811453"/>
                  </a:lnTo>
                  <a:lnTo>
                    <a:pt x="46510" y="1791468"/>
                  </a:lnTo>
                  <a:lnTo>
                    <a:pt x="47370" y="1771431"/>
                  </a:lnTo>
                  <a:lnTo>
                    <a:pt x="49322" y="1751714"/>
                  </a:lnTo>
                  <a:lnTo>
                    <a:pt x="51986" y="1732046"/>
                  </a:lnTo>
                  <a:lnTo>
                    <a:pt x="58245" y="1692814"/>
                  </a:lnTo>
                  <a:lnTo>
                    <a:pt x="61443" y="1670758"/>
                  </a:lnTo>
                  <a:lnTo>
                    <a:pt x="62292" y="1647934"/>
                  </a:lnTo>
                  <a:lnTo>
                    <a:pt x="64014" y="1619023"/>
                  </a:lnTo>
                  <a:lnTo>
                    <a:pt x="63371" y="1591364"/>
                  </a:lnTo>
                  <a:lnTo>
                    <a:pt x="63374" y="1571764"/>
                  </a:lnTo>
                  <a:lnTo>
                    <a:pt x="64791" y="1532530"/>
                  </a:lnTo>
                  <a:lnTo>
                    <a:pt x="64381" y="1512981"/>
                  </a:lnTo>
                  <a:lnTo>
                    <a:pt x="61592" y="1493671"/>
                  </a:lnTo>
                  <a:lnTo>
                    <a:pt x="56324" y="1474559"/>
                  </a:lnTo>
                  <a:lnTo>
                    <a:pt x="49712" y="1455775"/>
                  </a:lnTo>
                  <a:lnTo>
                    <a:pt x="42895" y="1437447"/>
                  </a:lnTo>
                  <a:lnTo>
                    <a:pt x="36642" y="1420090"/>
                  </a:lnTo>
                  <a:lnTo>
                    <a:pt x="30958" y="1402448"/>
                  </a:lnTo>
                  <a:lnTo>
                    <a:pt x="26857" y="1384479"/>
                  </a:lnTo>
                  <a:lnTo>
                    <a:pt x="25357" y="1366140"/>
                  </a:lnTo>
                  <a:lnTo>
                    <a:pt x="24249" y="1347117"/>
                  </a:lnTo>
                  <a:lnTo>
                    <a:pt x="18797" y="1309761"/>
                  </a:lnTo>
                  <a:lnTo>
                    <a:pt x="17276" y="1290790"/>
                  </a:lnTo>
                  <a:lnTo>
                    <a:pt x="17107" y="1270802"/>
                  </a:lnTo>
                  <a:lnTo>
                    <a:pt x="17437" y="1250668"/>
                  </a:lnTo>
                  <a:lnTo>
                    <a:pt x="20490" y="1210753"/>
                  </a:lnTo>
                  <a:lnTo>
                    <a:pt x="27847" y="1169953"/>
                  </a:lnTo>
                  <a:lnTo>
                    <a:pt x="36651" y="1129429"/>
                  </a:lnTo>
                  <a:lnTo>
                    <a:pt x="40094" y="1108774"/>
                  </a:lnTo>
                  <a:lnTo>
                    <a:pt x="41953" y="1088101"/>
                  </a:lnTo>
                  <a:lnTo>
                    <a:pt x="42332" y="1067325"/>
                  </a:lnTo>
                  <a:lnTo>
                    <a:pt x="41334" y="1046360"/>
                  </a:lnTo>
                  <a:lnTo>
                    <a:pt x="39085" y="1026972"/>
                  </a:lnTo>
                  <a:lnTo>
                    <a:pt x="32902" y="988508"/>
                  </a:lnTo>
                  <a:lnTo>
                    <a:pt x="30499" y="969172"/>
                  </a:lnTo>
                  <a:lnTo>
                    <a:pt x="29565" y="950259"/>
                  </a:lnTo>
                  <a:lnTo>
                    <a:pt x="29844" y="931313"/>
                  </a:lnTo>
                  <a:lnTo>
                    <a:pt x="31876" y="893454"/>
                  </a:lnTo>
                  <a:lnTo>
                    <a:pt x="32572" y="873812"/>
                  </a:lnTo>
                  <a:lnTo>
                    <a:pt x="32760" y="854170"/>
                  </a:lnTo>
                  <a:lnTo>
                    <a:pt x="32611" y="814887"/>
                  </a:lnTo>
                  <a:lnTo>
                    <a:pt x="33004" y="794990"/>
                  </a:lnTo>
                  <a:lnTo>
                    <a:pt x="33621" y="774800"/>
                  </a:lnTo>
                  <a:lnTo>
                    <a:pt x="33618" y="754644"/>
                  </a:lnTo>
                  <a:lnTo>
                    <a:pt x="32151" y="734850"/>
                  </a:lnTo>
                  <a:lnTo>
                    <a:pt x="30225" y="725773"/>
                  </a:lnTo>
                  <a:lnTo>
                    <a:pt x="27342" y="717092"/>
                  </a:lnTo>
                  <a:lnTo>
                    <a:pt x="24133" y="708515"/>
                  </a:lnTo>
                  <a:lnTo>
                    <a:pt x="21225" y="699748"/>
                  </a:lnTo>
                  <a:lnTo>
                    <a:pt x="15733" y="650388"/>
                  </a:lnTo>
                  <a:lnTo>
                    <a:pt x="16197" y="632438"/>
                  </a:lnTo>
                  <a:lnTo>
                    <a:pt x="17041" y="614488"/>
                  </a:lnTo>
                  <a:lnTo>
                    <a:pt x="17644" y="596554"/>
                  </a:lnTo>
                  <a:lnTo>
                    <a:pt x="17341" y="575787"/>
                  </a:lnTo>
                  <a:lnTo>
                    <a:pt x="16048" y="555089"/>
                  </a:lnTo>
                  <a:lnTo>
                    <a:pt x="12318" y="513761"/>
                  </a:lnTo>
                  <a:lnTo>
                    <a:pt x="9288" y="476338"/>
                  </a:lnTo>
                  <a:lnTo>
                    <a:pt x="7437" y="457705"/>
                  </a:lnTo>
                  <a:lnTo>
                    <a:pt x="4880" y="439054"/>
                  </a:lnTo>
                  <a:lnTo>
                    <a:pt x="2347" y="422521"/>
                  </a:lnTo>
                  <a:lnTo>
                    <a:pt x="519" y="405893"/>
                  </a:lnTo>
                  <a:lnTo>
                    <a:pt x="4395" y="359631"/>
                  </a:lnTo>
                  <a:lnTo>
                    <a:pt x="19296" y="323088"/>
                  </a:lnTo>
                  <a:lnTo>
                    <a:pt x="19606" y="274638"/>
                  </a:lnTo>
                  <a:lnTo>
                    <a:pt x="19943" y="258184"/>
                  </a:lnTo>
                  <a:lnTo>
                    <a:pt x="20582" y="241764"/>
                  </a:lnTo>
                  <a:lnTo>
                    <a:pt x="20674" y="226327"/>
                  </a:lnTo>
                  <a:lnTo>
                    <a:pt x="20566" y="217591"/>
                  </a:lnTo>
                  <a:lnTo>
                    <a:pt x="20157" y="208890"/>
                  </a:lnTo>
                  <a:lnTo>
                    <a:pt x="18745" y="191592"/>
                  </a:lnTo>
                  <a:lnTo>
                    <a:pt x="16266" y="186262"/>
                  </a:lnTo>
                  <a:lnTo>
                    <a:pt x="14246" y="180565"/>
                  </a:lnTo>
                  <a:lnTo>
                    <a:pt x="13236" y="174408"/>
                  </a:lnTo>
                  <a:lnTo>
                    <a:pt x="12262" y="165482"/>
                  </a:lnTo>
                  <a:lnTo>
                    <a:pt x="12261" y="156616"/>
                  </a:lnTo>
                  <a:lnTo>
                    <a:pt x="13068" y="147802"/>
                  </a:lnTo>
                  <a:lnTo>
                    <a:pt x="14522" y="139030"/>
                  </a:lnTo>
                  <a:lnTo>
                    <a:pt x="14401" y="123524"/>
                  </a:lnTo>
                  <a:lnTo>
                    <a:pt x="15715" y="25913"/>
                  </a:lnTo>
                  <a:lnTo>
                    <a:pt x="48014" y="26544"/>
                  </a:lnTo>
                  <a:lnTo>
                    <a:pt x="74674" y="27580"/>
                  </a:lnTo>
                  <a:lnTo>
                    <a:pt x="96151" y="29313"/>
                  </a:lnTo>
                  <a:lnTo>
                    <a:pt x="113170" y="30072"/>
                  </a:lnTo>
                  <a:lnTo>
                    <a:pt x="139813" y="30013"/>
                  </a:lnTo>
                  <a:lnTo>
                    <a:pt x="167764" y="29351"/>
                  </a:lnTo>
                  <a:lnTo>
                    <a:pt x="188708" y="28302"/>
                  </a:lnTo>
                  <a:lnTo>
                    <a:pt x="193482" y="27934"/>
                  </a:lnTo>
                  <a:lnTo>
                    <a:pt x="186871" y="30691"/>
                  </a:lnTo>
                  <a:lnTo>
                    <a:pt x="193299" y="30323"/>
                  </a:lnTo>
                  <a:lnTo>
                    <a:pt x="212831" y="29685"/>
                  </a:lnTo>
                  <a:lnTo>
                    <a:pt x="232415" y="29623"/>
                  </a:lnTo>
                  <a:lnTo>
                    <a:pt x="272357" y="29956"/>
                  </a:lnTo>
                  <a:lnTo>
                    <a:pt x="280897" y="29221"/>
                  </a:lnTo>
                  <a:lnTo>
                    <a:pt x="285029" y="29129"/>
                  </a:lnTo>
                  <a:lnTo>
                    <a:pt x="294862" y="28362"/>
                  </a:lnTo>
                  <a:lnTo>
                    <a:pt x="314871" y="27957"/>
                  </a:lnTo>
                  <a:lnTo>
                    <a:pt x="338460" y="27863"/>
                  </a:lnTo>
                  <a:lnTo>
                    <a:pt x="359037" y="28026"/>
                  </a:lnTo>
                  <a:lnTo>
                    <a:pt x="390608" y="27406"/>
                  </a:lnTo>
                  <a:lnTo>
                    <a:pt x="436340" y="25683"/>
                  </a:lnTo>
                  <a:lnTo>
                    <a:pt x="499524" y="23064"/>
                  </a:lnTo>
                  <a:lnTo>
                    <a:pt x="535289" y="22984"/>
                  </a:lnTo>
                  <a:lnTo>
                    <a:pt x="578032" y="22237"/>
                  </a:lnTo>
                  <a:lnTo>
                    <a:pt x="585102" y="22237"/>
                  </a:lnTo>
                  <a:lnTo>
                    <a:pt x="592081" y="22880"/>
                  </a:lnTo>
                  <a:lnTo>
                    <a:pt x="621748" y="22704"/>
                  </a:lnTo>
                  <a:lnTo>
                    <a:pt x="651467" y="22915"/>
                  </a:lnTo>
                  <a:lnTo>
                    <a:pt x="681151" y="22764"/>
                  </a:lnTo>
                  <a:lnTo>
                    <a:pt x="710715" y="21502"/>
                  </a:lnTo>
                  <a:lnTo>
                    <a:pt x="751367" y="17108"/>
                  </a:lnTo>
                  <a:lnTo>
                    <a:pt x="791805" y="11026"/>
                  </a:lnTo>
                  <a:lnTo>
                    <a:pt x="832259" y="5220"/>
                  </a:lnTo>
                  <a:lnTo>
                    <a:pt x="872964" y="1654"/>
                  </a:lnTo>
                  <a:lnTo>
                    <a:pt x="892688" y="969"/>
                  </a:lnTo>
                  <a:lnTo>
                    <a:pt x="932206" y="219"/>
                  </a:lnTo>
                  <a:lnTo>
                    <a:pt x="951930" y="0"/>
                  </a:lnTo>
                  <a:lnTo>
                    <a:pt x="971420" y="674"/>
                  </a:lnTo>
                  <a:lnTo>
                    <a:pt x="990633" y="2710"/>
                  </a:lnTo>
                  <a:lnTo>
                    <a:pt x="1029061" y="8453"/>
                  </a:lnTo>
                  <a:lnTo>
                    <a:pt x="1065657" y="13680"/>
                  </a:lnTo>
                  <a:lnTo>
                    <a:pt x="1175517" y="28669"/>
                  </a:lnTo>
                  <a:lnTo>
                    <a:pt x="1210509" y="28644"/>
                  </a:lnTo>
                  <a:lnTo>
                    <a:pt x="1222162" y="28486"/>
                  </a:lnTo>
                  <a:lnTo>
                    <a:pt x="1241248" y="27423"/>
                  </a:lnTo>
                  <a:lnTo>
                    <a:pt x="1279248" y="23575"/>
                  </a:lnTo>
                  <a:lnTo>
                    <a:pt x="1298282" y="22513"/>
                  </a:lnTo>
                  <a:lnTo>
                    <a:pt x="1336324" y="21940"/>
                  </a:lnTo>
                  <a:lnTo>
                    <a:pt x="1374529" y="22134"/>
                  </a:lnTo>
                  <a:lnTo>
                    <a:pt x="1412648" y="23895"/>
                  </a:lnTo>
                  <a:lnTo>
                    <a:pt x="1450431" y="28026"/>
                  </a:lnTo>
                  <a:lnTo>
                    <a:pt x="1468653" y="31023"/>
                  </a:lnTo>
                  <a:lnTo>
                    <a:pt x="1486781" y="34286"/>
                  </a:lnTo>
                  <a:lnTo>
                    <a:pt x="1504960" y="37291"/>
                  </a:lnTo>
                  <a:lnTo>
                    <a:pt x="1523338" y="39513"/>
                  </a:lnTo>
                  <a:lnTo>
                    <a:pt x="1541672" y="40855"/>
                  </a:lnTo>
                  <a:lnTo>
                    <a:pt x="1560032" y="41569"/>
                  </a:lnTo>
                  <a:lnTo>
                    <a:pt x="1578409" y="41645"/>
                  </a:lnTo>
                  <a:lnTo>
                    <a:pt x="1596795" y="41075"/>
                  </a:lnTo>
                  <a:lnTo>
                    <a:pt x="1614712" y="39758"/>
                  </a:lnTo>
                  <a:lnTo>
                    <a:pt x="1650407" y="35919"/>
                  </a:lnTo>
                  <a:lnTo>
                    <a:pt x="1668324" y="34550"/>
                  </a:lnTo>
                  <a:lnTo>
                    <a:pt x="1686102" y="33967"/>
                  </a:lnTo>
                  <a:lnTo>
                    <a:pt x="1703802" y="33609"/>
                  </a:lnTo>
                  <a:lnTo>
                    <a:pt x="1721485" y="32871"/>
                  </a:lnTo>
                  <a:lnTo>
                    <a:pt x="1739211" y="31150"/>
                  </a:lnTo>
                  <a:lnTo>
                    <a:pt x="1776106" y="27871"/>
                  </a:lnTo>
                  <a:lnTo>
                    <a:pt x="1813173" y="27107"/>
                  </a:lnTo>
                  <a:lnTo>
                    <a:pt x="1887411" y="28026"/>
                  </a:lnTo>
                  <a:lnTo>
                    <a:pt x="2041763" y="27934"/>
                  </a:lnTo>
                  <a:lnTo>
                    <a:pt x="2061676" y="27489"/>
                  </a:lnTo>
                  <a:lnTo>
                    <a:pt x="2081511" y="26372"/>
                  </a:lnTo>
                  <a:lnTo>
                    <a:pt x="2121189" y="23432"/>
                  </a:lnTo>
                  <a:lnTo>
                    <a:pt x="2140417" y="22457"/>
                  </a:lnTo>
                  <a:lnTo>
                    <a:pt x="2159662" y="22111"/>
                  </a:lnTo>
                  <a:lnTo>
                    <a:pt x="2275450" y="22237"/>
                  </a:lnTo>
                  <a:lnTo>
                    <a:pt x="2312316" y="21973"/>
                  </a:lnTo>
                  <a:lnTo>
                    <a:pt x="2330663" y="22844"/>
                  </a:lnTo>
                  <a:lnTo>
                    <a:pt x="2367173" y="27749"/>
                  </a:lnTo>
                  <a:lnTo>
                    <a:pt x="2385739" y="28336"/>
                  </a:lnTo>
                  <a:lnTo>
                    <a:pt x="2422916" y="27659"/>
                  </a:lnTo>
                  <a:lnTo>
                    <a:pt x="2539100" y="27455"/>
                  </a:lnTo>
                  <a:lnTo>
                    <a:pt x="2614202" y="26714"/>
                  </a:lnTo>
                  <a:lnTo>
                    <a:pt x="2651736" y="26188"/>
                  </a:lnTo>
                  <a:lnTo>
                    <a:pt x="2662426" y="26632"/>
                  </a:lnTo>
                  <a:lnTo>
                    <a:pt x="2672935" y="27946"/>
                  </a:lnTo>
                  <a:lnTo>
                    <a:pt x="2693790" y="31426"/>
                  </a:lnTo>
                  <a:lnTo>
                    <a:pt x="2705084" y="30415"/>
                  </a:lnTo>
                  <a:lnTo>
                    <a:pt x="2716638" y="30117"/>
                  </a:lnTo>
                  <a:lnTo>
                    <a:pt x="2728166" y="30438"/>
                  </a:lnTo>
                  <a:lnTo>
                    <a:pt x="2751178" y="31977"/>
                  </a:lnTo>
                  <a:lnTo>
                    <a:pt x="2768693" y="28922"/>
                  </a:lnTo>
                  <a:lnTo>
                    <a:pt x="2776980" y="27647"/>
                  </a:lnTo>
                  <a:lnTo>
                    <a:pt x="2785336" y="26923"/>
                  </a:lnTo>
                  <a:lnTo>
                    <a:pt x="2792131" y="26648"/>
                  </a:lnTo>
                  <a:lnTo>
                    <a:pt x="2799201" y="27107"/>
                  </a:lnTo>
                  <a:lnTo>
                    <a:pt x="2806363" y="28026"/>
                  </a:lnTo>
                  <a:lnTo>
                    <a:pt x="2811322" y="26923"/>
                  </a:lnTo>
                  <a:lnTo>
                    <a:pt x="2819313" y="25788"/>
                  </a:lnTo>
                  <a:lnTo>
                    <a:pt x="2827322" y="25350"/>
                  </a:lnTo>
                  <a:lnTo>
                    <a:pt x="2843459" y="25361"/>
                  </a:lnTo>
                  <a:lnTo>
                    <a:pt x="2858828" y="24751"/>
                  </a:lnTo>
                  <a:lnTo>
                    <a:pt x="2874265" y="23788"/>
                  </a:lnTo>
                  <a:lnTo>
                    <a:pt x="2889634" y="23979"/>
                  </a:lnTo>
                  <a:lnTo>
                    <a:pt x="2905806" y="27107"/>
                  </a:lnTo>
                  <a:lnTo>
                    <a:pt x="2907826" y="28026"/>
                  </a:lnTo>
                  <a:lnTo>
                    <a:pt x="2990466" y="27199"/>
                  </a:lnTo>
                  <a:lnTo>
                    <a:pt x="2994506" y="28945"/>
                  </a:lnTo>
                  <a:lnTo>
                    <a:pt x="2997444" y="31702"/>
                  </a:lnTo>
                  <a:lnTo>
                    <a:pt x="3005184" y="26378"/>
                  </a:lnTo>
                  <a:lnTo>
                    <a:pt x="3014603" y="26119"/>
                  </a:lnTo>
                  <a:lnTo>
                    <a:pt x="3022559" y="30926"/>
                  </a:lnTo>
                  <a:lnTo>
                    <a:pt x="3025909" y="40799"/>
                  </a:lnTo>
                  <a:lnTo>
                    <a:pt x="3025556" y="50315"/>
                  </a:lnTo>
                  <a:lnTo>
                    <a:pt x="3024600" y="59728"/>
                  </a:lnTo>
                  <a:lnTo>
                    <a:pt x="3023197" y="69073"/>
                  </a:lnTo>
                  <a:lnTo>
                    <a:pt x="3021501" y="78382"/>
                  </a:lnTo>
                  <a:lnTo>
                    <a:pt x="3024497" y="108166"/>
                  </a:lnTo>
                  <a:lnTo>
                    <a:pt x="3025698" y="123080"/>
                  </a:lnTo>
                  <a:lnTo>
                    <a:pt x="3026460" y="138019"/>
                  </a:lnTo>
                  <a:lnTo>
                    <a:pt x="3027163" y="177353"/>
                  </a:lnTo>
                  <a:lnTo>
                    <a:pt x="3026919" y="216575"/>
                  </a:lnTo>
                  <a:lnTo>
                    <a:pt x="3025711" y="255779"/>
                  </a:lnTo>
                  <a:lnTo>
                    <a:pt x="3023521" y="295061"/>
                  </a:lnTo>
                  <a:lnTo>
                    <a:pt x="3022166" y="314059"/>
                  </a:lnTo>
                  <a:lnTo>
                    <a:pt x="3021145" y="333195"/>
                  </a:lnTo>
                  <a:lnTo>
                    <a:pt x="3021107" y="352332"/>
                  </a:lnTo>
                  <a:lnTo>
                    <a:pt x="3022695" y="371330"/>
                  </a:lnTo>
                  <a:lnTo>
                    <a:pt x="3024269" y="380358"/>
                  </a:lnTo>
                  <a:lnTo>
                    <a:pt x="3028002" y="398312"/>
                  </a:lnTo>
                  <a:lnTo>
                    <a:pt x="3029214" y="407443"/>
                  </a:lnTo>
                  <a:lnTo>
                    <a:pt x="3029592" y="416101"/>
                  </a:lnTo>
                  <a:lnTo>
                    <a:pt x="3029401" y="461214"/>
                  </a:lnTo>
                  <a:lnTo>
                    <a:pt x="3029682" y="499320"/>
                  </a:lnTo>
                  <a:lnTo>
                    <a:pt x="3029581" y="518355"/>
                  </a:lnTo>
                  <a:lnTo>
                    <a:pt x="3028568" y="536933"/>
                  </a:lnTo>
                  <a:lnTo>
                    <a:pt x="3024959" y="573882"/>
                  </a:lnTo>
                  <a:lnTo>
                    <a:pt x="3024256" y="592511"/>
                  </a:lnTo>
                  <a:lnTo>
                    <a:pt x="3023980" y="667586"/>
                  </a:lnTo>
                  <a:lnTo>
                    <a:pt x="3025022" y="685377"/>
                  </a:lnTo>
                  <a:lnTo>
                    <a:pt x="3029688" y="720580"/>
                  </a:lnTo>
                  <a:lnTo>
                    <a:pt x="3030316" y="738526"/>
                  </a:lnTo>
                  <a:lnTo>
                    <a:pt x="3029536" y="757501"/>
                  </a:lnTo>
                  <a:lnTo>
                    <a:pt x="3029696" y="767006"/>
                  </a:lnTo>
                  <a:lnTo>
                    <a:pt x="3030683" y="776477"/>
                  </a:lnTo>
                  <a:lnTo>
                    <a:pt x="3032197" y="784180"/>
                  </a:lnTo>
                  <a:lnTo>
                    <a:pt x="3037478" y="807168"/>
                  </a:lnTo>
                  <a:lnTo>
                    <a:pt x="3040218" y="825683"/>
                  </a:lnTo>
                  <a:lnTo>
                    <a:pt x="3041427" y="844189"/>
                  </a:lnTo>
                  <a:lnTo>
                    <a:pt x="3041739" y="862746"/>
                  </a:lnTo>
                  <a:lnTo>
                    <a:pt x="3041794" y="881416"/>
                  </a:lnTo>
                  <a:lnTo>
                    <a:pt x="3042919" y="958329"/>
                  </a:lnTo>
                  <a:lnTo>
                    <a:pt x="3043033" y="996811"/>
                  </a:lnTo>
                  <a:lnTo>
                    <a:pt x="3041977" y="1035241"/>
                  </a:lnTo>
                  <a:lnTo>
                    <a:pt x="3038213" y="1073410"/>
                  </a:lnTo>
                  <a:lnTo>
                    <a:pt x="3035754" y="1092422"/>
                  </a:lnTo>
                  <a:lnTo>
                    <a:pt x="3033622" y="1111511"/>
                  </a:lnTo>
                  <a:lnTo>
                    <a:pt x="3032230" y="1130976"/>
                  </a:lnTo>
                  <a:lnTo>
                    <a:pt x="3031510" y="1150484"/>
                  </a:lnTo>
                  <a:lnTo>
                    <a:pt x="3031271" y="1170009"/>
                  </a:lnTo>
                  <a:lnTo>
                    <a:pt x="3031421" y="1207966"/>
                  </a:lnTo>
                  <a:lnTo>
                    <a:pt x="3031670" y="1226363"/>
                  </a:lnTo>
                  <a:lnTo>
                    <a:pt x="3032436" y="1244742"/>
                  </a:lnTo>
                  <a:lnTo>
                    <a:pt x="3034986" y="1272337"/>
                  </a:lnTo>
                  <a:lnTo>
                    <a:pt x="3036418" y="1290784"/>
                  </a:lnTo>
                  <a:lnTo>
                    <a:pt x="3037478" y="1299887"/>
                  </a:lnTo>
                  <a:lnTo>
                    <a:pt x="3038872" y="1307452"/>
                  </a:lnTo>
                  <a:lnTo>
                    <a:pt x="3042178" y="1322410"/>
                  </a:lnTo>
                  <a:lnTo>
                    <a:pt x="3043263" y="1330027"/>
                  </a:lnTo>
                  <a:lnTo>
                    <a:pt x="3044227" y="1348962"/>
                  </a:lnTo>
                  <a:lnTo>
                    <a:pt x="3044020" y="1368139"/>
                  </a:lnTo>
                  <a:lnTo>
                    <a:pt x="3043366" y="1387350"/>
                  </a:lnTo>
                  <a:lnTo>
                    <a:pt x="3042987" y="1406388"/>
                  </a:lnTo>
                  <a:lnTo>
                    <a:pt x="3043142" y="1605523"/>
                  </a:lnTo>
                  <a:lnTo>
                    <a:pt x="3042987" y="1644753"/>
                  </a:lnTo>
                  <a:lnTo>
                    <a:pt x="3041966" y="1681142"/>
                  </a:lnTo>
                  <a:lnTo>
                    <a:pt x="3042380" y="1699310"/>
                  </a:lnTo>
                  <a:lnTo>
                    <a:pt x="3044732" y="1717255"/>
                  </a:lnTo>
                  <a:lnTo>
                    <a:pt x="3047494" y="1735753"/>
                  </a:lnTo>
                  <a:lnTo>
                    <a:pt x="3048646" y="1754149"/>
                  </a:lnTo>
                  <a:lnTo>
                    <a:pt x="3048851" y="1772613"/>
                  </a:lnTo>
                  <a:lnTo>
                    <a:pt x="3048772" y="1946338"/>
                  </a:lnTo>
                  <a:lnTo>
                    <a:pt x="3047934" y="2024446"/>
                  </a:lnTo>
                  <a:lnTo>
                    <a:pt x="3048578" y="2063516"/>
                  </a:lnTo>
                  <a:lnTo>
                    <a:pt x="3051435" y="2102277"/>
                  </a:lnTo>
                  <a:lnTo>
                    <a:pt x="3056422" y="2145506"/>
                  </a:lnTo>
                  <a:lnTo>
                    <a:pt x="3058184" y="2153437"/>
                  </a:lnTo>
                  <a:lnTo>
                    <a:pt x="3059739" y="2161403"/>
                  </a:lnTo>
                  <a:lnTo>
                    <a:pt x="3060709" y="2169541"/>
                  </a:lnTo>
                  <a:lnTo>
                    <a:pt x="3061296" y="2187645"/>
                  </a:lnTo>
                  <a:lnTo>
                    <a:pt x="3061065" y="2205895"/>
                  </a:lnTo>
                  <a:lnTo>
                    <a:pt x="3060541" y="2224163"/>
                  </a:lnTo>
                  <a:lnTo>
                    <a:pt x="3060250" y="2242319"/>
                  </a:lnTo>
                  <a:lnTo>
                    <a:pt x="3060063" y="2348357"/>
                  </a:lnTo>
                  <a:lnTo>
                    <a:pt x="3059756" y="2401370"/>
                  </a:lnTo>
                  <a:lnTo>
                    <a:pt x="3059182" y="2454375"/>
                  </a:lnTo>
                  <a:lnTo>
                    <a:pt x="3058246" y="2507370"/>
                  </a:lnTo>
                  <a:lnTo>
                    <a:pt x="3056853" y="2560353"/>
                  </a:lnTo>
                  <a:lnTo>
                    <a:pt x="3054683" y="2617494"/>
                  </a:lnTo>
                  <a:lnTo>
                    <a:pt x="3053731" y="2636530"/>
                  </a:lnTo>
                  <a:lnTo>
                    <a:pt x="3055976" y="2660377"/>
                  </a:lnTo>
                  <a:lnTo>
                    <a:pt x="3059709" y="2708106"/>
                  </a:lnTo>
                  <a:lnTo>
                    <a:pt x="3062006" y="2756815"/>
                  </a:lnTo>
                  <a:lnTo>
                    <a:pt x="3062454" y="2781626"/>
                  </a:lnTo>
                  <a:lnTo>
                    <a:pt x="3060596" y="2802955"/>
                  </a:lnTo>
                  <a:lnTo>
                    <a:pt x="3059573" y="2824344"/>
                  </a:lnTo>
                  <a:lnTo>
                    <a:pt x="3059187" y="2845784"/>
                  </a:lnTo>
                  <a:lnTo>
                    <a:pt x="3059240" y="2867268"/>
                  </a:lnTo>
                  <a:lnTo>
                    <a:pt x="3055603" y="2891741"/>
                  </a:lnTo>
                  <a:lnTo>
                    <a:pt x="3052801" y="2916326"/>
                  </a:lnTo>
                  <a:lnTo>
                    <a:pt x="3050808" y="2940963"/>
                  </a:lnTo>
                  <a:lnTo>
                    <a:pt x="3049599" y="2965591"/>
                  </a:lnTo>
                  <a:lnTo>
                    <a:pt x="3049242" y="2989607"/>
                  </a:lnTo>
                  <a:lnTo>
                    <a:pt x="3049840" y="3013949"/>
                  </a:lnTo>
                  <a:lnTo>
                    <a:pt x="3051626" y="3038395"/>
                  </a:lnTo>
                  <a:lnTo>
                    <a:pt x="3054833" y="3062720"/>
                  </a:lnTo>
                  <a:lnTo>
                    <a:pt x="3054282" y="3066212"/>
                  </a:lnTo>
                  <a:lnTo>
                    <a:pt x="3052504" y="3082148"/>
                  </a:lnTo>
                  <a:lnTo>
                    <a:pt x="3052044" y="3098454"/>
                  </a:lnTo>
                  <a:lnTo>
                    <a:pt x="3052078" y="3130903"/>
                  </a:lnTo>
                  <a:lnTo>
                    <a:pt x="3050993" y="3172668"/>
                  </a:lnTo>
                  <a:lnTo>
                    <a:pt x="3050792" y="3186589"/>
                  </a:lnTo>
                  <a:lnTo>
                    <a:pt x="3050960" y="3215591"/>
                  </a:lnTo>
                  <a:lnTo>
                    <a:pt x="3051791" y="3244652"/>
                  </a:lnTo>
                  <a:lnTo>
                    <a:pt x="3053156" y="3273697"/>
                  </a:lnTo>
                  <a:lnTo>
                    <a:pt x="3055475" y="3310458"/>
                  </a:lnTo>
                  <a:lnTo>
                    <a:pt x="3053671" y="3344294"/>
                  </a:lnTo>
                  <a:lnTo>
                    <a:pt x="3054535" y="3378112"/>
                  </a:lnTo>
                  <a:lnTo>
                    <a:pt x="3057981" y="3411690"/>
                  </a:lnTo>
                  <a:lnTo>
                    <a:pt x="3063924" y="3444802"/>
                  </a:lnTo>
                  <a:lnTo>
                    <a:pt x="3062547" y="3464283"/>
                  </a:lnTo>
                  <a:lnTo>
                    <a:pt x="3050915" y="3466769"/>
                  </a:lnTo>
                  <a:lnTo>
                    <a:pt x="3038707" y="3468188"/>
                  </a:lnTo>
                  <a:lnTo>
                    <a:pt x="3026276" y="3468779"/>
                  </a:lnTo>
                  <a:lnTo>
                    <a:pt x="2993589" y="3468830"/>
                  </a:lnTo>
                  <a:lnTo>
                    <a:pt x="2952820" y="3469780"/>
                  </a:lnTo>
                  <a:lnTo>
                    <a:pt x="2932435" y="3469980"/>
                  </a:lnTo>
                  <a:lnTo>
                    <a:pt x="2912292" y="3469136"/>
                  </a:lnTo>
                  <a:lnTo>
                    <a:pt x="2892286" y="3467223"/>
                  </a:lnTo>
                  <a:lnTo>
                    <a:pt x="2872315" y="3464966"/>
                  </a:lnTo>
                  <a:lnTo>
                    <a:pt x="2852275" y="3463088"/>
                  </a:lnTo>
                  <a:lnTo>
                    <a:pt x="2831156" y="3461809"/>
                  </a:lnTo>
                  <a:lnTo>
                    <a:pt x="2809899" y="3461055"/>
                  </a:lnTo>
                  <a:lnTo>
                    <a:pt x="2788642" y="3460904"/>
                  </a:lnTo>
                  <a:lnTo>
                    <a:pt x="2767523" y="3461434"/>
                  </a:lnTo>
                  <a:lnTo>
                    <a:pt x="2747763" y="3462966"/>
                  </a:lnTo>
                  <a:lnTo>
                    <a:pt x="2708449" y="3467753"/>
                  </a:lnTo>
                  <a:lnTo>
                    <a:pt x="2688740" y="3469337"/>
                  </a:lnTo>
                  <a:lnTo>
                    <a:pt x="2670565" y="3469968"/>
                  </a:lnTo>
                  <a:lnTo>
                    <a:pt x="2652287" y="3469773"/>
                  </a:lnTo>
                  <a:lnTo>
                    <a:pt x="2634146" y="3468096"/>
                  </a:lnTo>
                  <a:lnTo>
                    <a:pt x="2616384" y="3464283"/>
                  </a:lnTo>
                  <a:lnTo>
                    <a:pt x="2608488" y="3461802"/>
                  </a:lnTo>
                  <a:lnTo>
                    <a:pt x="2604539" y="3460331"/>
                  </a:lnTo>
                  <a:lnTo>
                    <a:pt x="2586221" y="3460940"/>
                  </a:lnTo>
                  <a:lnTo>
                    <a:pt x="2577062" y="3461456"/>
                  </a:lnTo>
                  <a:lnTo>
                    <a:pt x="2567902" y="3462169"/>
                  </a:lnTo>
                  <a:lnTo>
                    <a:pt x="2534448" y="3465561"/>
                  </a:lnTo>
                  <a:lnTo>
                    <a:pt x="2501079" y="3469176"/>
                  </a:lnTo>
                  <a:lnTo>
                    <a:pt x="2467676" y="3472068"/>
                  </a:lnTo>
                  <a:lnTo>
                    <a:pt x="2434118" y="3473288"/>
                  </a:lnTo>
                  <a:lnTo>
                    <a:pt x="2241285" y="3473213"/>
                  </a:lnTo>
                  <a:lnTo>
                    <a:pt x="2000168" y="3474115"/>
                  </a:lnTo>
                  <a:lnTo>
                    <a:pt x="1903755" y="3473880"/>
                  </a:lnTo>
                  <a:lnTo>
                    <a:pt x="1759136" y="3473202"/>
                  </a:lnTo>
                  <a:lnTo>
                    <a:pt x="1710930" y="3473288"/>
                  </a:lnTo>
                  <a:lnTo>
                    <a:pt x="1693482" y="3473938"/>
                  </a:lnTo>
                  <a:lnTo>
                    <a:pt x="1676095" y="3475390"/>
                  </a:lnTo>
                  <a:lnTo>
                    <a:pt x="1658725" y="3477100"/>
                  </a:lnTo>
                  <a:lnTo>
                    <a:pt x="1641329" y="3478526"/>
                  </a:lnTo>
                  <a:lnTo>
                    <a:pt x="1623365" y="3479273"/>
                  </a:lnTo>
                  <a:lnTo>
                    <a:pt x="1605323" y="3479399"/>
                  </a:lnTo>
                  <a:lnTo>
                    <a:pt x="1569248" y="3479169"/>
                  </a:lnTo>
                  <a:lnTo>
                    <a:pt x="1497811" y="3479996"/>
                  </a:lnTo>
                  <a:close/>
                </a:path>
              </a:pathLst>
            </a:custGeom>
            <a:solidFill>
              <a:srgbClr val="FFF2D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636384" y="6672846"/>
              <a:ext cx="2997835" cy="341630"/>
            </a:xfrm>
            <a:custGeom>
              <a:avLst/>
              <a:gdLst/>
              <a:ahLst/>
              <a:cxnLst/>
              <a:rect l="l" t="t" r="r" b="b"/>
              <a:pathLst>
                <a:path w="2997835" h="341629">
                  <a:moveTo>
                    <a:pt x="38925" y="319773"/>
                  </a:moveTo>
                  <a:lnTo>
                    <a:pt x="25298" y="319709"/>
                  </a:lnTo>
                  <a:lnTo>
                    <a:pt x="11747" y="319493"/>
                  </a:lnTo>
                  <a:lnTo>
                    <a:pt x="11938" y="322808"/>
                  </a:lnTo>
                  <a:lnTo>
                    <a:pt x="12026" y="326110"/>
                  </a:lnTo>
                  <a:lnTo>
                    <a:pt x="12204" y="329425"/>
                  </a:lnTo>
                  <a:lnTo>
                    <a:pt x="31546" y="329590"/>
                  </a:lnTo>
                  <a:lnTo>
                    <a:pt x="38011" y="329603"/>
                  </a:lnTo>
                  <a:lnTo>
                    <a:pt x="38557" y="323088"/>
                  </a:lnTo>
                  <a:lnTo>
                    <a:pt x="38925" y="319773"/>
                  </a:lnTo>
                  <a:close/>
                </a:path>
                <a:path w="2997835" h="341629">
                  <a:moveTo>
                    <a:pt x="40487" y="368"/>
                  </a:moveTo>
                  <a:lnTo>
                    <a:pt x="11150" y="127"/>
                  </a:lnTo>
                  <a:lnTo>
                    <a:pt x="1371" y="0"/>
                  </a:lnTo>
                  <a:lnTo>
                    <a:pt x="0" y="9829"/>
                  </a:lnTo>
                  <a:lnTo>
                    <a:pt x="30289" y="10160"/>
                  </a:lnTo>
                  <a:lnTo>
                    <a:pt x="40398" y="10198"/>
                  </a:lnTo>
                  <a:lnTo>
                    <a:pt x="40398" y="3670"/>
                  </a:lnTo>
                  <a:lnTo>
                    <a:pt x="40487" y="368"/>
                  </a:lnTo>
                  <a:close/>
                </a:path>
                <a:path w="2997835" h="341629">
                  <a:moveTo>
                    <a:pt x="44615" y="169989"/>
                  </a:moveTo>
                  <a:lnTo>
                    <a:pt x="44526" y="166687"/>
                  </a:lnTo>
                  <a:lnTo>
                    <a:pt x="44526" y="163474"/>
                  </a:lnTo>
                  <a:lnTo>
                    <a:pt x="44437" y="160159"/>
                  </a:lnTo>
                  <a:lnTo>
                    <a:pt x="8356" y="159791"/>
                  </a:lnTo>
                  <a:lnTo>
                    <a:pt x="8534" y="166408"/>
                  </a:lnTo>
                  <a:lnTo>
                    <a:pt x="8724" y="169722"/>
                  </a:lnTo>
                  <a:lnTo>
                    <a:pt x="35648" y="169976"/>
                  </a:lnTo>
                  <a:lnTo>
                    <a:pt x="44615" y="169989"/>
                  </a:lnTo>
                  <a:close/>
                </a:path>
                <a:path w="2997835" h="341629">
                  <a:moveTo>
                    <a:pt x="198945" y="319405"/>
                  </a:moveTo>
                  <a:lnTo>
                    <a:pt x="144132" y="319405"/>
                  </a:lnTo>
                  <a:lnTo>
                    <a:pt x="144132" y="320675"/>
                  </a:lnTo>
                  <a:lnTo>
                    <a:pt x="83743" y="320675"/>
                  </a:lnTo>
                  <a:lnTo>
                    <a:pt x="83743" y="319405"/>
                  </a:lnTo>
                  <a:lnTo>
                    <a:pt x="49110" y="319405"/>
                  </a:lnTo>
                  <a:lnTo>
                    <a:pt x="49110" y="320675"/>
                  </a:lnTo>
                  <a:lnTo>
                    <a:pt x="48628" y="320675"/>
                  </a:lnTo>
                  <a:lnTo>
                    <a:pt x="48628" y="329577"/>
                  </a:lnTo>
                  <a:lnTo>
                    <a:pt x="198462" y="329577"/>
                  </a:lnTo>
                  <a:lnTo>
                    <a:pt x="198462" y="320675"/>
                  </a:lnTo>
                  <a:lnTo>
                    <a:pt x="198945" y="320675"/>
                  </a:lnTo>
                  <a:lnTo>
                    <a:pt x="198945" y="319405"/>
                  </a:lnTo>
                  <a:close/>
                </a:path>
                <a:path w="2997835" h="341629">
                  <a:moveTo>
                    <a:pt x="204571" y="169722"/>
                  </a:moveTo>
                  <a:lnTo>
                    <a:pt x="204393" y="160159"/>
                  </a:lnTo>
                  <a:lnTo>
                    <a:pt x="91681" y="160451"/>
                  </a:lnTo>
                  <a:lnTo>
                    <a:pt x="54076" y="160350"/>
                  </a:lnTo>
                  <a:lnTo>
                    <a:pt x="54356" y="170078"/>
                  </a:lnTo>
                  <a:lnTo>
                    <a:pt x="204571" y="169722"/>
                  </a:lnTo>
                  <a:close/>
                </a:path>
                <a:path w="2997835" h="341629">
                  <a:moveTo>
                    <a:pt x="353974" y="319493"/>
                  </a:moveTo>
                  <a:lnTo>
                    <a:pt x="209169" y="319773"/>
                  </a:lnTo>
                  <a:lnTo>
                    <a:pt x="208241" y="329336"/>
                  </a:lnTo>
                  <a:lnTo>
                    <a:pt x="353974" y="329336"/>
                  </a:lnTo>
                  <a:lnTo>
                    <a:pt x="353974" y="319493"/>
                  </a:lnTo>
                  <a:close/>
                </a:path>
                <a:path w="2997835" h="341629">
                  <a:moveTo>
                    <a:pt x="356450" y="159791"/>
                  </a:moveTo>
                  <a:lnTo>
                    <a:pt x="214122" y="160070"/>
                  </a:lnTo>
                  <a:lnTo>
                    <a:pt x="214401" y="169621"/>
                  </a:lnTo>
                  <a:lnTo>
                    <a:pt x="356362" y="169621"/>
                  </a:lnTo>
                  <a:lnTo>
                    <a:pt x="356450" y="159791"/>
                  </a:lnTo>
                  <a:close/>
                </a:path>
                <a:path w="2997835" h="341629">
                  <a:moveTo>
                    <a:pt x="514934" y="14427"/>
                  </a:moveTo>
                  <a:lnTo>
                    <a:pt x="514743" y="4318"/>
                  </a:lnTo>
                  <a:lnTo>
                    <a:pt x="503821" y="3403"/>
                  </a:lnTo>
                  <a:lnTo>
                    <a:pt x="469849" y="2286"/>
                  </a:lnTo>
                  <a:lnTo>
                    <a:pt x="431634" y="660"/>
                  </a:lnTo>
                  <a:lnTo>
                    <a:pt x="412559" y="177"/>
                  </a:lnTo>
                  <a:lnTo>
                    <a:pt x="393090" y="0"/>
                  </a:lnTo>
                  <a:lnTo>
                    <a:pt x="371411" y="0"/>
                  </a:lnTo>
                  <a:lnTo>
                    <a:pt x="370776" y="9829"/>
                  </a:lnTo>
                  <a:lnTo>
                    <a:pt x="420852" y="9791"/>
                  </a:lnTo>
                  <a:lnTo>
                    <a:pt x="430085" y="9918"/>
                  </a:lnTo>
                  <a:lnTo>
                    <a:pt x="440385" y="10299"/>
                  </a:lnTo>
                  <a:lnTo>
                    <a:pt x="470954" y="12128"/>
                  </a:lnTo>
                  <a:lnTo>
                    <a:pt x="497306" y="12420"/>
                  </a:lnTo>
                  <a:lnTo>
                    <a:pt x="508965" y="13220"/>
                  </a:lnTo>
                  <a:lnTo>
                    <a:pt x="514934" y="14427"/>
                  </a:lnTo>
                  <a:close/>
                </a:path>
                <a:path w="2997835" h="341629">
                  <a:moveTo>
                    <a:pt x="519988" y="324370"/>
                  </a:moveTo>
                  <a:lnTo>
                    <a:pt x="507771" y="323176"/>
                  </a:lnTo>
                  <a:lnTo>
                    <a:pt x="495515" y="322554"/>
                  </a:lnTo>
                  <a:lnTo>
                    <a:pt x="469938" y="321703"/>
                  </a:lnTo>
                  <a:lnTo>
                    <a:pt x="431647" y="320078"/>
                  </a:lnTo>
                  <a:lnTo>
                    <a:pt x="412559" y="319582"/>
                  </a:lnTo>
                  <a:lnTo>
                    <a:pt x="393090" y="319405"/>
                  </a:lnTo>
                  <a:lnTo>
                    <a:pt x="366001" y="319405"/>
                  </a:lnTo>
                  <a:lnTo>
                    <a:pt x="366090" y="329234"/>
                  </a:lnTo>
                  <a:lnTo>
                    <a:pt x="420941" y="329196"/>
                  </a:lnTo>
                  <a:lnTo>
                    <a:pt x="430187" y="329336"/>
                  </a:lnTo>
                  <a:lnTo>
                    <a:pt x="440474" y="329717"/>
                  </a:lnTo>
                  <a:lnTo>
                    <a:pt x="471043" y="331533"/>
                  </a:lnTo>
                  <a:lnTo>
                    <a:pt x="497395" y="331838"/>
                  </a:lnTo>
                  <a:lnTo>
                    <a:pt x="505929" y="332359"/>
                  </a:lnTo>
                  <a:lnTo>
                    <a:pt x="510705" y="332828"/>
                  </a:lnTo>
                  <a:lnTo>
                    <a:pt x="519518" y="334568"/>
                  </a:lnTo>
                  <a:lnTo>
                    <a:pt x="519988" y="324370"/>
                  </a:lnTo>
                  <a:close/>
                </a:path>
                <a:path w="2997835" h="341629">
                  <a:moveTo>
                    <a:pt x="520166" y="174955"/>
                  </a:moveTo>
                  <a:lnTo>
                    <a:pt x="519798" y="164566"/>
                  </a:lnTo>
                  <a:lnTo>
                    <a:pt x="507619" y="163423"/>
                  </a:lnTo>
                  <a:lnTo>
                    <a:pt x="495414" y="162788"/>
                  </a:lnTo>
                  <a:lnTo>
                    <a:pt x="469938" y="161912"/>
                  </a:lnTo>
                  <a:lnTo>
                    <a:pt x="431647" y="160350"/>
                  </a:lnTo>
                  <a:lnTo>
                    <a:pt x="412559" y="159880"/>
                  </a:lnTo>
                  <a:lnTo>
                    <a:pt x="393090" y="159702"/>
                  </a:lnTo>
                  <a:lnTo>
                    <a:pt x="368477" y="159702"/>
                  </a:lnTo>
                  <a:lnTo>
                    <a:pt x="368566" y="169532"/>
                  </a:lnTo>
                  <a:lnTo>
                    <a:pt x="420852" y="169494"/>
                  </a:lnTo>
                  <a:lnTo>
                    <a:pt x="430085" y="169621"/>
                  </a:lnTo>
                  <a:lnTo>
                    <a:pt x="440385" y="170002"/>
                  </a:lnTo>
                  <a:lnTo>
                    <a:pt x="470954" y="171831"/>
                  </a:lnTo>
                  <a:lnTo>
                    <a:pt x="497306" y="172123"/>
                  </a:lnTo>
                  <a:lnTo>
                    <a:pt x="505841" y="172656"/>
                  </a:lnTo>
                  <a:lnTo>
                    <a:pt x="510806" y="173113"/>
                  </a:lnTo>
                  <a:lnTo>
                    <a:pt x="520166" y="174955"/>
                  </a:lnTo>
                  <a:close/>
                </a:path>
                <a:path w="2997835" h="341629">
                  <a:moveTo>
                    <a:pt x="685990" y="328041"/>
                  </a:moveTo>
                  <a:lnTo>
                    <a:pt x="639813" y="328066"/>
                  </a:lnTo>
                  <a:lnTo>
                    <a:pt x="616813" y="328307"/>
                  </a:lnTo>
                  <a:lnTo>
                    <a:pt x="593902" y="328777"/>
                  </a:lnTo>
                  <a:lnTo>
                    <a:pt x="577215" y="329120"/>
                  </a:lnTo>
                  <a:lnTo>
                    <a:pt x="561200" y="328955"/>
                  </a:lnTo>
                  <a:lnTo>
                    <a:pt x="545515" y="327939"/>
                  </a:lnTo>
                  <a:lnTo>
                    <a:pt x="529805" y="325742"/>
                  </a:lnTo>
                  <a:lnTo>
                    <a:pt x="529259" y="336410"/>
                  </a:lnTo>
                  <a:lnTo>
                    <a:pt x="531647" y="336867"/>
                  </a:lnTo>
                  <a:lnTo>
                    <a:pt x="546773" y="338493"/>
                  </a:lnTo>
                  <a:lnTo>
                    <a:pt x="562432" y="339077"/>
                  </a:lnTo>
                  <a:lnTo>
                    <a:pt x="578256" y="339001"/>
                  </a:lnTo>
                  <a:lnTo>
                    <a:pt x="612978" y="338213"/>
                  </a:lnTo>
                  <a:lnTo>
                    <a:pt x="685990" y="338061"/>
                  </a:lnTo>
                  <a:lnTo>
                    <a:pt x="685990" y="328041"/>
                  </a:lnTo>
                  <a:close/>
                </a:path>
                <a:path w="2997835" h="341629">
                  <a:moveTo>
                    <a:pt x="688378" y="168249"/>
                  </a:moveTo>
                  <a:lnTo>
                    <a:pt x="641032" y="168351"/>
                  </a:lnTo>
                  <a:lnTo>
                    <a:pt x="617435" y="168592"/>
                  </a:lnTo>
                  <a:lnTo>
                    <a:pt x="593902" y="169075"/>
                  </a:lnTo>
                  <a:lnTo>
                    <a:pt x="577164" y="169430"/>
                  </a:lnTo>
                  <a:lnTo>
                    <a:pt x="561149" y="169265"/>
                  </a:lnTo>
                  <a:lnTo>
                    <a:pt x="545465" y="168236"/>
                  </a:lnTo>
                  <a:lnTo>
                    <a:pt x="529717" y="165950"/>
                  </a:lnTo>
                  <a:lnTo>
                    <a:pt x="530085" y="176796"/>
                  </a:lnTo>
                  <a:lnTo>
                    <a:pt x="531647" y="177063"/>
                  </a:lnTo>
                  <a:lnTo>
                    <a:pt x="546773" y="178701"/>
                  </a:lnTo>
                  <a:lnTo>
                    <a:pt x="562432" y="179285"/>
                  </a:lnTo>
                  <a:lnTo>
                    <a:pt x="578256" y="179197"/>
                  </a:lnTo>
                  <a:lnTo>
                    <a:pt x="612978" y="178422"/>
                  </a:lnTo>
                  <a:lnTo>
                    <a:pt x="688289" y="178257"/>
                  </a:lnTo>
                  <a:lnTo>
                    <a:pt x="688378" y="168249"/>
                  </a:lnTo>
                  <a:close/>
                </a:path>
                <a:path w="2997835" h="341629">
                  <a:moveTo>
                    <a:pt x="849350" y="338061"/>
                  </a:moveTo>
                  <a:lnTo>
                    <a:pt x="849261" y="328231"/>
                  </a:lnTo>
                  <a:lnTo>
                    <a:pt x="751560" y="328231"/>
                  </a:lnTo>
                  <a:lnTo>
                    <a:pt x="698030" y="328041"/>
                  </a:lnTo>
                  <a:lnTo>
                    <a:pt x="698119" y="338061"/>
                  </a:lnTo>
                  <a:lnTo>
                    <a:pt x="849350" y="338061"/>
                  </a:lnTo>
                  <a:close/>
                </a:path>
                <a:path w="2997835" h="341629">
                  <a:moveTo>
                    <a:pt x="852284" y="168516"/>
                  </a:moveTo>
                  <a:lnTo>
                    <a:pt x="751560" y="168516"/>
                  </a:lnTo>
                  <a:lnTo>
                    <a:pt x="700595" y="168338"/>
                  </a:lnTo>
                  <a:lnTo>
                    <a:pt x="700684" y="178358"/>
                  </a:lnTo>
                  <a:lnTo>
                    <a:pt x="851827" y="178358"/>
                  </a:lnTo>
                  <a:lnTo>
                    <a:pt x="852284" y="168516"/>
                  </a:lnTo>
                  <a:close/>
                </a:path>
                <a:path w="2997835" h="341629">
                  <a:moveTo>
                    <a:pt x="1009357" y="328307"/>
                  </a:moveTo>
                  <a:lnTo>
                    <a:pt x="1009319" y="327025"/>
                  </a:lnTo>
                  <a:lnTo>
                    <a:pt x="1009307" y="325755"/>
                  </a:lnTo>
                  <a:lnTo>
                    <a:pt x="987780" y="325755"/>
                  </a:lnTo>
                  <a:lnTo>
                    <a:pt x="987780" y="327025"/>
                  </a:lnTo>
                  <a:lnTo>
                    <a:pt x="944029" y="327025"/>
                  </a:lnTo>
                  <a:lnTo>
                    <a:pt x="944029" y="328307"/>
                  </a:lnTo>
                  <a:lnTo>
                    <a:pt x="858659" y="328307"/>
                  </a:lnTo>
                  <a:lnTo>
                    <a:pt x="858659" y="335927"/>
                  </a:lnTo>
                  <a:lnTo>
                    <a:pt x="858697" y="337197"/>
                  </a:lnTo>
                  <a:lnTo>
                    <a:pt x="858710" y="338467"/>
                  </a:lnTo>
                  <a:lnTo>
                    <a:pt x="935037" y="338467"/>
                  </a:lnTo>
                  <a:lnTo>
                    <a:pt x="935037" y="337197"/>
                  </a:lnTo>
                  <a:lnTo>
                    <a:pt x="990104" y="337197"/>
                  </a:lnTo>
                  <a:lnTo>
                    <a:pt x="990104" y="335927"/>
                  </a:lnTo>
                  <a:lnTo>
                    <a:pt x="1009357" y="335927"/>
                  </a:lnTo>
                  <a:lnTo>
                    <a:pt x="1009357" y="328307"/>
                  </a:lnTo>
                  <a:close/>
                </a:path>
                <a:path w="2997835" h="341629">
                  <a:moveTo>
                    <a:pt x="1012240" y="165862"/>
                  </a:moveTo>
                  <a:lnTo>
                    <a:pt x="964006" y="167551"/>
                  </a:lnTo>
                  <a:lnTo>
                    <a:pt x="939774" y="168097"/>
                  </a:lnTo>
                  <a:lnTo>
                    <a:pt x="862114" y="168516"/>
                  </a:lnTo>
                  <a:lnTo>
                    <a:pt x="861656" y="178358"/>
                  </a:lnTo>
                  <a:lnTo>
                    <a:pt x="929030" y="178155"/>
                  </a:lnTo>
                  <a:lnTo>
                    <a:pt x="962672" y="177698"/>
                  </a:lnTo>
                  <a:lnTo>
                    <a:pt x="1001407" y="176606"/>
                  </a:lnTo>
                  <a:lnTo>
                    <a:pt x="1011783" y="176149"/>
                  </a:lnTo>
                  <a:lnTo>
                    <a:pt x="1012240" y="165862"/>
                  </a:lnTo>
                  <a:close/>
                </a:path>
                <a:path w="2997835" h="341629">
                  <a:moveTo>
                    <a:pt x="1173848" y="319963"/>
                  </a:moveTo>
                  <a:lnTo>
                    <a:pt x="1125626" y="320929"/>
                  </a:lnTo>
                  <a:lnTo>
                    <a:pt x="1101496" y="321691"/>
                  </a:lnTo>
                  <a:lnTo>
                    <a:pt x="1018667" y="325374"/>
                  </a:lnTo>
                  <a:lnTo>
                    <a:pt x="1018755" y="335673"/>
                  </a:lnTo>
                  <a:lnTo>
                    <a:pt x="1088720" y="332320"/>
                  </a:lnTo>
                  <a:lnTo>
                    <a:pt x="1123721" y="330809"/>
                  </a:lnTo>
                  <a:lnTo>
                    <a:pt x="1172921" y="329514"/>
                  </a:lnTo>
                  <a:lnTo>
                    <a:pt x="1173848" y="319963"/>
                  </a:lnTo>
                  <a:close/>
                </a:path>
                <a:path w="2997835" h="341629">
                  <a:moveTo>
                    <a:pt x="1179537" y="169621"/>
                  </a:moveTo>
                  <a:lnTo>
                    <a:pt x="1179360" y="160159"/>
                  </a:lnTo>
                  <a:lnTo>
                    <a:pt x="1128306" y="161137"/>
                  </a:lnTo>
                  <a:lnTo>
                    <a:pt x="1102779" y="161925"/>
                  </a:lnTo>
                  <a:lnTo>
                    <a:pt x="1022057" y="165493"/>
                  </a:lnTo>
                  <a:lnTo>
                    <a:pt x="1021600" y="175780"/>
                  </a:lnTo>
                  <a:lnTo>
                    <a:pt x="1090104" y="172478"/>
                  </a:lnTo>
                  <a:lnTo>
                    <a:pt x="1124419" y="171005"/>
                  </a:lnTo>
                  <a:lnTo>
                    <a:pt x="1179537" y="169621"/>
                  </a:lnTo>
                  <a:close/>
                </a:path>
                <a:path w="2997835" h="341629">
                  <a:moveTo>
                    <a:pt x="1333334" y="319405"/>
                  </a:moveTo>
                  <a:lnTo>
                    <a:pt x="1183640" y="319405"/>
                  </a:lnTo>
                  <a:lnTo>
                    <a:pt x="1183640" y="328307"/>
                  </a:lnTo>
                  <a:lnTo>
                    <a:pt x="1183144" y="328307"/>
                  </a:lnTo>
                  <a:lnTo>
                    <a:pt x="1183144" y="329577"/>
                  </a:lnTo>
                  <a:lnTo>
                    <a:pt x="1205204" y="329577"/>
                  </a:lnTo>
                  <a:lnTo>
                    <a:pt x="1205204" y="328307"/>
                  </a:lnTo>
                  <a:lnTo>
                    <a:pt x="1304696" y="328307"/>
                  </a:lnTo>
                  <a:lnTo>
                    <a:pt x="1304696" y="329577"/>
                  </a:lnTo>
                  <a:lnTo>
                    <a:pt x="1332865" y="329577"/>
                  </a:lnTo>
                  <a:lnTo>
                    <a:pt x="1332865" y="328307"/>
                  </a:lnTo>
                  <a:lnTo>
                    <a:pt x="1333334" y="328307"/>
                  </a:lnTo>
                  <a:lnTo>
                    <a:pt x="1333334" y="319405"/>
                  </a:lnTo>
                  <a:close/>
                </a:path>
                <a:path w="2997835" h="341629">
                  <a:moveTo>
                    <a:pt x="1339583" y="169494"/>
                  </a:moveTo>
                  <a:lnTo>
                    <a:pt x="1339557" y="168224"/>
                  </a:lnTo>
                  <a:lnTo>
                    <a:pt x="1339469" y="160604"/>
                  </a:lnTo>
                  <a:lnTo>
                    <a:pt x="1329613" y="160604"/>
                  </a:lnTo>
                  <a:lnTo>
                    <a:pt x="1329613" y="159334"/>
                  </a:lnTo>
                  <a:lnTo>
                    <a:pt x="1190434" y="159334"/>
                  </a:lnTo>
                  <a:lnTo>
                    <a:pt x="1190434" y="160604"/>
                  </a:lnTo>
                  <a:lnTo>
                    <a:pt x="1189126" y="160604"/>
                  </a:lnTo>
                  <a:lnTo>
                    <a:pt x="1189126" y="168224"/>
                  </a:lnTo>
                  <a:lnTo>
                    <a:pt x="1189253" y="168224"/>
                  </a:lnTo>
                  <a:lnTo>
                    <a:pt x="1189253" y="169494"/>
                  </a:lnTo>
                  <a:lnTo>
                    <a:pt x="1243177" y="169494"/>
                  </a:lnTo>
                  <a:lnTo>
                    <a:pt x="1243177" y="168224"/>
                  </a:lnTo>
                  <a:lnTo>
                    <a:pt x="1272717" y="168224"/>
                  </a:lnTo>
                  <a:lnTo>
                    <a:pt x="1272717" y="169494"/>
                  </a:lnTo>
                  <a:lnTo>
                    <a:pt x="1336636" y="169494"/>
                  </a:lnTo>
                  <a:lnTo>
                    <a:pt x="1336636" y="170764"/>
                  </a:lnTo>
                  <a:lnTo>
                    <a:pt x="1339583" y="170764"/>
                  </a:lnTo>
                  <a:lnTo>
                    <a:pt x="1339583" y="169494"/>
                  </a:lnTo>
                  <a:close/>
                </a:path>
                <a:path w="2997835" h="341629">
                  <a:moveTo>
                    <a:pt x="1488795" y="323215"/>
                  </a:moveTo>
                  <a:lnTo>
                    <a:pt x="1484388" y="323215"/>
                  </a:lnTo>
                  <a:lnTo>
                    <a:pt x="1484388" y="321945"/>
                  </a:lnTo>
                  <a:lnTo>
                    <a:pt x="1440840" y="321945"/>
                  </a:lnTo>
                  <a:lnTo>
                    <a:pt x="1440840" y="323215"/>
                  </a:lnTo>
                  <a:lnTo>
                    <a:pt x="1386217" y="323215"/>
                  </a:lnTo>
                  <a:lnTo>
                    <a:pt x="1386217" y="321945"/>
                  </a:lnTo>
                  <a:lnTo>
                    <a:pt x="1360576" y="321945"/>
                  </a:lnTo>
                  <a:lnTo>
                    <a:pt x="1360576" y="320675"/>
                  </a:lnTo>
                  <a:lnTo>
                    <a:pt x="1344002" y="320675"/>
                  </a:lnTo>
                  <a:lnTo>
                    <a:pt x="1344002" y="321945"/>
                  </a:lnTo>
                  <a:lnTo>
                    <a:pt x="1343875" y="321945"/>
                  </a:lnTo>
                  <a:lnTo>
                    <a:pt x="1343875" y="323215"/>
                  </a:lnTo>
                  <a:lnTo>
                    <a:pt x="1343469" y="323215"/>
                  </a:lnTo>
                  <a:lnTo>
                    <a:pt x="1343469" y="330847"/>
                  </a:lnTo>
                  <a:lnTo>
                    <a:pt x="1365326" y="330847"/>
                  </a:lnTo>
                  <a:lnTo>
                    <a:pt x="1365326" y="332117"/>
                  </a:lnTo>
                  <a:lnTo>
                    <a:pt x="1396834" y="332117"/>
                  </a:lnTo>
                  <a:lnTo>
                    <a:pt x="1396834" y="333387"/>
                  </a:lnTo>
                  <a:lnTo>
                    <a:pt x="1422577" y="333387"/>
                  </a:lnTo>
                  <a:lnTo>
                    <a:pt x="1422577" y="332117"/>
                  </a:lnTo>
                  <a:lnTo>
                    <a:pt x="1488795" y="332117"/>
                  </a:lnTo>
                  <a:lnTo>
                    <a:pt x="1488795" y="330847"/>
                  </a:lnTo>
                  <a:lnTo>
                    <a:pt x="1488795" y="323215"/>
                  </a:lnTo>
                  <a:close/>
                </a:path>
                <a:path w="2997835" h="341629">
                  <a:moveTo>
                    <a:pt x="1491272" y="162826"/>
                  </a:moveTo>
                  <a:lnTo>
                    <a:pt x="1467954" y="162636"/>
                  </a:lnTo>
                  <a:lnTo>
                    <a:pt x="1412455" y="163207"/>
                  </a:lnTo>
                  <a:lnTo>
                    <a:pt x="1393939" y="163106"/>
                  </a:lnTo>
                  <a:lnTo>
                    <a:pt x="1382674" y="162775"/>
                  </a:lnTo>
                  <a:lnTo>
                    <a:pt x="1349133" y="160985"/>
                  </a:lnTo>
                  <a:lnTo>
                    <a:pt x="1349413" y="170815"/>
                  </a:lnTo>
                  <a:lnTo>
                    <a:pt x="1371612" y="172123"/>
                  </a:lnTo>
                  <a:lnTo>
                    <a:pt x="1393939" y="172935"/>
                  </a:lnTo>
                  <a:lnTo>
                    <a:pt x="1412468" y="173037"/>
                  </a:lnTo>
                  <a:lnTo>
                    <a:pt x="1475663" y="172478"/>
                  </a:lnTo>
                  <a:lnTo>
                    <a:pt x="1491183" y="172656"/>
                  </a:lnTo>
                  <a:lnTo>
                    <a:pt x="1491272" y="162826"/>
                  </a:lnTo>
                  <a:close/>
                </a:path>
                <a:path w="2997835" h="341629">
                  <a:moveTo>
                    <a:pt x="1654898" y="168516"/>
                  </a:moveTo>
                  <a:lnTo>
                    <a:pt x="1654530" y="158686"/>
                  </a:lnTo>
                  <a:lnTo>
                    <a:pt x="1627835" y="159512"/>
                  </a:lnTo>
                  <a:lnTo>
                    <a:pt x="1574482" y="161747"/>
                  </a:lnTo>
                  <a:lnTo>
                    <a:pt x="1547749" y="162737"/>
                  </a:lnTo>
                  <a:lnTo>
                    <a:pt x="1525651" y="163106"/>
                  </a:lnTo>
                  <a:lnTo>
                    <a:pt x="1503489" y="163004"/>
                  </a:lnTo>
                  <a:lnTo>
                    <a:pt x="1503578" y="172847"/>
                  </a:lnTo>
                  <a:lnTo>
                    <a:pt x="1536725" y="172821"/>
                  </a:lnTo>
                  <a:lnTo>
                    <a:pt x="1547749" y="172567"/>
                  </a:lnTo>
                  <a:lnTo>
                    <a:pt x="1628825" y="169125"/>
                  </a:lnTo>
                  <a:lnTo>
                    <a:pt x="1654898" y="168516"/>
                  </a:lnTo>
                  <a:close/>
                </a:path>
                <a:path w="2997835" h="341629">
                  <a:moveTo>
                    <a:pt x="1655267" y="318401"/>
                  </a:moveTo>
                  <a:lnTo>
                    <a:pt x="1628394" y="319227"/>
                  </a:lnTo>
                  <a:lnTo>
                    <a:pt x="1574761" y="321462"/>
                  </a:lnTo>
                  <a:lnTo>
                    <a:pt x="1547837" y="322440"/>
                  </a:lnTo>
                  <a:lnTo>
                    <a:pt x="1524419" y="322821"/>
                  </a:lnTo>
                  <a:lnTo>
                    <a:pt x="1501013" y="322719"/>
                  </a:lnTo>
                  <a:lnTo>
                    <a:pt x="1501101" y="332549"/>
                  </a:lnTo>
                  <a:lnTo>
                    <a:pt x="1524495" y="332651"/>
                  </a:lnTo>
                  <a:lnTo>
                    <a:pt x="1547837" y="332270"/>
                  </a:lnTo>
                  <a:lnTo>
                    <a:pt x="1628902" y="328841"/>
                  </a:lnTo>
                  <a:lnTo>
                    <a:pt x="1654810" y="328231"/>
                  </a:lnTo>
                  <a:lnTo>
                    <a:pt x="1655267" y="318401"/>
                  </a:lnTo>
                  <a:close/>
                </a:path>
                <a:path w="2997835" h="341629">
                  <a:moveTo>
                    <a:pt x="1820824" y="327774"/>
                  </a:moveTo>
                  <a:lnTo>
                    <a:pt x="1806409" y="326809"/>
                  </a:lnTo>
                  <a:lnTo>
                    <a:pt x="1792224" y="325488"/>
                  </a:lnTo>
                  <a:lnTo>
                    <a:pt x="1763610" y="322249"/>
                  </a:lnTo>
                  <a:lnTo>
                    <a:pt x="1746656" y="320522"/>
                  </a:lnTo>
                  <a:lnTo>
                    <a:pt x="1729435" y="319290"/>
                  </a:lnTo>
                  <a:lnTo>
                    <a:pt x="1712048" y="318503"/>
                  </a:lnTo>
                  <a:lnTo>
                    <a:pt x="1694561" y="318122"/>
                  </a:lnTo>
                  <a:lnTo>
                    <a:pt x="1665097" y="318300"/>
                  </a:lnTo>
                  <a:lnTo>
                    <a:pt x="1664627" y="328142"/>
                  </a:lnTo>
                  <a:lnTo>
                    <a:pt x="1691386" y="328180"/>
                  </a:lnTo>
                  <a:lnTo>
                    <a:pt x="1717941" y="328968"/>
                  </a:lnTo>
                  <a:lnTo>
                    <a:pt x="1744395" y="330644"/>
                  </a:lnTo>
                  <a:lnTo>
                    <a:pt x="1783257" y="334784"/>
                  </a:lnTo>
                  <a:lnTo>
                    <a:pt x="1795767" y="335864"/>
                  </a:lnTo>
                  <a:lnTo>
                    <a:pt x="1808289" y="336689"/>
                  </a:lnTo>
                  <a:lnTo>
                    <a:pt x="1820824" y="337324"/>
                  </a:lnTo>
                  <a:lnTo>
                    <a:pt x="1820824" y="327774"/>
                  </a:lnTo>
                  <a:close/>
                </a:path>
                <a:path w="2997835" h="341629">
                  <a:moveTo>
                    <a:pt x="1823300" y="168160"/>
                  </a:moveTo>
                  <a:lnTo>
                    <a:pt x="1808276" y="167182"/>
                  </a:lnTo>
                  <a:lnTo>
                    <a:pt x="1793506" y="165874"/>
                  </a:lnTo>
                  <a:lnTo>
                    <a:pt x="1763712" y="162547"/>
                  </a:lnTo>
                  <a:lnTo>
                    <a:pt x="1746694" y="160832"/>
                  </a:lnTo>
                  <a:lnTo>
                    <a:pt x="1729447" y="159626"/>
                  </a:lnTo>
                  <a:lnTo>
                    <a:pt x="1712048" y="158838"/>
                  </a:lnTo>
                  <a:lnTo>
                    <a:pt x="1694561" y="158419"/>
                  </a:lnTo>
                  <a:lnTo>
                    <a:pt x="1664360" y="158597"/>
                  </a:lnTo>
                  <a:lnTo>
                    <a:pt x="1664728" y="168427"/>
                  </a:lnTo>
                  <a:lnTo>
                    <a:pt x="1691424" y="168490"/>
                  </a:lnTo>
                  <a:lnTo>
                    <a:pt x="1717954" y="169291"/>
                  </a:lnTo>
                  <a:lnTo>
                    <a:pt x="1744395" y="170980"/>
                  </a:lnTo>
                  <a:lnTo>
                    <a:pt x="1783867" y="175145"/>
                  </a:lnTo>
                  <a:lnTo>
                    <a:pt x="1796961" y="176276"/>
                  </a:lnTo>
                  <a:lnTo>
                    <a:pt x="1810067" y="177114"/>
                  </a:lnTo>
                  <a:lnTo>
                    <a:pt x="1823212" y="177711"/>
                  </a:lnTo>
                  <a:lnTo>
                    <a:pt x="1823300" y="168160"/>
                  </a:lnTo>
                  <a:close/>
                </a:path>
                <a:path w="2997835" h="341629">
                  <a:moveTo>
                    <a:pt x="1984311" y="328307"/>
                  </a:moveTo>
                  <a:lnTo>
                    <a:pt x="1833079" y="328307"/>
                  </a:lnTo>
                  <a:lnTo>
                    <a:pt x="1833079" y="337197"/>
                  </a:lnTo>
                  <a:lnTo>
                    <a:pt x="1840471" y="337197"/>
                  </a:lnTo>
                  <a:lnTo>
                    <a:pt x="1840471" y="338467"/>
                  </a:lnTo>
                  <a:lnTo>
                    <a:pt x="1940801" y="338467"/>
                  </a:lnTo>
                  <a:lnTo>
                    <a:pt x="1940801" y="337197"/>
                  </a:lnTo>
                  <a:lnTo>
                    <a:pt x="1984311" y="337197"/>
                  </a:lnTo>
                  <a:lnTo>
                    <a:pt x="1984311" y="328307"/>
                  </a:lnTo>
                  <a:close/>
                </a:path>
                <a:path w="2997835" h="341629">
                  <a:moveTo>
                    <a:pt x="1987207" y="168516"/>
                  </a:moveTo>
                  <a:lnTo>
                    <a:pt x="1877834" y="168732"/>
                  </a:lnTo>
                  <a:lnTo>
                    <a:pt x="1841385" y="168617"/>
                  </a:lnTo>
                  <a:lnTo>
                    <a:pt x="1835518" y="168427"/>
                  </a:lnTo>
                  <a:lnTo>
                    <a:pt x="1835607" y="178079"/>
                  </a:lnTo>
                  <a:lnTo>
                    <a:pt x="1856803" y="178435"/>
                  </a:lnTo>
                  <a:lnTo>
                    <a:pt x="1986749" y="177990"/>
                  </a:lnTo>
                  <a:lnTo>
                    <a:pt x="1987207" y="168516"/>
                  </a:lnTo>
                  <a:close/>
                </a:path>
                <a:path w="2997835" h="341629">
                  <a:moveTo>
                    <a:pt x="2143849" y="330987"/>
                  </a:moveTo>
                  <a:lnTo>
                    <a:pt x="2084438" y="328409"/>
                  </a:lnTo>
                  <a:lnTo>
                    <a:pt x="2064397" y="328079"/>
                  </a:lnTo>
                  <a:lnTo>
                    <a:pt x="2004098" y="328231"/>
                  </a:lnTo>
                  <a:lnTo>
                    <a:pt x="1993633" y="328231"/>
                  </a:lnTo>
                  <a:lnTo>
                    <a:pt x="1993722" y="337693"/>
                  </a:lnTo>
                  <a:lnTo>
                    <a:pt x="2039188" y="337591"/>
                  </a:lnTo>
                  <a:lnTo>
                    <a:pt x="2061857" y="337781"/>
                  </a:lnTo>
                  <a:lnTo>
                    <a:pt x="2084438" y="338239"/>
                  </a:lnTo>
                  <a:lnTo>
                    <a:pt x="2143849" y="340817"/>
                  </a:lnTo>
                  <a:lnTo>
                    <a:pt x="2143849" y="330987"/>
                  </a:lnTo>
                  <a:close/>
                </a:path>
                <a:path w="2997835" h="341629">
                  <a:moveTo>
                    <a:pt x="2146147" y="171284"/>
                  </a:moveTo>
                  <a:lnTo>
                    <a:pt x="2130653" y="170764"/>
                  </a:lnTo>
                  <a:lnTo>
                    <a:pt x="2099843" y="169278"/>
                  </a:lnTo>
                  <a:lnTo>
                    <a:pt x="2084349" y="168706"/>
                  </a:lnTo>
                  <a:lnTo>
                    <a:pt x="2064359" y="168363"/>
                  </a:lnTo>
                  <a:lnTo>
                    <a:pt x="2004098" y="168516"/>
                  </a:lnTo>
                  <a:lnTo>
                    <a:pt x="1997024" y="168516"/>
                  </a:lnTo>
                  <a:lnTo>
                    <a:pt x="1996567" y="177990"/>
                  </a:lnTo>
                  <a:lnTo>
                    <a:pt x="2040597" y="177914"/>
                  </a:lnTo>
                  <a:lnTo>
                    <a:pt x="2062530" y="178117"/>
                  </a:lnTo>
                  <a:lnTo>
                    <a:pt x="2084349" y="178536"/>
                  </a:lnTo>
                  <a:lnTo>
                    <a:pt x="2099881" y="179108"/>
                  </a:lnTo>
                  <a:lnTo>
                    <a:pt x="2130628" y="180594"/>
                  </a:lnTo>
                  <a:lnTo>
                    <a:pt x="2146058" y="181114"/>
                  </a:lnTo>
                  <a:lnTo>
                    <a:pt x="2146147" y="171284"/>
                  </a:lnTo>
                  <a:close/>
                </a:path>
                <a:path w="2997835" h="341629">
                  <a:moveTo>
                    <a:pt x="2309444" y="332117"/>
                  </a:moveTo>
                  <a:lnTo>
                    <a:pt x="2291829" y="332117"/>
                  </a:lnTo>
                  <a:lnTo>
                    <a:pt x="2291829" y="330847"/>
                  </a:lnTo>
                  <a:lnTo>
                    <a:pt x="2155977" y="330847"/>
                  </a:lnTo>
                  <a:lnTo>
                    <a:pt x="2155977" y="332117"/>
                  </a:lnTo>
                  <a:lnTo>
                    <a:pt x="2156066" y="341007"/>
                  </a:lnTo>
                  <a:lnTo>
                    <a:pt x="2309444" y="341007"/>
                  </a:lnTo>
                  <a:lnTo>
                    <a:pt x="2309444" y="332117"/>
                  </a:lnTo>
                  <a:close/>
                </a:path>
                <a:path w="2997835" h="341629">
                  <a:moveTo>
                    <a:pt x="2310180" y="178384"/>
                  </a:moveTo>
                  <a:lnTo>
                    <a:pt x="2310041" y="178384"/>
                  </a:lnTo>
                  <a:lnTo>
                    <a:pt x="2310041" y="174574"/>
                  </a:lnTo>
                  <a:lnTo>
                    <a:pt x="2309901" y="174574"/>
                  </a:lnTo>
                  <a:lnTo>
                    <a:pt x="2309901" y="172034"/>
                  </a:lnTo>
                  <a:lnTo>
                    <a:pt x="2158466" y="172034"/>
                  </a:lnTo>
                  <a:lnTo>
                    <a:pt x="2158466" y="174574"/>
                  </a:lnTo>
                  <a:lnTo>
                    <a:pt x="2158492" y="178384"/>
                  </a:lnTo>
                  <a:lnTo>
                    <a:pt x="2158530" y="180924"/>
                  </a:lnTo>
                  <a:lnTo>
                    <a:pt x="2310180" y="180924"/>
                  </a:lnTo>
                  <a:lnTo>
                    <a:pt x="2310180" y="178384"/>
                  </a:lnTo>
                  <a:close/>
                </a:path>
                <a:path w="2997835" h="341629">
                  <a:moveTo>
                    <a:pt x="2310231" y="181483"/>
                  </a:moveTo>
                  <a:lnTo>
                    <a:pt x="2310219" y="181203"/>
                  </a:lnTo>
                  <a:lnTo>
                    <a:pt x="2240902" y="181203"/>
                  </a:lnTo>
                  <a:lnTo>
                    <a:pt x="2310231" y="181483"/>
                  </a:lnTo>
                  <a:close/>
                </a:path>
                <a:path w="2997835" h="341629">
                  <a:moveTo>
                    <a:pt x="2475788" y="330847"/>
                  </a:moveTo>
                  <a:lnTo>
                    <a:pt x="2437942" y="330847"/>
                  </a:lnTo>
                  <a:lnTo>
                    <a:pt x="2437942" y="332117"/>
                  </a:lnTo>
                  <a:lnTo>
                    <a:pt x="2319083" y="332117"/>
                  </a:lnTo>
                  <a:lnTo>
                    <a:pt x="2319083" y="341007"/>
                  </a:lnTo>
                  <a:lnTo>
                    <a:pt x="2475788" y="341007"/>
                  </a:lnTo>
                  <a:lnTo>
                    <a:pt x="2475788" y="332117"/>
                  </a:lnTo>
                  <a:lnTo>
                    <a:pt x="2475788" y="330847"/>
                  </a:lnTo>
                  <a:close/>
                </a:path>
                <a:path w="2997835" h="341629">
                  <a:moveTo>
                    <a:pt x="2478176" y="171551"/>
                  </a:moveTo>
                  <a:lnTo>
                    <a:pt x="2438577" y="171907"/>
                  </a:lnTo>
                  <a:lnTo>
                    <a:pt x="2359380" y="171996"/>
                  </a:lnTo>
                  <a:lnTo>
                    <a:pt x="2319782" y="171831"/>
                  </a:lnTo>
                  <a:lnTo>
                    <a:pt x="2320150" y="181483"/>
                  </a:lnTo>
                  <a:lnTo>
                    <a:pt x="2460853" y="181508"/>
                  </a:lnTo>
                  <a:lnTo>
                    <a:pt x="2478087" y="181381"/>
                  </a:lnTo>
                  <a:lnTo>
                    <a:pt x="2478176" y="171551"/>
                  </a:lnTo>
                  <a:close/>
                </a:path>
                <a:path w="2997835" h="341629">
                  <a:moveTo>
                    <a:pt x="2639225" y="325374"/>
                  </a:moveTo>
                  <a:lnTo>
                    <a:pt x="2620861" y="325920"/>
                  </a:lnTo>
                  <a:lnTo>
                    <a:pt x="2584323" y="327748"/>
                  </a:lnTo>
                  <a:lnTo>
                    <a:pt x="2547213" y="328726"/>
                  </a:lnTo>
                  <a:lnTo>
                    <a:pt x="2510117" y="330657"/>
                  </a:lnTo>
                  <a:lnTo>
                    <a:pt x="2491486" y="331266"/>
                  </a:lnTo>
                  <a:lnTo>
                    <a:pt x="2487993" y="331266"/>
                  </a:lnTo>
                  <a:lnTo>
                    <a:pt x="2488095" y="341096"/>
                  </a:lnTo>
                  <a:lnTo>
                    <a:pt x="2510180" y="340525"/>
                  </a:lnTo>
                  <a:lnTo>
                    <a:pt x="2547264" y="338569"/>
                  </a:lnTo>
                  <a:lnTo>
                    <a:pt x="2584323" y="337566"/>
                  </a:lnTo>
                  <a:lnTo>
                    <a:pt x="2620861" y="335711"/>
                  </a:lnTo>
                  <a:lnTo>
                    <a:pt x="2639225" y="335216"/>
                  </a:lnTo>
                  <a:lnTo>
                    <a:pt x="2639225" y="325374"/>
                  </a:lnTo>
                  <a:close/>
                </a:path>
                <a:path w="2997835" h="341629">
                  <a:moveTo>
                    <a:pt x="2642260" y="165671"/>
                  </a:moveTo>
                  <a:lnTo>
                    <a:pt x="2621305" y="166166"/>
                  </a:lnTo>
                  <a:lnTo>
                    <a:pt x="2584424" y="168021"/>
                  </a:lnTo>
                  <a:lnTo>
                    <a:pt x="2565870" y="168516"/>
                  </a:lnTo>
                  <a:lnTo>
                    <a:pt x="2547175" y="169024"/>
                  </a:lnTo>
                  <a:lnTo>
                    <a:pt x="2510078" y="170954"/>
                  </a:lnTo>
                  <a:lnTo>
                    <a:pt x="2490482" y="171551"/>
                  </a:lnTo>
                  <a:lnTo>
                    <a:pt x="2490571" y="181381"/>
                  </a:lnTo>
                  <a:lnTo>
                    <a:pt x="2510180" y="180822"/>
                  </a:lnTo>
                  <a:lnTo>
                    <a:pt x="2547264" y="178866"/>
                  </a:lnTo>
                  <a:lnTo>
                    <a:pt x="2584513" y="177863"/>
                  </a:lnTo>
                  <a:lnTo>
                    <a:pt x="2621369" y="175996"/>
                  </a:lnTo>
                  <a:lnTo>
                    <a:pt x="2641892" y="175501"/>
                  </a:lnTo>
                  <a:lnTo>
                    <a:pt x="2642260" y="165671"/>
                  </a:lnTo>
                  <a:close/>
                </a:path>
                <a:path w="2997835" h="341629">
                  <a:moveTo>
                    <a:pt x="2815247" y="328041"/>
                  </a:moveTo>
                  <a:lnTo>
                    <a:pt x="2800832" y="327215"/>
                  </a:lnTo>
                  <a:lnTo>
                    <a:pt x="2793771" y="326580"/>
                  </a:lnTo>
                  <a:lnTo>
                    <a:pt x="2775127" y="325475"/>
                  </a:lnTo>
                  <a:lnTo>
                    <a:pt x="2756331" y="325132"/>
                  </a:lnTo>
                  <a:lnTo>
                    <a:pt x="2718562" y="325285"/>
                  </a:lnTo>
                  <a:lnTo>
                    <a:pt x="2648508" y="325285"/>
                  </a:lnTo>
                  <a:lnTo>
                    <a:pt x="2648508" y="335114"/>
                  </a:lnTo>
                  <a:lnTo>
                    <a:pt x="2738717" y="335102"/>
                  </a:lnTo>
                  <a:lnTo>
                    <a:pt x="2758579" y="335229"/>
                  </a:lnTo>
                  <a:lnTo>
                    <a:pt x="2778328" y="335775"/>
                  </a:lnTo>
                  <a:lnTo>
                    <a:pt x="2815247" y="338150"/>
                  </a:lnTo>
                  <a:lnTo>
                    <a:pt x="2815247" y="328041"/>
                  </a:lnTo>
                  <a:close/>
                </a:path>
                <a:path w="2997835" h="341629">
                  <a:moveTo>
                    <a:pt x="2817914" y="168427"/>
                  </a:moveTo>
                  <a:lnTo>
                    <a:pt x="2801937" y="167513"/>
                  </a:lnTo>
                  <a:lnTo>
                    <a:pt x="2794038" y="166865"/>
                  </a:lnTo>
                  <a:lnTo>
                    <a:pt x="2775254" y="165773"/>
                  </a:lnTo>
                  <a:lnTo>
                    <a:pt x="2756370" y="165430"/>
                  </a:lnTo>
                  <a:lnTo>
                    <a:pt x="2718562" y="165582"/>
                  </a:lnTo>
                  <a:lnTo>
                    <a:pt x="2652090" y="165582"/>
                  </a:lnTo>
                  <a:lnTo>
                    <a:pt x="2651722" y="175412"/>
                  </a:lnTo>
                  <a:lnTo>
                    <a:pt x="2738894" y="175387"/>
                  </a:lnTo>
                  <a:lnTo>
                    <a:pt x="2758757" y="175514"/>
                  </a:lnTo>
                  <a:lnTo>
                    <a:pt x="2778518" y="176072"/>
                  </a:lnTo>
                  <a:lnTo>
                    <a:pt x="2798445" y="177342"/>
                  </a:lnTo>
                  <a:lnTo>
                    <a:pt x="2817825" y="178625"/>
                  </a:lnTo>
                  <a:lnTo>
                    <a:pt x="2817914" y="168427"/>
                  </a:lnTo>
                  <a:close/>
                </a:path>
                <a:path w="2997835" h="341629">
                  <a:moveTo>
                    <a:pt x="2976397" y="8140"/>
                  </a:moveTo>
                  <a:lnTo>
                    <a:pt x="2965056" y="8140"/>
                  </a:lnTo>
                  <a:lnTo>
                    <a:pt x="2965056" y="9410"/>
                  </a:lnTo>
                  <a:lnTo>
                    <a:pt x="2832239" y="9410"/>
                  </a:lnTo>
                  <a:lnTo>
                    <a:pt x="2832239" y="11950"/>
                  </a:lnTo>
                  <a:lnTo>
                    <a:pt x="2976397" y="11950"/>
                  </a:lnTo>
                  <a:lnTo>
                    <a:pt x="2976397" y="9410"/>
                  </a:lnTo>
                  <a:lnTo>
                    <a:pt x="2976397" y="8140"/>
                  </a:lnTo>
                  <a:close/>
                </a:path>
                <a:path w="2997835" h="341629">
                  <a:moveTo>
                    <a:pt x="2981236" y="328307"/>
                  </a:moveTo>
                  <a:lnTo>
                    <a:pt x="2912059" y="328307"/>
                  </a:lnTo>
                  <a:lnTo>
                    <a:pt x="2912059" y="329577"/>
                  </a:lnTo>
                  <a:lnTo>
                    <a:pt x="2843034" y="329577"/>
                  </a:lnTo>
                  <a:lnTo>
                    <a:pt x="2843034" y="328307"/>
                  </a:lnTo>
                  <a:lnTo>
                    <a:pt x="2827553" y="328307"/>
                  </a:lnTo>
                  <a:lnTo>
                    <a:pt x="2827553" y="329577"/>
                  </a:lnTo>
                  <a:lnTo>
                    <a:pt x="2827604" y="338467"/>
                  </a:lnTo>
                  <a:lnTo>
                    <a:pt x="2981007" y="338467"/>
                  </a:lnTo>
                  <a:lnTo>
                    <a:pt x="2981007" y="329577"/>
                  </a:lnTo>
                  <a:lnTo>
                    <a:pt x="2981236" y="329577"/>
                  </a:lnTo>
                  <a:lnTo>
                    <a:pt x="2981236" y="328307"/>
                  </a:lnTo>
                  <a:close/>
                </a:path>
                <a:path w="2997835" h="341629">
                  <a:moveTo>
                    <a:pt x="2981553" y="169494"/>
                  </a:moveTo>
                  <a:lnTo>
                    <a:pt x="2981375" y="169494"/>
                  </a:lnTo>
                  <a:lnTo>
                    <a:pt x="2981375" y="168224"/>
                  </a:lnTo>
                  <a:lnTo>
                    <a:pt x="2938856" y="168224"/>
                  </a:lnTo>
                  <a:lnTo>
                    <a:pt x="2938856" y="169494"/>
                  </a:lnTo>
                  <a:lnTo>
                    <a:pt x="2830080" y="169494"/>
                  </a:lnTo>
                  <a:lnTo>
                    <a:pt x="2830080" y="178384"/>
                  </a:lnTo>
                  <a:lnTo>
                    <a:pt x="2831465" y="178384"/>
                  </a:lnTo>
                  <a:lnTo>
                    <a:pt x="2831465" y="179654"/>
                  </a:lnTo>
                  <a:lnTo>
                    <a:pt x="2915691" y="179654"/>
                  </a:lnTo>
                  <a:lnTo>
                    <a:pt x="2915691" y="178384"/>
                  </a:lnTo>
                  <a:lnTo>
                    <a:pt x="2981553" y="178384"/>
                  </a:lnTo>
                  <a:lnTo>
                    <a:pt x="2981553" y="169494"/>
                  </a:lnTo>
                  <a:close/>
                </a:path>
                <a:path w="2997835" h="341629">
                  <a:moveTo>
                    <a:pt x="2997606" y="168427"/>
                  </a:moveTo>
                  <a:lnTo>
                    <a:pt x="2991269" y="168427"/>
                  </a:lnTo>
                  <a:lnTo>
                    <a:pt x="2991370" y="171831"/>
                  </a:lnTo>
                  <a:lnTo>
                    <a:pt x="2991548" y="175133"/>
                  </a:lnTo>
                  <a:lnTo>
                    <a:pt x="2991637" y="178536"/>
                  </a:lnTo>
                  <a:lnTo>
                    <a:pt x="2993567" y="178625"/>
                  </a:lnTo>
                  <a:lnTo>
                    <a:pt x="2995587" y="178625"/>
                  </a:lnTo>
                  <a:lnTo>
                    <a:pt x="2997606" y="178536"/>
                  </a:lnTo>
                  <a:lnTo>
                    <a:pt x="2997606" y="168427"/>
                  </a:lnTo>
                  <a:close/>
                </a:path>
                <a:path w="2997835" h="341629">
                  <a:moveTo>
                    <a:pt x="2997708" y="338239"/>
                  </a:moveTo>
                  <a:lnTo>
                    <a:pt x="2997339" y="331533"/>
                  </a:lnTo>
                  <a:lnTo>
                    <a:pt x="2997238" y="328142"/>
                  </a:lnTo>
                  <a:lnTo>
                    <a:pt x="2991091" y="328142"/>
                  </a:lnTo>
                  <a:lnTo>
                    <a:pt x="2990723" y="334848"/>
                  </a:lnTo>
                  <a:lnTo>
                    <a:pt x="2990634" y="338239"/>
                  </a:lnTo>
                  <a:lnTo>
                    <a:pt x="2993021" y="338340"/>
                  </a:lnTo>
                  <a:lnTo>
                    <a:pt x="2995320" y="338239"/>
                  </a:lnTo>
                  <a:lnTo>
                    <a:pt x="2997708" y="338239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640511" y="6671550"/>
              <a:ext cx="3005455" cy="996950"/>
            </a:xfrm>
            <a:custGeom>
              <a:avLst/>
              <a:gdLst/>
              <a:ahLst/>
              <a:cxnLst/>
              <a:rect l="l" t="t" r="r" b="b"/>
              <a:pathLst>
                <a:path w="3005454" h="996950">
                  <a:moveTo>
                    <a:pt x="27635" y="975055"/>
                  </a:moveTo>
                  <a:lnTo>
                    <a:pt x="279" y="974775"/>
                  </a:lnTo>
                  <a:lnTo>
                    <a:pt x="279" y="981583"/>
                  </a:lnTo>
                  <a:lnTo>
                    <a:pt x="0" y="984618"/>
                  </a:lnTo>
                  <a:lnTo>
                    <a:pt x="27635" y="984707"/>
                  </a:lnTo>
                  <a:lnTo>
                    <a:pt x="27635" y="975055"/>
                  </a:lnTo>
                  <a:close/>
                </a:path>
                <a:path w="3005454" h="996950">
                  <a:moveTo>
                    <a:pt x="187591" y="975004"/>
                  </a:moveTo>
                  <a:lnTo>
                    <a:pt x="37274" y="975004"/>
                  </a:lnTo>
                  <a:lnTo>
                    <a:pt x="37274" y="983894"/>
                  </a:lnTo>
                  <a:lnTo>
                    <a:pt x="37274" y="985164"/>
                  </a:lnTo>
                  <a:lnTo>
                    <a:pt x="125437" y="985164"/>
                  </a:lnTo>
                  <a:lnTo>
                    <a:pt x="125437" y="983894"/>
                  </a:lnTo>
                  <a:lnTo>
                    <a:pt x="187591" y="983894"/>
                  </a:lnTo>
                  <a:lnTo>
                    <a:pt x="187591" y="975004"/>
                  </a:lnTo>
                  <a:close/>
                </a:path>
                <a:path w="3005454" h="996950">
                  <a:moveTo>
                    <a:pt x="196265" y="1816"/>
                  </a:moveTo>
                  <a:lnTo>
                    <a:pt x="46139" y="1816"/>
                  </a:lnTo>
                  <a:lnTo>
                    <a:pt x="46139" y="10706"/>
                  </a:lnTo>
                  <a:lnTo>
                    <a:pt x="46101" y="11976"/>
                  </a:lnTo>
                  <a:lnTo>
                    <a:pt x="166319" y="11976"/>
                  </a:lnTo>
                  <a:lnTo>
                    <a:pt x="166319" y="10706"/>
                  </a:lnTo>
                  <a:lnTo>
                    <a:pt x="196265" y="10706"/>
                  </a:lnTo>
                  <a:lnTo>
                    <a:pt x="196265" y="1816"/>
                  </a:lnTo>
                  <a:close/>
                </a:path>
                <a:path w="3005454" h="996950">
                  <a:moveTo>
                    <a:pt x="354888" y="1384"/>
                  </a:moveTo>
                  <a:lnTo>
                    <a:pt x="206235" y="1663"/>
                  </a:lnTo>
                  <a:lnTo>
                    <a:pt x="206146" y="11214"/>
                  </a:lnTo>
                  <a:lnTo>
                    <a:pt x="354253" y="11214"/>
                  </a:lnTo>
                  <a:lnTo>
                    <a:pt x="354888" y="1384"/>
                  </a:lnTo>
                  <a:close/>
                </a:path>
                <a:path w="3005454" h="996950">
                  <a:moveTo>
                    <a:pt x="357098" y="984250"/>
                  </a:moveTo>
                  <a:lnTo>
                    <a:pt x="356908" y="974407"/>
                  </a:lnTo>
                  <a:lnTo>
                    <a:pt x="197231" y="974686"/>
                  </a:lnTo>
                  <a:lnTo>
                    <a:pt x="197231" y="984250"/>
                  </a:lnTo>
                  <a:lnTo>
                    <a:pt x="357098" y="984250"/>
                  </a:lnTo>
                  <a:close/>
                </a:path>
                <a:path w="3005454" h="996950">
                  <a:moveTo>
                    <a:pt x="514629" y="652297"/>
                  </a:moveTo>
                  <a:lnTo>
                    <a:pt x="514515" y="651027"/>
                  </a:lnTo>
                  <a:lnTo>
                    <a:pt x="479412" y="651027"/>
                  </a:lnTo>
                  <a:lnTo>
                    <a:pt x="479412" y="652297"/>
                  </a:lnTo>
                  <a:lnTo>
                    <a:pt x="360832" y="652297"/>
                  </a:lnTo>
                  <a:lnTo>
                    <a:pt x="360832" y="659917"/>
                  </a:lnTo>
                  <a:lnTo>
                    <a:pt x="360921" y="661187"/>
                  </a:lnTo>
                  <a:lnTo>
                    <a:pt x="507479" y="661187"/>
                  </a:lnTo>
                  <a:lnTo>
                    <a:pt x="507479" y="659917"/>
                  </a:lnTo>
                  <a:lnTo>
                    <a:pt x="514629" y="659917"/>
                  </a:lnTo>
                  <a:lnTo>
                    <a:pt x="514629" y="652297"/>
                  </a:lnTo>
                  <a:close/>
                </a:path>
                <a:path w="3005454" h="996950">
                  <a:moveTo>
                    <a:pt x="519988" y="982954"/>
                  </a:moveTo>
                  <a:lnTo>
                    <a:pt x="508876" y="981671"/>
                  </a:lnTo>
                  <a:lnTo>
                    <a:pt x="503275" y="980655"/>
                  </a:lnTo>
                  <a:lnTo>
                    <a:pt x="488289" y="978585"/>
                  </a:lnTo>
                  <a:lnTo>
                    <a:pt x="473494" y="977607"/>
                  </a:lnTo>
                  <a:lnTo>
                    <a:pt x="442671" y="976617"/>
                  </a:lnTo>
                  <a:lnTo>
                    <a:pt x="406209" y="975131"/>
                  </a:lnTo>
                  <a:lnTo>
                    <a:pt x="388061" y="974636"/>
                  </a:lnTo>
                  <a:lnTo>
                    <a:pt x="369671" y="974407"/>
                  </a:lnTo>
                  <a:lnTo>
                    <a:pt x="369951" y="984250"/>
                  </a:lnTo>
                  <a:lnTo>
                    <a:pt x="401904" y="984338"/>
                  </a:lnTo>
                  <a:lnTo>
                    <a:pt x="412419" y="984719"/>
                  </a:lnTo>
                  <a:lnTo>
                    <a:pt x="443687" y="986548"/>
                  </a:lnTo>
                  <a:lnTo>
                    <a:pt x="470662" y="986840"/>
                  </a:lnTo>
                  <a:lnTo>
                    <a:pt x="479399" y="987374"/>
                  </a:lnTo>
                  <a:lnTo>
                    <a:pt x="486181" y="988263"/>
                  </a:lnTo>
                  <a:lnTo>
                    <a:pt x="510349" y="992606"/>
                  </a:lnTo>
                  <a:lnTo>
                    <a:pt x="515023" y="993063"/>
                  </a:lnTo>
                  <a:lnTo>
                    <a:pt x="519798" y="993343"/>
                  </a:lnTo>
                  <a:lnTo>
                    <a:pt x="519988" y="982954"/>
                  </a:lnTo>
                  <a:close/>
                </a:path>
                <a:path w="3005454" h="996950">
                  <a:moveTo>
                    <a:pt x="686371" y="9931"/>
                  </a:moveTo>
                  <a:lnTo>
                    <a:pt x="637971" y="9956"/>
                  </a:lnTo>
                  <a:lnTo>
                    <a:pt x="613841" y="10185"/>
                  </a:lnTo>
                  <a:lnTo>
                    <a:pt x="589775" y="10668"/>
                  </a:lnTo>
                  <a:lnTo>
                    <a:pt x="572960" y="11010"/>
                  </a:lnTo>
                  <a:lnTo>
                    <a:pt x="556831" y="10858"/>
                  </a:lnTo>
                  <a:lnTo>
                    <a:pt x="541020" y="9817"/>
                  </a:lnTo>
                  <a:lnTo>
                    <a:pt x="523659" y="7264"/>
                  </a:lnTo>
                  <a:lnTo>
                    <a:pt x="520725" y="6896"/>
                  </a:lnTo>
                  <a:lnTo>
                    <a:pt x="520903" y="17462"/>
                  </a:lnTo>
                  <a:lnTo>
                    <a:pt x="527519" y="18745"/>
                  </a:lnTo>
                  <a:lnTo>
                    <a:pt x="542645" y="20383"/>
                  </a:lnTo>
                  <a:lnTo>
                    <a:pt x="558304" y="20967"/>
                  </a:lnTo>
                  <a:lnTo>
                    <a:pt x="574128" y="20878"/>
                  </a:lnTo>
                  <a:lnTo>
                    <a:pt x="608850" y="20104"/>
                  </a:lnTo>
                  <a:lnTo>
                    <a:pt x="685723" y="19939"/>
                  </a:lnTo>
                  <a:lnTo>
                    <a:pt x="686371" y="9931"/>
                  </a:lnTo>
                  <a:close/>
                </a:path>
                <a:path w="3005454" h="996950">
                  <a:moveTo>
                    <a:pt x="689305" y="983894"/>
                  </a:moveTo>
                  <a:lnTo>
                    <a:pt x="689216" y="982624"/>
                  </a:lnTo>
                  <a:lnTo>
                    <a:pt x="596061" y="982624"/>
                  </a:lnTo>
                  <a:lnTo>
                    <a:pt x="596061" y="983894"/>
                  </a:lnTo>
                  <a:lnTo>
                    <a:pt x="529818" y="983894"/>
                  </a:lnTo>
                  <a:lnTo>
                    <a:pt x="529818" y="992784"/>
                  </a:lnTo>
                  <a:lnTo>
                    <a:pt x="529729" y="994054"/>
                  </a:lnTo>
                  <a:lnTo>
                    <a:pt x="579932" y="994054"/>
                  </a:lnTo>
                  <a:lnTo>
                    <a:pt x="579932" y="992784"/>
                  </a:lnTo>
                  <a:lnTo>
                    <a:pt x="689305" y="992784"/>
                  </a:lnTo>
                  <a:lnTo>
                    <a:pt x="689305" y="983894"/>
                  </a:lnTo>
                  <a:close/>
                </a:path>
                <a:path w="3005454" h="996950">
                  <a:moveTo>
                    <a:pt x="848753" y="10706"/>
                  </a:moveTo>
                  <a:lnTo>
                    <a:pt x="736930" y="10706"/>
                  </a:lnTo>
                  <a:lnTo>
                    <a:pt x="736930" y="9436"/>
                  </a:lnTo>
                  <a:lnTo>
                    <a:pt x="698754" y="9436"/>
                  </a:lnTo>
                  <a:lnTo>
                    <a:pt x="698754" y="10706"/>
                  </a:lnTo>
                  <a:lnTo>
                    <a:pt x="698423" y="10706"/>
                  </a:lnTo>
                  <a:lnTo>
                    <a:pt x="698423" y="19596"/>
                  </a:lnTo>
                  <a:lnTo>
                    <a:pt x="848753" y="19596"/>
                  </a:lnTo>
                  <a:lnTo>
                    <a:pt x="848753" y="10706"/>
                  </a:lnTo>
                  <a:close/>
                </a:path>
                <a:path w="3005454" h="996950">
                  <a:moveTo>
                    <a:pt x="853846" y="983145"/>
                  </a:moveTo>
                  <a:lnTo>
                    <a:pt x="730529" y="983234"/>
                  </a:lnTo>
                  <a:lnTo>
                    <a:pt x="701890" y="983145"/>
                  </a:lnTo>
                  <a:lnTo>
                    <a:pt x="701979" y="993063"/>
                  </a:lnTo>
                  <a:lnTo>
                    <a:pt x="853846" y="993063"/>
                  </a:lnTo>
                  <a:lnTo>
                    <a:pt x="853846" y="983145"/>
                  </a:lnTo>
                  <a:close/>
                </a:path>
                <a:path w="3005454" h="996950">
                  <a:moveTo>
                    <a:pt x="1008570" y="7353"/>
                  </a:moveTo>
                  <a:lnTo>
                    <a:pt x="960018" y="9093"/>
                  </a:lnTo>
                  <a:lnTo>
                    <a:pt x="935621" y="9639"/>
                  </a:lnTo>
                  <a:lnTo>
                    <a:pt x="858532" y="10109"/>
                  </a:lnTo>
                  <a:lnTo>
                    <a:pt x="858443" y="19939"/>
                  </a:lnTo>
                  <a:lnTo>
                    <a:pt x="925309" y="19748"/>
                  </a:lnTo>
                  <a:lnTo>
                    <a:pt x="958723" y="19278"/>
                  </a:lnTo>
                  <a:lnTo>
                    <a:pt x="997546" y="18199"/>
                  </a:lnTo>
                  <a:lnTo>
                    <a:pt x="1008570" y="17653"/>
                  </a:lnTo>
                  <a:lnTo>
                    <a:pt x="1008570" y="7353"/>
                  </a:lnTo>
                  <a:close/>
                </a:path>
                <a:path w="3005454" h="996950">
                  <a:moveTo>
                    <a:pt x="1013891" y="980084"/>
                  </a:moveTo>
                  <a:lnTo>
                    <a:pt x="994511" y="980084"/>
                  </a:lnTo>
                  <a:lnTo>
                    <a:pt x="994511" y="981354"/>
                  </a:lnTo>
                  <a:lnTo>
                    <a:pt x="959078" y="981354"/>
                  </a:lnTo>
                  <a:lnTo>
                    <a:pt x="959078" y="982624"/>
                  </a:lnTo>
                  <a:lnTo>
                    <a:pt x="863955" y="982624"/>
                  </a:lnTo>
                  <a:lnTo>
                    <a:pt x="863955" y="990244"/>
                  </a:lnTo>
                  <a:lnTo>
                    <a:pt x="863955" y="992784"/>
                  </a:lnTo>
                  <a:lnTo>
                    <a:pt x="977214" y="992784"/>
                  </a:lnTo>
                  <a:lnTo>
                    <a:pt x="977214" y="990244"/>
                  </a:lnTo>
                  <a:lnTo>
                    <a:pt x="1013891" y="990244"/>
                  </a:lnTo>
                  <a:lnTo>
                    <a:pt x="1013891" y="982624"/>
                  </a:lnTo>
                  <a:lnTo>
                    <a:pt x="1013891" y="981354"/>
                  </a:lnTo>
                  <a:lnTo>
                    <a:pt x="1013891" y="980084"/>
                  </a:lnTo>
                  <a:close/>
                </a:path>
                <a:path w="3005454" h="996950">
                  <a:moveTo>
                    <a:pt x="1162469" y="974877"/>
                  </a:moveTo>
                  <a:lnTo>
                    <a:pt x="1113002" y="975842"/>
                  </a:lnTo>
                  <a:lnTo>
                    <a:pt x="1088250" y="976604"/>
                  </a:lnTo>
                  <a:lnTo>
                    <a:pt x="1024001" y="979462"/>
                  </a:lnTo>
                  <a:lnTo>
                    <a:pt x="1024001" y="989761"/>
                  </a:lnTo>
                  <a:lnTo>
                    <a:pt x="1085367" y="986815"/>
                  </a:lnTo>
                  <a:lnTo>
                    <a:pt x="1116101" y="985570"/>
                  </a:lnTo>
                  <a:lnTo>
                    <a:pt x="1162469" y="984427"/>
                  </a:lnTo>
                  <a:lnTo>
                    <a:pt x="1162469" y="974877"/>
                  </a:lnTo>
                  <a:close/>
                </a:path>
                <a:path w="3005454" h="996950">
                  <a:moveTo>
                    <a:pt x="1171371" y="1930"/>
                  </a:moveTo>
                  <a:lnTo>
                    <a:pt x="1122337" y="2895"/>
                  </a:lnTo>
                  <a:lnTo>
                    <a:pt x="1097826" y="3670"/>
                  </a:lnTo>
                  <a:lnTo>
                    <a:pt x="1018578" y="7073"/>
                  </a:lnTo>
                  <a:lnTo>
                    <a:pt x="1018578" y="17373"/>
                  </a:lnTo>
                  <a:lnTo>
                    <a:pt x="1086573" y="14109"/>
                  </a:lnTo>
                  <a:lnTo>
                    <a:pt x="1120635" y="12661"/>
                  </a:lnTo>
                  <a:lnTo>
                    <a:pt x="1171282" y="11391"/>
                  </a:lnTo>
                  <a:lnTo>
                    <a:pt x="1171371" y="1930"/>
                  </a:lnTo>
                  <a:close/>
                </a:path>
                <a:path w="3005454" h="996950">
                  <a:moveTo>
                    <a:pt x="1322514" y="975004"/>
                  </a:moveTo>
                  <a:lnTo>
                    <a:pt x="1312011" y="975004"/>
                  </a:lnTo>
                  <a:lnTo>
                    <a:pt x="1312011" y="973734"/>
                  </a:lnTo>
                  <a:lnTo>
                    <a:pt x="1214856" y="973734"/>
                  </a:lnTo>
                  <a:lnTo>
                    <a:pt x="1214856" y="975004"/>
                  </a:lnTo>
                  <a:lnTo>
                    <a:pt x="1172197" y="975004"/>
                  </a:lnTo>
                  <a:lnTo>
                    <a:pt x="1172197" y="983894"/>
                  </a:lnTo>
                  <a:lnTo>
                    <a:pt x="1320736" y="983894"/>
                  </a:lnTo>
                  <a:lnTo>
                    <a:pt x="1320736" y="985164"/>
                  </a:lnTo>
                  <a:lnTo>
                    <a:pt x="1322514" y="985164"/>
                  </a:lnTo>
                  <a:lnTo>
                    <a:pt x="1322514" y="983894"/>
                  </a:lnTo>
                  <a:lnTo>
                    <a:pt x="1322514" y="975004"/>
                  </a:lnTo>
                  <a:close/>
                </a:path>
                <a:path w="3005454" h="996950">
                  <a:moveTo>
                    <a:pt x="1331277" y="1816"/>
                  </a:moveTo>
                  <a:lnTo>
                    <a:pt x="1313815" y="1816"/>
                  </a:lnTo>
                  <a:lnTo>
                    <a:pt x="1313815" y="546"/>
                  </a:lnTo>
                  <a:lnTo>
                    <a:pt x="1227607" y="546"/>
                  </a:lnTo>
                  <a:lnTo>
                    <a:pt x="1227607" y="1816"/>
                  </a:lnTo>
                  <a:lnTo>
                    <a:pt x="1181061" y="1816"/>
                  </a:lnTo>
                  <a:lnTo>
                    <a:pt x="1181061" y="10706"/>
                  </a:lnTo>
                  <a:lnTo>
                    <a:pt x="1324838" y="10706"/>
                  </a:lnTo>
                  <a:lnTo>
                    <a:pt x="1324838" y="11976"/>
                  </a:lnTo>
                  <a:lnTo>
                    <a:pt x="1331239" y="11976"/>
                  </a:lnTo>
                  <a:lnTo>
                    <a:pt x="1331239" y="10706"/>
                  </a:lnTo>
                  <a:lnTo>
                    <a:pt x="1331277" y="1816"/>
                  </a:lnTo>
                  <a:close/>
                </a:path>
                <a:path w="3005454" h="996950">
                  <a:moveTo>
                    <a:pt x="1489290" y="4356"/>
                  </a:moveTo>
                  <a:lnTo>
                    <a:pt x="1355229" y="4356"/>
                  </a:lnTo>
                  <a:lnTo>
                    <a:pt x="1355229" y="1816"/>
                  </a:lnTo>
                  <a:lnTo>
                    <a:pt x="1341145" y="1816"/>
                  </a:lnTo>
                  <a:lnTo>
                    <a:pt x="1341145" y="4356"/>
                  </a:lnTo>
                  <a:lnTo>
                    <a:pt x="1341094" y="11976"/>
                  </a:lnTo>
                  <a:lnTo>
                    <a:pt x="1361503" y="11976"/>
                  </a:lnTo>
                  <a:lnTo>
                    <a:pt x="1361503" y="14516"/>
                  </a:lnTo>
                  <a:lnTo>
                    <a:pt x="1488960" y="14516"/>
                  </a:lnTo>
                  <a:lnTo>
                    <a:pt x="1488960" y="11976"/>
                  </a:lnTo>
                  <a:lnTo>
                    <a:pt x="1489290" y="11976"/>
                  </a:lnTo>
                  <a:lnTo>
                    <a:pt x="1489290" y="4356"/>
                  </a:lnTo>
                  <a:close/>
                </a:path>
                <a:path w="3005454" h="996950">
                  <a:moveTo>
                    <a:pt x="1492084" y="985164"/>
                  </a:moveTo>
                  <a:lnTo>
                    <a:pt x="1491996" y="977544"/>
                  </a:lnTo>
                  <a:lnTo>
                    <a:pt x="1352550" y="977544"/>
                  </a:lnTo>
                  <a:lnTo>
                    <a:pt x="1352550" y="975004"/>
                  </a:lnTo>
                  <a:lnTo>
                    <a:pt x="1332242" y="975004"/>
                  </a:lnTo>
                  <a:lnTo>
                    <a:pt x="1332242" y="977544"/>
                  </a:lnTo>
                  <a:lnTo>
                    <a:pt x="1332242" y="985164"/>
                  </a:lnTo>
                  <a:lnTo>
                    <a:pt x="1359166" y="985164"/>
                  </a:lnTo>
                  <a:lnTo>
                    <a:pt x="1359166" y="987704"/>
                  </a:lnTo>
                  <a:lnTo>
                    <a:pt x="1492084" y="987704"/>
                  </a:lnTo>
                  <a:lnTo>
                    <a:pt x="1492084" y="985164"/>
                  </a:lnTo>
                  <a:close/>
                </a:path>
                <a:path w="3005454" h="996950">
                  <a:moveTo>
                    <a:pt x="1645716" y="10299"/>
                  </a:moveTo>
                  <a:lnTo>
                    <a:pt x="1645627" y="558"/>
                  </a:lnTo>
                  <a:lnTo>
                    <a:pt x="1620126" y="1409"/>
                  </a:lnTo>
                  <a:lnTo>
                    <a:pt x="1569212" y="3517"/>
                  </a:lnTo>
                  <a:lnTo>
                    <a:pt x="1543710" y="4419"/>
                  </a:lnTo>
                  <a:lnTo>
                    <a:pt x="1522907" y="4724"/>
                  </a:lnTo>
                  <a:lnTo>
                    <a:pt x="1502117" y="4686"/>
                  </a:lnTo>
                  <a:lnTo>
                    <a:pt x="1501470" y="14516"/>
                  </a:lnTo>
                  <a:lnTo>
                    <a:pt x="1533156" y="14452"/>
                  </a:lnTo>
                  <a:lnTo>
                    <a:pt x="1543710" y="14249"/>
                  </a:lnTo>
                  <a:lnTo>
                    <a:pt x="1630934" y="10642"/>
                  </a:lnTo>
                  <a:lnTo>
                    <a:pt x="1645716" y="10299"/>
                  </a:lnTo>
                  <a:close/>
                </a:path>
                <a:path w="3005454" h="996950">
                  <a:moveTo>
                    <a:pt x="1655178" y="973315"/>
                  </a:moveTo>
                  <a:lnTo>
                    <a:pt x="1627479" y="974140"/>
                  </a:lnTo>
                  <a:lnTo>
                    <a:pt x="1572234" y="976376"/>
                  </a:lnTo>
                  <a:lnTo>
                    <a:pt x="1534566" y="977633"/>
                  </a:lnTo>
                  <a:lnTo>
                    <a:pt x="1504772" y="977811"/>
                  </a:lnTo>
                  <a:lnTo>
                    <a:pt x="1505051" y="987640"/>
                  </a:lnTo>
                  <a:lnTo>
                    <a:pt x="1524825" y="987666"/>
                  </a:lnTo>
                  <a:lnTo>
                    <a:pt x="1544535" y="987272"/>
                  </a:lnTo>
                  <a:lnTo>
                    <a:pt x="1627695" y="983843"/>
                  </a:lnTo>
                  <a:lnTo>
                    <a:pt x="1655000" y="983145"/>
                  </a:lnTo>
                  <a:lnTo>
                    <a:pt x="1655178" y="973315"/>
                  </a:lnTo>
                  <a:close/>
                </a:path>
                <a:path w="3005454" h="996950">
                  <a:moveTo>
                    <a:pt x="1821281" y="9829"/>
                  </a:moveTo>
                  <a:lnTo>
                    <a:pt x="1805673" y="8902"/>
                  </a:lnTo>
                  <a:lnTo>
                    <a:pt x="1790369" y="7569"/>
                  </a:lnTo>
                  <a:lnTo>
                    <a:pt x="1759585" y="4140"/>
                  </a:lnTo>
                  <a:lnTo>
                    <a:pt x="1742567" y="2425"/>
                  </a:lnTo>
                  <a:lnTo>
                    <a:pt x="1725320" y="1206"/>
                  </a:lnTo>
                  <a:lnTo>
                    <a:pt x="1707921" y="431"/>
                  </a:lnTo>
                  <a:lnTo>
                    <a:pt x="1690433" y="0"/>
                  </a:lnTo>
                  <a:lnTo>
                    <a:pt x="1655635" y="190"/>
                  </a:lnTo>
                  <a:lnTo>
                    <a:pt x="1655737" y="10020"/>
                  </a:lnTo>
                  <a:lnTo>
                    <a:pt x="1683702" y="9994"/>
                  </a:lnTo>
                  <a:lnTo>
                    <a:pt x="1711464" y="10744"/>
                  </a:lnTo>
                  <a:lnTo>
                    <a:pt x="1739099" y="12433"/>
                  </a:lnTo>
                  <a:lnTo>
                    <a:pt x="1780095" y="16725"/>
                  </a:lnTo>
                  <a:lnTo>
                    <a:pt x="1793582" y="17881"/>
                  </a:lnTo>
                  <a:lnTo>
                    <a:pt x="1807095" y="18745"/>
                  </a:lnTo>
                  <a:lnTo>
                    <a:pt x="1820646" y="19392"/>
                  </a:lnTo>
                  <a:lnTo>
                    <a:pt x="1821281" y="9829"/>
                  </a:lnTo>
                  <a:close/>
                </a:path>
                <a:path w="3005454" h="996950">
                  <a:moveTo>
                    <a:pt x="1824316" y="992327"/>
                  </a:moveTo>
                  <a:lnTo>
                    <a:pt x="1824126" y="982776"/>
                  </a:lnTo>
                  <a:lnTo>
                    <a:pt x="1809318" y="981798"/>
                  </a:lnTo>
                  <a:lnTo>
                    <a:pt x="1794738" y="980465"/>
                  </a:lnTo>
                  <a:lnTo>
                    <a:pt x="1747862" y="975525"/>
                  </a:lnTo>
                  <a:lnTo>
                    <a:pt x="1694573" y="973124"/>
                  </a:lnTo>
                  <a:lnTo>
                    <a:pt x="1665097" y="973315"/>
                  </a:lnTo>
                  <a:lnTo>
                    <a:pt x="1664919" y="983145"/>
                  </a:lnTo>
                  <a:lnTo>
                    <a:pt x="1692021" y="983234"/>
                  </a:lnTo>
                  <a:lnTo>
                    <a:pt x="1718957" y="984034"/>
                  </a:lnTo>
                  <a:lnTo>
                    <a:pt x="1745780" y="985697"/>
                  </a:lnTo>
                  <a:lnTo>
                    <a:pt x="1785429" y="989787"/>
                  </a:lnTo>
                  <a:lnTo>
                    <a:pt x="1798358" y="990879"/>
                  </a:lnTo>
                  <a:lnTo>
                    <a:pt x="1811312" y="991704"/>
                  </a:lnTo>
                  <a:lnTo>
                    <a:pt x="1824316" y="992327"/>
                  </a:lnTo>
                  <a:close/>
                </a:path>
                <a:path w="3005454" h="996950">
                  <a:moveTo>
                    <a:pt x="1983536" y="10198"/>
                  </a:moveTo>
                  <a:lnTo>
                    <a:pt x="1837258" y="10299"/>
                  </a:lnTo>
                  <a:lnTo>
                    <a:pt x="1833676" y="10198"/>
                  </a:lnTo>
                  <a:lnTo>
                    <a:pt x="1833041" y="19761"/>
                  </a:lnTo>
                  <a:lnTo>
                    <a:pt x="1853819" y="20078"/>
                  </a:lnTo>
                  <a:lnTo>
                    <a:pt x="1983536" y="19672"/>
                  </a:lnTo>
                  <a:lnTo>
                    <a:pt x="1983536" y="10198"/>
                  </a:lnTo>
                  <a:close/>
                </a:path>
                <a:path w="3005454" h="996950">
                  <a:moveTo>
                    <a:pt x="1988858" y="983894"/>
                  </a:moveTo>
                  <a:lnTo>
                    <a:pt x="1841093" y="983894"/>
                  </a:lnTo>
                  <a:lnTo>
                    <a:pt x="1841093" y="982624"/>
                  </a:lnTo>
                  <a:lnTo>
                    <a:pt x="1836902" y="982624"/>
                  </a:lnTo>
                  <a:lnTo>
                    <a:pt x="1836902" y="983894"/>
                  </a:lnTo>
                  <a:lnTo>
                    <a:pt x="1836940" y="992784"/>
                  </a:lnTo>
                  <a:lnTo>
                    <a:pt x="1988858" y="992784"/>
                  </a:lnTo>
                  <a:lnTo>
                    <a:pt x="1988858" y="983894"/>
                  </a:lnTo>
                  <a:close/>
                </a:path>
                <a:path w="3005454" h="996950">
                  <a:moveTo>
                    <a:pt x="2143950" y="12865"/>
                  </a:moveTo>
                  <a:lnTo>
                    <a:pt x="2127974" y="12331"/>
                  </a:lnTo>
                  <a:lnTo>
                    <a:pt x="2096198" y="10782"/>
                  </a:lnTo>
                  <a:lnTo>
                    <a:pt x="2080221" y="10198"/>
                  </a:lnTo>
                  <a:lnTo>
                    <a:pt x="2060232" y="9918"/>
                  </a:lnTo>
                  <a:lnTo>
                    <a:pt x="1999970" y="10109"/>
                  </a:lnTo>
                  <a:lnTo>
                    <a:pt x="1993455" y="10109"/>
                  </a:lnTo>
                  <a:lnTo>
                    <a:pt x="1993455" y="19481"/>
                  </a:lnTo>
                  <a:lnTo>
                    <a:pt x="2036978" y="19418"/>
                  </a:lnTo>
                  <a:lnTo>
                    <a:pt x="2058657" y="19608"/>
                  </a:lnTo>
                  <a:lnTo>
                    <a:pt x="2080221" y="20040"/>
                  </a:lnTo>
                  <a:lnTo>
                    <a:pt x="2096046" y="20624"/>
                  </a:lnTo>
                  <a:lnTo>
                    <a:pt x="2127478" y="22174"/>
                  </a:lnTo>
                  <a:lnTo>
                    <a:pt x="2143302" y="22694"/>
                  </a:lnTo>
                  <a:lnTo>
                    <a:pt x="2143950" y="12865"/>
                  </a:lnTo>
                  <a:close/>
                </a:path>
                <a:path w="3005454" h="996950">
                  <a:moveTo>
                    <a:pt x="2147252" y="992327"/>
                  </a:moveTo>
                  <a:lnTo>
                    <a:pt x="2147074" y="985812"/>
                  </a:lnTo>
                  <a:lnTo>
                    <a:pt x="2106650" y="983894"/>
                  </a:lnTo>
                  <a:lnTo>
                    <a:pt x="2093074" y="983424"/>
                  </a:lnTo>
                  <a:lnTo>
                    <a:pt x="2072563" y="983081"/>
                  </a:lnTo>
                  <a:lnTo>
                    <a:pt x="2010994" y="983234"/>
                  </a:lnTo>
                  <a:lnTo>
                    <a:pt x="1998954" y="983234"/>
                  </a:lnTo>
                  <a:lnTo>
                    <a:pt x="1998954" y="992695"/>
                  </a:lnTo>
                  <a:lnTo>
                    <a:pt x="2046160" y="992593"/>
                  </a:lnTo>
                  <a:lnTo>
                    <a:pt x="2069668" y="992784"/>
                  </a:lnTo>
                  <a:lnTo>
                    <a:pt x="2093074" y="993254"/>
                  </a:lnTo>
                  <a:lnTo>
                    <a:pt x="2147252" y="995641"/>
                  </a:lnTo>
                  <a:lnTo>
                    <a:pt x="2147252" y="992327"/>
                  </a:lnTo>
                  <a:close/>
                </a:path>
                <a:path w="3005454" h="996950">
                  <a:moveTo>
                    <a:pt x="2300782" y="23063"/>
                  </a:moveTo>
                  <a:lnTo>
                    <a:pt x="2300592" y="13423"/>
                  </a:lnTo>
                  <a:lnTo>
                    <a:pt x="2192413" y="13081"/>
                  </a:lnTo>
                  <a:lnTo>
                    <a:pt x="2156345" y="13144"/>
                  </a:lnTo>
                  <a:lnTo>
                    <a:pt x="2155787" y="22974"/>
                  </a:lnTo>
                  <a:lnTo>
                    <a:pt x="2300782" y="23063"/>
                  </a:lnTo>
                  <a:close/>
                </a:path>
                <a:path w="3005454" h="996950">
                  <a:moveTo>
                    <a:pt x="2309787" y="986434"/>
                  </a:moveTo>
                  <a:lnTo>
                    <a:pt x="2159876" y="986434"/>
                  </a:lnTo>
                  <a:lnTo>
                    <a:pt x="2159876" y="995324"/>
                  </a:lnTo>
                  <a:lnTo>
                    <a:pt x="2162149" y="995324"/>
                  </a:lnTo>
                  <a:lnTo>
                    <a:pt x="2162149" y="996594"/>
                  </a:lnTo>
                  <a:lnTo>
                    <a:pt x="2309685" y="996594"/>
                  </a:lnTo>
                  <a:lnTo>
                    <a:pt x="2309685" y="995324"/>
                  </a:lnTo>
                  <a:lnTo>
                    <a:pt x="2309787" y="986434"/>
                  </a:lnTo>
                  <a:close/>
                </a:path>
                <a:path w="3005454" h="996950">
                  <a:moveTo>
                    <a:pt x="2475979" y="13144"/>
                  </a:moveTo>
                  <a:lnTo>
                    <a:pt x="2434653" y="13500"/>
                  </a:lnTo>
                  <a:lnTo>
                    <a:pt x="2352014" y="13589"/>
                  </a:lnTo>
                  <a:lnTo>
                    <a:pt x="2310701" y="13423"/>
                  </a:lnTo>
                  <a:lnTo>
                    <a:pt x="2310790" y="23063"/>
                  </a:lnTo>
                  <a:lnTo>
                    <a:pt x="2457704" y="23101"/>
                  </a:lnTo>
                  <a:lnTo>
                    <a:pt x="2475331" y="22974"/>
                  </a:lnTo>
                  <a:lnTo>
                    <a:pt x="2475979" y="13144"/>
                  </a:lnTo>
                  <a:close/>
                </a:path>
                <a:path w="3005454" h="996950">
                  <a:moveTo>
                    <a:pt x="2479281" y="992784"/>
                  </a:moveTo>
                  <a:lnTo>
                    <a:pt x="2479205" y="990244"/>
                  </a:lnTo>
                  <a:lnTo>
                    <a:pt x="2479103" y="986434"/>
                  </a:lnTo>
                  <a:lnTo>
                    <a:pt x="2319655" y="986434"/>
                  </a:lnTo>
                  <a:lnTo>
                    <a:pt x="2319655" y="990244"/>
                  </a:lnTo>
                  <a:lnTo>
                    <a:pt x="2319604" y="992784"/>
                  </a:lnTo>
                  <a:lnTo>
                    <a:pt x="2319540" y="996594"/>
                  </a:lnTo>
                  <a:lnTo>
                    <a:pt x="2479281" y="996594"/>
                  </a:lnTo>
                  <a:lnTo>
                    <a:pt x="2479281" y="992784"/>
                  </a:lnTo>
                  <a:close/>
                </a:path>
                <a:path w="3005454" h="996950">
                  <a:moveTo>
                    <a:pt x="2638590" y="7175"/>
                  </a:moveTo>
                  <a:lnTo>
                    <a:pt x="2617178" y="7721"/>
                  </a:lnTo>
                  <a:lnTo>
                    <a:pt x="2580297" y="9613"/>
                  </a:lnTo>
                  <a:lnTo>
                    <a:pt x="2561742" y="10109"/>
                  </a:lnTo>
                  <a:lnTo>
                    <a:pt x="2543327" y="10591"/>
                  </a:lnTo>
                  <a:lnTo>
                    <a:pt x="2506815" y="12458"/>
                  </a:lnTo>
                  <a:lnTo>
                    <a:pt x="2488463" y="13055"/>
                  </a:lnTo>
                  <a:lnTo>
                    <a:pt x="2487815" y="22885"/>
                  </a:lnTo>
                  <a:lnTo>
                    <a:pt x="2506370" y="22288"/>
                  </a:lnTo>
                  <a:lnTo>
                    <a:pt x="2543225" y="20396"/>
                  </a:lnTo>
                  <a:lnTo>
                    <a:pt x="2580386" y="19354"/>
                  </a:lnTo>
                  <a:lnTo>
                    <a:pt x="2617241" y="17500"/>
                  </a:lnTo>
                  <a:lnTo>
                    <a:pt x="2638590" y="17005"/>
                  </a:lnTo>
                  <a:lnTo>
                    <a:pt x="2638590" y="7175"/>
                  </a:lnTo>
                  <a:close/>
                </a:path>
                <a:path w="3005454" h="996950">
                  <a:moveTo>
                    <a:pt x="2643822" y="980757"/>
                  </a:moveTo>
                  <a:lnTo>
                    <a:pt x="2600007" y="982840"/>
                  </a:lnTo>
                  <a:lnTo>
                    <a:pt x="2566187" y="983691"/>
                  </a:lnTo>
                  <a:lnTo>
                    <a:pt x="2528227" y="985621"/>
                  </a:lnTo>
                  <a:lnTo>
                    <a:pt x="2509126" y="986180"/>
                  </a:lnTo>
                  <a:lnTo>
                    <a:pt x="2491854" y="986269"/>
                  </a:lnTo>
                  <a:lnTo>
                    <a:pt x="2491956" y="996099"/>
                  </a:lnTo>
                  <a:lnTo>
                    <a:pt x="2509215" y="996010"/>
                  </a:lnTo>
                  <a:lnTo>
                    <a:pt x="2528316" y="995438"/>
                  </a:lnTo>
                  <a:lnTo>
                    <a:pt x="2566238" y="993482"/>
                  </a:lnTo>
                  <a:lnTo>
                    <a:pt x="2600033" y="992632"/>
                  </a:lnTo>
                  <a:lnTo>
                    <a:pt x="2643822" y="990587"/>
                  </a:lnTo>
                  <a:lnTo>
                    <a:pt x="2643822" y="980757"/>
                  </a:lnTo>
                  <a:close/>
                </a:path>
                <a:path w="3005454" h="996950">
                  <a:moveTo>
                    <a:pt x="2815717" y="10109"/>
                  </a:moveTo>
                  <a:lnTo>
                    <a:pt x="2771038" y="7366"/>
                  </a:lnTo>
                  <a:lnTo>
                    <a:pt x="2752217" y="7023"/>
                  </a:lnTo>
                  <a:lnTo>
                    <a:pt x="2714434" y="7175"/>
                  </a:lnTo>
                  <a:lnTo>
                    <a:pt x="2648420" y="7175"/>
                  </a:lnTo>
                  <a:lnTo>
                    <a:pt x="2648420" y="17005"/>
                  </a:lnTo>
                  <a:lnTo>
                    <a:pt x="2734678" y="16979"/>
                  </a:lnTo>
                  <a:lnTo>
                    <a:pt x="2754541" y="17106"/>
                  </a:lnTo>
                  <a:lnTo>
                    <a:pt x="2774302" y="17665"/>
                  </a:lnTo>
                  <a:lnTo>
                    <a:pt x="2808097" y="19939"/>
                  </a:lnTo>
                  <a:lnTo>
                    <a:pt x="2815069" y="20218"/>
                  </a:lnTo>
                  <a:lnTo>
                    <a:pt x="2815717" y="10109"/>
                  </a:lnTo>
                  <a:close/>
                </a:path>
                <a:path w="3005454" h="996950">
                  <a:moveTo>
                    <a:pt x="2818727" y="990244"/>
                  </a:moveTo>
                  <a:lnTo>
                    <a:pt x="2818701" y="990117"/>
                  </a:lnTo>
                  <a:lnTo>
                    <a:pt x="2818638" y="985164"/>
                  </a:lnTo>
                  <a:lnTo>
                    <a:pt x="2818561" y="981354"/>
                  </a:lnTo>
                  <a:lnTo>
                    <a:pt x="2803779" y="981354"/>
                  </a:lnTo>
                  <a:lnTo>
                    <a:pt x="2803779" y="980084"/>
                  </a:lnTo>
                  <a:lnTo>
                    <a:pt x="2653830" y="980084"/>
                  </a:lnTo>
                  <a:lnTo>
                    <a:pt x="2653830" y="981354"/>
                  </a:lnTo>
                  <a:lnTo>
                    <a:pt x="2653830" y="985164"/>
                  </a:lnTo>
                  <a:lnTo>
                    <a:pt x="2653830" y="990244"/>
                  </a:lnTo>
                  <a:lnTo>
                    <a:pt x="2802547" y="990244"/>
                  </a:lnTo>
                  <a:lnTo>
                    <a:pt x="2802547" y="991514"/>
                  </a:lnTo>
                  <a:lnTo>
                    <a:pt x="2818727" y="991514"/>
                  </a:lnTo>
                  <a:lnTo>
                    <a:pt x="2818727" y="990244"/>
                  </a:lnTo>
                  <a:close/>
                </a:path>
                <a:path w="3005454" h="996950">
                  <a:moveTo>
                    <a:pt x="2972460" y="17056"/>
                  </a:moveTo>
                  <a:lnTo>
                    <a:pt x="2972371" y="13246"/>
                  </a:lnTo>
                  <a:lnTo>
                    <a:pt x="2972270" y="10706"/>
                  </a:lnTo>
                  <a:lnTo>
                    <a:pt x="2828112" y="10706"/>
                  </a:lnTo>
                  <a:lnTo>
                    <a:pt x="2828112" y="13246"/>
                  </a:lnTo>
                  <a:lnTo>
                    <a:pt x="2827909" y="13246"/>
                  </a:lnTo>
                  <a:lnTo>
                    <a:pt x="2827909" y="17056"/>
                  </a:lnTo>
                  <a:lnTo>
                    <a:pt x="2827705" y="17056"/>
                  </a:lnTo>
                  <a:lnTo>
                    <a:pt x="2827705" y="19596"/>
                  </a:lnTo>
                  <a:lnTo>
                    <a:pt x="2827578" y="19596"/>
                  </a:lnTo>
                  <a:lnTo>
                    <a:pt x="2827578" y="20866"/>
                  </a:lnTo>
                  <a:lnTo>
                    <a:pt x="2955264" y="20866"/>
                  </a:lnTo>
                  <a:lnTo>
                    <a:pt x="2955264" y="19596"/>
                  </a:lnTo>
                  <a:lnTo>
                    <a:pt x="2972460" y="19596"/>
                  </a:lnTo>
                  <a:lnTo>
                    <a:pt x="2972460" y="17056"/>
                  </a:lnTo>
                  <a:close/>
                </a:path>
                <a:path w="3005454" h="996950">
                  <a:moveTo>
                    <a:pt x="2981452" y="983894"/>
                  </a:moveTo>
                  <a:lnTo>
                    <a:pt x="2849600" y="983894"/>
                  </a:lnTo>
                  <a:lnTo>
                    <a:pt x="2849600" y="982624"/>
                  </a:lnTo>
                  <a:lnTo>
                    <a:pt x="2831427" y="982624"/>
                  </a:lnTo>
                  <a:lnTo>
                    <a:pt x="2831427" y="983894"/>
                  </a:lnTo>
                  <a:lnTo>
                    <a:pt x="2831528" y="992784"/>
                  </a:lnTo>
                  <a:lnTo>
                    <a:pt x="2847556" y="992784"/>
                  </a:lnTo>
                  <a:lnTo>
                    <a:pt x="2847556" y="994054"/>
                  </a:lnTo>
                  <a:lnTo>
                    <a:pt x="2981363" y="994054"/>
                  </a:lnTo>
                  <a:lnTo>
                    <a:pt x="2981363" y="992784"/>
                  </a:lnTo>
                  <a:lnTo>
                    <a:pt x="2981452" y="983894"/>
                  </a:lnTo>
                  <a:close/>
                </a:path>
                <a:path w="3005454" h="996950">
                  <a:moveTo>
                    <a:pt x="2993110" y="20218"/>
                  </a:moveTo>
                  <a:lnTo>
                    <a:pt x="2992742" y="13512"/>
                  </a:lnTo>
                  <a:lnTo>
                    <a:pt x="2992475" y="10109"/>
                  </a:lnTo>
                  <a:lnTo>
                    <a:pt x="2982188" y="10109"/>
                  </a:lnTo>
                  <a:lnTo>
                    <a:pt x="2982188" y="13512"/>
                  </a:lnTo>
                  <a:lnTo>
                    <a:pt x="2982277" y="16814"/>
                  </a:lnTo>
                  <a:lnTo>
                    <a:pt x="2982277" y="20218"/>
                  </a:lnTo>
                  <a:lnTo>
                    <a:pt x="2993110" y="20218"/>
                  </a:lnTo>
                  <a:close/>
                </a:path>
                <a:path w="3005454" h="996950">
                  <a:moveTo>
                    <a:pt x="3005239" y="993343"/>
                  </a:moveTo>
                  <a:lnTo>
                    <a:pt x="3005048" y="989939"/>
                  </a:lnTo>
                  <a:lnTo>
                    <a:pt x="3004782" y="986637"/>
                  </a:lnTo>
                  <a:lnTo>
                    <a:pt x="3004591" y="983234"/>
                  </a:lnTo>
                  <a:lnTo>
                    <a:pt x="2991370" y="983234"/>
                  </a:lnTo>
                  <a:lnTo>
                    <a:pt x="2991193" y="990028"/>
                  </a:lnTo>
                  <a:lnTo>
                    <a:pt x="2991193" y="993432"/>
                  </a:lnTo>
                  <a:lnTo>
                    <a:pt x="3000552" y="993432"/>
                  </a:lnTo>
                  <a:lnTo>
                    <a:pt x="3005239" y="993343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647306" y="7152690"/>
              <a:ext cx="2998470" cy="356235"/>
            </a:xfrm>
            <a:custGeom>
              <a:avLst/>
              <a:gdLst/>
              <a:ahLst/>
              <a:cxnLst/>
              <a:rect l="l" t="t" r="r" b="b"/>
              <a:pathLst>
                <a:path w="2998470" h="356234">
                  <a:moveTo>
                    <a:pt x="21031" y="334124"/>
                  </a:moveTo>
                  <a:lnTo>
                    <a:pt x="18364" y="333933"/>
                  </a:lnTo>
                  <a:lnTo>
                    <a:pt x="16891" y="333933"/>
                  </a:lnTo>
                  <a:lnTo>
                    <a:pt x="11569" y="333844"/>
                  </a:lnTo>
                  <a:lnTo>
                    <a:pt x="6146" y="333654"/>
                  </a:lnTo>
                  <a:lnTo>
                    <a:pt x="736" y="333565"/>
                  </a:lnTo>
                  <a:lnTo>
                    <a:pt x="647" y="337426"/>
                  </a:lnTo>
                  <a:lnTo>
                    <a:pt x="647" y="341287"/>
                  </a:lnTo>
                  <a:lnTo>
                    <a:pt x="457" y="345147"/>
                  </a:lnTo>
                  <a:lnTo>
                    <a:pt x="1841" y="345236"/>
                  </a:lnTo>
                  <a:lnTo>
                    <a:pt x="3213" y="345236"/>
                  </a:lnTo>
                  <a:lnTo>
                    <a:pt x="4495" y="345325"/>
                  </a:lnTo>
                  <a:lnTo>
                    <a:pt x="10007" y="345605"/>
                  </a:lnTo>
                  <a:lnTo>
                    <a:pt x="21031" y="346341"/>
                  </a:lnTo>
                  <a:lnTo>
                    <a:pt x="21031" y="334124"/>
                  </a:lnTo>
                  <a:close/>
                </a:path>
                <a:path w="2998470" h="356234">
                  <a:moveTo>
                    <a:pt x="24244" y="165493"/>
                  </a:moveTo>
                  <a:lnTo>
                    <a:pt x="19837" y="165315"/>
                  </a:lnTo>
                  <a:lnTo>
                    <a:pt x="15430" y="165036"/>
                  </a:lnTo>
                  <a:lnTo>
                    <a:pt x="11023" y="164947"/>
                  </a:lnTo>
                  <a:lnTo>
                    <a:pt x="7340" y="164858"/>
                  </a:lnTo>
                  <a:lnTo>
                    <a:pt x="0" y="164858"/>
                  </a:lnTo>
                  <a:lnTo>
                    <a:pt x="0" y="168071"/>
                  </a:lnTo>
                  <a:lnTo>
                    <a:pt x="88" y="171386"/>
                  </a:lnTo>
                  <a:lnTo>
                    <a:pt x="88" y="174599"/>
                  </a:lnTo>
                  <a:lnTo>
                    <a:pt x="7340" y="174599"/>
                  </a:lnTo>
                  <a:lnTo>
                    <a:pt x="15430" y="174777"/>
                  </a:lnTo>
                  <a:lnTo>
                    <a:pt x="19748" y="175145"/>
                  </a:lnTo>
                  <a:lnTo>
                    <a:pt x="24155" y="175336"/>
                  </a:lnTo>
                  <a:lnTo>
                    <a:pt x="24244" y="172021"/>
                  </a:lnTo>
                  <a:lnTo>
                    <a:pt x="24244" y="165493"/>
                  </a:lnTo>
                  <a:close/>
                </a:path>
                <a:path w="2998470" h="356234">
                  <a:moveTo>
                    <a:pt x="181165" y="335864"/>
                  </a:moveTo>
                  <a:lnTo>
                    <a:pt x="159042" y="337286"/>
                  </a:lnTo>
                  <a:lnTo>
                    <a:pt x="136855" y="338391"/>
                  </a:lnTo>
                  <a:lnTo>
                    <a:pt x="114617" y="338937"/>
                  </a:lnTo>
                  <a:lnTo>
                    <a:pt x="92278" y="338709"/>
                  </a:lnTo>
                  <a:lnTo>
                    <a:pt x="76835" y="337959"/>
                  </a:lnTo>
                  <a:lnTo>
                    <a:pt x="30949" y="334581"/>
                  </a:lnTo>
                  <a:lnTo>
                    <a:pt x="30949" y="346989"/>
                  </a:lnTo>
                  <a:lnTo>
                    <a:pt x="70650" y="349923"/>
                  </a:lnTo>
                  <a:lnTo>
                    <a:pt x="84023" y="350659"/>
                  </a:lnTo>
                  <a:lnTo>
                    <a:pt x="101815" y="351180"/>
                  </a:lnTo>
                  <a:lnTo>
                    <a:pt x="119621" y="351129"/>
                  </a:lnTo>
                  <a:lnTo>
                    <a:pt x="137401" y="350621"/>
                  </a:lnTo>
                  <a:lnTo>
                    <a:pt x="181165" y="347992"/>
                  </a:lnTo>
                  <a:lnTo>
                    <a:pt x="181165" y="335864"/>
                  </a:lnTo>
                  <a:close/>
                </a:path>
                <a:path w="2998470" h="356234">
                  <a:moveTo>
                    <a:pt x="184099" y="171284"/>
                  </a:moveTo>
                  <a:lnTo>
                    <a:pt x="130035" y="171500"/>
                  </a:lnTo>
                  <a:lnTo>
                    <a:pt x="108839" y="171259"/>
                  </a:lnTo>
                  <a:lnTo>
                    <a:pt x="87782" y="170459"/>
                  </a:lnTo>
                  <a:lnTo>
                    <a:pt x="33972" y="166230"/>
                  </a:lnTo>
                  <a:lnTo>
                    <a:pt x="33883" y="176072"/>
                  </a:lnTo>
                  <a:lnTo>
                    <a:pt x="76327" y="179590"/>
                  </a:lnTo>
                  <a:lnTo>
                    <a:pt x="90538" y="180479"/>
                  </a:lnTo>
                  <a:lnTo>
                    <a:pt x="110921" y="181190"/>
                  </a:lnTo>
                  <a:lnTo>
                    <a:pt x="131419" y="181381"/>
                  </a:lnTo>
                  <a:lnTo>
                    <a:pt x="184010" y="181127"/>
                  </a:lnTo>
                  <a:lnTo>
                    <a:pt x="184099" y="171284"/>
                  </a:lnTo>
                  <a:close/>
                </a:path>
                <a:path w="2998470" h="356234">
                  <a:moveTo>
                    <a:pt x="341668" y="181483"/>
                  </a:moveTo>
                  <a:lnTo>
                    <a:pt x="341579" y="171107"/>
                  </a:lnTo>
                  <a:lnTo>
                    <a:pt x="193840" y="171196"/>
                  </a:lnTo>
                  <a:lnTo>
                    <a:pt x="193738" y="181025"/>
                  </a:lnTo>
                  <a:lnTo>
                    <a:pt x="341668" y="181483"/>
                  </a:lnTo>
                  <a:close/>
                </a:path>
                <a:path w="2998470" h="356234">
                  <a:moveTo>
                    <a:pt x="345617" y="339267"/>
                  </a:moveTo>
                  <a:lnTo>
                    <a:pt x="345440" y="335216"/>
                  </a:lnTo>
                  <a:lnTo>
                    <a:pt x="345528" y="331089"/>
                  </a:lnTo>
                  <a:lnTo>
                    <a:pt x="331203" y="330352"/>
                  </a:lnTo>
                  <a:lnTo>
                    <a:pt x="324040" y="329806"/>
                  </a:lnTo>
                  <a:lnTo>
                    <a:pt x="304025" y="329044"/>
                  </a:lnTo>
                  <a:lnTo>
                    <a:pt x="284200" y="329438"/>
                  </a:lnTo>
                  <a:lnTo>
                    <a:pt x="244424" y="331635"/>
                  </a:lnTo>
                  <a:lnTo>
                    <a:pt x="190804" y="335127"/>
                  </a:lnTo>
                  <a:lnTo>
                    <a:pt x="190804" y="347345"/>
                  </a:lnTo>
                  <a:lnTo>
                    <a:pt x="254241" y="343103"/>
                  </a:lnTo>
                  <a:lnTo>
                    <a:pt x="275971" y="341807"/>
                  </a:lnTo>
                  <a:lnTo>
                    <a:pt x="297700" y="341210"/>
                  </a:lnTo>
                  <a:lnTo>
                    <a:pt x="318808" y="341934"/>
                  </a:lnTo>
                  <a:lnTo>
                    <a:pt x="345617" y="343395"/>
                  </a:lnTo>
                  <a:lnTo>
                    <a:pt x="345617" y="339267"/>
                  </a:lnTo>
                  <a:close/>
                </a:path>
                <a:path w="2998470" h="356234">
                  <a:moveTo>
                    <a:pt x="500684" y="178777"/>
                  </a:moveTo>
                  <a:lnTo>
                    <a:pt x="354126" y="178777"/>
                  </a:lnTo>
                  <a:lnTo>
                    <a:pt x="354126" y="180047"/>
                  </a:lnTo>
                  <a:lnTo>
                    <a:pt x="354139" y="181317"/>
                  </a:lnTo>
                  <a:lnTo>
                    <a:pt x="453136" y="181317"/>
                  </a:lnTo>
                  <a:lnTo>
                    <a:pt x="453136" y="180047"/>
                  </a:lnTo>
                  <a:lnTo>
                    <a:pt x="500684" y="180047"/>
                  </a:lnTo>
                  <a:lnTo>
                    <a:pt x="500684" y="178777"/>
                  </a:lnTo>
                  <a:close/>
                </a:path>
                <a:path w="2998470" h="356234">
                  <a:moveTo>
                    <a:pt x="509612" y="333565"/>
                  </a:moveTo>
                  <a:lnTo>
                    <a:pt x="494004" y="334022"/>
                  </a:lnTo>
                  <a:lnTo>
                    <a:pt x="465886" y="334048"/>
                  </a:lnTo>
                  <a:lnTo>
                    <a:pt x="445477" y="333768"/>
                  </a:lnTo>
                  <a:lnTo>
                    <a:pt x="404660" y="332740"/>
                  </a:lnTo>
                  <a:lnTo>
                    <a:pt x="358013" y="331546"/>
                  </a:lnTo>
                  <a:lnTo>
                    <a:pt x="358101" y="343865"/>
                  </a:lnTo>
                  <a:lnTo>
                    <a:pt x="459511" y="346278"/>
                  </a:lnTo>
                  <a:lnTo>
                    <a:pt x="487375" y="346379"/>
                  </a:lnTo>
                  <a:lnTo>
                    <a:pt x="509612" y="345884"/>
                  </a:lnTo>
                  <a:lnTo>
                    <a:pt x="509612" y="333565"/>
                  </a:lnTo>
                  <a:close/>
                </a:path>
                <a:path w="2998470" h="356234">
                  <a:moveTo>
                    <a:pt x="672782" y="0"/>
                  </a:moveTo>
                  <a:lnTo>
                    <a:pt x="622795" y="127"/>
                  </a:lnTo>
                  <a:lnTo>
                    <a:pt x="572871" y="736"/>
                  </a:lnTo>
                  <a:lnTo>
                    <a:pt x="515950" y="2209"/>
                  </a:lnTo>
                  <a:lnTo>
                    <a:pt x="516039" y="14528"/>
                  </a:lnTo>
                  <a:lnTo>
                    <a:pt x="563143" y="13233"/>
                  </a:lnTo>
                  <a:lnTo>
                    <a:pt x="606856" y="12573"/>
                  </a:lnTo>
                  <a:lnTo>
                    <a:pt x="672680" y="12319"/>
                  </a:lnTo>
                  <a:lnTo>
                    <a:pt x="672782" y="0"/>
                  </a:lnTo>
                  <a:close/>
                </a:path>
                <a:path w="2998470" h="356234">
                  <a:moveTo>
                    <a:pt x="673696" y="177507"/>
                  </a:moveTo>
                  <a:lnTo>
                    <a:pt x="673646" y="168617"/>
                  </a:lnTo>
                  <a:lnTo>
                    <a:pt x="517613" y="168617"/>
                  </a:lnTo>
                  <a:lnTo>
                    <a:pt x="517613" y="177507"/>
                  </a:lnTo>
                  <a:lnTo>
                    <a:pt x="517766" y="177507"/>
                  </a:lnTo>
                  <a:lnTo>
                    <a:pt x="517766" y="178777"/>
                  </a:lnTo>
                  <a:lnTo>
                    <a:pt x="564388" y="178777"/>
                  </a:lnTo>
                  <a:lnTo>
                    <a:pt x="564388" y="177507"/>
                  </a:lnTo>
                  <a:lnTo>
                    <a:pt x="650087" y="177507"/>
                  </a:lnTo>
                  <a:lnTo>
                    <a:pt x="650087" y="178777"/>
                  </a:lnTo>
                  <a:lnTo>
                    <a:pt x="673696" y="178777"/>
                  </a:lnTo>
                  <a:lnTo>
                    <a:pt x="673696" y="177507"/>
                  </a:lnTo>
                  <a:close/>
                </a:path>
                <a:path w="2998470" h="356234">
                  <a:moveTo>
                    <a:pt x="677735" y="339636"/>
                  </a:moveTo>
                  <a:lnTo>
                    <a:pt x="677557" y="335584"/>
                  </a:lnTo>
                  <a:lnTo>
                    <a:pt x="677646" y="331457"/>
                  </a:lnTo>
                  <a:lnTo>
                    <a:pt x="625221" y="331495"/>
                  </a:lnTo>
                  <a:lnTo>
                    <a:pt x="572871" y="332092"/>
                  </a:lnTo>
                  <a:lnTo>
                    <a:pt x="519620" y="333476"/>
                  </a:lnTo>
                  <a:lnTo>
                    <a:pt x="519620" y="345782"/>
                  </a:lnTo>
                  <a:lnTo>
                    <a:pt x="563143" y="344589"/>
                  </a:lnTo>
                  <a:lnTo>
                    <a:pt x="606856" y="343941"/>
                  </a:lnTo>
                  <a:lnTo>
                    <a:pt x="677735" y="343763"/>
                  </a:lnTo>
                  <a:lnTo>
                    <a:pt x="677735" y="339636"/>
                  </a:lnTo>
                  <a:close/>
                </a:path>
                <a:path w="2998470" h="356234">
                  <a:moveTo>
                    <a:pt x="846683" y="186359"/>
                  </a:moveTo>
                  <a:lnTo>
                    <a:pt x="846505" y="176530"/>
                  </a:lnTo>
                  <a:lnTo>
                    <a:pt x="833196" y="176161"/>
                  </a:lnTo>
                  <a:lnTo>
                    <a:pt x="814565" y="175044"/>
                  </a:lnTo>
                  <a:lnTo>
                    <a:pt x="777786" y="172173"/>
                  </a:lnTo>
                  <a:lnTo>
                    <a:pt x="759002" y="171475"/>
                  </a:lnTo>
                  <a:lnTo>
                    <a:pt x="722426" y="170688"/>
                  </a:lnTo>
                  <a:lnTo>
                    <a:pt x="686003" y="169354"/>
                  </a:lnTo>
                  <a:lnTo>
                    <a:pt x="686181" y="179197"/>
                  </a:lnTo>
                  <a:lnTo>
                    <a:pt x="722528" y="180555"/>
                  </a:lnTo>
                  <a:lnTo>
                    <a:pt x="740702" y="181038"/>
                  </a:lnTo>
                  <a:lnTo>
                    <a:pt x="759002" y="181305"/>
                  </a:lnTo>
                  <a:lnTo>
                    <a:pt x="777735" y="182003"/>
                  </a:lnTo>
                  <a:lnTo>
                    <a:pt x="814616" y="184835"/>
                  </a:lnTo>
                  <a:lnTo>
                    <a:pt x="837692" y="186169"/>
                  </a:lnTo>
                  <a:lnTo>
                    <a:pt x="842187" y="186169"/>
                  </a:lnTo>
                  <a:lnTo>
                    <a:pt x="846683" y="186359"/>
                  </a:lnTo>
                  <a:close/>
                </a:path>
                <a:path w="2998470" h="356234">
                  <a:moveTo>
                    <a:pt x="847331" y="331266"/>
                  </a:moveTo>
                  <a:lnTo>
                    <a:pt x="821169" y="331457"/>
                  </a:lnTo>
                  <a:lnTo>
                    <a:pt x="689952" y="331457"/>
                  </a:lnTo>
                  <a:lnTo>
                    <a:pt x="690130" y="343763"/>
                  </a:lnTo>
                  <a:lnTo>
                    <a:pt x="847331" y="343585"/>
                  </a:lnTo>
                  <a:lnTo>
                    <a:pt x="847331" y="331266"/>
                  </a:lnTo>
                  <a:close/>
                </a:path>
                <a:path w="2998470" h="356234">
                  <a:moveTo>
                    <a:pt x="1006868" y="177507"/>
                  </a:moveTo>
                  <a:lnTo>
                    <a:pt x="862190" y="177507"/>
                  </a:lnTo>
                  <a:lnTo>
                    <a:pt x="862190" y="176237"/>
                  </a:lnTo>
                  <a:lnTo>
                    <a:pt x="856602" y="176237"/>
                  </a:lnTo>
                  <a:lnTo>
                    <a:pt x="856602" y="177507"/>
                  </a:lnTo>
                  <a:lnTo>
                    <a:pt x="856703" y="186397"/>
                  </a:lnTo>
                  <a:lnTo>
                    <a:pt x="884034" y="186397"/>
                  </a:lnTo>
                  <a:lnTo>
                    <a:pt x="884034" y="187680"/>
                  </a:lnTo>
                  <a:lnTo>
                    <a:pt x="958253" y="187680"/>
                  </a:lnTo>
                  <a:lnTo>
                    <a:pt x="958253" y="186397"/>
                  </a:lnTo>
                  <a:lnTo>
                    <a:pt x="1006868" y="186397"/>
                  </a:lnTo>
                  <a:lnTo>
                    <a:pt x="1006868" y="177507"/>
                  </a:lnTo>
                  <a:close/>
                </a:path>
                <a:path w="2998470" h="356234">
                  <a:moveTo>
                    <a:pt x="1007376" y="334302"/>
                  </a:moveTo>
                  <a:lnTo>
                    <a:pt x="953084" y="334835"/>
                  </a:lnTo>
                  <a:lnTo>
                    <a:pt x="925982" y="334721"/>
                  </a:lnTo>
                  <a:lnTo>
                    <a:pt x="898931" y="334124"/>
                  </a:lnTo>
                  <a:lnTo>
                    <a:pt x="890231" y="333629"/>
                  </a:lnTo>
                  <a:lnTo>
                    <a:pt x="873150" y="332092"/>
                  </a:lnTo>
                  <a:lnTo>
                    <a:pt x="862114" y="331457"/>
                  </a:lnTo>
                  <a:lnTo>
                    <a:pt x="859637" y="331546"/>
                  </a:lnTo>
                  <a:lnTo>
                    <a:pt x="857250" y="331457"/>
                  </a:lnTo>
                  <a:lnTo>
                    <a:pt x="857250" y="343674"/>
                  </a:lnTo>
                  <a:lnTo>
                    <a:pt x="867308" y="344157"/>
                  </a:lnTo>
                  <a:lnTo>
                    <a:pt x="884288" y="345668"/>
                  </a:lnTo>
                  <a:lnTo>
                    <a:pt x="892873" y="346252"/>
                  </a:lnTo>
                  <a:lnTo>
                    <a:pt x="913650" y="346925"/>
                  </a:lnTo>
                  <a:lnTo>
                    <a:pt x="934580" y="347154"/>
                  </a:lnTo>
                  <a:lnTo>
                    <a:pt x="1007376" y="346710"/>
                  </a:lnTo>
                  <a:lnTo>
                    <a:pt x="1007376" y="334302"/>
                  </a:lnTo>
                  <a:close/>
                </a:path>
                <a:path w="2998470" h="356234">
                  <a:moveTo>
                    <a:pt x="1156131" y="333756"/>
                  </a:moveTo>
                  <a:lnTo>
                    <a:pt x="1038733" y="333870"/>
                  </a:lnTo>
                  <a:lnTo>
                    <a:pt x="1017206" y="334124"/>
                  </a:lnTo>
                  <a:lnTo>
                    <a:pt x="1017206" y="346519"/>
                  </a:lnTo>
                  <a:lnTo>
                    <a:pt x="1156131" y="346062"/>
                  </a:lnTo>
                  <a:lnTo>
                    <a:pt x="1156131" y="333756"/>
                  </a:lnTo>
                  <a:close/>
                </a:path>
                <a:path w="2998470" h="356234">
                  <a:moveTo>
                    <a:pt x="1159065" y="176237"/>
                  </a:moveTo>
                  <a:lnTo>
                    <a:pt x="1093431" y="176237"/>
                  </a:lnTo>
                  <a:lnTo>
                    <a:pt x="1093431" y="177507"/>
                  </a:lnTo>
                  <a:lnTo>
                    <a:pt x="1016876" y="177507"/>
                  </a:lnTo>
                  <a:lnTo>
                    <a:pt x="1016876" y="186397"/>
                  </a:lnTo>
                  <a:lnTo>
                    <a:pt x="1159014" y="186397"/>
                  </a:lnTo>
                  <a:lnTo>
                    <a:pt x="1159014" y="177507"/>
                  </a:lnTo>
                  <a:lnTo>
                    <a:pt x="1159065" y="176237"/>
                  </a:lnTo>
                  <a:close/>
                </a:path>
                <a:path w="2998470" h="356234">
                  <a:moveTo>
                    <a:pt x="1316177" y="333756"/>
                  </a:moveTo>
                  <a:lnTo>
                    <a:pt x="1165860" y="333756"/>
                  </a:lnTo>
                  <a:lnTo>
                    <a:pt x="1165860" y="346062"/>
                  </a:lnTo>
                  <a:lnTo>
                    <a:pt x="1316177" y="346062"/>
                  </a:lnTo>
                  <a:lnTo>
                    <a:pt x="1316177" y="333756"/>
                  </a:lnTo>
                  <a:close/>
                </a:path>
                <a:path w="2998470" h="356234">
                  <a:moveTo>
                    <a:pt x="1318933" y="182219"/>
                  </a:moveTo>
                  <a:lnTo>
                    <a:pt x="1259205" y="179959"/>
                  </a:lnTo>
                  <a:lnTo>
                    <a:pt x="1221574" y="178866"/>
                  </a:lnTo>
                  <a:lnTo>
                    <a:pt x="1186408" y="177190"/>
                  </a:lnTo>
                  <a:lnTo>
                    <a:pt x="1168806" y="176530"/>
                  </a:lnTo>
                  <a:lnTo>
                    <a:pt x="1168704" y="186359"/>
                  </a:lnTo>
                  <a:lnTo>
                    <a:pt x="1186357" y="186982"/>
                  </a:lnTo>
                  <a:lnTo>
                    <a:pt x="1221574" y="188722"/>
                  </a:lnTo>
                  <a:lnTo>
                    <a:pt x="1259243" y="189877"/>
                  </a:lnTo>
                  <a:lnTo>
                    <a:pt x="1298956" y="191427"/>
                  </a:lnTo>
                  <a:lnTo>
                    <a:pt x="1318831" y="192062"/>
                  </a:lnTo>
                  <a:lnTo>
                    <a:pt x="1318933" y="182219"/>
                  </a:lnTo>
                  <a:close/>
                </a:path>
                <a:path w="2998470" h="356234">
                  <a:moveTo>
                    <a:pt x="1459242" y="2184"/>
                  </a:moveTo>
                  <a:lnTo>
                    <a:pt x="1328661" y="2184"/>
                  </a:lnTo>
                  <a:lnTo>
                    <a:pt x="1328661" y="3454"/>
                  </a:lnTo>
                  <a:lnTo>
                    <a:pt x="1459242" y="3454"/>
                  </a:lnTo>
                  <a:lnTo>
                    <a:pt x="1459242" y="2184"/>
                  </a:lnTo>
                  <a:close/>
                </a:path>
                <a:path w="2998470" h="356234">
                  <a:moveTo>
                    <a:pt x="1476857" y="192697"/>
                  </a:moveTo>
                  <a:lnTo>
                    <a:pt x="1476768" y="182689"/>
                  </a:lnTo>
                  <a:lnTo>
                    <a:pt x="1368615" y="182841"/>
                  </a:lnTo>
                  <a:lnTo>
                    <a:pt x="1328750" y="182499"/>
                  </a:lnTo>
                  <a:lnTo>
                    <a:pt x="1328661" y="192328"/>
                  </a:lnTo>
                  <a:lnTo>
                    <a:pt x="1365631" y="192798"/>
                  </a:lnTo>
                  <a:lnTo>
                    <a:pt x="1402689" y="192925"/>
                  </a:lnTo>
                  <a:lnTo>
                    <a:pt x="1476857" y="192697"/>
                  </a:lnTo>
                  <a:close/>
                </a:path>
                <a:path w="2998470" h="356234">
                  <a:moveTo>
                    <a:pt x="1480718" y="346481"/>
                  </a:moveTo>
                  <a:lnTo>
                    <a:pt x="1480667" y="335051"/>
                  </a:lnTo>
                  <a:lnTo>
                    <a:pt x="1465694" y="335051"/>
                  </a:lnTo>
                  <a:lnTo>
                    <a:pt x="1465694" y="333781"/>
                  </a:lnTo>
                  <a:lnTo>
                    <a:pt x="1325816" y="333781"/>
                  </a:lnTo>
                  <a:lnTo>
                    <a:pt x="1325816" y="335051"/>
                  </a:lnTo>
                  <a:lnTo>
                    <a:pt x="1325816" y="346481"/>
                  </a:lnTo>
                  <a:lnTo>
                    <a:pt x="1472831" y="346481"/>
                  </a:lnTo>
                  <a:lnTo>
                    <a:pt x="1472831" y="347751"/>
                  </a:lnTo>
                  <a:lnTo>
                    <a:pt x="1480718" y="347751"/>
                  </a:lnTo>
                  <a:lnTo>
                    <a:pt x="1480718" y="346481"/>
                  </a:lnTo>
                  <a:close/>
                </a:path>
                <a:path w="2998470" h="356234">
                  <a:moveTo>
                    <a:pt x="1643151" y="187185"/>
                  </a:moveTo>
                  <a:lnTo>
                    <a:pt x="1642872" y="177355"/>
                  </a:lnTo>
                  <a:lnTo>
                    <a:pt x="1552308" y="181457"/>
                  </a:lnTo>
                  <a:lnTo>
                    <a:pt x="1531264" y="182079"/>
                  </a:lnTo>
                  <a:lnTo>
                    <a:pt x="1489163" y="182676"/>
                  </a:lnTo>
                  <a:lnTo>
                    <a:pt x="1489354" y="192697"/>
                  </a:lnTo>
                  <a:lnTo>
                    <a:pt x="1530794" y="192049"/>
                  </a:lnTo>
                  <a:lnTo>
                    <a:pt x="1568310" y="190627"/>
                  </a:lnTo>
                  <a:lnTo>
                    <a:pt x="1643151" y="187185"/>
                  </a:lnTo>
                  <a:close/>
                </a:path>
                <a:path w="2998470" h="356234">
                  <a:moveTo>
                    <a:pt x="1644802" y="338340"/>
                  </a:moveTo>
                  <a:lnTo>
                    <a:pt x="1573606" y="339407"/>
                  </a:lnTo>
                  <a:lnTo>
                    <a:pt x="1549857" y="339356"/>
                  </a:lnTo>
                  <a:lnTo>
                    <a:pt x="1535417" y="338950"/>
                  </a:lnTo>
                  <a:lnTo>
                    <a:pt x="1521206" y="338137"/>
                  </a:lnTo>
                  <a:lnTo>
                    <a:pt x="1493024" y="335953"/>
                  </a:lnTo>
                  <a:lnTo>
                    <a:pt x="1493202" y="348449"/>
                  </a:lnTo>
                  <a:lnTo>
                    <a:pt x="1521307" y="350507"/>
                  </a:lnTo>
                  <a:lnTo>
                    <a:pt x="1535480" y="351256"/>
                  </a:lnTo>
                  <a:lnTo>
                    <a:pt x="1549958" y="351675"/>
                  </a:lnTo>
                  <a:lnTo>
                    <a:pt x="1569008" y="351675"/>
                  </a:lnTo>
                  <a:lnTo>
                    <a:pt x="1632407" y="350659"/>
                  </a:lnTo>
                  <a:lnTo>
                    <a:pt x="1638566" y="350837"/>
                  </a:lnTo>
                  <a:lnTo>
                    <a:pt x="1644802" y="350837"/>
                  </a:lnTo>
                  <a:lnTo>
                    <a:pt x="1644802" y="338340"/>
                  </a:lnTo>
                  <a:close/>
                </a:path>
                <a:path w="2998470" h="356234">
                  <a:moveTo>
                    <a:pt x="1808797" y="189395"/>
                  </a:moveTo>
                  <a:lnTo>
                    <a:pt x="1808708" y="185648"/>
                  </a:lnTo>
                  <a:lnTo>
                    <a:pt x="1808708" y="179565"/>
                  </a:lnTo>
                  <a:lnTo>
                    <a:pt x="1750263" y="176580"/>
                  </a:lnTo>
                  <a:lnTo>
                    <a:pt x="1730654" y="175971"/>
                  </a:lnTo>
                  <a:lnTo>
                    <a:pt x="1711121" y="175806"/>
                  </a:lnTo>
                  <a:lnTo>
                    <a:pt x="1691601" y="175958"/>
                  </a:lnTo>
                  <a:lnTo>
                    <a:pt x="1672094" y="176377"/>
                  </a:lnTo>
                  <a:lnTo>
                    <a:pt x="1652612" y="176987"/>
                  </a:lnTo>
                  <a:lnTo>
                    <a:pt x="1652879" y="186817"/>
                  </a:lnTo>
                  <a:lnTo>
                    <a:pt x="1672361" y="186207"/>
                  </a:lnTo>
                  <a:lnTo>
                    <a:pt x="1691779" y="185801"/>
                  </a:lnTo>
                  <a:lnTo>
                    <a:pt x="1711223" y="185648"/>
                  </a:lnTo>
                  <a:lnTo>
                    <a:pt x="1730654" y="185813"/>
                  </a:lnTo>
                  <a:lnTo>
                    <a:pt x="1750263" y="186423"/>
                  </a:lnTo>
                  <a:lnTo>
                    <a:pt x="1808797" y="189395"/>
                  </a:lnTo>
                  <a:close/>
                </a:path>
                <a:path w="2998470" h="356234">
                  <a:moveTo>
                    <a:pt x="1812836" y="351561"/>
                  </a:moveTo>
                  <a:lnTo>
                    <a:pt x="1812785" y="341401"/>
                  </a:lnTo>
                  <a:lnTo>
                    <a:pt x="1812747" y="340131"/>
                  </a:lnTo>
                  <a:lnTo>
                    <a:pt x="1796211" y="340131"/>
                  </a:lnTo>
                  <a:lnTo>
                    <a:pt x="1796211" y="341401"/>
                  </a:lnTo>
                  <a:lnTo>
                    <a:pt x="1734248" y="341401"/>
                  </a:lnTo>
                  <a:lnTo>
                    <a:pt x="1734248" y="340131"/>
                  </a:lnTo>
                  <a:lnTo>
                    <a:pt x="1701507" y="340131"/>
                  </a:lnTo>
                  <a:lnTo>
                    <a:pt x="1701507" y="338861"/>
                  </a:lnTo>
                  <a:lnTo>
                    <a:pt x="1654632" y="338861"/>
                  </a:lnTo>
                  <a:lnTo>
                    <a:pt x="1654632" y="340131"/>
                  </a:lnTo>
                  <a:lnTo>
                    <a:pt x="1654632" y="341401"/>
                  </a:lnTo>
                  <a:lnTo>
                    <a:pt x="1654632" y="351561"/>
                  </a:lnTo>
                  <a:lnTo>
                    <a:pt x="1707464" y="351561"/>
                  </a:lnTo>
                  <a:lnTo>
                    <a:pt x="1707464" y="352831"/>
                  </a:lnTo>
                  <a:lnTo>
                    <a:pt x="1812836" y="352831"/>
                  </a:lnTo>
                  <a:lnTo>
                    <a:pt x="1812836" y="351561"/>
                  </a:lnTo>
                  <a:close/>
                </a:path>
                <a:path w="2998470" h="356234">
                  <a:moveTo>
                    <a:pt x="1976094" y="23901"/>
                  </a:moveTo>
                  <a:lnTo>
                    <a:pt x="1975726" y="11671"/>
                  </a:lnTo>
                  <a:lnTo>
                    <a:pt x="1910765" y="12026"/>
                  </a:lnTo>
                  <a:lnTo>
                    <a:pt x="1900440" y="11950"/>
                  </a:lnTo>
                  <a:lnTo>
                    <a:pt x="1889823" y="11607"/>
                  </a:lnTo>
                  <a:lnTo>
                    <a:pt x="1858378" y="9563"/>
                  </a:lnTo>
                  <a:lnTo>
                    <a:pt x="1848866" y="9182"/>
                  </a:lnTo>
                  <a:lnTo>
                    <a:pt x="1829536" y="8928"/>
                  </a:lnTo>
                  <a:lnTo>
                    <a:pt x="1819821" y="9004"/>
                  </a:lnTo>
                  <a:lnTo>
                    <a:pt x="1819821" y="21323"/>
                  </a:lnTo>
                  <a:lnTo>
                    <a:pt x="1842046" y="21348"/>
                  </a:lnTo>
                  <a:lnTo>
                    <a:pt x="1853018" y="21678"/>
                  </a:lnTo>
                  <a:lnTo>
                    <a:pt x="1884083" y="23482"/>
                  </a:lnTo>
                  <a:lnTo>
                    <a:pt x="1904199" y="24028"/>
                  </a:lnTo>
                  <a:lnTo>
                    <a:pt x="1924380" y="24168"/>
                  </a:lnTo>
                  <a:lnTo>
                    <a:pt x="1976094" y="23901"/>
                  </a:lnTo>
                  <a:close/>
                </a:path>
                <a:path w="2998470" h="356234">
                  <a:moveTo>
                    <a:pt x="1981530" y="181317"/>
                  </a:moveTo>
                  <a:lnTo>
                    <a:pt x="1981428" y="180047"/>
                  </a:lnTo>
                  <a:lnTo>
                    <a:pt x="1901558" y="180047"/>
                  </a:lnTo>
                  <a:lnTo>
                    <a:pt x="1901558" y="181317"/>
                  </a:lnTo>
                  <a:lnTo>
                    <a:pt x="1875155" y="181317"/>
                  </a:lnTo>
                  <a:lnTo>
                    <a:pt x="1875155" y="180047"/>
                  </a:lnTo>
                  <a:lnTo>
                    <a:pt x="1821027" y="180047"/>
                  </a:lnTo>
                  <a:lnTo>
                    <a:pt x="1821027" y="181317"/>
                  </a:lnTo>
                  <a:lnTo>
                    <a:pt x="1821116" y="190220"/>
                  </a:lnTo>
                  <a:lnTo>
                    <a:pt x="1981530" y="190220"/>
                  </a:lnTo>
                  <a:lnTo>
                    <a:pt x="1981530" y="181317"/>
                  </a:lnTo>
                  <a:close/>
                </a:path>
                <a:path w="2998470" h="356234">
                  <a:moveTo>
                    <a:pt x="1982254" y="343128"/>
                  </a:moveTo>
                  <a:lnTo>
                    <a:pt x="1900440" y="343395"/>
                  </a:lnTo>
                  <a:lnTo>
                    <a:pt x="1889823" y="343052"/>
                  </a:lnTo>
                  <a:lnTo>
                    <a:pt x="1858378" y="341007"/>
                  </a:lnTo>
                  <a:lnTo>
                    <a:pt x="1841817" y="340499"/>
                  </a:lnTo>
                  <a:lnTo>
                    <a:pt x="1825053" y="340461"/>
                  </a:lnTo>
                  <a:lnTo>
                    <a:pt x="1825142" y="352767"/>
                  </a:lnTo>
                  <a:lnTo>
                    <a:pt x="1844636" y="352945"/>
                  </a:lnTo>
                  <a:lnTo>
                    <a:pt x="1854288" y="353301"/>
                  </a:lnTo>
                  <a:lnTo>
                    <a:pt x="1884083" y="355028"/>
                  </a:lnTo>
                  <a:lnTo>
                    <a:pt x="1904199" y="355574"/>
                  </a:lnTo>
                  <a:lnTo>
                    <a:pt x="1924380" y="355714"/>
                  </a:lnTo>
                  <a:lnTo>
                    <a:pt x="1982254" y="355346"/>
                  </a:lnTo>
                  <a:lnTo>
                    <a:pt x="1982254" y="343128"/>
                  </a:lnTo>
                  <a:close/>
                </a:path>
                <a:path w="2998470" h="356234">
                  <a:moveTo>
                    <a:pt x="2131733" y="186905"/>
                  </a:moveTo>
                  <a:lnTo>
                    <a:pt x="2131644" y="177165"/>
                  </a:lnTo>
                  <a:lnTo>
                    <a:pt x="2094306" y="177711"/>
                  </a:lnTo>
                  <a:lnTo>
                    <a:pt x="2075611" y="178244"/>
                  </a:lnTo>
                  <a:lnTo>
                    <a:pt x="2040585" y="179539"/>
                  </a:lnTo>
                  <a:lnTo>
                    <a:pt x="1991614" y="180022"/>
                  </a:lnTo>
                  <a:lnTo>
                    <a:pt x="1991702" y="189852"/>
                  </a:lnTo>
                  <a:lnTo>
                    <a:pt x="2025802" y="189636"/>
                  </a:lnTo>
                  <a:lnTo>
                    <a:pt x="2042833" y="189293"/>
                  </a:lnTo>
                  <a:lnTo>
                    <a:pt x="2077847" y="187934"/>
                  </a:lnTo>
                  <a:lnTo>
                    <a:pt x="2095754" y="187401"/>
                  </a:lnTo>
                  <a:lnTo>
                    <a:pt x="2131733" y="186905"/>
                  </a:lnTo>
                  <a:close/>
                </a:path>
                <a:path w="2998470" h="356234">
                  <a:moveTo>
                    <a:pt x="2135682" y="352590"/>
                  </a:moveTo>
                  <a:lnTo>
                    <a:pt x="2135594" y="340093"/>
                  </a:lnTo>
                  <a:lnTo>
                    <a:pt x="2107488" y="341376"/>
                  </a:lnTo>
                  <a:lnTo>
                    <a:pt x="2045385" y="342607"/>
                  </a:lnTo>
                  <a:lnTo>
                    <a:pt x="2024672" y="342849"/>
                  </a:lnTo>
                  <a:lnTo>
                    <a:pt x="1992071" y="343027"/>
                  </a:lnTo>
                  <a:lnTo>
                    <a:pt x="1992071" y="355257"/>
                  </a:lnTo>
                  <a:lnTo>
                    <a:pt x="2052904" y="354799"/>
                  </a:lnTo>
                  <a:lnTo>
                    <a:pt x="2083308" y="354291"/>
                  </a:lnTo>
                  <a:lnTo>
                    <a:pt x="2128431" y="352958"/>
                  </a:lnTo>
                  <a:lnTo>
                    <a:pt x="2135682" y="352590"/>
                  </a:lnTo>
                  <a:close/>
                </a:path>
                <a:path w="2998470" h="356234">
                  <a:moveTo>
                    <a:pt x="2298027" y="184607"/>
                  </a:moveTo>
                  <a:lnTo>
                    <a:pt x="2297658" y="174320"/>
                  </a:lnTo>
                  <a:lnTo>
                    <a:pt x="2281364" y="176161"/>
                  </a:lnTo>
                  <a:lnTo>
                    <a:pt x="2273173" y="176885"/>
                  </a:lnTo>
                  <a:lnTo>
                    <a:pt x="2264511" y="177165"/>
                  </a:lnTo>
                  <a:lnTo>
                    <a:pt x="2225116" y="176987"/>
                  </a:lnTo>
                  <a:lnTo>
                    <a:pt x="2143950" y="176987"/>
                  </a:lnTo>
                  <a:lnTo>
                    <a:pt x="2144128" y="186817"/>
                  </a:lnTo>
                  <a:lnTo>
                    <a:pt x="2260968" y="186905"/>
                  </a:lnTo>
                  <a:lnTo>
                    <a:pt x="2278634" y="186347"/>
                  </a:lnTo>
                  <a:lnTo>
                    <a:pt x="2298027" y="184607"/>
                  </a:lnTo>
                  <a:close/>
                </a:path>
                <a:path w="2998470" h="356234">
                  <a:moveTo>
                    <a:pt x="2299589" y="334492"/>
                  </a:moveTo>
                  <a:lnTo>
                    <a:pt x="2240610" y="337210"/>
                  </a:lnTo>
                  <a:lnTo>
                    <a:pt x="2211032" y="338137"/>
                  </a:lnTo>
                  <a:lnTo>
                    <a:pt x="2172805" y="338378"/>
                  </a:lnTo>
                  <a:lnTo>
                    <a:pt x="2156206" y="338874"/>
                  </a:lnTo>
                  <a:lnTo>
                    <a:pt x="2147989" y="339267"/>
                  </a:lnTo>
                  <a:lnTo>
                    <a:pt x="2148167" y="351764"/>
                  </a:lnTo>
                  <a:lnTo>
                    <a:pt x="2167572" y="350951"/>
                  </a:lnTo>
                  <a:lnTo>
                    <a:pt x="2177402" y="350735"/>
                  </a:lnTo>
                  <a:lnTo>
                    <a:pt x="2208631" y="350710"/>
                  </a:lnTo>
                  <a:lnTo>
                    <a:pt x="2229751" y="350240"/>
                  </a:lnTo>
                  <a:lnTo>
                    <a:pt x="2250808" y="349427"/>
                  </a:lnTo>
                  <a:lnTo>
                    <a:pt x="2299589" y="347167"/>
                  </a:lnTo>
                  <a:lnTo>
                    <a:pt x="2299589" y="334492"/>
                  </a:lnTo>
                  <a:close/>
                </a:path>
                <a:path w="2998470" h="356234">
                  <a:moveTo>
                    <a:pt x="2463635" y="174967"/>
                  </a:moveTo>
                  <a:lnTo>
                    <a:pt x="2463596" y="173697"/>
                  </a:lnTo>
                  <a:lnTo>
                    <a:pt x="2463584" y="172427"/>
                  </a:lnTo>
                  <a:lnTo>
                    <a:pt x="2459520" y="172427"/>
                  </a:lnTo>
                  <a:lnTo>
                    <a:pt x="2459520" y="173697"/>
                  </a:lnTo>
                  <a:lnTo>
                    <a:pt x="2431123" y="173697"/>
                  </a:lnTo>
                  <a:lnTo>
                    <a:pt x="2431123" y="174967"/>
                  </a:lnTo>
                  <a:lnTo>
                    <a:pt x="2385466" y="174967"/>
                  </a:lnTo>
                  <a:lnTo>
                    <a:pt x="2385466" y="173697"/>
                  </a:lnTo>
                  <a:lnTo>
                    <a:pt x="2307501" y="173697"/>
                  </a:lnTo>
                  <a:lnTo>
                    <a:pt x="2307501" y="174967"/>
                  </a:lnTo>
                  <a:lnTo>
                    <a:pt x="2307615" y="182587"/>
                  </a:lnTo>
                  <a:lnTo>
                    <a:pt x="2307742" y="182587"/>
                  </a:lnTo>
                  <a:lnTo>
                    <a:pt x="2307742" y="183857"/>
                  </a:lnTo>
                  <a:lnTo>
                    <a:pt x="2322271" y="183857"/>
                  </a:lnTo>
                  <a:lnTo>
                    <a:pt x="2322271" y="182587"/>
                  </a:lnTo>
                  <a:lnTo>
                    <a:pt x="2463635" y="182587"/>
                  </a:lnTo>
                  <a:lnTo>
                    <a:pt x="2463635" y="174967"/>
                  </a:lnTo>
                  <a:close/>
                </a:path>
                <a:path w="2998470" h="356234">
                  <a:moveTo>
                    <a:pt x="2467572" y="333781"/>
                  </a:moveTo>
                  <a:lnTo>
                    <a:pt x="2410066" y="333781"/>
                  </a:lnTo>
                  <a:lnTo>
                    <a:pt x="2410066" y="332511"/>
                  </a:lnTo>
                  <a:lnTo>
                    <a:pt x="2342286" y="332511"/>
                  </a:lnTo>
                  <a:lnTo>
                    <a:pt x="2342286" y="333781"/>
                  </a:lnTo>
                  <a:lnTo>
                    <a:pt x="2309406" y="333781"/>
                  </a:lnTo>
                  <a:lnTo>
                    <a:pt x="2309406" y="345211"/>
                  </a:lnTo>
                  <a:lnTo>
                    <a:pt x="2309406" y="346481"/>
                  </a:lnTo>
                  <a:lnTo>
                    <a:pt x="2348915" y="346481"/>
                  </a:lnTo>
                  <a:lnTo>
                    <a:pt x="2348915" y="345211"/>
                  </a:lnTo>
                  <a:lnTo>
                    <a:pt x="2467572" y="345211"/>
                  </a:lnTo>
                  <a:lnTo>
                    <a:pt x="2467572" y="333781"/>
                  </a:lnTo>
                  <a:close/>
                </a:path>
                <a:path w="2998470" h="356234">
                  <a:moveTo>
                    <a:pt x="2636291" y="176898"/>
                  </a:moveTo>
                  <a:lnTo>
                    <a:pt x="2636024" y="167335"/>
                  </a:lnTo>
                  <a:lnTo>
                    <a:pt x="2613863" y="167563"/>
                  </a:lnTo>
                  <a:lnTo>
                    <a:pt x="2591765" y="168351"/>
                  </a:lnTo>
                  <a:lnTo>
                    <a:pt x="2556967" y="170738"/>
                  </a:lnTo>
                  <a:lnTo>
                    <a:pt x="2547150" y="171119"/>
                  </a:lnTo>
                  <a:lnTo>
                    <a:pt x="2506942" y="171284"/>
                  </a:lnTo>
                  <a:lnTo>
                    <a:pt x="2486114" y="171856"/>
                  </a:lnTo>
                  <a:lnTo>
                    <a:pt x="2475788" y="172300"/>
                  </a:lnTo>
                  <a:lnTo>
                    <a:pt x="2475979" y="182219"/>
                  </a:lnTo>
                  <a:lnTo>
                    <a:pt x="2496566" y="181394"/>
                  </a:lnTo>
                  <a:lnTo>
                    <a:pt x="2506992" y="181165"/>
                  </a:lnTo>
                  <a:lnTo>
                    <a:pt x="2535809" y="180911"/>
                  </a:lnTo>
                  <a:lnTo>
                    <a:pt x="2553601" y="180340"/>
                  </a:lnTo>
                  <a:lnTo>
                    <a:pt x="2600909" y="177812"/>
                  </a:lnTo>
                  <a:lnTo>
                    <a:pt x="2624417" y="177076"/>
                  </a:lnTo>
                  <a:lnTo>
                    <a:pt x="2636291" y="176898"/>
                  </a:lnTo>
                  <a:close/>
                </a:path>
                <a:path w="2998470" h="356234">
                  <a:moveTo>
                    <a:pt x="2637218" y="334302"/>
                  </a:moveTo>
                  <a:lnTo>
                    <a:pt x="2611805" y="334733"/>
                  </a:lnTo>
                  <a:lnTo>
                    <a:pt x="2566873" y="336219"/>
                  </a:lnTo>
                  <a:lnTo>
                    <a:pt x="2557107" y="336270"/>
                  </a:lnTo>
                  <a:lnTo>
                    <a:pt x="2547416" y="335953"/>
                  </a:lnTo>
                  <a:lnTo>
                    <a:pt x="2520404" y="333921"/>
                  </a:lnTo>
                  <a:lnTo>
                    <a:pt x="2511234" y="333565"/>
                  </a:lnTo>
                  <a:lnTo>
                    <a:pt x="2479929" y="333476"/>
                  </a:lnTo>
                  <a:lnTo>
                    <a:pt x="2480018" y="345605"/>
                  </a:lnTo>
                  <a:lnTo>
                    <a:pt x="2498648" y="345592"/>
                  </a:lnTo>
                  <a:lnTo>
                    <a:pt x="2516924" y="346062"/>
                  </a:lnTo>
                  <a:lnTo>
                    <a:pt x="2526233" y="346659"/>
                  </a:lnTo>
                  <a:lnTo>
                    <a:pt x="2544610" y="348195"/>
                  </a:lnTo>
                  <a:lnTo>
                    <a:pt x="2554020" y="348640"/>
                  </a:lnTo>
                  <a:lnTo>
                    <a:pt x="2564269" y="348615"/>
                  </a:lnTo>
                  <a:lnTo>
                    <a:pt x="2584691" y="347929"/>
                  </a:lnTo>
                  <a:lnTo>
                    <a:pt x="2605532" y="346989"/>
                  </a:lnTo>
                  <a:lnTo>
                    <a:pt x="2637218" y="346430"/>
                  </a:lnTo>
                  <a:lnTo>
                    <a:pt x="2637218" y="334302"/>
                  </a:lnTo>
                  <a:close/>
                </a:path>
                <a:path w="2998470" h="356234">
                  <a:moveTo>
                    <a:pt x="2803131" y="177507"/>
                  </a:moveTo>
                  <a:lnTo>
                    <a:pt x="2803118" y="176237"/>
                  </a:lnTo>
                  <a:lnTo>
                    <a:pt x="2803080" y="168617"/>
                  </a:lnTo>
                  <a:lnTo>
                    <a:pt x="2708897" y="168617"/>
                  </a:lnTo>
                  <a:lnTo>
                    <a:pt x="2708897" y="167347"/>
                  </a:lnTo>
                  <a:lnTo>
                    <a:pt x="2646222" y="167347"/>
                  </a:lnTo>
                  <a:lnTo>
                    <a:pt x="2646222" y="168617"/>
                  </a:lnTo>
                  <a:lnTo>
                    <a:pt x="2646311" y="176237"/>
                  </a:lnTo>
                  <a:lnTo>
                    <a:pt x="2674226" y="176237"/>
                  </a:lnTo>
                  <a:lnTo>
                    <a:pt x="2674226" y="177507"/>
                  </a:lnTo>
                  <a:lnTo>
                    <a:pt x="2753715" y="177507"/>
                  </a:lnTo>
                  <a:lnTo>
                    <a:pt x="2753715" y="178777"/>
                  </a:lnTo>
                  <a:lnTo>
                    <a:pt x="2803131" y="178777"/>
                  </a:lnTo>
                  <a:lnTo>
                    <a:pt x="2803131" y="177507"/>
                  </a:lnTo>
                  <a:close/>
                </a:path>
                <a:path w="2998470" h="356234">
                  <a:moveTo>
                    <a:pt x="2807131" y="333781"/>
                  </a:moveTo>
                  <a:lnTo>
                    <a:pt x="2807093" y="332511"/>
                  </a:lnTo>
                  <a:lnTo>
                    <a:pt x="2805620" y="332511"/>
                  </a:lnTo>
                  <a:lnTo>
                    <a:pt x="2805620" y="331241"/>
                  </a:lnTo>
                  <a:lnTo>
                    <a:pt x="2756839" y="331241"/>
                  </a:lnTo>
                  <a:lnTo>
                    <a:pt x="2756839" y="332511"/>
                  </a:lnTo>
                  <a:lnTo>
                    <a:pt x="2728201" y="332511"/>
                  </a:lnTo>
                  <a:lnTo>
                    <a:pt x="2728201" y="333781"/>
                  </a:lnTo>
                  <a:lnTo>
                    <a:pt x="2647035" y="333781"/>
                  </a:lnTo>
                  <a:lnTo>
                    <a:pt x="2647035" y="343941"/>
                  </a:lnTo>
                  <a:lnTo>
                    <a:pt x="2647035" y="345211"/>
                  </a:lnTo>
                  <a:lnTo>
                    <a:pt x="2647035" y="346481"/>
                  </a:lnTo>
                  <a:lnTo>
                    <a:pt x="2712364" y="346481"/>
                  </a:lnTo>
                  <a:lnTo>
                    <a:pt x="2712364" y="345211"/>
                  </a:lnTo>
                  <a:lnTo>
                    <a:pt x="2745600" y="345211"/>
                  </a:lnTo>
                  <a:lnTo>
                    <a:pt x="2745600" y="343941"/>
                  </a:lnTo>
                  <a:lnTo>
                    <a:pt x="2807131" y="343941"/>
                  </a:lnTo>
                  <a:lnTo>
                    <a:pt x="2807131" y="333781"/>
                  </a:lnTo>
                  <a:close/>
                </a:path>
                <a:path w="2998470" h="356234">
                  <a:moveTo>
                    <a:pt x="2967494" y="14884"/>
                  </a:moveTo>
                  <a:lnTo>
                    <a:pt x="2967405" y="2387"/>
                  </a:lnTo>
                  <a:lnTo>
                    <a:pt x="2893542" y="2870"/>
                  </a:lnTo>
                  <a:lnTo>
                    <a:pt x="2856661" y="2501"/>
                  </a:lnTo>
                  <a:lnTo>
                    <a:pt x="2820035" y="1016"/>
                  </a:lnTo>
                  <a:lnTo>
                    <a:pt x="2814332" y="736"/>
                  </a:lnTo>
                  <a:lnTo>
                    <a:pt x="2814332" y="13233"/>
                  </a:lnTo>
                  <a:lnTo>
                    <a:pt x="2832239" y="14249"/>
                  </a:lnTo>
                  <a:lnTo>
                    <a:pt x="2851213" y="14960"/>
                  </a:lnTo>
                  <a:lnTo>
                    <a:pt x="2870225" y="15011"/>
                  </a:lnTo>
                  <a:lnTo>
                    <a:pt x="2908274" y="14617"/>
                  </a:lnTo>
                  <a:lnTo>
                    <a:pt x="2967494" y="14884"/>
                  </a:lnTo>
                  <a:close/>
                </a:path>
                <a:path w="2998470" h="356234">
                  <a:moveTo>
                    <a:pt x="2969145" y="168986"/>
                  </a:moveTo>
                  <a:lnTo>
                    <a:pt x="2968879" y="159067"/>
                  </a:lnTo>
                  <a:lnTo>
                    <a:pt x="2961614" y="159245"/>
                  </a:lnTo>
                  <a:lnTo>
                    <a:pt x="2954464" y="159613"/>
                  </a:lnTo>
                  <a:lnTo>
                    <a:pt x="2936913" y="161417"/>
                  </a:lnTo>
                  <a:lnTo>
                    <a:pt x="2926715" y="162166"/>
                  </a:lnTo>
                  <a:lnTo>
                    <a:pt x="2916440" y="162674"/>
                  </a:lnTo>
                  <a:lnTo>
                    <a:pt x="2905696" y="163017"/>
                  </a:lnTo>
                  <a:lnTo>
                    <a:pt x="2887548" y="164147"/>
                  </a:lnTo>
                  <a:lnTo>
                    <a:pt x="2852458" y="167881"/>
                  </a:lnTo>
                  <a:lnTo>
                    <a:pt x="2834360" y="168897"/>
                  </a:lnTo>
                  <a:lnTo>
                    <a:pt x="2815437" y="168986"/>
                  </a:lnTo>
                  <a:lnTo>
                    <a:pt x="2815628" y="178828"/>
                  </a:lnTo>
                  <a:lnTo>
                    <a:pt x="2834360" y="178727"/>
                  </a:lnTo>
                  <a:lnTo>
                    <a:pt x="2852572" y="177711"/>
                  </a:lnTo>
                  <a:lnTo>
                    <a:pt x="2887649" y="173977"/>
                  </a:lnTo>
                  <a:lnTo>
                    <a:pt x="2905696" y="172847"/>
                  </a:lnTo>
                  <a:lnTo>
                    <a:pt x="2923248" y="172504"/>
                  </a:lnTo>
                  <a:lnTo>
                    <a:pt x="2931947" y="172148"/>
                  </a:lnTo>
                  <a:lnTo>
                    <a:pt x="2940596" y="171475"/>
                  </a:lnTo>
                  <a:lnTo>
                    <a:pt x="2962008" y="169430"/>
                  </a:lnTo>
                  <a:lnTo>
                    <a:pt x="2969145" y="168986"/>
                  </a:lnTo>
                  <a:close/>
                </a:path>
                <a:path w="2998470" h="356234">
                  <a:moveTo>
                    <a:pt x="2971165" y="333933"/>
                  </a:moveTo>
                  <a:lnTo>
                    <a:pt x="2895396" y="334264"/>
                  </a:lnTo>
                  <a:lnTo>
                    <a:pt x="2857563" y="333921"/>
                  </a:lnTo>
                  <a:lnTo>
                    <a:pt x="2820035" y="332460"/>
                  </a:lnTo>
                  <a:lnTo>
                    <a:pt x="2819476" y="332460"/>
                  </a:lnTo>
                  <a:lnTo>
                    <a:pt x="2819666" y="345059"/>
                  </a:lnTo>
                  <a:lnTo>
                    <a:pt x="2832341" y="345782"/>
                  </a:lnTo>
                  <a:lnTo>
                    <a:pt x="2851302" y="346506"/>
                  </a:lnTo>
                  <a:lnTo>
                    <a:pt x="2870314" y="346557"/>
                  </a:lnTo>
                  <a:lnTo>
                    <a:pt x="2908363" y="346151"/>
                  </a:lnTo>
                  <a:lnTo>
                    <a:pt x="2971165" y="346430"/>
                  </a:lnTo>
                  <a:lnTo>
                    <a:pt x="2971165" y="333933"/>
                  </a:lnTo>
                  <a:close/>
                </a:path>
                <a:path w="2998470" h="356234">
                  <a:moveTo>
                    <a:pt x="2995130" y="333844"/>
                  </a:moveTo>
                  <a:lnTo>
                    <a:pt x="2990456" y="333844"/>
                  </a:lnTo>
                  <a:lnTo>
                    <a:pt x="2985770" y="333756"/>
                  </a:lnTo>
                  <a:lnTo>
                    <a:pt x="2981083" y="333756"/>
                  </a:lnTo>
                  <a:lnTo>
                    <a:pt x="2981083" y="346341"/>
                  </a:lnTo>
                  <a:lnTo>
                    <a:pt x="2985681" y="346430"/>
                  </a:lnTo>
                  <a:lnTo>
                    <a:pt x="2990265" y="346341"/>
                  </a:lnTo>
                  <a:lnTo>
                    <a:pt x="2994863" y="346430"/>
                  </a:lnTo>
                  <a:lnTo>
                    <a:pt x="2995130" y="333844"/>
                  </a:lnTo>
                  <a:close/>
                </a:path>
                <a:path w="2998470" h="356234">
                  <a:moveTo>
                    <a:pt x="2997885" y="159067"/>
                  </a:moveTo>
                  <a:lnTo>
                    <a:pt x="2986138" y="159067"/>
                  </a:lnTo>
                  <a:lnTo>
                    <a:pt x="2978797" y="158978"/>
                  </a:lnTo>
                  <a:lnTo>
                    <a:pt x="2979064" y="168808"/>
                  </a:lnTo>
                  <a:lnTo>
                    <a:pt x="2980258" y="168808"/>
                  </a:lnTo>
                  <a:lnTo>
                    <a:pt x="2986138" y="168897"/>
                  </a:lnTo>
                  <a:lnTo>
                    <a:pt x="2997797" y="168897"/>
                  </a:lnTo>
                  <a:lnTo>
                    <a:pt x="2997797" y="162280"/>
                  </a:lnTo>
                  <a:lnTo>
                    <a:pt x="2997885" y="159067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630504" y="7150328"/>
              <a:ext cx="3015615" cy="1163320"/>
            </a:xfrm>
            <a:custGeom>
              <a:avLst/>
              <a:gdLst/>
              <a:ahLst/>
              <a:cxnLst/>
              <a:rect l="l" t="t" r="r" b="b"/>
              <a:pathLst>
                <a:path w="3015615" h="1163320">
                  <a:moveTo>
                    <a:pt x="40119" y="1144841"/>
                  </a:moveTo>
                  <a:lnTo>
                    <a:pt x="40030" y="1141628"/>
                  </a:lnTo>
                  <a:lnTo>
                    <a:pt x="0" y="1141171"/>
                  </a:lnTo>
                  <a:lnTo>
                    <a:pt x="177" y="1144384"/>
                  </a:lnTo>
                  <a:lnTo>
                    <a:pt x="279" y="1147699"/>
                  </a:lnTo>
                  <a:lnTo>
                    <a:pt x="457" y="1151089"/>
                  </a:lnTo>
                  <a:lnTo>
                    <a:pt x="40119" y="1151280"/>
                  </a:lnTo>
                  <a:lnTo>
                    <a:pt x="40119" y="1144841"/>
                  </a:lnTo>
                  <a:close/>
                </a:path>
                <a:path w="3015615" h="1163320">
                  <a:moveTo>
                    <a:pt x="40957" y="7048"/>
                  </a:moveTo>
                  <a:lnTo>
                    <a:pt x="40855" y="6413"/>
                  </a:lnTo>
                  <a:lnTo>
                    <a:pt x="40855" y="5219"/>
                  </a:lnTo>
                  <a:lnTo>
                    <a:pt x="38468" y="5118"/>
                  </a:lnTo>
                  <a:lnTo>
                    <a:pt x="36182" y="4940"/>
                  </a:lnTo>
                  <a:lnTo>
                    <a:pt x="33794" y="4851"/>
                  </a:lnTo>
                  <a:lnTo>
                    <a:pt x="28549" y="4749"/>
                  </a:lnTo>
                  <a:lnTo>
                    <a:pt x="23228" y="4572"/>
                  </a:lnTo>
                  <a:lnTo>
                    <a:pt x="17907" y="4483"/>
                  </a:lnTo>
                  <a:lnTo>
                    <a:pt x="17627" y="16052"/>
                  </a:lnTo>
                  <a:lnTo>
                    <a:pt x="18910" y="16154"/>
                  </a:lnTo>
                  <a:lnTo>
                    <a:pt x="20205" y="16154"/>
                  </a:lnTo>
                  <a:lnTo>
                    <a:pt x="21488" y="16243"/>
                  </a:lnTo>
                  <a:lnTo>
                    <a:pt x="28003" y="16522"/>
                  </a:lnTo>
                  <a:lnTo>
                    <a:pt x="40957" y="17437"/>
                  </a:lnTo>
                  <a:lnTo>
                    <a:pt x="40957" y="7048"/>
                  </a:lnTo>
                  <a:close/>
                </a:path>
                <a:path w="3015615" h="1163320">
                  <a:moveTo>
                    <a:pt x="200037" y="1141628"/>
                  </a:moveTo>
                  <a:lnTo>
                    <a:pt x="49898" y="1141628"/>
                  </a:lnTo>
                  <a:lnTo>
                    <a:pt x="49898" y="1150518"/>
                  </a:lnTo>
                  <a:lnTo>
                    <a:pt x="49949" y="1151788"/>
                  </a:lnTo>
                  <a:lnTo>
                    <a:pt x="60502" y="1151788"/>
                  </a:lnTo>
                  <a:lnTo>
                    <a:pt x="60502" y="1150518"/>
                  </a:lnTo>
                  <a:lnTo>
                    <a:pt x="200037" y="1150518"/>
                  </a:lnTo>
                  <a:lnTo>
                    <a:pt x="200037" y="1141628"/>
                  </a:lnTo>
                  <a:close/>
                </a:path>
                <a:path w="3015615" h="1163320">
                  <a:moveTo>
                    <a:pt x="200812" y="6680"/>
                  </a:moveTo>
                  <a:lnTo>
                    <a:pt x="177990" y="8102"/>
                  </a:lnTo>
                  <a:lnTo>
                    <a:pt x="155092" y="9296"/>
                  </a:lnTo>
                  <a:lnTo>
                    <a:pt x="132118" y="9918"/>
                  </a:lnTo>
                  <a:lnTo>
                    <a:pt x="109080" y="9715"/>
                  </a:lnTo>
                  <a:lnTo>
                    <a:pt x="94322" y="9029"/>
                  </a:lnTo>
                  <a:lnTo>
                    <a:pt x="50596" y="5676"/>
                  </a:lnTo>
                  <a:lnTo>
                    <a:pt x="50596" y="18173"/>
                  </a:lnTo>
                  <a:lnTo>
                    <a:pt x="88150" y="20916"/>
                  </a:lnTo>
                  <a:lnTo>
                    <a:pt x="100723" y="21577"/>
                  </a:lnTo>
                  <a:lnTo>
                    <a:pt x="118516" y="22085"/>
                  </a:lnTo>
                  <a:lnTo>
                    <a:pt x="136334" y="22047"/>
                  </a:lnTo>
                  <a:lnTo>
                    <a:pt x="154101" y="21526"/>
                  </a:lnTo>
                  <a:lnTo>
                    <a:pt x="200812" y="18719"/>
                  </a:lnTo>
                  <a:lnTo>
                    <a:pt x="200812" y="6680"/>
                  </a:lnTo>
                  <a:close/>
                </a:path>
                <a:path w="3015615" h="1163320">
                  <a:moveTo>
                    <a:pt x="357555" y="1727"/>
                  </a:moveTo>
                  <a:lnTo>
                    <a:pt x="346443" y="1168"/>
                  </a:lnTo>
                  <a:lnTo>
                    <a:pt x="340842" y="711"/>
                  </a:lnTo>
                  <a:lnTo>
                    <a:pt x="320827" y="0"/>
                  </a:lnTo>
                  <a:lnTo>
                    <a:pt x="301002" y="419"/>
                  </a:lnTo>
                  <a:lnTo>
                    <a:pt x="261226" y="2552"/>
                  </a:lnTo>
                  <a:lnTo>
                    <a:pt x="210451" y="5854"/>
                  </a:lnTo>
                  <a:lnTo>
                    <a:pt x="210451" y="18084"/>
                  </a:lnTo>
                  <a:lnTo>
                    <a:pt x="271043" y="14020"/>
                  </a:lnTo>
                  <a:lnTo>
                    <a:pt x="292773" y="12712"/>
                  </a:lnTo>
                  <a:lnTo>
                    <a:pt x="314502" y="12115"/>
                  </a:lnTo>
                  <a:lnTo>
                    <a:pt x="335610" y="12839"/>
                  </a:lnTo>
                  <a:lnTo>
                    <a:pt x="350113" y="13855"/>
                  </a:lnTo>
                  <a:lnTo>
                    <a:pt x="357466" y="14122"/>
                  </a:lnTo>
                  <a:lnTo>
                    <a:pt x="357555" y="1727"/>
                  </a:lnTo>
                  <a:close/>
                </a:path>
                <a:path w="3015615" h="1163320">
                  <a:moveTo>
                    <a:pt x="366877" y="1141628"/>
                  </a:moveTo>
                  <a:lnTo>
                    <a:pt x="366826" y="1140358"/>
                  </a:lnTo>
                  <a:lnTo>
                    <a:pt x="262305" y="1140358"/>
                  </a:lnTo>
                  <a:lnTo>
                    <a:pt x="262305" y="1141628"/>
                  </a:lnTo>
                  <a:lnTo>
                    <a:pt x="209956" y="1141628"/>
                  </a:lnTo>
                  <a:lnTo>
                    <a:pt x="209956" y="1150518"/>
                  </a:lnTo>
                  <a:lnTo>
                    <a:pt x="366877" y="1150518"/>
                  </a:lnTo>
                  <a:lnTo>
                    <a:pt x="366877" y="1141628"/>
                  </a:lnTo>
                  <a:close/>
                </a:path>
                <a:path w="3015615" h="1163320">
                  <a:moveTo>
                    <a:pt x="522922" y="17068"/>
                  </a:moveTo>
                  <a:lnTo>
                    <a:pt x="522833" y="4749"/>
                  </a:lnTo>
                  <a:lnTo>
                    <a:pt x="509701" y="5118"/>
                  </a:lnTo>
                  <a:lnTo>
                    <a:pt x="482727" y="5092"/>
                  </a:lnTo>
                  <a:lnTo>
                    <a:pt x="441858" y="4292"/>
                  </a:lnTo>
                  <a:lnTo>
                    <a:pt x="421462" y="3746"/>
                  </a:lnTo>
                  <a:lnTo>
                    <a:pt x="369671" y="2362"/>
                  </a:lnTo>
                  <a:lnTo>
                    <a:pt x="369671" y="14681"/>
                  </a:lnTo>
                  <a:lnTo>
                    <a:pt x="455993" y="16979"/>
                  </a:lnTo>
                  <a:lnTo>
                    <a:pt x="476415" y="17373"/>
                  </a:lnTo>
                  <a:lnTo>
                    <a:pt x="503377" y="17487"/>
                  </a:lnTo>
                  <a:lnTo>
                    <a:pt x="522922" y="17068"/>
                  </a:lnTo>
                  <a:close/>
                </a:path>
                <a:path w="3015615" h="1163320">
                  <a:moveTo>
                    <a:pt x="540651" y="1160462"/>
                  </a:moveTo>
                  <a:lnTo>
                    <a:pt x="540372" y="1150086"/>
                  </a:lnTo>
                  <a:lnTo>
                    <a:pt x="526910" y="1149057"/>
                  </a:lnTo>
                  <a:lnTo>
                    <a:pt x="520166" y="1148232"/>
                  </a:lnTo>
                  <a:lnTo>
                    <a:pt x="513372" y="1147140"/>
                  </a:lnTo>
                  <a:lnTo>
                    <a:pt x="498386" y="1145070"/>
                  </a:lnTo>
                  <a:lnTo>
                    <a:pt x="483577" y="1144092"/>
                  </a:lnTo>
                  <a:lnTo>
                    <a:pt x="452678" y="1143190"/>
                  </a:lnTo>
                  <a:lnTo>
                    <a:pt x="415798" y="1141704"/>
                  </a:lnTo>
                  <a:lnTo>
                    <a:pt x="397459" y="1141209"/>
                  </a:lnTo>
                  <a:lnTo>
                    <a:pt x="378853" y="1140980"/>
                  </a:lnTo>
                  <a:lnTo>
                    <a:pt x="378853" y="1150823"/>
                  </a:lnTo>
                  <a:lnTo>
                    <a:pt x="411911" y="1150912"/>
                  </a:lnTo>
                  <a:lnTo>
                    <a:pt x="422427" y="1151293"/>
                  </a:lnTo>
                  <a:lnTo>
                    <a:pt x="453694" y="1153109"/>
                  </a:lnTo>
                  <a:lnTo>
                    <a:pt x="480669" y="1153414"/>
                  </a:lnTo>
                  <a:lnTo>
                    <a:pt x="489407" y="1153947"/>
                  </a:lnTo>
                  <a:lnTo>
                    <a:pt x="496189" y="1154836"/>
                  </a:lnTo>
                  <a:lnTo>
                    <a:pt x="515759" y="1158443"/>
                  </a:lnTo>
                  <a:lnTo>
                    <a:pt x="523748" y="1159637"/>
                  </a:lnTo>
                  <a:lnTo>
                    <a:pt x="532104" y="1160195"/>
                  </a:lnTo>
                  <a:lnTo>
                    <a:pt x="540651" y="1160462"/>
                  </a:lnTo>
                  <a:close/>
                </a:path>
                <a:path w="3015615" h="1163320">
                  <a:moveTo>
                    <a:pt x="698995" y="1150518"/>
                  </a:moveTo>
                  <a:lnTo>
                    <a:pt x="698944" y="1149248"/>
                  </a:lnTo>
                  <a:lnTo>
                    <a:pt x="594944" y="1149248"/>
                  </a:lnTo>
                  <a:lnTo>
                    <a:pt x="594944" y="1150518"/>
                  </a:lnTo>
                  <a:lnTo>
                    <a:pt x="550418" y="1150518"/>
                  </a:lnTo>
                  <a:lnTo>
                    <a:pt x="550418" y="1159408"/>
                  </a:lnTo>
                  <a:lnTo>
                    <a:pt x="550545" y="1159408"/>
                  </a:lnTo>
                  <a:lnTo>
                    <a:pt x="550545" y="1160678"/>
                  </a:lnTo>
                  <a:lnTo>
                    <a:pt x="574281" y="1160678"/>
                  </a:lnTo>
                  <a:lnTo>
                    <a:pt x="574281" y="1159408"/>
                  </a:lnTo>
                  <a:lnTo>
                    <a:pt x="698995" y="1159408"/>
                  </a:lnTo>
                  <a:lnTo>
                    <a:pt x="698995" y="1150518"/>
                  </a:lnTo>
                  <a:close/>
                </a:path>
                <a:path w="3015615" h="1163320">
                  <a:moveTo>
                    <a:pt x="856056" y="1149718"/>
                  </a:moveTo>
                  <a:lnTo>
                    <a:pt x="740537" y="1149718"/>
                  </a:lnTo>
                  <a:lnTo>
                    <a:pt x="710882" y="1149616"/>
                  </a:lnTo>
                  <a:lnTo>
                    <a:pt x="710971" y="1159548"/>
                  </a:lnTo>
                  <a:lnTo>
                    <a:pt x="856056" y="1159548"/>
                  </a:lnTo>
                  <a:lnTo>
                    <a:pt x="856056" y="1149718"/>
                  </a:lnTo>
                  <a:close/>
                </a:path>
                <a:path w="3015615" h="1163320">
                  <a:moveTo>
                    <a:pt x="857707" y="14490"/>
                  </a:moveTo>
                  <a:lnTo>
                    <a:pt x="857338" y="2184"/>
                  </a:lnTo>
                  <a:lnTo>
                    <a:pt x="758177" y="2362"/>
                  </a:lnTo>
                  <a:lnTo>
                    <a:pt x="701700" y="2362"/>
                  </a:lnTo>
                  <a:lnTo>
                    <a:pt x="701700" y="14681"/>
                  </a:lnTo>
                  <a:lnTo>
                    <a:pt x="857707" y="14490"/>
                  </a:lnTo>
                  <a:close/>
                </a:path>
                <a:path w="3015615" h="1163320">
                  <a:moveTo>
                    <a:pt x="1015365" y="824001"/>
                  </a:moveTo>
                  <a:lnTo>
                    <a:pt x="865149" y="824001"/>
                  </a:lnTo>
                  <a:lnTo>
                    <a:pt x="865149" y="834174"/>
                  </a:lnTo>
                  <a:lnTo>
                    <a:pt x="923239" y="834174"/>
                  </a:lnTo>
                  <a:lnTo>
                    <a:pt x="923239" y="835444"/>
                  </a:lnTo>
                  <a:lnTo>
                    <a:pt x="946924" y="835444"/>
                  </a:lnTo>
                  <a:lnTo>
                    <a:pt x="946924" y="834174"/>
                  </a:lnTo>
                  <a:lnTo>
                    <a:pt x="1015365" y="834174"/>
                  </a:lnTo>
                  <a:lnTo>
                    <a:pt x="1015365" y="824001"/>
                  </a:lnTo>
                  <a:close/>
                </a:path>
                <a:path w="3015615" h="1163320">
                  <a:moveTo>
                    <a:pt x="1016012" y="1146771"/>
                  </a:moveTo>
                  <a:lnTo>
                    <a:pt x="962228" y="1148676"/>
                  </a:lnTo>
                  <a:lnTo>
                    <a:pt x="935202" y="1149311"/>
                  </a:lnTo>
                  <a:lnTo>
                    <a:pt x="908024" y="1149616"/>
                  </a:lnTo>
                  <a:lnTo>
                    <a:pt x="865517" y="1149718"/>
                  </a:lnTo>
                  <a:lnTo>
                    <a:pt x="865517" y="1159637"/>
                  </a:lnTo>
                  <a:lnTo>
                    <a:pt x="928154" y="1159408"/>
                  </a:lnTo>
                  <a:lnTo>
                    <a:pt x="959434" y="1158938"/>
                  </a:lnTo>
                  <a:lnTo>
                    <a:pt x="999109" y="1157795"/>
                  </a:lnTo>
                  <a:lnTo>
                    <a:pt x="1016012" y="1157071"/>
                  </a:lnTo>
                  <a:lnTo>
                    <a:pt x="1016012" y="1146771"/>
                  </a:lnTo>
                  <a:close/>
                </a:path>
                <a:path w="3015615" h="1163320">
                  <a:moveTo>
                    <a:pt x="1018209" y="17614"/>
                  </a:moveTo>
                  <a:lnTo>
                    <a:pt x="1017841" y="5308"/>
                  </a:lnTo>
                  <a:lnTo>
                    <a:pt x="966685" y="5791"/>
                  </a:lnTo>
                  <a:lnTo>
                    <a:pt x="941184" y="5638"/>
                  </a:lnTo>
                  <a:lnTo>
                    <a:pt x="915733" y="5029"/>
                  </a:lnTo>
                  <a:lnTo>
                    <a:pt x="907034" y="4533"/>
                  </a:lnTo>
                  <a:lnTo>
                    <a:pt x="889952" y="2997"/>
                  </a:lnTo>
                  <a:lnTo>
                    <a:pt x="876617" y="2273"/>
                  </a:lnTo>
                  <a:lnTo>
                    <a:pt x="867257" y="2273"/>
                  </a:lnTo>
                  <a:lnTo>
                    <a:pt x="867714" y="14592"/>
                  </a:lnTo>
                  <a:lnTo>
                    <a:pt x="875525" y="14592"/>
                  </a:lnTo>
                  <a:lnTo>
                    <a:pt x="884110" y="15062"/>
                  </a:lnTo>
                  <a:lnTo>
                    <a:pt x="901090" y="16573"/>
                  </a:lnTo>
                  <a:lnTo>
                    <a:pt x="909675" y="17157"/>
                  </a:lnTo>
                  <a:lnTo>
                    <a:pt x="930452" y="17843"/>
                  </a:lnTo>
                  <a:lnTo>
                    <a:pt x="951382" y="18072"/>
                  </a:lnTo>
                  <a:lnTo>
                    <a:pt x="1018209" y="17614"/>
                  </a:lnTo>
                  <a:close/>
                </a:path>
                <a:path w="3015615" h="1163320">
                  <a:moveTo>
                    <a:pt x="1175042" y="1151001"/>
                  </a:moveTo>
                  <a:lnTo>
                    <a:pt x="1174953" y="1141539"/>
                  </a:lnTo>
                  <a:lnTo>
                    <a:pt x="1149616" y="1141831"/>
                  </a:lnTo>
                  <a:lnTo>
                    <a:pt x="1124305" y="1142352"/>
                  </a:lnTo>
                  <a:lnTo>
                    <a:pt x="1098956" y="1143127"/>
                  </a:lnTo>
                  <a:lnTo>
                    <a:pt x="1073581" y="1144206"/>
                  </a:lnTo>
                  <a:lnTo>
                    <a:pt x="1025652" y="1146403"/>
                  </a:lnTo>
                  <a:lnTo>
                    <a:pt x="1025652" y="1156703"/>
                  </a:lnTo>
                  <a:lnTo>
                    <a:pt x="1091158" y="1153579"/>
                  </a:lnTo>
                  <a:lnTo>
                    <a:pt x="1123988" y="1152232"/>
                  </a:lnTo>
                  <a:lnTo>
                    <a:pt x="1175042" y="1151001"/>
                  </a:lnTo>
                  <a:close/>
                </a:path>
                <a:path w="3015615" h="1163320">
                  <a:moveTo>
                    <a:pt x="1175867" y="4749"/>
                  </a:moveTo>
                  <a:lnTo>
                    <a:pt x="1052423" y="4876"/>
                  </a:lnTo>
                  <a:lnTo>
                    <a:pt x="1027760" y="5118"/>
                  </a:lnTo>
                  <a:lnTo>
                    <a:pt x="1028217" y="17526"/>
                  </a:lnTo>
                  <a:lnTo>
                    <a:pt x="1127836" y="17094"/>
                  </a:lnTo>
                  <a:lnTo>
                    <a:pt x="1175867" y="17068"/>
                  </a:lnTo>
                  <a:lnTo>
                    <a:pt x="1175867" y="4749"/>
                  </a:lnTo>
                  <a:close/>
                </a:path>
                <a:path w="3015615" h="1163320">
                  <a:moveTo>
                    <a:pt x="1335087" y="1150518"/>
                  </a:moveTo>
                  <a:lnTo>
                    <a:pt x="1335036" y="1141628"/>
                  </a:lnTo>
                  <a:lnTo>
                    <a:pt x="1327658" y="1141628"/>
                  </a:lnTo>
                  <a:lnTo>
                    <a:pt x="1327658" y="1140358"/>
                  </a:lnTo>
                  <a:lnTo>
                    <a:pt x="1225638" y="1140358"/>
                  </a:lnTo>
                  <a:lnTo>
                    <a:pt x="1225638" y="1141628"/>
                  </a:lnTo>
                  <a:lnTo>
                    <a:pt x="1184910" y="1141628"/>
                  </a:lnTo>
                  <a:lnTo>
                    <a:pt x="1184910" y="1150518"/>
                  </a:lnTo>
                  <a:lnTo>
                    <a:pt x="1334427" y="1150518"/>
                  </a:lnTo>
                  <a:lnTo>
                    <a:pt x="1334427" y="1151788"/>
                  </a:lnTo>
                  <a:lnTo>
                    <a:pt x="1335087" y="1151788"/>
                  </a:lnTo>
                  <a:lnTo>
                    <a:pt x="1335087" y="1150518"/>
                  </a:lnTo>
                  <a:close/>
                </a:path>
                <a:path w="3015615" h="1163320">
                  <a:moveTo>
                    <a:pt x="1335824" y="4749"/>
                  </a:moveTo>
                  <a:lnTo>
                    <a:pt x="1185506" y="4749"/>
                  </a:lnTo>
                  <a:lnTo>
                    <a:pt x="1185506" y="17068"/>
                  </a:lnTo>
                  <a:lnTo>
                    <a:pt x="1335824" y="17068"/>
                  </a:lnTo>
                  <a:lnTo>
                    <a:pt x="1335824" y="4749"/>
                  </a:lnTo>
                  <a:close/>
                </a:path>
                <a:path w="3015615" h="1163320">
                  <a:moveTo>
                    <a:pt x="1492516" y="5816"/>
                  </a:moveTo>
                  <a:lnTo>
                    <a:pt x="1476044" y="5816"/>
                  </a:lnTo>
                  <a:lnTo>
                    <a:pt x="1476044" y="4546"/>
                  </a:lnTo>
                  <a:lnTo>
                    <a:pt x="1345463" y="4546"/>
                  </a:lnTo>
                  <a:lnTo>
                    <a:pt x="1345463" y="5816"/>
                  </a:lnTo>
                  <a:lnTo>
                    <a:pt x="1345463" y="17246"/>
                  </a:lnTo>
                  <a:lnTo>
                    <a:pt x="1484325" y="17246"/>
                  </a:lnTo>
                  <a:lnTo>
                    <a:pt x="1484325" y="18516"/>
                  </a:lnTo>
                  <a:lnTo>
                    <a:pt x="1492478" y="18516"/>
                  </a:lnTo>
                  <a:lnTo>
                    <a:pt x="1492478" y="17246"/>
                  </a:lnTo>
                  <a:lnTo>
                    <a:pt x="1492516" y="5816"/>
                  </a:lnTo>
                  <a:close/>
                </a:path>
                <a:path w="3015615" h="1163320">
                  <a:moveTo>
                    <a:pt x="1501648" y="840232"/>
                  </a:moveTo>
                  <a:lnTo>
                    <a:pt x="1501559" y="830211"/>
                  </a:lnTo>
                  <a:lnTo>
                    <a:pt x="1386865" y="830465"/>
                  </a:lnTo>
                  <a:lnTo>
                    <a:pt x="1348397" y="830122"/>
                  </a:lnTo>
                  <a:lnTo>
                    <a:pt x="1348498" y="839952"/>
                  </a:lnTo>
                  <a:lnTo>
                    <a:pt x="1386763" y="840371"/>
                  </a:lnTo>
                  <a:lnTo>
                    <a:pt x="1425079" y="840473"/>
                  </a:lnTo>
                  <a:lnTo>
                    <a:pt x="1501648" y="840232"/>
                  </a:lnTo>
                  <a:close/>
                </a:path>
                <a:path w="3015615" h="1163320">
                  <a:moveTo>
                    <a:pt x="1501927" y="1153058"/>
                  </a:moveTo>
                  <a:lnTo>
                    <a:pt x="1501914" y="1151788"/>
                  </a:lnTo>
                  <a:lnTo>
                    <a:pt x="1501876" y="1144168"/>
                  </a:lnTo>
                  <a:lnTo>
                    <a:pt x="1365072" y="1144168"/>
                  </a:lnTo>
                  <a:lnTo>
                    <a:pt x="1365072" y="1141628"/>
                  </a:lnTo>
                  <a:lnTo>
                    <a:pt x="1344917" y="1141628"/>
                  </a:lnTo>
                  <a:lnTo>
                    <a:pt x="1344917" y="1144168"/>
                  </a:lnTo>
                  <a:lnTo>
                    <a:pt x="1344968" y="1151788"/>
                  </a:lnTo>
                  <a:lnTo>
                    <a:pt x="1359471" y="1151788"/>
                  </a:lnTo>
                  <a:lnTo>
                    <a:pt x="1359471" y="1153058"/>
                  </a:lnTo>
                  <a:lnTo>
                    <a:pt x="1383068" y="1153058"/>
                  </a:lnTo>
                  <a:lnTo>
                    <a:pt x="1383068" y="1154328"/>
                  </a:lnTo>
                  <a:lnTo>
                    <a:pt x="1470177" y="1154328"/>
                  </a:lnTo>
                  <a:lnTo>
                    <a:pt x="1470177" y="1153058"/>
                  </a:lnTo>
                  <a:lnTo>
                    <a:pt x="1475803" y="1153058"/>
                  </a:lnTo>
                  <a:lnTo>
                    <a:pt x="1475803" y="1154328"/>
                  </a:lnTo>
                  <a:lnTo>
                    <a:pt x="1501927" y="1154328"/>
                  </a:lnTo>
                  <a:lnTo>
                    <a:pt x="1501927" y="1153058"/>
                  </a:lnTo>
                  <a:close/>
                </a:path>
                <a:path w="3015615" h="1163320">
                  <a:moveTo>
                    <a:pt x="1657934" y="21844"/>
                  </a:moveTo>
                  <a:lnTo>
                    <a:pt x="1657845" y="9436"/>
                  </a:lnTo>
                  <a:lnTo>
                    <a:pt x="1589455" y="10414"/>
                  </a:lnTo>
                  <a:lnTo>
                    <a:pt x="1566659" y="10363"/>
                  </a:lnTo>
                  <a:lnTo>
                    <a:pt x="1550885" y="9867"/>
                  </a:lnTo>
                  <a:lnTo>
                    <a:pt x="1535391" y="8928"/>
                  </a:lnTo>
                  <a:lnTo>
                    <a:pt x="1504594" y="6591"/>
                  </a:lnTo>
                  <a:lnTo>
                    <a:pt x="1504594" y="19088"/>
                  </a:lnTo>
                  <a:lnTo>
                    <a:pt x="1535391" y="21437"/>
                  </a:lnTo>
                  <a:lnTo>
                    <a:pt x="1550885" y="22263"/>
                  </a:lnTo>
                  <a:lnTo>
                    <a:pt x="1566659" y="22669"/>
                  </a:lnTo>
                  <a:lnTo>
                    <a:pt x="1585722" y="22682"/>
                  </a:lnTo>
                  <a:lnTo>
                    <a:pt x="1647926" y="21666"/>
                  </a:lnTo>
                  <a:lnTo>
                    <a:pt x="1652879" y="21844"/>
                  </a:lnTo>
                  <a:lnTo>
                    <a:pt x="1657934" y="21844"/>
                  </a:lnTo>
                  <a:close/>
                </a:path>
                <a:path w="3015615" h="1163320">
                  <a:moveTo>
                    <a:pt x="1675384" y="1149527"/>
                  </a:moveTo>
                  <a:lnTo>
                    <a:pt x="1674825" y="1139698"/>
                  </a:lnTo>
                  <a:lnTo>
                    <a:pt x="1644688" y="1140460"/>
                  </a:lnTo>
                  <a:lnTo>
                    <a:pt x="1554543" y="1143927"/>
                  </a:lnTo>
                  <a:lnTo>
                    <a:pt x="1523961" y="1144320"/>
                  </a:lnTo>
                  <a:lnTo>
                    <a:pt x="1513776" y="1144295"/>
                  </a:lnTo>
                  <a:lnTo>
                    <a:pt x="1513865" y="1154125"/>
                  </a:lnTo>
                  <a:lnTo>
                    <a:pt x="1534198" y="1154150"/>
                  </a:lnTo>
                  <a:lnTo>
                    <a:pt x="1554543" y="1153756"/>
                  </a:lnTo>
                  <a:lnTo>
                    <a:pt x="1628546" y="1150632"/>
                  </a:lnTo>
                  <a:lnTo>
                    <a:pt x="1663725" y="1149705"/>
                  </a:lnTo>
                  <a:lnTo>
                    <a:pt x="1675384" y="1149527"/>
                  </a:lnTo>
                  <a:close/>
                </a:path>
                <a:path w="3015615" h="1163320">
                  <a:moveTo>
                    <a:pt x="1824545" y="12166"/>
                  </a:moveTo>
                  <a:lnTo>
                    <a:pt x="1742414" y="12166"/>
                  </a:lnTo>
                  <a:lnTo>
                    <a:pt x="1742414" y="10896"/>
                  </a:lnTo>
                  <a:lnTo>
                    <a:pt x="1713064" y="10896"/>
                  </a:lnTo>
                  <a:lnTo>
                    <a:pt x="1713064" y="9626"/>
                  </a:lnTo>
                  <a:lnTo>
                    <a:pt x="1667764" y="9626"/>
                  </a:lnTo>
                  <a:lnTo>
                    <a:pt x="1667764" y="10896"/>
                  </a:lnTo>
                  <a:lnTo>
                    <a:pt x="1667776" y="12166"/>
                  </a:lnTo>
                  <a:lnTo>
                    <a:pt x="1667814" y="22339"/>
                  </a:lnTo>
                  <a:lnTo>
                    <a:pt x="1715008" y="22339"/>
                  </a:lnTo>
                  <a:lnTo>
                    <a:pt x="1715008" y="23609"/>
                  </a:lnTo>
                  <a:lnTo>
                    <a:pt x="1768398" y="23609"/>
                  </a:lnTo>
                  <a:lnTo>
                    <a:pt x="1768398" y="24879"/>
                  </a:lnTo>
                  <a:lnTo>
                    <a:pt x="1773758" y="24879"/>
                  </a:lnTo>
                  <a:lnTo>
                    <a:pt x="1773758" y="23609"/>
                  </a:lnTo>
                  <a:lnTo>
                    <a:pt x="1824507" y="23609"/>
                  </a:lnTo>
                  <a:lnTo>
                    <a:pt x="1824507" y="22339"/>
                  </a:lnTo>
                  <a:lnTo>
                    <a:pt x="1824545" y="12166"/>
                  </a:lnTo>
                  <a:close/>
                </a:path>
                <a:path w="3015615" h="1163320">
                  <a:moveTo>
                    <a:pt x="1834045" y="1158811"/>
                  </a:moveTo>
                  <a:lnTo>
                    <a:pt x="1833867" y="1149159"/>
                  </a:lnTo>
                  <a:lnTo>
                    <a:pt x="1819109" y="1148181"/>
                  </a:lnTo>
                  <a:lnTo>
                    <a:pt x="1804555" y="1146860"/>
                  </a:lnTo>
                  <a:lnTo>
                    <a:pt x="1757832" y="1141971"/>
                  </a:lnTo>
                  <a:lnTo>
                    <a:pt x="1697875" y="1139520"/>
                  </a:lnTo>
                  <a:lnTo>
                    <a:pt x="1691259" y="1139698"/>
                  </a:lnTo>
                  <a:lnTo>
                    <a:pt x="1684655" y="1139698"/>
                  </a:lnTo>
                  <a:lnTo>
                    <a:pt x="1685112" y="1146225"/>
                  </a:lnTo>
                  <a:lnTo>
                    <a:pt x="1685201" y="1149527"/>
                  </a:lnTo>
                  <a:lnTo>
                    <a:pt x="1709699" y="1149807"/>
                  </a:lnTo>
                  <a:lnTo>
                    <a:pt x="1734045" y="1150708"/>
                  </a:lnTo>
                  <a:lnTo>
                    <a:pt x="1758302" y="1152359"/>
                  </a:lnTo>
                  <a:lnTo>
                    <a:pt x="1795360" y="1156271"/>
                  </a:lnTo>
                  <a:lnTo>
                    <a:pt x="1808226" y="1157351"/>
                  </a:lnTo>
                  <a:lnTo>
                    <a:pt x="1821116" y="1158176"/>
                  </a:lnTo>
                  <a:lnTo>
                    <a:pt x="1834045" y="1158811"/>
                  </a:lnTo>
                  <a:close/>
                </a:path>
                <a:path w="3015615" h="1163320">
                  <a:moveTo>
                    <a:pt x="1990966" y="1150518"/>
                  </a:moveTo>
                  <a:lnTo>
                    <a:pt x="1888744" y="1150518"/>
                  </a:lnTo>
                  <a:lnTo>
                    <a:pt x="1888744" y="1149248"/>
                  </a:lnTo>
                  <a:lnTo>
                    <a:pt x="1845805" y="1149248"/>
                  </a:lnTo>
                  <a:lnTo>
                    <a:pt x="1845805" y="1150518"/>
                  </a:lnTo>
                  <a:lnTo>
                    <a:pt x="1845856" y="1159408"/>
                  </a:lnTo>
                  <a:lnTo>
                    <a:pt x="1990966" y="1159408"/>
                  </a:lnTo>
                  <a:lnTo>
                    <a:pt x="1990966" y="1150518"/>
                  </a:lnTo>
                  <a:close/>
                </a:path>
                <a:path w="3015615" h="1163320">
                  <a:moveTo>
                    <a:pt x="2147379" y="13436"/>
                  </a:moveTo>
                  <a:lnTo>
                    <a:pt x="2002713" y="13436"/>
                  </a:lnTo>
                  <a:lnTo>
                    <a:pt x="2002713" y="23609"/>
                  </a:lnTo>
                  <a:lnTo>
                    <a:pt x="2147379" y="23609"/>
                  </a:lnTo>
                  <a:lnTo>
                    <a:pt x="2147379" y="13436"/>
                  </a:lnTo>
                  <a:close/>
                </a:path>
                <a:path w="3015615" h="1163320">
                  <a:moveTo>
                    <a:pt x="2156891" y="1154582"/>
                  </a:moveTo>
                  <a:lnTo>
                    <a:pt x="2156803" y="1152194"/>
                  </a:lnTo>
                  <a:lnTo>
                    <a:pt x="2116505" y="1150277"/>
                  </a:lnTo>
                  <a:lnTo>
                    <a:pt x="2102993" y="1149807"/>
                  </a:lnTo>
                  <a:lnTo>
                    <a:pt x="2082533" y="1149464"/>
                  </a:lnTo>
                  <a:lnTo>
                    <a:pt x="2000427" y="1149616"/>
                  </a:lnTo>
                  <a:lnTo>
                    <a:pt x="2000427" y="1159090"/>
                  </a:lnTo>
                  <a:lnTo>
                    <a:pt x="2051812" y="1158900"/>
                  </a:lnTo>
                  <a:lnTo>
                    <a:pt x="2077453" y="1159090"/>
                  </a:lnTo>
                  <a:lnTo>
                    <a:pt x="2102993" y="1159548"/>
                  </a:lnTo>
                  <a:lnTo>
                    <a:pt x="2156803" y="1161935"/>
                  </a:lnTo>
                  <a:lnTo>
                    <a:pt x="2156891" y="1154582"/>
                  </a:lnTo>
                  <a:close/>
                </a:path>
                <a:path w="3015615" h="1163320">
                  <a:moveTo>
                    <a:pt x="2312720" y="18351"/>
                  </a:moveTo>
                  <a:lnTo>
                    <a:pt x="2312619" y="5676"/>
                  </a:lnTo>
                  <a:lnTo>
                    <a:pt x="2255482" y="8305"/>
                  </a:lnTo>
                  <a:lnTo>
                    <a:pt x="2226805" y="9182"/>
                  </a:lnTo>
                  <a:lnTo>
                    <a:pt x="2188222" y="9398"/>
                  </a:lnTo>
                  <a:lnTo>
                    <a:pt x="2169071" y="10033"/>
                  </a:lnTo>
                  <a:lnTo>
                    <a:pt x="2159558" y="10541"/>
                  </a:lnTo>
                  <a:lnTo>
                    <a:pt x="2159558" y="23037"/>
                  </a:lnTo>
                  <a:lnTo>
                    <a:pt x="2181631" y="22059"/>
                  </a:lnTo>
                  <a:lnTo>
                    <a:pt x="2192807" y="21780"/>
                  </a:lnTo>
                  <a:lnTo>
                    <a:pt x="2225433" y="21717"/>
                  </a:lnTo>
                  <a:lnTo>
                    <a:pt x="2246553" y="21247"/>
                  </a:lnTo>
                  <a:lnTo>
                    <a:pt x="2267610" y="20434"/>
                  </a:lnTo>
                  <a:lnTo>
                    <a:pt x="2296744" y="18910"/>
                  </a:lnTo>
                  <a:lnTo>
                    <a:pt x="2312720" y="18351"/>
                  </a:lnTo>
                  <a:close/>
                </a:path>
                <a:path w="3015615" h="1163320">
                  <a:moveTo>
                    <a:pt x="2330615" y="1162583"/>
                  </a:moveTo>
                  <a:lnTo>
                    <a:pt x="2330437" y="1152931"/>
                  </a:lnTo>
                  <a:lnTo>
                    <a:pt x="2216721" y="1152601"/>
                  </a:lnTo>
                  <a:lnTo>
                    <a:pt x="2178837" y="1152652"/>
                  </a:lnTo>
                  <a:lnTo>
                    <a:pt x="2168741" y="1152474"/>
                  </a:lnTo>
                  <a:lnTo>
                    <a:pt x="2168829" y="1162304"/>
                  </a:lnTo>
                  <a:lnTo>
                    <a:pt x="2178837" y="1162481"/>
                  </a:lnTo>
                  <a:lnTo>
                    <a:pt x="2330615" y="1162583"/>
                  </a:lnTo>
                  <a:close/>
                </a:path>
                <a:path w="3015615" h="1163320">
                  <a:moveTo>
                    <a:pt x="2479421" y="4546"/>
                  </a:moveTo>
                  <a:lnTo>
                    <a:pt x="2414193" y="4546"/>
                  </a:lnTo>
                  <a:lnTo>
                    <a:pt x="2414193" y="3276"/>
                  </a:lnTo>
                  <a:lnTo>
                    <a:pt x="2365641" y="3276"/>
                  </a:lnTo>
                  <a:lnTo>
                    <a:pt x="2365641" y="4546"/>
                  </a:lnTo>
                  <a:lnTo>
                    <a:pt x="2322576" y="4546"/>
                  </a:lnTo>
                  <a:lnTo>
                    <a:pt x="2322576" y="15976"/>
                  </a:lnTo>
                  <a:lnTo>
                    <a:pt x="2322626" y="17246"/>
                  </a:lnTo>
                  <a:lnTo>
                    <a:pt x="2374188" y="17246"/>
                  </a:lnTo>
                  <a:lnTo>
                    <a:pt x="2374188" y="15976"/>
                  </a:lnTo>
                  <a:lnTo>
                    <a:pt x="2453106" y="15976"/>
                  </a:lnTo>
                  <a:lnTo>
                    <a:pt x="2453106" y="17246"/>
                  </a:lnTo>
                  <a:lnTo>
                    <a:pt x="2470518" y="17246"/>
                  </a:lnTo>
                  <a:lnTo>
                    <a:pt x="2470518" y="15976"/>
                  </a:lnTo>
                  <a:lnTo>
                    <a:pt x="2479421" y="15976"/>
                  </a:lnTo>
                  <a:lnTo>
                    <a:pt x="2479421" y="4546"/>
                  </a:lnTo>
                  <a:close/>
                </a:path>
                <a:path w="3015615" h="1163320">
                  <a:moveTo>
                    <a:pt x="2488831" y="1153058"/>
                  </a:moveTo>
                  <a:lnTo>
                    <a:pt x="2340292" y="1153058"/>
                  </a:lnTo>
                  <a:lnTo>
                    <a:pt x="2340292" y="1161948"/>
                  </a:lnTo>
                  <a:lnTo>
                    <a:pt x="2340445" y="1161948"/>
                  </a:lnTo>
                  <a:lnTo>
                    <a:pt x="2340445" y="1163218"/>
                  </a:lnTo>
                  <a:lnTo>
                    <a:pt x="2488831" y="1163218"/>
                  </a:lnTo>
                  <a:lnTo>
                    <a:pt x="2488831" y="1161948"/>
                  </a:lnTo>
                  <a:lnTo>
                    <a:pt x="2488831" y="1153058"/>
                  </a:lnTo>
                  <a:close/>
                </a:path>
                <a:path w="3015615" h="1163320">
                  <a:moveTo>
                    <a:pt x="2645841" y="1147508"/>
                  </a:moveTo>
                  <a:lnTo>
                    <a:pt x="2620645" y="1148880"/>
                  </a:lnTo>
                  <a:lnTo>
                    <a:pt x="2607995" y="1149388"/>
                  </a:lnTo>
                  <a:lnTo>
                    <a:pt x="2595245" y="1149616"/>
                  </a:lnTo>
                  <a:lnTo>
                    <a:pt x="2576157" y="1150124"/>
                  </a:lnTo>
                  <a:lnTo>
                    <a:pt x="2538234" y="1152055"/>
                  </a:lnTo>
                  <a:lnTo>
                    <a:pt x="2512974" y="1152740"/>
                  </a:lnTo>
                  <a:lnTo>
                    <a:pt x="2500668" y="1152740"/>
                  </a:lnTo>
                  <a:lnTo>
                    <a:pt x="2500769" y="1162583"/>
                  </a:lnTo>
                  <a:lnTo>
                    <a:pt x="2506916" y="1162481"/>
                  </a:lnTo>
                  <a:lnTo>
                    <a:pt x="2512974" y="1162583"/>
                  </a:lnTo>
                  <a:lnTo>
                    <a:pt x="2538234" y="1161923"/>
                  </a:lnTo>
                  <a:lnTo>
                    <a:pt x="2576157" y="1159967"/>
                  </a:lnTo>
                  <a:lnTo>
                    <a:pt x="2607957" y="1159205"/>
                  </a:lnTo>
                  <a:lnTo>
                    <a:pt x="2645841" y="1157338"/>
                  </a:lnTo>
                  <a:lnTo>
                    <a:pt x="2645841" y="1147508"/>
                  </a:lnTo>
                  <a:close/>
                </a:path>
                <a:path w="3015615" h="1163320">
                  <a:moveTo>
                    <a:pt x="2647683" y="17246"/>
                  </a:moveTo>
                  <a:lnTo>
                    <a:pt x="2647315" y="5029"/>
                  </a:lnTo>
                  <a:lnTo>
                    <a:pt x="2625306" y="5473"/>
                  </a:lnTo>
                  <a:lnTo>
                    <a:pt x="2583675" y="7112"/>
                  </a:lnTo>
                  <a:lnTo>
                    <a:pt x="2573909" y="7188"/>
                  </a:lnTo>
                  <a:lnTo>
                    <a:pt x="2564219" y="6870"/>
                  </a:lnTo>
                  <a:lnTo>
                    <a:pt x="2537206" y="4826"/>
                  </a:lnTo>
                  <a:lnTo>
                    <a:pt x="2528036" y="4483"/>
                  </a:lnTo>
                  <a:lnTo>
                    <a:pt x="2491587" y="4381"/>
                  </a:lnTo>
                  <a:lnTo>
                    <a:pt x="2491587" y="16522"/>
                  </a:lnTo>
                  <a:lnTo>
                    <a:pt x="2512872" y="16395"/>
                  </a:lnTo>
                  <a:lnTo>
                    <a:pt x="2523413" y="16535"/>
                  </a:lnTo>
                  <a:lnTo>
                    <a:pt x="2533827" y="16891"/>
                  </a:lnTo>
                  <a:lnTo>
                    <a:pt x="2543124" y="17475"/>
                  </a:lnTo>
                  <a:lnTo>
                    <a:pt x="2561501" y="19011"/>
                  </a:lnTo>
                  <a:lnTo>
                    <a:pt x="2570911" y="19456"/>
                  </a:lnTo>
                  <a:lnTo>
                    <a:pt x="2581160" y="19443"/>
                  </a:lnTo>
                  <a:lnTo>
                    <a:pt x="2601582" y="18745"/>
                  </a:lnTo>
                  <a:lnTo>
                    <a:pt x="2620784" y="17856"/>
                  </a:lnTo>
                  <a:lnTo>
                    <a:pt x="2647683" y="17246"/>
                  </a:lnTo>
                  <a:close/>
                </a:path>
                <a:path w="3015615" h="1163320">
                  <a:moveTo>
                    <a:pt x="2819019" y="2006"/>
                  </a:moveTo>
                  <a:lnTo>
                    <a:pt x="2781363" y="2006"/>
                  </a:lnTo>
                  <a:lnTo>
                    <a:pt x="2781363" y="3276"/>
                  </a:lnTo>
                  <a:lnTo>
                    <a:pt x="2750337" y="3276"/>
                  </a:lnTo>
                  <a:lnTo>
                    <a:pt x="2750337" y="4546"/>
                  </a:lnTo>
                  <a:lnTo>
                    <a:pt x="2657310" y="4546"/>
                  </a:lnTo>
                  <a:lnTo>
                    <a:pt x="2657310" y="14706"/>
                  </a:lnTo>
                  <a:lnTo>
                    <a:pt x="2657525" y="14706"/>
                  </a:lnTo>
                  <a:lnTo>
                    <a:pt x="2657525" y="15976"/>
                  </a:lnTo>
                  <a:lnTo>
                    <a:pt x="2657576" y="17246"/>
                  </a:lnTo>
                  <a:lnTo>
                    <a:pt x="2736151" y="17246"/>
                  </a:lnTo>
                  <a:lnTo>
                    <a:pt x="2736151" y="15976"/>
                  </a:lnTo>
                  <a:lnTo>
                    <a:pt x="2769705" y="15976"/>
                  </a:lnTo>
                  <a:lnTo>
                    <a:pt x="2769705" y="14706"/>
                  </a:lnTo>
                  <a:lnTo>
                    <a:pt x="2818968" y="14706"/>
                  </a:lnTo>
                  <a:lnTo>
                    <a:pt x="2818968" y="4546"/>
                  </a:lnTo>
                  <a:lnTo>
                    <a:pt x="2819006" y="3276"/>
                  </a:lnTo>
                  <a:lnTo>
                    <a:pt x="2819019" y="2006"/>
                  </a:lnTo>
                  <a:close/>
                </a:path>
                <a:path w="3015615" h="1163320">
                  <a:moveTo>
                    <a:pt x="2828442" y="1153058"/>
                  </a:moveTo>
                  <a:lnTo>
                    <a:pt x="2828429" y="1147978"/>
                  </a:lnTo>
                  <a:lnTo>
                    <a:pt x="2816212" y="1147978"/>
                  </a:lnTo>
                  <a:lnTo>
                    <a:pt x="2816212" y="1146708"/>
                  </a:lnTo>
                  <a:lnTo>
                    <a:pt x="2655303" y="1146708"/>
                  </a:lnTo>
                  <a:lnTo>
                    <a:pt x="2655303" y="1147978"/>
                  </a:lnTo>
                  <a:lnTo>
                    <a:pt x="2655303" y="1153058"/>
                  </a:lnTo>
                  <a:lnTo>
                    <a:pt x="2655303" y="1156868"/>
                  </a:lnTo>
                  <a:lnTo>
                    <a:pt x="2814828" y="1156868"/>
                  </a:lnTo>
                  <a:lnTo>
                    <a:pt x="2814828" y="1158138"/>
                  </a:lnTo>
                  <a:lnTo>
                    <a:pt x="2828404" y="1158138"/>
                  </a:lnTo>
                  <a:lnTo>
                    <a:pt x="2828404" y="1156868"/>
                  </a:lnTo>
                  <a:lnTo>
                    <a:pt x="2828442" y="1153058"/>
                  </a:lnTo>
                  <a:close/>
                </a:path>
                <a:path w="3015615" h="1163320">
                  <a:moveTo>
                    <a:pt x="3002165" y="1153058"/>
                  </a:moveTo>
                  <a:lnTo>
                    <a:pt x="3002000" y="1153058"/>
                  </a:lnTo>
                  <a:lnTo>
                    <a:pt x="3002000" y="1150518"/>
                  </a:lnTo>
                  <a:lnTo>
                    <a:pt x="3001835" y="1150518"/>
                  </a:lnTo>
                  <a:lnTo>
                    <a:pt x="3001835" y="1149248"/>
                  </a:lnTo>
                  <a:lnTo>
                    <a:pt x="2987002" y="1149248"/>
                  </a:lnTo>
                  <a:lnTo>
                    <a:pt x="2987002" y="1150518"/>
                  </a:lnTo>
                  <a:lnTo>
                    <a:pt x="2865920" y="1150518"/>
                  </a:lnTo>
                  <a:lnTo>
                    <a:pt x="2865920" y="1149248"/>
                  </a:lnTo>
                  <a:lnTo>
                    <a:pt x="2840418" y="1149248"/>
                  </a:lnTo>
                  <a:lnTo>
                    <a:pt x="2840418" y="1150518"/>
                  </a:lnTo>
                  <a:lnTo>
                    <a:pt x="2840444" y="1153058"/>
                  </a:lnTo>
                  <a:lnTo>
                    <a:pt x="2840482" y="1159408"/>
                  </a:lnTo>
                  <a:lnTo>
                    <a:pt x="2865742" y="1159408"/>
                  </a:lnTo>
                  <a:lnTo>
                    <a:pt x="2865742" y="1160678"/>
                  </a:lnTo>
                  <a:lnTo>
                    <a:pt x="2955442" y="1160678"/>
                  </a:lnTo>
                  <a:lnTo>
                    <a:pt x="2955442" y="1159408"/>
                  </a:lnTo>
                  <a:lnTo>
                    <a:pt x="3002165" y="1159408"/>
                  </a:lnTo>
                  <a:lnTo>
                    <a:pt x="3002165" y="1153058"/>
                  </a:lnTo>
                  <a:close/>
                </a:path>
                <a:path w="3015615" h="1163320">
                  <a:moveTo>
                    <a:pt x="3015615" y="4940"/>
                  </a:moveTo>
                  <a:lnTo>
                    <a:pt x="3008452" y="4851"/>
                  </a:lnTo>
                  <a:lnTo>
                    <a:pt x="2994215" y="4851"/>
                  </a:lnTo>
                  <a:lnTo>
                    <a:pt x="2994215" y="9080"/>
                  </a:lnTo>
                  <a:lnTo>
                    <a:pt x="2994304" y="13208"/>
                  </a:lnTo>
                  <a:lnTo>
                    <a:pt x="2994304" y="17437"/>
                  </a:lnTo>
                  <a:lnTo>
                    <a:pt x="3001289" y="17348"/>
                  </a:lnTo>
                  <a:lnTo>
                    <a:pt x="3008261" y="17348"/>
                  </a:lnTo>
                  <a:lnTo>
                    <a:pt x="3015246" y="17437"/>
                  </a:lnTo>
                  <a:lnTo>
                    <a:pt x="3015424" y="9080"/>
                  </a:lnTo>
                  <a:lnTo>
                    <a:pt x="3015615" y="4940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634911" y="7795589"/>
              <a:ext cx="3009900" cy="358140"/>
            </a:xfrm>
            <a:custGeom>
              <a:avLst/>
              <a:gdLst/>
              <a:ahLst/>
              <a:cxnLst/>
              <a:rect l="l" t="t" r="r" b="b"/>
              <a:pathLst>
                <a:path w="3009900" h="358140">
                  <a:moveTo>
                    <a:pt x="39027" y="336753"/>
                  </a:moveTo>
                  <a:lnTo>
                    <a:pt x="35712" y="336562"/>
                  </a:lnTo>
                  <a:lnTo>
                    <a:pt x="32600" y="336296"/>
                  </a:lnTo>
                  <a:lnTo>
                    <a:pt x="29286" y="336207"/>
                  </a:lnTo>
                  <a:lnTo>
                    <a:pt x="1016" y="335470"/>
                  </a:lnTo>
                  <a:lnTo>
                    <a:pt x="279" y="343001"/>
                  </a:lnTo>
                  <a:lnTo>
                    <a:pt x="0" y="346862"/>
                  </a:lnTo>
                  <a:lnTo>
                    <a:pt x="5689" y="347141"/>
                  </a:lnTo>
                  <a:lnTo>
                    <a:pt x="11391" y="347319"/>
                  </a:lnTo>
                  <a:lnTo>
                    <a:pt x="24333" y="347967"/>
                  </a:lnTo>
                  <a:lnTo>
                    <a:pt x="31584" y="348424"/>
                  </a:lnTo>
                  <a:lnTo>
                    <a:pt x="38747" y="348970"/>
                  </a:lnTo>
                  <a:lnTo>
                    <a:pt x="38938" y="344843"/>
                  </a:lnTo>
                  <a:lnTo>
                    <a:pt x="38938" y="340791"/>
                  </a:lnTo>
                  <a:lnTo>
                    <a:pt x="39027" y="336753"/>
                  </a:lnTo>
                  <a:close/>
                </a:path>
                <a:path w="3009900" h="358140">
                  <a:moveTo>
                    <a:pt x="39116" y="177876"/>
                  </a:moveTo>
                  <a:lnTo>
                    <a:pt x="39027" y="174561"/>
                  </a:lnTo>
                  <a:lnTo>
                    <a:pt x="39027" y="171259"/>
                  </a:lnTo>
                  <a:lnTo>
                    <a:pt x="38836" y="168046"/>
                  </a:lnTo>
                  <a:lnTo>
                    <a:pt x="33693" y="167678"/>
                  </a:lnTo>
                  <a:lnTo>
                    <a:pt x="28562" y="167398"/>
                  </a:lnTo>
                  <a:lnTo>
                    <a:pt x="23418" y="167309"/>
                  </a:lnTo>
                  <a:lnTo>
                    <a:pt x="15697" y="167119"/>
                  </a:lnTo>
                  <a:lnTo>
                    <a:pt x="177" y="167119"/>
                  </a:lnTo>
                  <a:lnTo>
                    <a:pt x="177" y="170332"/>
                  </a:lnTo>
                  <a:lnTo>
                    <a:pt x="368" y="176860"/>
                  </a:lnTo>
                  <a:lnTo>
                    <a:pt x="8077" y="176771"/>
                  </a:lnTo>
                  <a:lnTo>
                    <a:pt x="15697" y="176771"/>
                  </a:lnTo>
                  <a:lnTo>
                    <a:pt x="28651" y="177228"/>
                  </a:lnTo>
                  <a:lnTo>
                    <a:pt x="33883" y="177507"/>
                  </a:lnTo>
                  <a:lnTo>
                    <a:pt x="39116" y="177876"/>
                  </a:lnTo>
                  <a:close/>
                </a:path>
                <a:path w="3009900" h="358140">
                  <a:moveTo>
                    <a:pt x="199072" y="337769"/>
                  </a:moveTo>
                  <a:lnTo>
                    <a:pt x="175526" y="339344"/>
                  </a:lnTo>
                  <a:lnTo>
                    <a:pt x="151980" y="340588"/>
                  </a:lnTo>
                  <a:lnTo>
                    <a:pt x="128371" y="341249"/>
                  </a:lnTo>
                  <a:lnTo>
                    <a:pt x="104673" y="341071"/>
                  </a:lnTo>
                  <a:lnTo>
                    <a:pt x="90665" y="340410"/>
                  </a:lnTo>
                  <a:lnTo>
                    <a:pt x="49212" y="337210"/>
                  </a:lnTo>
                  <a:lnTo>
                    <a:pt x="48844" y="349707"/>
                  </a:lnTo>
                  <a:lnTo>
                    <a:pt x="84467" y="352285"/>
                  </a:lnTo>
                  <a:lnTo>
                    <a:pt x="96418" y="352920"/>
                  </a:lnTo>
                  <a:lnTo>
                    <a:pt x="114211" y="353441"/>
                  </a:lnTo>
                  <a:lnTo>
                    <a:pt x="132016" y="353390"/>
                  </a:lnTo>
                  <a:lnTo>
                    <a:pt x="149796" y="352882"/>
                  </a:lnTo>
                  <a:lnTo>
                    <a:pt x="198704" y="349986"/>
                  </a:lnTo>
                  <a:lnTo>
                    <a:pt x="199072" y="337769"/>
                  </a:lnTo>
                  <a:close/>
                </a:path>
                <a:path w="3009900" h="358140">
                  <a:moveTo>
                    <a:pt x="199250" y="183388"/>
                  </a:moveTo>
                  <a:lnTo>
                    <a:pt x="198983" y="173558"/>
                  </a:lnTo>
                  <a:lnTo>
                    <a:pt x="142443" y="173824"/>
                  </a:lnTo>
                  <a:lnTo>
                    <a:pt x="121234" y="173583"/>
                  </a:lnTo>
                  <a:lnTo>
                    <a:pt x="100177" y="172732"/>
                  </a:lnTo>
                  <a:lnTo>
                    <a:pt x="48666" y="168681"/>
                  </a:lnTo>
                  <a:lnTo>
                    <a:pt x="48945" y="178511"/>
                  </a:lnTo>
                  <a:lnTo>
                    <a:pt x="89357" y="181889"/>
                  </a:lnTo>
                  <a:lnTo>
                    <a:pt x="102933" y="182740"/>
                  </a:lnTo>
                  <a:lnTo>
                    <a:pt x="123317" y="183451"/>
                  </a:lnTo>
                  <a:lnTo>
                    <a:pt x="143814" y="183654"/>
                  </a:lnTo>
                  <a:lnTo>
                    <a:pt x="199250" y="183388"/>
                  </a:lnTo>
                  <a:close/>
                </a:path>
                <a:path w="3009900" h="358140">
                  <a:moveTo>
                    <a:pt x="362331" y="183845"/>
                  </a:moveTo>
                  <a:lnTo>
                    <a:pt x="362140" y="173456"/>
                  </a:lnTo>
                  <a:lnTo>
                    <a:pt x="208800" y="173558"/>
                  </a:lnTo>
                  <a:lnTo>
                    <a:pt x="209080" y="183388"/>
                  </a:lnTo>
                  <a:lnTo>
                    <a:pt x="362331" y="183845"/>
                  </a:lnTo>
                  <a:close/>
                </a:path>
                <a:path w="3009900" h="358140">
                  <a:moveTo>
                    <a:pt x="363156" y="12115"/>
                  </a:moveTo>
                  <a:lnTo>
                    <a:pt x="363067" y="2184"/>
                  </a:lnTo>
                  <a:lnTo>
                    <a:pt x="349796" y="1574"/>
                  </a:lnTo>
                  <a:lnTo>
                    <a:pt x="343154" y="1193"/>
                  </a:lnTo>
                  <a:lnTo>
                    <a:pt x="336524" y="711"/>
                  </a:lnTo>
                  <a:lnTo>
                    <a:pt x="316458" y="0"/>
                  </a:lnTo>
                  <a:lnTo>
                    <a:pt x="296608" y="419"/>
                  </a:lnTo>
                  <a:lnTo>
                    <a:pt x="230009" y="4152"/>
                  </a:lnTo>
                  <a:lnTo>
                    <a:pt x="203200" y="6032"/>
                  </a:lnTo>
                  <a:lnTo>
                    <a:pt x="203288" y="18262"/>
                  </a:lnTo>
                  <a:lnTo>
                    <a:pt x="288455" y="12712"/>
                  </a:lnTo>
                  <a:lnTo>
                    <a:pt x="310184" y="12115"/>
                  </a:lnTo>
                  <a:lnTo>
                    <a:pt x="331292" y="12839"/>
                  </a:lnTo>
                  <a:lnTo>
                    <a:pt x="339229" y="13398"/>
                  </a:lnTo>
                  <a:lnTo>
                    <a:pt x="347192" y="13843"/>
                  </a:lnTo>
                  <a:lnTo>
                    <a:pt x="363156" y="14490"/>
                  </a:lnTo>
                  <a:lnTo>
                    <a:pt x="363156" y="12115"/>
                  </a:lnTo>
                  <a:close/>
                </a:path>
                <a:path w="3009900" h="358140">
                  <a:moveTo>
                    <a:pt x="364629" y="346036"/>
                  </a:moveTo>
                  <a:lnTo>
                    <a:pt x="364350" y="333717"/>
                  </a:lnTo>
                  <a:lnTo>
                    <a:pt x="343395" y="332740"/>
                  </a:lnTo>
                  <a:lnTo>
                    <a:pt x="336435" y="332244"/>
                  </a:lnTo>
                  <a:lnTo>
                    <a:pt x="316420" y="331431"/>
                  </a:lnTo>
                  <a:lnTo>
                    <a:pt x="296595" y="331812"/>
                  </a:lnTo>
                  <a:lnTo>
                    <a:pt x="256819" y="333997"/>
                  </a:lnTo>
                  <a:lnTo>
                    <a:pt x="221043" y="336245"/>
                  </a:lnTo>
                  <a:lnTo>
                    <a:pt x="209080" y="337121"/>
                  </a:lnTo>
                  <a:lnTo>
                    <a:pt x="208711" y="349338"/>
                  </a:lnTo>
                  <a:lnTo>
                    <a:pt x="266636" y="345465"/>
                  </a:lnTo>
                  <a:lnTo>
                    <a:pt x="288366" y="344157"/>
                  </a:lnTo>
                  <a:lnTo>
                    <a:pt x="310095" y="343560"/>
                  </a:lnTo>
                  <a:lnTo>
                    <a:pt x="331203" y="344284"/>
                  </a:lnTo>
                  <a:lnTo>
                    <a:pt x="347916" y="345363"/>
                  </a:lnTo>
                  <a:lnTo>
                    <a:pt x="364629" y="346036"/>
                  </a:lnTo>
                  <a:close/>
                </a:path>
                <a:path w="3009900" h="358140">
                  <a:moveTo>
                    <a:pt x="530821" y="335927"/>
                  </a:moveTo>
                  <a:lnTo>
                    <a:pt x="506742" y="336511"/>
                  </a:lnTo>
                  <a:lnTo>
                    <a:pt x="478282" y="336486"/>
                  </a:lnTo>
                  <a:lnTo>
                    <a:pt x="437451" y="335648"/>
                  </a:lnTo>
                  <a:lnTo>
                    <a:pt x="417055" y="335102"/>
                  </a:lnTo>
                  <a:lnTo>
                    <a:pt x="376656" y="334175"/>
                  </a:lnTo>
                  <a:lnTo>
                    <a:pt x="377024" y="346405"/>
                  </a:lnTo>
                  <a:lnTo>
                    <a:pt x="451586" y="348335"/>
                  </a:lnTo>
                  <a:lnTo>
                    <a:pt x="472008" y="348729"/>
                  </a:lnTo>
                  <a:lnTo>
                    <a:pt x="502018" y="348830"/>
                  </a:lnTo>
                  <a:lnTo>
                    <a:pt x="530733" y="348234"/>
                  </a:lnTo>
                  <a:lnTo>
                    <a:pt x="530821" y="335927"/>
                  </a:lnTo>
                  <a:close/>
                </a:path>
                <a:path w="3009900" h="358140">
                  <a:moveTo>
                    <a:pt x="531837" y="181267"/>
                  </a:moveTo>
                  <a:lnTo>
                    <a:pt x="531647" y="171437"/>
                  </a:lnTo>
                  <a:lnTo>
                    <a:pt x="522554" y="171627"/>
                  </a:lnTo>
                  <a:lnTo>
                    <a:pt x="482219" y="172961"/>
                  </a:lnTo>
                  <a:lnTo>
                    <a:pt x="462051" y="173355"/>
                  </a:lnTo>
                  <a:lnTo>
                    <a:pt x="441756" y="173456"/>
                  </a:lnTo>
                  <a:lnTo>
                    <a:pt x="374167" y="173456"/>
                  </a:lnTo>
                  <a:lnTo>
                    <a:pt x="374446" y="180352"/>
                  </a:lnTo>
                  <a:lnTo>
                    <a:pt x="374446" y="183845"/>
                  </a:lnTo>
                  <a:lnTo>
                    <a:pt x="411607" y="183743"/>
                  </a:lnTo>
                  <a:lnTo>
                    <a:pt x="448678" y="183375"/>
                  </a:lnTo>
                  <a:lnTo>
                    <a:pt x="485660" y="182638"/>
                  </a:lnTo>
                  <a:lnTo>
                    <a:pt x="525678" y="181368"/>
                  </a:lnTo>
                  <a:lnTo>
                    <a:pt x="531837" y="181267"/>
                  </a:lnTo>
                  <a:close/>
                </a:path>
                <a:path w="3009900" h="358140">
                  <a:moveTo>
                    <a:pt x="694067" y="180009"/>
                  </a:moveTo>
                  <a:lnTo>
                    <a:pt x="693978" y="171119"/>
                  </a:lnTo>
                  <a:lnTo>
                    <a:pt x="541426" y="171119"/>
                  </a:lnTo>
                  <a:lnTo>
                    <a:pt x="541426" y="180009"/>
                  </a:lnTo>
                  <a:lnTo>
                    <a:pt x="541464" y="181279"/>
                  </a:lnTo>
                  <a:lnTo>
                    <a:pt x="563473" y="181279"/>
                  </a:lnTo>
                  <a:lnTo>
                    <a:pt x="563473" y="180009"/>
                  </a:lnTo>
                  <a:lnTo>
                    <a:pt x="672909" y="180009"/>
                  </a:lnTo>
                  <a:lnTo>
                    <a:pt x="672909" y="181279"/>
                  </a:lnTo>
                  <a:lnTo>
                    <a:pt x="694067" y="181279"/>
                  </a:lnTo>
                  <a:lnTo>
                    <a:pt x="694067" y="180009"/>
                  </a:lnTo>
                  <a:close/>
                </a:path>
                <a:path w="3009900" h="358140">
                  <a:moveTo>
                    <a:pt x="696633" y="336283"/>
                  </a:moveTo>
                  <a:lnTo>
                    <a:pt x="696506" y="336283"/>
                  </a:lnTo>
                  <a:lnTo>
                    <a:pt x="696506" y="335013"/>
                  </a:lnTo>
                  <a:lnTo>
                    <a:pt x="696480" y="333743"/>
                  </a:lnTo>
                  <a:lnTo>
                    <a:pt x="592582" y="333743"/>
                  </a:lnTo>
                  <a:lnTo>
                    <a:pt x="592582" y="335013"/>
                  </a:lnTo>
                  <a:lnTo>
                    <a:pt x="540181" y="335013"/>
                  </a:lnTo>
                  <a:lnTo>
                    <a:pt x="540181" y="336283"/>
                  </a:lnTo>
                  <a:lnTo>
                    <a:pt x="540143" y="346443"/>
                  </a:lnTo>
                  <a:lnTo>
                    <a:pt x="540105" y="347713"/>
                  </a:lnTo>
                  <a:lnTo>
                    <a:pt x="571017" y="347713"/>
                  </a:lnTo>
                  <a:lnTo>
                    <a:pt x="571017" y="346443"/>
                  </a:lnTo>
                  <a:lnTo>
                    <a:pt x="696633" y="346443"/>
                  </a:lnTo>
                  <a:lnTo>
                    <a:pt x="696633" y="336283"/>
                  </a:lnTo>
                  <a:close/>
                </a:path>
                <a:path w="3009900" h="358140">
                  <a:moveTo>
                    <a:pt x="851090" y="333717"/>
                  </a:moveTo>
                  <a:lnTo>
                    <a:pt x="833653" y="333908"/>
                  </a:lnTo>
                  <a:lnTo>
                    <a:pt x="753770" y="333806"/>
                  </a:lnTo>
                  <a:lnTo>
                    <a:pt x="708685" y="333806"/>
                  </a:lnTo>
                  <a:lnTo>
                    <a:pt x="709053" y="346125"/>
                  </a:lnTo>
                  <a:lnTo>
                    <a:pt x="851090" y="345948"/>
                  </a:lnTo>
                  <a:lnTo>
                    <a:pt x="851090" y="333717"/>
                  </a:lnTo>
                  <a:close/>
                </a:path>
                <a:path w="3009900" h="358140">
                  <a:moveTo>
                    <a:pt x="851090" y="178701"/>
                  </a:moveTo>
                  <a:lnTo>
                    <a:pt x="845591" y="178511"/>
                  </a:lnTo>
                  <a:lnTo>
                    <a:pt x="826960" y="177355"/>
                  </a:lnTo>
                  <a:lnTo>
                    <a:pt x="790181" y="174523"/>
                  </a:lnTo>
                  <a:lnTo>
                    <a:pt x="771398" y="173824"/>
                  </a:lnTo>
                  <a:lnTo>
                    <a:pt x="738657" y="173189"/>
                  </a:lnTo>
                  <a:lnTo>
                    <a:pt x="706196" y="171996"/>
                  </a:lnTo>
                  <a:lnTo>
                    <a:pt x="706475" y="181825"/>
                  </a:lnTo>
                  <a:lnTo>
                    <a:pt x="738835" y="183019"/>
                  </a:lnTo>
                  <a:lnTo>
                    <a:pt x="771398" y="183667"/>
                  </a:lnTo>
                  <a:lnTo>
                    <a:pt x="790130" y="184353"/>
                  </a:lnTo>
                  <a:lnTo>
                    <a:pt x="827011" y="187185"/>
                  </a:lnTo>
                  <a:lnTo>
                    <a:pt x="847420" y="188442"/>
                  </a:lnTo>
                  <a:lnTo>
                    <a:pt x="851001" y="188531"/>
                  </a:lnTo>
                  <a:lnTo>
                    <a:pt x="851090" y="178701"/>
                  </a:lnTo>
                  <a:close/>
                </a:path>
                <a:path w="3009900" h="358140">
                  <a:moveTo>
                    <a:pt x="860425" y="2146"/>
                  </a:moveTo>
                  <a:lnTo>
                    <a:pt x="707212" y="2146"/>
                  </a:lnTo>
                  <a:lnTo>
                    <a:pt x="707212" y="5956"/>
                  </a:lnTo>
                  <a:lnTo>
                    <a:pt x="707212" y="14846"/>
                  </a:lnTo>
                  <a:lnTo>
                    <a:pt x="860145" y="14846"/>
                  </a:lnTo>
                  <a:lnTo>
                    <a:pt x="860145" y="5956"/>
                  </a:lnTo>
                  <a:lnTo>
                    <a:pt x="860425" y="5956"/>
                  </a:lnTo>
                  <a:lnTo>
                    <a:pt x="860425" y="2146"/>
                  </a:lnTo>
                  <a:close/>
                </a:path>
                <a:path w="3009900" h="358140">
                  <a:moveTo>
                    <a:pt x="1011237" y="336664"/>
                  </a:moveTo>
                  <a:lnTo>
                    <a:pt x="961174" y="337146"/>
                  </a:lnTo>
                  <a:lnTo>
                    <a:pt x="936218" y="336994"/>
                  </a:lnTo>
                  <a:lnTo>
                    <a:pt x="911326" y="336384"/>
                  </a:lnTo>
                  <a:lnTo>
                    <a:pt x="902627" y="335889"/>
                  </a:lnTo>
                  <a:lnTo>
                    <a:pt x="885545" y="334352"/>
                  </a:lnTo>
                  <a:lnTo>
                    <a:pt x="876896" y="333806"/>
                  </a:lnTo>
                  <a:lnTo>
                    <a:pt x="860831" y="333629"/>
                  </a:lnTo>
                  <a:lnTo>
                    <a:pt x="860831" y="345948"/>
                  </a:lnTo>
                  <a:lnTo>
                    <a:pt x="867714" y="345846"/>
                  </a:lnTo>
                  <a:lnTo>
                    <a:pt x="879703" y="346417"/>
                  </a:lnTo>
                  <a:lnTo>
                    <a:pt x="896683" y="347929"/>
                  </a:lnTo>
                  <a:lnTo>
                    <a:pt x="905268" y="348513"/>
                  </a:lnTo>
                  <a:lnTo>
                    <a:pt x="926045" y="349199"/>
                  </a:lnTo>
                  <a:lnTo>
                    <a:pt x="946975" y="349427"/>
                  </a:lnTo>
                  <a:lnTo>
                    <a:pt x="1011237" y="348970"/>
                  </a:lnTo>
                  <a:lnTo>
                    <a:pt x="1011237" y="336664"/>
                  </a:lnTo>
                  <a:close/>
                </a:path>
                <a:path w="3009900" h="358140">
                  <a:moveTo>
                    <a:pt x="1018768" y="5308"/>
                  </a:moveTo>
                  <a:lnTo>
                    <a:pt x="973556" y="5689"/>
                  </a:lnTo>
                  <a:lnTo>
                    <a:pt x="938098" y="5626"/>
                  </a:lnTo>
                  <a:lnTo>
                    <a:pt x="911326" y="5029"/>
                  </a:lnTo>
                  <a:lnTo>
                    <a:pt x="902627" y="4533"/>
                  </a:lnTo>
                  <a:lnTo>
                    <a:pt x="885545" y="2997"/>
                  </a:lnTo>
                  <a:lnTo>
                    <a:pt x="876896" y="2451"/>
                  </a:lnTo>
                  <a:lnTo>
                    <a:pt x="874877" y="2362"/>
                  </a:lnTo>
                  <a:lnTo>
                    <a:pt x="872769" y="2451"/>
                  </a:lnTo>
                  <a:lnTo>
                    <a:pt x="870648" y="2362"/>
                  </a:lnTo>
                  <a:lnTo>
                    <a:pt x="870648" y="6502"/>
                  </a:lnTo>
                  <a:lnTo>
                    <a:pt x="870292" y="14579"/>
                  </a:lnTo>
                  <a:lnTo>
                    <a:pt x="871118" y="14579"/>
                  </a:lnTo>
                  <a:lnTo>
                    <a:pt x="879703" y="15062"/>
                  </a:lnTo>
                  <a:lnTo>
                    <a:pt x="896683" y="16573"/>
                  </a:lnTo>
                  <a:lnTo>
                    <a:pt x="905268" y="17157"/>
                  </a:lnTo>
                  <a:lnTo>
                    <a:pt x="926045" y="17843"/>
                  </a:lnTo>
                  <a:lnTo>
                    <a:pt x="946975" y="18059"/>
                  </a:lnTo>
                  <a:lnTo>
                    <a:pt x="1017206" y="17614"/>
                  </a:lnTo>
                  <a:lnTo>
                    <a:pt x="1017841" y="13385"/>
                  </a:lnTo>
                  <a:lnTo>
                    <a:pt x="1018717" y="5753"/>
                  </a:lnTo>
                  <a:lnTo>
                    <a:pt x="1018768" y="5308"/>
                  </a:lnTo>
                  <a:close/>
                </a:path>
                <a:path w="3009900" h="358140">
                  <a:moveTo>
                    <a:pt x="1173848" y="336105"/>
                  </a:moveTo>
                  <a:lnTo>
                    <a:pt x="1046746" y="336232"/>
                  </a:lnTo>
                  <a:lnTo>
                    <a:pt x="1020787" y="336562"/>
                  </a:lnTo>
                  <a:lnTo>
                    <a:pt x="1020787" y="348970"/>
                  </a:lnTo>
                  <a:lnTo>
                    <a:pt x="1122641" y="348462"/>
                  </a:lnTo>
                  <a:lnTo>
                    <a:pt x="1173568" y="348424"/>
                  </a:lnTo>
                  <a:lnTo>
                    <a:pt x="1173848" y="336105"/>
                  </a:lnTo>
                  <a:close/>
                </a:path>
                <a:path w="3009900" h="358140">
                  <a:moveTo>
                    <a:pt x="1174216" y="185089"/>
                  </a:moveTo>
                  <a:lnTo>
                    <a:pt x="1174076" y="185089"/>
                  </a:lnTo>
                  <a:lnTo>
                    <a:pt x="1174076" y="178739"/>
                  </a:lnTo>
                  <a:lnTo>
                    <a:pt x="1020787" y="178739"/>
                  </a:lnTo>
                  <a:lnTo>
                    <a:pt x="1020787" y="185089"/>
                  </a:lnTo>
                  <a:lnTo>
                    <a:pt x="1020787" y="188912"/>
                  </a:lnTo>
                  <a:lnTo>
                    <a:pt x="1174216" y="188912"/>
                  </a:lnTo>
                  <a:lnTo>
                    <a:pt x="1174216" y="185089"/>
                  </a:lnTo>
                  <a:close/>
                </a:path>
                <a:path w="3009900" h="358140">
                  <a:moveTo>
                    <a:pt x="1328483" y="17068"/>
                  </a:moveTo>
                  <a:lnTo>
                    <a:pt x="1328381" y="4749"/>
                  </a:lnTo>
                  <a:lnTo>
                    <a:pt x="1178166" y="4749"/>
                  </a:lnTo>
                  <a:lnTo>
                    <a:pt x="1178255" y="17068"/>
                  </a:lnTo>
                  <a:lnTo>
                    <a:pt x="1328483" y="17068"/>
                  </a:lnTo>
                  <a:close/>
                </a:path>
                <a:path w="3009900" h="358140">
                  <a:moveTo>
                    <a:pt x="1333893" y="336105"/>
                  </a:moveTo>
                  <a:lnTo>
                    <a:pt x="1184135" y="336105"/>
                  </a:lnTo>
                  <a:lnTo>
                    <a:pt x="1183767" y="348424"/>
                  </a:lnTo>
                  <a:lnTo>
                    <a:pt x="1333614" y="348424"/>
                  </a:lnTo>
                  <a:lnTo>
                    <a:pt x="1333893" y="336105"/>
                  </a:lnTo>
                  <a:close/>
                </a:path>
                <a:path w="3009900" h="358140">
                  <a:moveTo>
                    <a:pt x="1334350" y="194602"/>
                  </a:moveTo>
                  <a:lnTo>
                    <a:pt x="1334262" y="184759"/>
                  </a:lnTo>
                  <a:lnTo>
                    <a:pt x="1313586" y="184111"/>
                  </a:lnTo>
                  <a:lnTo>
                    <a:pt x="1272387" y="182422"/>
                  </a:lnTo>
                  <a:lnTo>
                    <a:pt x="1234655" y="181279"/>
                  </a:lnTo>
                  <a:lnTo>
                    <a:pt x="1200810" y="179628"/>
                  </a:lnTo>
                  <a:lnTo>
                    <a:pt x="1183855" y="178981"/>
                  </a:lnTo>
                  <a:lnTo>
                    <a:pt x="1184135" y="188810"/>
                  </a:lnTo>
                  <a:lnTo>
                    <a:pt x="1201039" y="189458"/>
                  </a:lnTo>
                  <a:lnTo>
                    <a:pt x="1234757" y="191109"/>
                  </a:lnTo>
                  <a:lnTo>
                    <a:pt x="1272400" y="192252"/>
                  </a:lnTo>
                  <a:lnTo>
                    <a:pt x="1313662" y="193941"/>
                  </a:lnTo>
                  <a:lnTo>
                    <a:pt x="1334350" y="194602"/>
                  </a:lnTo>
                  <a:close/>
                </a:path>
                <a:path w="3009900" h="358140">
                  <a:moveTo>
                    <a:pt x="1497241" y="194970"/>
                  </a:moveTo>
                  <a:lnTo>
                    <a:pt x="1497152" y="184950"/>
                  </a:lnTo>
                  <a:lnTo>
                    <a:pt x="1382458" y="185204"/>
                  </a:lnTo>
                  <a:lnTo>
                    <a:pt x="1343990" y="184861"/>
                  </a:lnTo>
                  <a:lnTo>
                    <a:pt x="1344091" y="194691"/>
                  </a:lnTo>
                  <a:lnTo>
                    <a:pt x="1382356" y="195110"/>
                  </a:lnTo>
                  <a:lnTo>
                    <a:pt x="1420672" y="195211"/>
                  </a:lnTo>
                  <a:lnTo>
                    <a:pt x="1497241" y="194970"/>
                  </a:lnTo>
                  <a:close/>
                </a:path>
                <a:path w="3009900" h="358140">
                  <a:moveTo>
                    <a:pt x="1498066" y="18897"/>
                  </a:moveTo>
                  <a:lnTo>
                    <a:pt x="1497977" y="6400"/>
                  </a:lnTo>
                  <a:lnTo>
                    <a:pt x="1490446" y="5854"/>
                  </a:lnTo>
                  <a:lnTo>
                    <a:pt x="1471485" y="5067"/>
                  </a:lnTo>
                  <a:lnTo>
                    <a:pt x="1452448" y="4749"/>
                  </a:lnTo>
                  <a:lnTo>
                    <a:pt x="1414233" y="4749"/>
                  </a:lnTo>
                  <a:lnTo>
                    <a:pt x="1338122" y="4749"/>
                  </a:lnTo>
                  <a:lnTo>
                    <a:pt x="1338211" y="17068"/>
                  </a:lnTo>
                  <a:lnTo>
                    <a:pt x="1452079" y="17043"/>
                  </a:lnTo>
                  <a:lnTo>
                    <a:pt x="1472577" y="17449"/>
                  </a:lnTo>
                  <a:lnTo>
                    <a:pt x="1498066" y="18897"/>
                  </a:lnTo>
                  <a:close/>
                </a:path>
                <a:path w="3009900" h="358140">
                  <a:moveTo>
                    <a:pt x="1499730" y="350443"/>
                  </a:moveTo>
                  <a:lnTo>
                    <a:pt x="1452448" y="336118"/>
                  </a:lnTo>
                  <a:lnTo>
                    <a:pt x="1414233" y="336105"/>
                  </a:lnTo>
                  <a:lnTo>
                    <a:pt x="1344091" y="336105"/>
                  </a:lnTo>
                  <a:lnTo>
                    <a:pt x="1343723" y="348424"/>
                  </a:lnTo>
                  <a:lnTo>
                    <a:pt x="1451991" y="348399"/>
                  </a:lnTo>
                  <a:lnTo>
                    <a:pt x="1472488" y="348805"/>
                  </a:lnTo>
                  <a:lnTo>
                    <a:pt x="1499730" y="350443"/>
                  </a:lnTo>
                  <a:close/>
                </a:path>
                <a:path w="3009900" h="358140">
                  <a:moveTo>
                    <a:pt x="1662061" y="21932"/>
                  </a:moveTo>
                  <a:lnTo>
                    <a:pt x="1661604" y="9436"/>
                  </a:lnTo>
                  <a:lnTo>
                    <a:pt x="1587119" y="10375"/>
                  </a:lnTo>
                  <a:lnTo>
                    <a:pt x="1562252" y="10350"/>
                  </a:lnTo>
                  <a:lnTo>
                    <a:pt x="1549031" y="9994"/>
                  </a:lnTo>
                  <a:lnTo>
                    <a:pt x="1536014" y="9283"/>
                  </a:lnTo>
                  <a:lnTo>
                    <a:pt x="1510195" y="7327"/>
                  </a:lnTo>
                  <a:lnTo>
                    <a:pt x="1510195" y="19824"/>
                  </a:lnTo>
                  <a:lnTo>
                    <a:pt x="1535950" y="21691"/>
                  </a:lnTo>
                  <a:lnTo>
                    <a:pt x="1548980" y="22339"/>
                  </a:lnTo>
                  <a:lnTo>
                    <a:pt x="1562252" y="22669"/>
                  </a:lnTo>
                  <a:lnTo>
                    <a:pt x="1581315" y="22682"/>
                  </a:lnTo>
                  <a:lnTo>
                    <a:pt x="1646364" y="21653"/>
                  </a:lnTo>
                  <a:lnTo>
                    <a:pt x="1662061" y="21932"/>
                  </a:lnTo>
                  <a:close/>
                </a:path>
                <a:path w="3009900" h="358140">
                  <a:moveTo>
                    <a:pt x="1665744" y="340702"/>
                  </a:moveTo>
                  <a:lnTo>
                    <a:pt x="1588147" y="341731"/>
                  </a:lnTo>
                  <a:lnTo>
                    <a:pt x="1562252" y="341718"/>
                  </a:lnTo>
                  <a:lnTo>
                    <a:pt x="1549400" y="341376"/>
                  </a:lnTo>
                  <a:lnTo>
                    <a:pt x="1536763" y="340690"/>
                  </a:lnTo>
                  <a:lnTo>
                    <a:pt x="1511757" y="338772"/>
                  </a:lnTo>
                  <a:lnTo>
                    <a:pt x="1512023" y="351269"/>
                  </a:lnTo>
                  <a:lnTo>
                    <a:pt x="1536903" y="353021"/>
                  </a:lnTo>
                  <a:lnTo>
                    <a:pt x="1549463" y="353618"/>
                  </a:lnTo>
                  <a:lnTo>
                    <a:pt x="1562252" y="353936"/>
                  </a:lnTo>
                  <a:lnTo>
                    <a:pt x="1581315" y="353949"/>
                  </a:lnTo>
                  <a:lnTo>
                    <a:pt x="1645272" y="352996"/>
                  </a:lnTo>
                  <a:lnTo>
                    <a:pt x="1665643" y="353199"/>
                  </a:lnTo>
                  <a:lnTo>
                    <a:pt x="1665744" y="340702"/>
                  </a:lnTo>
                  <a:close/>
                </a:path>
                <a:path w="3009900" h="358140">
                  <a:moveTo>
                    <a:pt x="1667027" y="185864"/>
                  </a:moveTo>
                  <a:lnTo>
                    <a:pt x="1666836" y="182651"/>
                  </a:lnTo>
                  <a:lnTo>
                    <a:pt x="1666836" y="179349"/>
                  </a:lnTo>
                  <a:lnTo>
                    <a:pt x="1585760" y="183019"/>
                  </a:lnTo>
                  <a:lnTo>
                    <a:pt x="1547609" y="184289"/>
                  </a:lnTo>
                  <a:lnTo>
                    <a:pt x="1509458" y="184950"/>
                  </a:lnTo>
                  <a:lnTo>
                    <a:pt x="1509458" y="194970"/>
                  </a:lnTo>
                  <a:lnTo>
                    <a:pt x="1548574" y="194157"/>
                  </a:lnTo>
                  <a:lnTo>
                    <a:pt x="1587512" y="192620"/>
                  </a:lnTo>
                  <a:lnTo>
                    <a:pt x="1626400" y="190804"/>
                  </a:lnTo>
                  <a:lnTo>
                    <a:pt x="1667027" y="189179"/>
                  </a:lnTo>
                  <a:lnTo>
                    <a:pt x="1667027" y="185864"/>
                  </a:lnTo>
                  <a:close/>
                </a:path>
                <a:path w="3009900" h="358140">
                  <a:moveTo>
                    <a:pt x="1829371" y="192024"/>
                  </a:moveTo>
                  <a:lnTo>
                    <a:pt x="1829269" y="182194"/>
                  </a:lnTo>
                  <a:lnTo>
                    <a:pt x="1823491" y="182105"/>
                  </a:lnTo>
                  <a:lnTo>
                    <a:pt x="1803323" y="181152"/>
                  </a:lnTo>
                  <a:lnTo>
                    <a:pt x="1763217" y="178968"/>
                  </a:lnTo>
                  <a:lnTo>
                    <a:pt x="1743049" y="178333"/>
                  </a:lnTo>
                  <a:lnTo>
                    <a:pt x="1726387" y="178193"/>
                  </a:lnTo>
                  <a:lnTo>
                    <a:pt x="1709737" y="178282"/>
                  </a:lnTo>
                  <a:lnTo>
                    <a:pt x="1676476" y="179070"/>
                  </a:lnTo>
                  <a:lnTo>
                    <a:pt x="1676577" y="188899"/>
                  </a:lnTo>
                  <a:lnTo>
                    <a:pt x="1709775" y="188163"/>
                  </a:lnTo>
                  <a:lnTo>
                    <a:pt x="1726399" y="188074"/>
                  </a:lnTo>
                  <a:lnTo>
                    <a:pt x="1743049" y="188252"/>
                  </a:lnTo>
                  <a:lnTo>
                    <a:pt x="1763217" y="188899"/>
                  </a:lnTo>
                  <a:lnTo>
                    <a:pt x="1803285" y="191033"/>
                  </a:lnTo>
                  <a:lnTo>
                    <a:pt x="1829371" y="192024"/>
                  </a:lnTo>
                  <a:close/>
                </a:path>
                <a:path w="3009900" h="358140">
                  <a:moveTo>
                    <a:pt x="1830197" y="23774"/>
                  </a:moveTo>
                  <a:lnTo>
                    <a:pt x="1830095" y="11455"/>
                  </a:lnTo>
                  <a:lnTo>
                    <a:pt x="1795487" y="12103"/>
                  </a:lnTo>
                  <a:lnTo>
                    <a:pt x="1775117" y="12204"/>
                  </a:lnTo>
                  <a:lnTo>
                    <a:pt x="1755140" y="11976"/>
                  </a:lnTo>
                  <a:lnTo>
                    <a:pt x="1735251" y="11417"/>
                  </a:lnTo>
                  <a:lnTo>
                    <a:pt x="1715135" y="10541"/>
                  </a:lnTo>
                  <a:lnTo>
                    <a:pt x="1693329" y="9753"/>
                  </a:lnTo>
                  <a:lnTo>
                    <a:pt x="1671523" y="9436"/>
                  </a:lnTo>
                  <a:lnTo>
                    <a:pt x="1671980" y="22021"/>
                  </a:lnTo>
                  <a:lnTo>
                    <a:pt x="1735112" y="23698"/>
                  </a:lnTo>
                  <a:lnTo>
                    <a:pt x="1766709" y="24345"/>
                  </a:lnTo>
                  <a:lnTo>
                    <a:pt x="1798510" y="24320"/>
                  </a:lnTo>
                  <a:lnTo>
                    <a:pt x="1830197" y="23774"/>
                  </a:lnTo>
                  <a:close/>
                </a:path>
                <a:path w="3009900" h="358140">
                  <a:moveTo>
                    <a:pt x="1831936" y="355130"/>
                  </a:moveTo>
                  <a:lnTo>
                    <a:pt x="1831657" y="342823"/>
                  </a:lnTo>
                  <a:lnTo>
                    <a:pt x="1795487" y="343458"/>
                  </a:lnTo>
                  <a:lnTo>
                    <a:pt x="1775117" y="343573"/>
                  </a:lnTo>
                  <a:lnTo>
                    <a:pt x="1755140" y="343369"/>
                  </a:lnTo>
                  <a:lnTo>
                    <a:pt x="1735251" y="342811"/>
                  </a:lnTo>
                  <a:lnTo>
                    <a:pt x="1715135" y="341896"/>
                  </a:lnTo>
                  <a:lnTo>
                    <a:pt x="1695119" y="341109"/>
                  </a:lnTo>
                  <a:lnTo>
                    <a:pt x="1675104" y="340791"/>
                  </a:lnTo>
                  <a:lnTo>
                    <a:pt x="1675015" y="353390"/>
                  </a:lnTo>
                  <a:lnTo>
                    <a:pt x="1736623" y="355053"/>
                  </a:lnTo>
                  <a:lnTo>
                    <a:pt x="1767471" y="355701"/>
                  </a:lnTo>
                  <a:lnTo>
                    <a:pt x="1798510" y="355676"/>
                  </a:lnTo>
                  <a:lnTo>
                    <a:pt x="1831936" y="355130"/>
                  </a:lnTo>
                  <a:close/>
                </a:path>
                <a:path w="3009900" h="358140">
                  <a:moveTo>
                    <a:pt x="1986013" y="345389"/>
                  </a:moveTo>
                  <a:lnTo>
                    <a:pt x="1923161" y="345744"/>
                  </a:lnTo>
                  <a:lnTo>
                    <a:pt x="1912835" y="345668"/>
                  </a:lnTo>
                  <a:lnTo>
                    <a:pt x="1902218" y="345313"/>
                  </a:lnTo>
                  <a:lnTo>
                    <a:pt x="1870773" y="343281"/>
                  </a:lnTo>
                  <a:lnTo>
                    <a:pt x="1857425" y="342823"/>
                  </a:lnTo>
                  <a:lnTo>
                    <a:pt x="1843874" y="342722"/>
                  </a:lnTo>
                  <a:lnTo>
                    <a:pt x="1844052" y="355041"/>
                  </a:lnTo>
                  <a:lnTo>
                    <a:pt x="1860257" y="355269"/>
                  </a:lnTo>
                  <a:lnTo>
                    <a:pt x="1896478" y="357200"/>
                  </a:lnTo>
                  <a:lnTo>
                    <a:pt x="1916595" y="357746"/>
                  </a:lnTo>
                  <a:lnTo>
                    <a:pt x="1936775" y="357886"/>
                  </a:lnTo>
                  <a:lnTo>
                    <a:pt x="1986013" y="357606"/>
                  </a:lnTo>
                  <a:lnTo>
                    <a:pt x="1986013" y="345389"/>
                  </a:lnTo>
                  <a:close/>
                </a:path>
                <a:path w="3009900" h="358140">
                  <a:moveTo>
                    <a:pt x="1986102" y="182473"/>
                  </a:moveTo>
                  <a:lnTo>
                    <a:pt x="1925154" y="183045"/>
                  </a:lnTo>
                  <a:lnTo>
                    <a:pt x="1888947" y="183108"/>
                  </a:lnTo>
                  <a:lnTo>
                    <a:pt x="1857235" y="182778"/>
                  </a:lnTo>
                  <a:lnTo>
                    <a:pt x="1841398" y="182473"/>
                  </a:lnTo>
                  <a:lnTo>
                    <a:pt x="1841487" y="192303"/>
                  </a:lnTo>
                  <a:lnTo>
                    <a:pt x="1877593" y="192874"/>
                  </a:lnTo>
                  <a:lnTo>
                    <a:pt x="1913712" y="192925"/>
                  </a:lnTo>
                  <a:lnTo>
                    <a:pt x="1986013" y="192303"/>
                  </a:lnTo>
                  <a:lnTo>
                    <a:pt x="1986102" y="182473"/>
                  </a:lnTo>
                  <a:close/>
                </a:path>
                <a:path w="3009900" h="358140">
                  <a:moveTo>
                    <a:pt x="1994916" y="13944"/>
                  </a:moveTo>
                  <a:lnTo>
                    <a:pt x="1923161" y="14376"/>
                  </a:lnTo>
                  <a:lnTo>
                    <a:pt x="1912835" y="14312"/>
                  </a:lnTo>
                  <a:lnTo>
                    <a:pt x="1902218" y="13957"/>
                  </a:lnTo>
                  <a:lnTo>
                    <a:pt x="1870773" y="11912"/>
                  </a:lnTo>
                  <a:lnTo>
                    <a:pt x="1856600" y="11468"/>
                  </a:lnTo>
                  <a:lnTo>
                    <a:pt x="1842223" y="11366"/>
                  </a:lnTo>
                  <a:lnTo>
                    <a:pt x="1842223" y="23685"/>
                  </a:lnTo>
                  <a:lnTo>
                    <a:pt x="1859419" y="23876"/>
                  </a:lnTo>
                  <a:lnTo>
                    <a:pt x="1867903" y="24180"/>
                  </a:lnTo>
                  <a:lnTo>
                    <a:pt x="1896567" y="25844"/>
                  </a:lnTo>
                  <a:lnTo>
                    <a:pt x="1916684" y="26390"/>
                  </a:lnTo>
                  <a:lnTo>
                    <a:pt x="1936877" y="26530"/>
                  </a:lnTo>
                  <a:lnTo>
                    <a:pt x="1994090" y="26162"/>
                  </a:lnTo>
                  <a:lnTo>
                    <a:pt x="1994916" y="13944"/>
                  </a:lnTo>
                  <a:close/>
                </a:path>
                <a:path w="3009900" h="358140">
                  <a:moveTo>
                    <a:pt x="2152116" y="189179"/>
                  </a:moveTo>
                  <a:lnTo>
                    <a:pt x="2152027" y="179349"/>
                  </a:lnTo>
                  <a:lnTo>
                    <a:pt x="2110613" y="179895"/>
                  </a:lnTo>
                  <a:lnTo>
                    <a:pt x="2089924" y="180454"/>
                  </a:lnTo>
                  <a:lnTo>
                    <a:pt x="2050872" y="181902"/>
                  </a:lnTo>
                  <a:lnTo>
                    <a:pt x="2032495" y="182206"/>
                  </a:lnTo>
                  <a:lnTo>
                    <a:pt x="1995652" y="182372"/>
                  </a:lnTo>
                  <a:lnTo>
                    <a:pt x="1995652" y="192214"/>
                  </a:lnTo>
                  <a:lnTo>
                    <a:pt x="2033968" y="191985"/>
                  </a:lnTo>
                  <a:lnTo>
                    <a:pt x="2053069" y="191681"/>
                  </a:lnTo>
                  <a:lnTo>
                    <a:pt x="2091867" y="190182"/>
                  </a:lnTo>
                  <a:lnTo>
                    <a:pt x="2111464" y="189611"/>
                  </a:lnTo>
                  <a:lnTo>
                    <a:pt x="2131098" y="189280"/>
                  </a:lnTo>
                  <a:lnTo>
                    <a:pt x="2152116" y="189179"/>
                  </a:lnTo>
                  <a:close/>
                </a:path>
                <a:path w="3009900" h="358140">
                  <a:moveTo>
                    <a:pt x="2152942" y="23215"/>
                  </a:moveTo>
                  <a:lnTo>
                    <a:pt x="2152853" y="10718"/>
                  </a:lnTo>
                  <a:lnTo>
                    <a:pt x="2128075" y="12014"/>
                  </a:lnTo>
                  <a:lnTo>
                    <a:pt x="2078456" y="13195"/>
                  </a:lnTo>
                  <a:lnTo>
                    <a:pt x="2037067" y="13754"/>
                  </a:lnTo>
                  <a:lnTo>
                    <a:pt x="2005203" y="13944"/>
                  </a:lnTo>
                  <a:lnTo>
                    <a:pt x="2004555" y="26162"/>
                  </a:lnTo>
                  <a:lnTo>
                    <a:pt x="2065388" y="25704"/>
                  </a:lnTo>
                  <a:lnTo>
                    <a:pt x="2095766" y="25209"/>
                  </a:lnTo>
                  <a:lnTo>
                    <a:pt x="2139645" y="23888"/>
                  </a:lnTo>
                  <a:lnTo>
                    <a:pt x="2152942" y="23215"/>
                  </a:lnTo>
                  <a:close/>
                </a:path>
                <a:path w="3009900" h="358140">
                  <a:moveTo>
                    <a:pt x="2154783" y="354393"/>
                  </a:moveTo>
                  <a:lnTo>
                    <a:pt x="2154504" y="341896"/>
                  </a:lnTo>
                  <a:lnTo>
                    <a:pt x="2128609" y="343268"/>
                  </a:lnTo>
                  <a:lnTo>
                    <a:pt x="2078469" y="344576"/>
                  </a:lnTo>
                  <a:lnTo>
                    <a:pt x="2037067" y="345109"/>
                  </a:lnTo>
                  <a:lnTo>
                    <a:pt x="1995652" y="345300"/>
                  </a:lnTo>
                  <a:lnTo>
                    <a:pt x="1995652" y="357517"/>
                  </a:lnTo>
                  <a:lnTo>
                    <a:pt x="2060892" y="357047"/>
                  </a:lnTo>
                  <a:lnTo>
                    <a:pt x="2093506" y="356527"/>
                  </a:lnTo>
                  <a:lnTo>
                    <a:pt x="2133384" y="355434"/>
                  </a:lnTo>
                  <a:lnTo>
                    <a:pt x="2154783" y="354393"/>
                  </a:lnTo>
                  <a:close/>
                </a:path>
                <a:path w="3009900" h="358140">
                  <a:moveTo>
                    <a:pt x="2316937" y="17983"/>
                  </a:moveTo>
                  <a:lnTo>
                    <a:pt x="2316391" y="5295"/>
                  </a:lnTo>
                  <a:lnTo>
                    <a:pt x="2255253" y="8115"/>
                  </a:lnTo>
                  <a:lnTo>
                    <a:pt x="2224608" y="9118"/>
                  </a:lnTo>
                  <a:lnTo>
                    <a:pt x="2179294" y="9512"/>
                  </a:lnTo>
                  <a:lnTo>
                    <a:pt x="2165159" y="10083"/>
                  </a:lnTo>
                  <a:lnTo>
                    <a:pt x="2165159" y="22580"/>
                  </a:lnTo>
                  <a:lnTo>
                    <a:pt x="2182342" y="21920"/>
                  </a:lnTo>
                  <a:lnTo>
                    <a:pt x="2221128" y="21717"/>
                  </a:lnTo>
                  <a:lnTo>
                    <a:pt x="2242248" y="21247"/>
                  </a:lnTo>
                  <a:lnTo>
                    <a:pt x="2263292" y="20434"/>
                  </a:lnTo>
                  <a:lnTo>
                    <a:pt x="2316937" y="17983"/>
                  </a:lnTo>
                  <a:close/>
                </a:path>
                <a:path w="3009900" h="358140">
                  <a:moveTo>
                    <a:pt x="2320607" y="336473"/>
                  </a:moveTo>
                  <a:lnTo>
                    <a:pt x="2257272" y="339382"/>
                  </a:lnTo>
                  <a:lnTo>
                    <a:pt x="2225522" y="340448"/>
                  </a:lnTo>
                  <a:lnTo>
                    <a:pt x="2180107" y="340855"/>
                  </a:lnTo>
                  <a:lnTo>
                    <a:pt x="2166810" y="341350"/>
                  </a:lnTo>
                  <a:lnTo>
                    <a:pt x="2166988" y="353847"/>
                  </a:lnTo>
                  <a:lnTo>
                    <a:pt x="2183206" y="353275"/>
                  </a:lnTo>
                  <a:lnTo>
                    <a:pt x="2221026" y="353072"/>
                  </a:lnTo>
                  <a:lnTo>
                    <a:pt x="2242147" y="352602"/>
                  </a:lnTo>
                  <a:lnTo>
                    <a:pt x="2263203" y="351790"/>
                  </a:lnTo>
                  <a:lnTo>
                    <a:pt x="2320518" y="349161"/>
                  </a:lnTo>
                  <a:lnTo>
                    <a:pt x="2320607" y="336473"/>
                  </a:lnTo>
                  <a:close/>
                </a:path>
                <a:path w="3009900" h="358140">
                  <a:moveTo>
                    <a:pt x="2321903" y="185966"/>
                  </a:moveTo>
                  <a:lnTo>
                    <a:pt x="2321712" y="175856"/>
                  </a:lnTo>
                  <a:lnTo>
                    <a:pt x="2315375" y="176034"/>
                  </a:lnTo>
                  <a:lnTo>
                    <a:pt x="2294788" y="178333"/>
                  </a:lnTo>
                  <a:lnTo>
                    <a:pt x="2286101" y="179158"/>
                  </a:lnTo>
                  <a:lnTo>
                    <a:pt x="2276906" y="179527"/>
                  </a:lnTo>
                  <a:lnTo>
                    <a:pt x="2164245" y="179349"/>
                  </a:lnTo>
                  <a:lnTo>
                    <a:pt x="2164423" y="189179"/>
                  </a:lnTo>
                  <a:lnTo>
                    <a:pt x="2273363" y="189255"/>
                  </a:lnTo>
                  <a:lnTo>
                    <a:pt x="2291042" y="188671"/>
                  </a:lnTo>
                  <a:lnTo>
                    <a:pt x="2308580" y="187058"/>
                  </a:lnTo>
                  <a:lnTo>
                    <a:pt x="2312987" y="186512"/>
                  </a:lnTo>
                  <a:lnTo>
                    <a:pt x="2321903" y="185966"/>
                  </a:lnTo>
                  <a:close/>
                </a:path>
                <a:path w="3009900" h="358140">
                  <a:moveTo>
                    <a:pt x="2484120" y="177469"/>
                  </a:moveTo>
                  <a:lnTo>
                    <a:pt x="2484069" y="176199"/>
                  </a:lnTo>
                  <a:lnTo>
                    <a:pt x="2468816" y="176199"/>
                  </a:lnTo>
                  <a:lnTo>
                    <a:pt x="2468816" y="174929"/>
                  </a:lnTo>
                  <a:lnTo>
                    <a:pt x="2438844" y="174929"/>
                  </a:lnTo>
                  <a:lnTo>
                    <a:pt x="2438844" y="176199"/>
                  </a:lnTo>
                  <a:lnTo>
                    <a:pt x="2438844" y="177469"/>
                  </a:lnTo>
                  <a:lnTo>
                    <a:pt x="2409355" y="177469"/>
                  </a:lnTo>
                  <a:lnTo>
                    <a:pt x="2409355" y="176199"/>
                  </a:lnTo>
                  <a:lnTo>
                    <a:pt x="2438844" y="176199"/>
                  </a:lnTo>
                  <a:lnTo>
                    <a:pt x="2438844" y="174929"/>
                  </a:lnTo>
                  <a:lnTo>
                    <a:pt x="2331351" y="174929"/>
                  </a:lnTo>
                  <a:lnTo>
                    <a:pt x="2331351" y="176199"/>
                  </a:lnTo>
                  <a:lnTo>
                    <a:pt x="2331364" y="177469"/>
                  </a:lnTo>
                  <a:lnTo>
                    <a:pt x="2331402" y="185089"/>
                  </a:lnTo>
                  <a:lnTo>
                    <a:pt x="2355735" y="185089"/>
                  </a:lnTo>
                  <a:lnTo>
                    <a:pt x="2355735" y="186359"/>
                  </a:lnTo>
                  <a:lnTo>
                    <a:pt x="2463571" y="186359"/>
                  </a:lnTo>
                  <a:lnTo>
                    <a:pt x="2463571" y="185089"/>
                  </a:lnTo>
                  <a:lnTo>
                    <a:pt x="2484120" y="185089"/>
                  </a:lnTo>
                  <a:lnTo>
                    <a:pt x="2484120" y="177469"/>
                  </a:lnTo>
                  <a:close/>
                </a:path>
                <a:path w="3009900" h="358140">
                  <a:moveTo>
                    <a:pt x="2486495" y="336283"/>
                  </a:moveTo>
                  <a:lnTo>
                    <a:pt x="2428443" y="336283"/>
                  </a:lnTo>
                  <a:lnTo>
                    <a:pt x="2428443" y="335013"/>
                  </a:lnTo>
                  <a:lnTo>
                    <a:pt x="2350376" y="335013"/>
                  </a:lnTo>
                  <a:lnTo>
                    <a:pt x="2350376" y="336283"/>
                  </a:lnTo>
                  <a:lnTo>
                    <a:pt x="2329942" y="336283"/>
                  </a:lnTo>
                  <a:lnTo>
                    <a:pt x="2329942" y="347713"/>
                  </a:lnTo>
                  <a:lnTo>
                    <a:pt x="2329891" y="348983"/>
                  </a:lnTo>
                  <a:lnTo>
                    <a:pt x="2356675" y="348983"/>
                  </a:lnTo>
                  <a:lnTo>
                    <a:pt x="2356675" y="347713"/>
                  </a:lnTo>
                  <a:lnTo>
                    <a:pt x="2486495" y="347713"/>
                  </a:lnTo>
                  <a:lnTo>
                    <a:pt x="2486495" y="336283"/>
                  </a:lnTo>
                  <a:close/>
                </a:path>
                <a:path w="3009900" h="358140">
                  <a:moveTo>
                    <a:pt x="2641066" y="336473"/>
                  </a:moveTo>
                  <a:lnTo>
                    <a:pt x="2609456" y="337312"/>
                  </a:lnTo>
                  <a:lnTo>
                    <a:pt x="2579281" y="338505"/>
                  </a:lnTo>
                  <a:lnTo>
                    <a:pt x="2569502" y="338556"/>
                  </a:lnTo>
                  <a:lnTo>
                    <a:pt x="2559812" y="338226"/>
                  </a:lnTo>
                  <a:lnTo>
                    <a:pt x="2532799" y="336181"/>
                  </a:lnTo>
                  <a:lnTo>
                    <a:pt x="2515362" y="335648"/>
                  </a:lnTo>
                  <a:lnTo>
                    <a:pt x="2498648" y="335737"/>
                  </a:lnTo>
                  <a:lnTo>
                    <a:pt x="2499017" y="347776"/>
                  </a:lnTo>
                  <a:lnTo>
                    <a:pt x="2514371" y="347802"/>
                  </a:lnTo>
                  <a:lnTo>
                    <a:pt x="2529509" y="348234"/>
                  </a:lnTo>
                  <a:lnTo>
                    <a:pt x="2538819" y="348830"/>
                  </a:lnTo>
                  <a:lnTo>
                    <a:pt x="2557195" y="350367"/>
                  </a:lnTo>
                  <a:lnTo>
                    <a:pt x="2566606" y="350812"/>
                  </a:lnTo>
                  <a:lnTo>
                    <a:pt x="2576842" y="350786"/>
                  </a:lnTo>
                  <a:lnTo>
                    <a:pt x="2597264" y="350100"/>
                  </a:lnTo>
                  <a:lnTo>
                    <a:pt x="2624302" y="348983"/>
                  </a:lnTo>
                  <a:lnTo>
                    <a:pt x="2641066" y="348703"/>
                  </a:lnTo>
                  <a:lnTo>
                    <a:pt x="2641066" y="336473"/>
                  </a:lnTo>
                  <a:close/>
                </a:path>
                <a:path w="3009900" h="358140">
                  <a:moveTo>
                    <a:pt x="2641066" y="169608"/>
                  </a:moveTo>
                  <a:lnTo>
                    <a:pt x="2622499" y="169900"/>
                  </a:lnTo>
                  <a:lnTo>
                    <a:pt x="2604071" y="170611"/>
                  </a:lnTo>
                  <a:lnTo>
                    <a:pt x="2569362" y="172999"/>
                  </a:lnTo>
                  <a:lnTo>
                    <a:pt x="2559545" y="173380"/>
                  </a:lnTo>
                  <a:lnTo>
                    <a:pt x="2521305" y="173507"/>
                  </a:lnTo>
                  <a:lnTo>
                    <a:pt x="2495994" y="174193"/>
                  </a:lnTo>
                  <a:lnTo>
                    <a:pt x="2496261" y="184124"/>
                  </a:lnTo>
                  <a:lnTo>
                    <a:pt x="2521369" y="183362"/>
                  </a:lnTo>
                  <a:lnTo>
                    <a:pt x="2548204" y="183083"/>
                  </a:lnTo>
                  <a:lnTo>
                    <a:pt x="2565997" y="182511"/>
                  </a:lnTo>
                  <a:lnTo>
                    <a:pt x="2621178" y="179654"/>
                  </a:lnTo>
                  <a:lnTo>
                    <a:pt x="2640888" y="179158"/>
                  </a:lnTo>
                  <a:lnTo>
                    <a:pt x="2641066" y="169608"/>
                  </a:lnTo>
                  <a:close/>
                </a:path>
                <a:path w="3009900" h="358140">
                  <a:moveTo>
                    <a:pt x="2650439" y="5118"/>
                  </a:moveTo>
                  <a:lnTo>
                    <a:pt x="2624696" y="5562"/>
                  </a:lnTo>
                  <a:lnTo>
                    <a:pt x="2579268" y="7124"/>
                  </a:lnTo>
                  <a:lnTo>
                    <a:pt x="2569502" y="7188"/>
                  </a:lnTo>
                  <a:lnTo>
                    <a:pt x="2559812" y="6870"/>
                  </a:lnTo>
                  <a:lnTo>
                    <a:pt x="2532799" y="4826"/>
                  </a:lnTo>
                  <a:lnTo>
                    <a:pt x="2523629" y="4470"/>
                  </a:lnTo>
                  <a:lnTo>
                    <a:pt x="2497188" y="4381"/>
                  </a:lnTo>
                  <a:lnTo>
                    <a:pt x="2497188" y="16421"/>
                  </a:lnTo>
                  <a:lnTo>
                    <a:pt x="2513482" y="16446"/>
                  </a:lnTo>
                  <a:lnTo>
                    <a:pt x="2529509" y="16878"/>
                  </a:lnTo>
                  <a:lnTo>
                    <a:pt x="2538819" y="17475"/>
                  </a:lnTo>
                  <a:lnTo>
                    <a:pt x="2557195" y="19011"/>
                  </a:lnTo>
                  <a:lnTo>
                    <a:pt x="2566606" y="19456"/>
                  </a:lnTo>
                  <a:lnTo>
                    <a:pt x="2576842" y="19431"/>
                  </a:lnTo>
                  <a:lnTo>
                    <a:pt x="2597264" y="18745"/>
                  </a:lnTo>
                  <a:lnTo>
                    <a:pt x="2618105" y="17805"/>
                  </a:lnTo>
                  <a:lnTo>
                    <a:pt x="2649791" y="17246"/>
                  </a:lnTo>
                  <a:lnTo>
                    <a:pt x="2650350" y="9156"/>
                  </a:lnTo>
                  <a:lnTo>
                    <a:pt x="2650439" y="5118"/>
                  </a:lnTo>
                  <a:close/>
                </a:path>
                <a:path w="3009900" h="358140">
                  <a:moveTo>
                    <a:pt x="2823514" y="181279"/>
                  </a:moveTo>
                  <a:lnTo>
                    <a:pt x="2823337" y="171538"/>
                  </a:lnTo>
                  <a:lnTo>
                    <a:pt x="2789199" y="171361"/>
                  </a:lnTo>
                  <a:lnTo>
                    <a:pt x="2686520" y="169786"/>
                  </a:lnTo>
                  <a:lnTo>
                    <a:pt x="2650617" y="169608"/>
                  </a:lnTo>
                  <a:lnTo>
                    <a:pt x="2650528" y="179158"/>
                  </a:lnTo>
                  <a:lnTo>
                    <a:pt x="2679522" y="179222"/>
                  </a:lnTo>
                  <a:lnTo>
                    <a:pt x="2823514" y="181279"/>
                  </a:lnTo>
                  <a:close/>
                </a:path>
                <a:path w="3009900" h="358140">
                  <a:moveTo>
                    <a:pt x="2826232" y="338823"/>
                  </a:moveTo>
                  <a:lnTo>
                    <a:pt x="2826131" y="336283"/>
                  </a:lnTo>
                  <a:lnTo>
                    <a:pt x="2826054" y="335013"/>
                  </a:lnTo>
                  <a:lnTo>
                    <a:pt x="2823654" y="335013"/>
                  </a:lnTo>
                  <a:lnTo>
                    <a:pt x="2823654" y="333743"/>
                  </a:lnTo>
                  <a:lnTo>
                    <a:pt x="2766288" y="333743"/>
                  </a:lnTo>
                  <a:lnTo>
                    <a:pt x="2766288" y="335013"/>
                  </a:lnTo>
                  <a:lnTo>
                    <a:pt x="2737320" y="335013"/>
                  </a:lnTo>
                  <a:lnTo>
                    <a:pt x="2737320" y="336283"/>
                  </a:lnTo>
                  <a:lnTo>
                    <a:pt x="2650706" y="336283"/>
                  </a:lnTo>
                  <a:lnTo>
                    <a:pt x="2650706" y="338823"/>
                  </a:lnTo>
                  <a:lnTo>
                    <a:pt x="2650706" y="346443"/>
                  </a:lnTo>
                  <a:lnTo>
                    <a:pt x="2650706" y="347713"/>
                  </a:lnTo>
                  <a:lnTo>
                    <a:pt x="2650706" y="348983"/>
                  </a:lnTo>
                  <a:lnTo>
                    <a:pt x="2713774" y="348983"/>
                  </a:lnTo>
                  <a:lnTo>
                    <a:pt x="2713774" y="347713"/>
                  </a:lnTo>
                  <a:lnTo>
                    <a:pt x="2752725" y="347713"/>
                  </a:lnTo>
                  <a:lnTo>
                    <a:pt x="2752725" y="346443"/>
                  </a:lnTo>
                  <a:lnTo>
                    <a:pt x="2826232" y="346443"/>
                  </a:lnTo>
                  <a:lnTo>
                    <a:pt x="2826232" y="338823"/>
                  </a:lnTo>
                  <a:close/>
                </a:path>
                <a:path w="3009900" h="358140">
                  <a:moveTo>
                    <a:pt x="2988081" y="4686"/>
                  </a:moveTo>
                  <a:lnTo>
                    <a:pt x="2850934" y="4686"/>
                  </a:lnTo>
                  <a:lnTo>
                    <a:pt x="2850934" y="3416"/>
                  </a:lnTo>
                  <a:lnTo>
                    <a:pt x="2836748" y="3416"/>
                  </a:lnTo>
                  <a:lnTo>
                    <a:pt x="2836748" y="4686"/>
                  </a:lnTo>
                  <a:lnTo>
                    <a:pt x="2836748" y="16116"/>
                  </a:lnTo>
                  <a:lnTo>
                    <a:pt x="2988081" y="16116"/>
                  </a:lnTo>
                  <a:lnTo>
                    <a:pt x="2988081" y="4686"/>
                  </a:lnTo>
                  <a:close/>
                </a:path>
                <a:path w="3009900" h="358140">
                  <a:moveTo>
                    <a:pt x="2992247" y="336283"/>
                  </a:moveTo>
                  <a:lnTo>
                    <a:pt x="2857119" y="336283"/>
                  </a:lnTo>
                  <a:lnTo>
                    <a:pt x="2857119" y="335013"/>
                  </a:lnTo>
                  <a:lnTo>
                    <a:pt x="2838234" y="335013"/>
                  </a:lnTo>
                  <a:lnTo>
                    <a:pt x="2838234" y="336283"/>
                  </a:lnTo>
                  <a:lnTo>
                    <a:pt x="2838412" y="336283"/>
                  </a:lnTo>
                  <a:lnTo>
                    <a:pt x="2838412" y="347713"/>
                  </a:lnTo>
                  <a:lnTo>
                    <a:pt x="2852585" y="347713"/>
                  </a:lnTo>
                  <a:lnTo>
                    <a:pt x="2852585" y="348983"/>
                  </a:lnTo>
                  <a:lnTo>
                    <a:pt x="2992196" y="348983"/>
                  </a:lnTo>
                  <a:lnTo>
                    <a:pt x="2992196" y="347713"/>
                  </a:lnTo>
                  <a:lnTo>
                    <a:pt x="2992247" y="336283"/>
                  </a:lnTo>
                  <a:close/>
                </a:path>
                <a:path w="3009900" h="358140">
                  <a:moveTo>
                    <a:pt x="2993110" y="171069"/>
                  </a:moveTo>
                  <a:lnTo>
                    <a:pt x="2992958" y="165379"/>
                  </a:lnTo>
                  <a:lnTo>
                    <a:pt x="2992742" y="161239"/>
                  </a:lnTo>
                  <a:lnTo>
                    <a:pt x="2984258" y="161277"/>
                  </a:lnTo>
                  <a:lnTo>
                    <a:pt x="2976029" y="161544"/>
                  </a:lnTo>
                  <a:lnTo>
                    <a:pt x="2967837" y="162039"/>
                  </a:lnTo>
                  <a:lnTo>
                    <a:pt x="2949257" y="163817"/>
                  </a:lnTo>
                  <a:lnTo>
                    <a:pt x="2939059" y="164541"/>
                  </a:lnTo>
                  <a:lnTo>
                    <a:pt x="2928759" y="165036"/>
                  </a:lnTo>
                  <a:lnTo>
                    <a:pt x="2918002" y="165379"/>
                  </a:lnTo>
                  <a:lnTo>
                    <a:pt x="2899841" y="166497"/>
                  </a:lnTo>
                  <a:lnTo>
                    <a:pt x="2864764" y="170230"/>
                  </a:lnTo>
                  <a:lnTo>
                    <a:pt x="2846654" y="171259"/>
                  </a:lnTo>
                  <a:lnTo>
                    <a:pt x="2842984" y="171348"/>
                  </a:lnTo>
                  <a:lnTo>
                    <a:pt x="2839224" y="171259"/>
                  </a:lnTo>
                  <a:lnTo>
                    <a:pt x="2835554" y="171348"/>
                  </a:lnTo>
                  <a:lnTo>
                    <a:pt x="2835821" y="181178"/>
                  </a:lnTo>
                  <a:lnTo>
                    <a:pt x="2843072" y="181178"/>
                  </a:lnTo>
                  <a:lnTo>
                    <a:pt x="2846654" y="181089"/>
                  </a:lnTo>
                  <a:lnTo>
                    <a:pt x="2864866" y="180073"/>
                  </a:lnTo>
                  <a:lnTo>
                    <a:pt x="2899943" y="176339"/>
                  </a:lnTo>
                  <a:lnTo>
                    <a:pt x="2918002" y="175209"/>
                  </a:lnTo>
                  <a:lnTo>
                    <a:pt x="2935554" y="174866"/>
                  </a:lnTo>
                  <a:lnTo>
                    <a:pt x="2944253" y="174510"/>
                  </a:lnTo>
                  <a:lnTo>
                    <a:pt x="2952902" y="173824"/>
                  </a:lnTo>
                  <a:lnTo>
                    <a:pt x="2972524" y="171894"/>
                  </a:lnTo>
                  <a:lnTo>
                    <a:pt x="2981109" y="171348"/>
                  </a:lnTo>
                  <a:lnTo>
                    <a:pt x="2982315" y="171272"/>
                  </a:lnTo>
                  <a:lnTo>
                    <a:pt x="2993110" y="171069"/>
                  </a:lnTo>
                  <a:close/>
                </a:path>
                <a:path w="3009900" h="358140">
                  <a:moveTo>
                    <a:pt x="3009646" y="4749"/>
                  </a:moveTo>
                  <a:lnTo>
                    <a:pt x="3005696" y="4749"/>
                  </a:lnTo>
                  <a:lnTo>
                    <a:pt x="3001746" y="4660"/>
                  </a:lnTo>
                  <a:lnTo>
                    <a:pt x="2997885" y="4660"/>
                  </a:lnTo>
                  <a:lnTo>
                    <a:pt x="2998444" y="17246"/>
                  </a:lnTo>
                  <a:lnTo>
                    <a:pt x="3001924" y="17335"/>
                  </a:lnTo>
                  <a:lnTo>
                    <a:pt x="3009087" y="17335"/>
                  </a:lnTo>
                  <a:lnTo>
                    <a:pt x="3009646" y="13576"/>
                  </a:lnTo>
                  <a:lnTo>
                    <a:pt x="3009646" y="4749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9"/>
            <p:cNvSpPr/>
            <p:nvPr/>
          </p:nvSpPr>
          <p:spPr>
            <a:xfrm>
              <a:off x="615530" y="5702197"/>
              <a:ext cx="3007995" cy="2115820"/>
            </a:xfrm>
            <a:custGeom>
              <a:avLst/>
              <a:gdLst/>
              <a:ahLst/>
              <a:cxnLst/>
              <a:rect l="l" t="t" r="r" b="b"/>
              <a:pathLst>
                <a:path w="3007995" h="2115820">
                  <a:moveTo>
                    <a:pt x="52806" y="2102548"/>
                  </a:moveTo>
                  <a:lnTo>
                    <a:pt x="52705" y="2098509"/>
                  </a:lnTo>
                  <a:lnTo>
                    <a:pt x="51422" y="2098421"/>
                  </a:lnTo>
                  <a:lnTo>
                    <a:pt x="50050" y="2098230"/>
                  </a:lnTo>
                  <a:lnTo>
                    <a:pt x="48666" y="2098230"/>
                  </a:lnTo>
                  <a:lnTo>
                    <a:pt x="19926" y="2097493"/>
                  </a:lnTo>
                  <a:lnTo>
                    <a:pt x="19926" y="2108898"/>
                  </a:lnTo>
                  <a:lnTo>
                    <a:pt x="25438" y="2109076"/>
                  </a:lnTo>
                  <a:lnTo>
                    <a:pt x="41871" y="2109901"/>
                  </a:lnTo>
                  <a:lnTo>
                    <a:pt x="52806" y="2110638"/>
                  </a:lnTo>
                  <a:lnTo>
                    <a:pt x="52806" y="2102548"/>
                  </a:lnTo>
                  <a:close/>
                </a:path>
                <a:path w="3007995" h="2115820">
                  <a:moveTo>
                    <a:pt x="55829" y="161544"/>
                  </a:moveTo>
                  <a:lnTo>
                    <a:pt x="2667" y="160896"/>
                  </a:lnTo>
                  <a:lnTo>
                    <a:pt x="1193" y="160896"/>
                  </a:lnTo>
                  <a:lnTo>
                    <a:pt x="469" y="160807"/>
                  </a:lnTo>
                  <a:lnTo>
                    <a:pt x="101" y="167335"/>
                  </a:lnTo>
                  <a:lnTo>
                    <a:pt x="0" y="170637"/>
                  </a:lnTo>
                  <a:lnTo>
                    <a:pt x="55829" y="171373"/>
                  </a:lnTo>
                  <a:lnTo>
                    <a:pt x="55829" y="161544"/>
                  </a:lnTo>
                  <a:close/>
                </a:path>
                <a:path w="3007995" h="2115820">
                  <a:moveTo>
                    <a:pt x="55829" y="1841"/>
                  </a:moveTo>
                  <a:lnTo>
                    <a:pt x="3771" y="1193"/>
                  </a:lnTo>
                  <a:lnTo>
                    <a:pt x="3771" y="11023"/>
                  </a:lnTo>
                  <a:lnTo>
                    <a:pt x="55829" y="11671"/>
                  </a:lnTo>
                  <a:lnTo>
                    <a:pt x="55829" y="1841"/>
                  </a:lnTo>
                  <a:close/>
                </a:path>
                <a:path w="3007995" h="2115820">
                  <a:moveTo>
                    <a:pt x="212940" y="2100160"/>
                  </a:moveTo>
                  <a:lnTo>
                    <a:pt x="190766" y="2101596"/>
                  </a:lnTo>
                  <a:lnTo>
                    <a:pt x="168567" y="2102688"/>
                  </a:lnTo>
                  <a:lnTo>
                    <a:pt x="146342" y="2103234"/>
                  </a:lnTo>
                  <a:lnTo>
                    <a:pt x="124053" y="2103018"/>
                  </a:lnTo>
                  <a:lnTo>
                    <a:pt x="108597" y="2102269"/>
                  </a:lnTo>
                  <a:lnTo>
                    <a:pt x="62623" y="2098878"/>
                  </a:lnTo>
                  <a:lnTo>
                    <a:pt x="62725" y="2111286"/>
                  </a:lnTo>
                  <a:lnTo>
                    <a:pt x="102425" y="2114219"/>
                  </a:lnTo>
                  <a:lnTo>
                    <a:pt x="115798" y="2114956"/>
                  </a:lnTo>
                  <a:lnTo>
                    <a:pt x="133591" y="2115477"/>
                  </a:lnTo>
                  <a:lnTo>
                    <a:pt x="151396" y="2115426"/>
                  </a:lnTo>
                  <a:lnTo>
                    <a:pt x="169176" y="2114918"/>
                  </a:lnTo>
                  <a:lnTo>
                    <a:pt x="212940" y="2112289"/>
                  </a:lnTo>
                  <a:lnTo>
                    <a:pt x="212940" y="2100160"/>
                  </a:lnTo>
                  <a:close/>
                </a:path>
                <a:path w="3007995" h="2115820">
                  <a:moveTo>
                    <a:pt x="215785" y="161544"/>
                  </a:moveTo>
                  <a:lnTo>
                    <a:pt x="140677" y="161785"/>
                  </a:lnTo>
                  <a:lnTo>
                    <a:pt x="65570" y="161544"/>
                  </a:lnTo>
                  <a:lnTo>
                    <a:pt x="65570" y="171373"/>
                  </a:lnTo>
                  <a:lnTo>
                    <a:pt x="140677" y="171361"/>
                  </a:lnTo>
                  <a:lnTo>
                    <a:pt x="215785" y="171005"/>
                  </a:lnTo>
                  <a:lnTo>
                    <a:pt x="215785" y="161544"/>
                  </a:lnTo>
                  <a:close/>
                </a:path>
                <a:path w="3007995" h="2115820">
                  <a:moveTo>
                    <a:pt x="215785" y="1790"/>
                  </a:moveTo>
                  <a:lnTo>
                    <a:pt x="65836" y="1790"/>
                  </a:lnTo>
                  <a:lnTo>
                    <a:pt x="65836" y="10680"/>
                  </a:lnTo>
                  <a:lnTo>
                    <a:pt x="65836" y="11950"/>
                  </a:lnTo>
                  <a:lnTo>
                    <a:pt x="211975" y="11950"/>
                  </a:lnTo>
                  <a:lnTo>
                    <a:pt x="211975" y="10680"/>
                  </a:lnTo>
                  <a:lnTo>
                    <a:pt x="215785" y="10680"/>
                  </a:lnTo>
                  <a:lnTo>
                    <a:pt x="215785" y="1790"/>
                  </a:lnTo>
                  <a:close/>
                </a:path>
                <a:path w="3007995" h="2115820">
                  <a:moveTo>
                    <a:pt x="384276" y="161086"/>
                  </a:moveTo>
                  <a:lnTo>
                    <a:pt x="225615" y="161455"/>
                  </a:lnTo>
                  <a:lnTo>
                    <a:pt x="225615" y="171005"/>
                  </a:lnTo>
                  <a:lnTo>
                    <a:pt x="384276" y="170916"/>
                  </a:lnTo>
                  <a:lnTo>
                    <a:pt x="384276" y="161086"/>
                  </a:lnTo>
                  <a:close/>
                </a:path>
                <a:path w="3007995" h="2115820">
                  <a:moveTo>
                    <a:pt x="384276" y="1384"/>
                  </a:moveTo>
                  <a:lnTo>
                    <a:pt x="225882" y="1752"/>
                  </a:lnTo>
                  <a:lnTo>
                    <a:pt x="225882" y="11303"/>
                  </a:lnTo>
                  <a:lnTo>
                    <a:pt x="384276" y="11214"/>
                  </a:lnTo>
                  <a:lnTo>
                    <a:pt x="384276" y="1384"/>
                  </a:lnTo>
                  <a:close/>
                </a:path>
                <a:path w="3007995" h="2115820">
                  <a:moveTo>
                    <a:pt x="545338" y="166687"/>
                  </a:moveTo>
                  <a:lnTo>
                    <a:pt x="531952" y="165100"/>
                  </a:lnTo>
                  <a:lnTo>
                    <a:pt x="518617" y="164312"/>
                  </a:lnTo>
                  <a:lnTo>
                    <a:pt x="490791" y="163385"/>
                  </a:lnTo>
                  <a:lnTo>
                    <a:pt x="452501" y="161747"/>
                  </a:lnTo>
                  <a:lnTo>
                    <a:pt x="433412" y="161264"/>
                  </a:lnTo>
                  <a:lnTo>
                    <a:pt x="413943" y="161086"/>
                  </a:lnTo>
                  <a:lnTo>
                    <a:pt x="396582" y="161086"/>
                  </a:lnTo>
                  <a:lnTo>
                    <a:pt x="396582" y="170916"/>
                  </a:lnTo>
                  <a:lnTo>
                    <a:pt x="441706" y="170878"/>
                  </a:lnTo>
                  <a:lnTo>
                    <a:pt x="450938" y="171005"/>
                  </a:lnTo>
                  <a:lnTo>
                    <a:pt x="461238" y="171386"/>
                  </a:lnTo>
                  <a:lnTo>
                    <a:pt x="491807" y="173215"/>
                  </a:lnTo>
                  <a:lnTo>
                    <a:pt x="518160" y="173507"/>
                  </a:lnTo>
                  <a:lnTo>
                    <a:pt x="526694" y="174040"/>
                  </a:lnTo>
                  <a:lnTo>
                    <a:pt x="532942" y="174688"/>
                  </a:lnTo>
                  <a:lnTo>
                    <a:pt x="544601" y="177076"/>
                  </a:lnTo>
                  <a:lnTo>
                    <a:pt x="545338" y="166687"/>
                  </a:lnTo>
                  <a:close/>
                </a:path>
                <a:path w="3007995" h="2115820">
                  <a:moveTo>
                    <a:pt x="546341" y="2110092"/>
                  </a:moveTo>
                  <a:lnTo>
                    <a:pt x="545795" y="2097773"/>
                  </a:lnTo>
                  <a:lnTo>
                    <a:pt x="518160" y="2098332"/>
                  </a:lnTo>
                  <a:lnTo>
                    <a:pt x="497700" y="2098395"/>
                  </a:lnTo>
                  <a:lnTo>
                    <a:pt x="477266" y="2098128"/>
                  </a:lnTo>
                  <a:lnTo>
                    <a:pt x="436435" y="2097036"/>
                  </a:lnTo>
                  <a:lnTo>
                    <a:pt x="394652" y="2096033"/>
                  </a:lnTo>
                  <a:lnTo>
                    <a:pt x="394652" y="2108250"/>
                  </a:lnTo>
                  <a:lnTo>
                    <a:pt x="470966" y="2110181"/>
                  </a:lnTo>
                  <a:lnTo>
                    <a:pt x="491388" y="2110575"/>
                  </a:lnTo>
                  <a:lnTo>
                    <a:pt x="520446" y="2110689"/>
                  </a:lnTo>
                  <a:lnTo>
                    <a:pt x="546341" y="2110092"/>
                  </a:lnTo>
                  <a:close/>
                </a:path>
                <a:path w="3007995" h="2115820">
                  <a:moveTo>
                    <a:pt x="550113" y="7632"/>
                  </a:moveTo>
                  <a:lnTo>
                    <a:pt x="535457" y="5549"/>
                  </a:lnTo>
                  <a:lnTo>
                    <a:pt x="520966" y="4572"/>
                  </a:lnTo>
                  <a:lnTo>
                    <a:pt x="490791" y="3581"/>
                  </a:lnTo>
                  <a:lnTo>
                    <a:pt x="452501" y="1993"/>
                  </a:lnTo>
                  <a:lnTo>
                    <a:pt x="433412" y="1511"/>
                  </a:lnTo>
                  <a:lnTo>
                    <a:pt x="396494" y="1384"/>
                  </a:lnTo>
                  <a:lnTo>
                    <a:pt x="396582" y="11214"/>
                  </a:lnTo>
                  <a:lnTo>
                    <a:pt x="441706" y="11176"/>
                  </a:lnTo>
                  <a:lnTo>
                    <a:pt x="450938" y="11303"/>
                  </a:lnTo>
                  <a:lnTo>
                    <a:pt x="461238" y="11684"/>
                  </a:lnTo>
                  <a:lnTo>
                    <a:pt x="491807" y="13512"/>
                  </a:lnTo>
                  <a:lnTo>
                    <a:pt x="518160" y="13804"/>
                  </a:lnTo>
                  <a:lnTo>
                    <a:pt x="526694" y="14338"/>
                  </a:lnTo>
                  <a:lnTo>
                    <a:pt x="534873" y="15163"/>
                  </a:lnTo>
                  <a:lnTo>
                    <a:pt x="542213" y="17005"/>
                  </a:lnTo>
                  <a:lnTo>
                    <a:pt x="549922" y="18376"/>
                  </a:lnTo>
                  <a:lnTo>
                    <a:pt x="550113" y="7632"/>
                  </a:lnTo>
                  <a:close/>
                </a:path>
                <a:path w="3007995" h="2115820">
                  <a:moveTo>
                    <a:pt x="714565" y="2108073"/>
                  </a:moveTo>
                  <a:lnTo>
                    <a:pt x="714476" y="2095754"/>
                  </a:lnTo>
                  <a:lnTo>
                    <a:pt x="659523" y="2095830"/>
                  </a:lnTo>
                  <a:lnTo>
                    <a:pt x="604647" y="2096401"/>
                  </a:lnTo>
                  <a:lnTo>
                    <a:pt x="555713" y="2097684"/>
                  </a:lnTo>
                  <a:lnTo>
                    <a:pt x="556260" y="2109990"/>
                  </a:lnTo>
                  <a:lnTo>
                    <a:pt x="594918" y="2108898"/>
                  </a:lnTo>
                  <a:lnTo>
                    <a:pt x="638632" y="2108238"/>
                  </a:lnTo>
                  <a:lnTo>
                    <a:pt x="714565" y="2108073"/>
                  </a:lnTo>
                  <a:close/>
                </a:path>
                <a:path w="3007995" h="2115820">
                  <a:moveTo>
                    <a:pt x="716305" y="169494"/>
                  </a:moveTo>
                  <a:lnTo>
                    <a:pt x="630415" y="169494"/>
                  </a:lnTo>
                  <a:lnTo>
                    <a:pt x="630415" y="170764"/>
                  </a:lnTo>
                  <a:lnTo>
                    <a:pt x="575030" y="170764"/>
                  </a:lnTo>
                  <a:lnTo>
                    <a:pt x="575030" y="169494"/>
                  </a:lnTo>
                  <a:lnTo>
                    <a:pt x="561670" y="169494"/>
                  </a:lnTo>
                  <a:lnTo>
                    <a:pt x="561670" y="168224"/>
                  </a:lnTo>
                  <a:lnTo>
                    <a:pt x="555104" y="168224"/>
                  </a:lnTo>
                  <a:lnTo>
                    <a:pt x="555104" y="169494"/>
                  </a:lnTo>
                  <a:lnTo>
                    <a:pt x="555015" y="170764"/>
                  </a:lnTo>
                  <a:lnTo>
                    <a:pt x="554710" y="170764"/>
                  </a:lnTo>
                  <a:lnTo>
                    <a:pt x="554710" y="178384"/>
                  </a:lnTo>
                  <a:lnTo>
                    <a:pt x="557364" y="178384"/>
                  </a:lnTo>
                  <a:lnTo>
                    <a:pt x="557364" y="179654"/>
                  </a:lnTo>
                  <a:lnTo>
                    <a:pt x="571461" y="179654"/>
                  </a:lnTo>
                  <a:lnTo>
                    <a:pt x="571461" y="180924"/>
                  </a:lnTo>
                  <a:lnTo>
                    <a:pt x="616077" y="180924"/>
                  </a:lnTo>
                  <a:lnTo>
                    <a:pt x="616077" y="179654"/>
                  </a:lnTo>
                  <a:lnTo>
                    <a:pt x="716305" y="179654"/>
                  </a:lnTo>
                  <a:lnTo>
                    <a:pt x="716305" y="178384"/>
                  </a:lnTo>
                  <a:lnTo>
                    <a:pt x="716305" y="170764"/>
                  </a:lnTo>
                  <a:lnTo>
                    <a:pt x="716305" y="169494"/>
                  </a:lnTo>
                  <a:close/>
                </a:path>
                <a:path w="3007995" h="2115820">
                  <a:moveTo>
                    <a:pt x="882142" y="170002"/>
                  </a:moveTo>
                  <a:lnTo>
                    <a:pt x="772414" y="169900"/>
                  </a:lnTo>
                  <a:lnTo>
                    <a:pt x="728611" y="169811"/>
                  </a:lnTo>
                  <a:lnTo>
                    <a:pt x="728611" y="179832"/>
                  </a:lnTo>
                  <a:lnTo>
                    <a:pt x="882142" y="179832"/>
                  </a:lnTo>
                  <a:lnTo>
                    <a:pt x="882142" y="170002"/>
                  </a:lnTo>
                  <a:close/>
                </a:path>
                <a:path w="3007995" h="2115820">
                  <a:moveTo>
                    <a:pt x="882510" y="10287"/>
                  </a:moveTo>
                  <a:lnTo>
                    <a:pt x="772414" y="10198"/>
                  </a:lnTo>
                  <a:lnTo>
                    <a:pt x="728611" y="10109"/>
                  </a:lnTo>
                  <a:lnTo>
                    <a:pt x="728611" y="20129"/>
                  </a:lnTo>
                  <a:lnTo>
                    <a:pt x="882510" y="20129"/>
                  </a:lnTo>
                  <a:lnTo>
                    <a:pt x="882510" y="10287"/>
                  </a:lnTo>
                  <a:close/>
                </a:path>
                <a:path w="3007995" h="2115820">
                  <a:moveTo>
                    <a:pt x="1042085" y="166966"/>
                  </a:moveTo>
                  <a:lnTo>
                    <a:pt x="989330" y="168910"/>
                  </a:lnTo>
                  <a:lnTo>
                    <a:pt x="962850" y="169532"/>
                  </a:lnTo>
                  <a:lnTo>
                    <a:pt x="891870" y="169900"/>
                  </a:lnTo>
                  <a:lnTo>
                    <a:pt x="891870" y="179832"/>
                  </a:lnTo>
                  <a:lnTo>
                    <a:pt x="954532" y="179603"/>
                  </a:lnTo>
                  <a:lnTo>
                    <a:pt x="985837" y="179133"/>
                  </a:lnTo>
                  <a:lnTo>
                    <a:pt x="1025474" y="177990"/>
                  </a:lnTo>
                  <a:lnTo>
                    <a:pt x="1042085" y="177253"/>
                  </a:lnTo>
                  <a:lnTo>
                    <a:pt x="1042085" y="166966"/>
                  </a:lnTo>
                  <a:close/>
                </a:path>
                <a:path w="3007995" h="2115820">
                  <a:moveTo>
                    <a:pt x="1042555" y="6870"/>
                  </a:moveTo>
                  <a:lnTo>
                    <a:pt x="1034275" y="6870"/>
                  </a:lnTo>
                  <a:lnTo>
                    <a:pt x="1034275" y="8140"/>
                  </a:lnTo>
                  <a:lnTo>
                    <a:pt x="1000696" y="8140"/>
                  </a:lnTo>
                  <a:lnTo>
                    <a:pt x="1000696" y="9410"/>
                  </a:lnTo>
                  <a:lnTo>
                    <a:pt x="918032" y="9410"/>
                  </a:lnTo>
                  <a:lnTo>
                    <a:pt x="918032" y="10680"/>
                  </a:lnTo>
                  <a:lnTo>
                    <a:pt x="892149" y="10680"/>
                  </a:lnTo>
                  <a:lnTo>
                    <a:pt x="892149" y="17043"/>
                  </a:lnTo>
                  <a:lnTo>
                    <a:pt x="892149" y="19583"/>
                  </a:lnTo>
                  <a:lnTo>
                    <a:pt x="1018108" y="19583"/>
                  </a:lnTo>
                  <a:lnTo>
                    <a:pt x="1018108" y="17043"/>
                  </a:lnTo>
                  <a:lnTo>
                    <a:pt x="1042555" y="17043"/>
                  </a:lnTo>
                  <a:lnTo>
                    <a:pt x="1042555" y="10680"/>
                  </a:lnTo>
                  <a:lnTo>
                    <a:pt x="1042555" y="9410"/>
                  </a:lnTo>
                  <a:lnTo>
                    <a:pt x="1042555" y="8140"/>
                  </a:lnTo>
                  <a:lnTo>
                    <a:pt x="1042555" y="6870"/>
                  </a:lnTo>
                  <a:close/>
                </a:path>
                <a:path w="3007995" h="2115820">
                  <a:moveTo>
                    <a:pt x="1187792" y="2104428"/>
                  </a:moveTo>
                  <a:lnTo>
                    <a:pt x="1187742" y="2098078"/>
                  </a:lnTo>
                  <a:lnTo>
                    <a:pt x="1048499" y="2098078"/>
                  </a:lnTo>
                  <a:lnTo>
                    <a:pt x="1048499" y="2104428"/>
                  </a:lnTo>
                  <a:lnTo>
                    <a:pt x="1047826" y="2104428"/>
                  </a:lnTo>
                  <a:lnTo>
                    <a:pt x="1047826" y="2110790"/>
                  </a:lnTo>
                  <a:lnTo>
                    <a:pt x="1187792" y="2110790"/>
                  </a:lnTo>
                  <a:lnTo>
                    <a:pt x="1187792" y="2104428"/>
                  </a:lnTo>
                  <a:close/>
                </a:path>
                <a:path w="3007995" h="2115820">
                  <a:moveTo>
                    <a:pt x="1190840" y="161734"/>
                  </a:moveTo>
                  <a:lnTo>
                    <a:pt x="1144562" y="162687"/>
                  </a:lnTo>
                  <a:lnTo>
                    <a:pt x="1121422" y="163423"/>
                  </a:lnTo>
                  <a:lnTo>
                    <a:pt x="1051915" y="166509"/>
                  </a:lnTo>
                  <a:lnTo>
                    <a:pt x="1051915" y="176796"/>
                  </a:lnTo>
                  <a:lnTo>
                    <a:pt x="1115733" y="173685"/>
                  </a:lnTo>
                  <a:lnTo>
                    <a:pt x="1147699" y="172364"/>
                  </a:lnTo>
                  <a:lnTo>
                    <a:pt x="1183500" y="171373"/>
                  </a:lnTo>
                  <a:lnTo>
                    <a:pt x="1190840" y="171284"/>
                  </a:lnTo>
                  <a:lnTo>
                    <a:pt x="1190840" y="161734"/>
                  </a:lnTo>
                  <a:close/>
                </a:path>
                <a:path w="3007995" h="2115820">
                  <a:moveTo>
                    <a:pt x="1350606" y="1790"/>
                  </a:moveTo>
                  <a:lnTo>
                    <a:pt x="1332458" y="1790"/>
                  </a:lnTo>
                  <a:lnTo>
                    <a:pt x="1332458" y="520"/>
                  </a:lnTo>
                  <a:lnTo>
                    <a:pt x="1272159" y="520"/>
                  </a:lnTo>
                  <a:lnTo>
                    <a:pt x="1272159" y="1790"/>
                  </a:lnTo>
                  <a:lnTo>
                    <a:pt x="1200759" y="1790"/>
                  </a:lnTo>
                  <a:lnTo>
                    <a:pt x="1200759" y="10680"/>
                  </a:lnTo>
                  <a:lnTo>
                    <a:pt x="1346428" y="10680"/>
                  </a:lnTo>
                  <a:lnTo>
                    <a:pt x="1346428" y="11950"/>
                  </a:lnTo>
                  <a:lnTo>
                    <a:pt x="1350606" y="11950"/>
                  </a:lnTo>
                  <a:lnTo>
                    <a:pt x="1350606" y="10680"/>
                  </a:lnTo>
                  <a:lnTo>
                    <a:pt x="1350606" y="1790"/>
                  </a:lnTo>
                  <a:close/>
                </a:path>
                <a:path w="3007995" h="2115820">
                  <a:moveTo>
                    <a:pt x="1350708" y="161874"/>
                  </a:moveTo>
                  <a:lnTo>
                    <a:pt x="1348371" y="161874"/>
                  </a:lnTo>
                  <a:lnTo>
                    <a:pt x="1348371" y="160604"/>
                  </a:lnTo>
                  <a:lnTo>
                    <a:pt x="1228750" y="160604"/>
                  </a:lnTo>
                  <a:lnTo>
                    <a:pt x="1228750" y="161874"/>
                  </a:lnTo>
                  <a:lnTo>
                    <a:pt x="1200581" y="161874"/>
                  </a:lnTo>
                  <a:lnTo>
                    <a:pt x="1200581" y="170764"/>
                  </a:lnTo>
                  <a:lnTo>
                    <a:pt x="1350708" y="170764"/>
                  </a:lnTo>
                  <a:lnTo>
                    <a:pt x="1350708" y="161874"/>
                  </a:lnTo>
                  <a:close/>
                </a:path>
                <a:path w="3007995" h="2115820">
                  <a:moveTo>
                    <a:pt x="1519288" y="164414"/>
                  </a:moveTo>
                  <a:lnTo>
                    <a:pt x="1384782" y="164414"/>
                  </a:lnTo>
                  <a:lnTo>
                    <a:pt x="1384782" y="161874"/>
                  </a:lnTo>
                  <a:lnTo>
                    <a:pt x="1360627" y="161874"/>
                  </a:lnTo>
                  <a:lnTo>
                    <a:pt x="1360627" y="164414"/>
                  </a:lnTo>
                  <a:lnTo>
                    <a:pt x="1360627" y="172034"/>
                  </a:lnTo>
                  <a:lnTo>
                    <a:pt x="1378927" y="172034"/>
                  </a:lnTo>
                  <a:lnTo>
                    <a:pt x="1378927" y="173304"/>
                  </a:lnTo>
                  <a:lnTo>
                    <a:pt x="1402207" y="173304"/>
                  </a:lnTo>
                  <a:lnTo>
                    <a:pt x="1402207" y="174574"/>
                  </a:lnTo>
                  <a:lnTo>
                    <a:pt x="1480654" y="174574"/>
                  </a:lnTo>
                  <a:lnTo>
                    <a:pt x="1480654" y="173304"/>
                  </a:lnTo>
                  <a:lnTo>
                    <a:pt x="1498206" y="173304"/>
                  </a:lnTo>
                  <a:lnTo>
                    <a:pt x="1498206" y="174574"/>
                  </a:lnTo>
                  <a:lnTo>
                    <a:pt x="1519288" y="174574"/>
                  </a:lnTo>
                  <a:lnTo>
                    <a:pt x="1519288" y="173304"/>
                  </a:lnTo>
                  <a:lnTo>
                    <a:pt x="1519288" y="172034"/>
                  </a:lnTo>
                  <a:lnTo>
                    <a:pt x="1519288" y="164414"/>
                  </a:lnTo>
                  <a:close/>
                </a:path>
                <a:path w="3007995" h="2115820">
                  <a:moveTo>
                    <a:pt x="1680718" y="159981"/>
                  </a:moveTo>
                  <a:lnTo>
                    <a:pt x="1652676" y="160782"/>
                  </a:lnTo>
                  <a:lnTo>
                    <a:pt x="1596694" y="163106"/>
                  </a:lnTo>
                  <a:lnTo>
                    <a:pt x="1559356" y="164325"/>
                  </a:lnTo>
                  <a:lnTo>
                    <a:pt x="1531505" y="164490"/>
                  </a:lnTo>
                  <a:lnTo>
                    <a:pt x="1531505" y="174320"/>
                  </a:lnTo>
                  <a:lnTo>
                    <a:pt x="1559318" y="174180"/>
                  </a:lnTo>
                  <a:lnTo>
                    <a:pt x="1586699" y="173278"/>
                  </a:lnTo>
                  <a:lnTo>
                    <a:pt x="1640954" y="170827"/>
                  </a:lnTo>
                  <a:lnTo>
                    <a:pt x="1680070" y="169811"/>
                  </a:lnTo>
                  <a:lnTo>
                    <a:pt x="1680718" y="159981"/>
                  </a:lnTo>
                  <a:close/>
                </a:path>
                <a:path w="3007995" h="2115820">
                  <a:moveTo>
                    <a:pt x="1685124" y="190"/>
                  </a:moveTo>
                  <a:lnTo>
                    <a:pt x="1655965" y="939"/>
                  </a:lnTo>
                  <a:lnTo>
                    <a:pt x="1559356" y="4584"/>
                  </a:lnTo>
                  <a:lnTo>
                    <a:pt x="1531505" y="4775"/>
                  </a:lnTo>
                  <a:lnTo>
                    <a:pt x="1531594" y="14605"/>
                  </a:lnTo>
                  <a:lnTo>
                    <a:pt x="1559369" y="14465"/>
                  </a:lnTo>
                  <a:lnTo>
                    <a:pt x="1586699" y="13576"/>
                  </a:lnTo>
                  <a:lnTo>
                    <a:pt x="1640954" y="11125"/>
                  </a:lnTo>
                  <a:lnTo>
                    <a:pt x="1674063" y="10185"/>
                  </a:lnTo>
                  <a:lnTo>
                    <a:pt x="1685023" y="10020"/>
                  </a:lnTo>
                  <a:lnTo>
                    <a:pt x="1685124" y="190"/>
                  </a:lnTo>
                  <a:close/>
                </a:path>
                <a:path w="3007995" h="2115820">
                  <a:moveTo>
                    <a:pt x="1851228" y="169633"/>
                  </a:moveTo>
                  <a:lnTo>
                    <a:pt x="1834261" y="168783"/>
                  </a:lnTo>
                  <a:lnTo>
                    <a:pt x="1817712" y="167424"/>
                  </a:lnTo>
                  <a:lnTo>
                    <a:pt x="1784464" y="163842"/>
                  </a:lnTo>
                  <a:lnTo>
                    <a:pt x="1767509" y="162166"/>
                  </a:lnTo>
                  <a:lnTo>
                    <a:pt x="1750288" y="160959"/>
                  </a:lnTo>
                  <a:lnTo>
                    <a:pt x="1732902" y="160185"/>
                  </a:lnTo>
                  <a:lnTo>
                    <a:pt x="1715414" y="159804"/>
                  </a:lnTo>
                  <a:lnTo>
                    <a:pt x="1690624" y="159893"/>
                  </a:lnTo>
                  <a:lnTo>
                    <a:pt x="1689989" y="169722"/>
                  </a:lnTo>
                  <a:lnTo>
                    <a:pt x="1715579" y="169887"/>
                  </a:lnTo>
                  <a:lnTo>
                    <a:pt x="1741017" y="170726"/>
                  </a:lnTo>
                  <a:lnTo>
                    <a:pt x="1766354" y="172377"/>
                  </a:lnTo>
                  <a:lnTo>
                    <a:pt x="1806473" y="176593"/>
                  </a:lnTo>
                  <a:lnTo>
                    <a:pt x="1821357" y="177812"/>
                  </a:lnTo>
                  <a:lnTo>
                    <a:pt x="1836280" y="178676"/>
                  </a:lnTo>
                  <a:lnTo>
                    <a:pt x="1851228" y="179285"/>
                  </a:lnTo>
                  <a:lnTo>
                    <a:pt x="1851228" y="169633"/>
                  </a:lnTo>
                  <a:close/>
                </a:path>
                <a:path w="3007995" h="2115820">
                  <a:moveTo>
                    <a:pt x="1851228" y="10020"/>
                  </a:moveTo>
                  <a:lnTo>
                    <a:pt x="1834248" y="9169"/>
                  </a:lnTo>
                  <a:lnTo>
                    <a:pt x="1817674" y="7810"/>
                  </a:lnTo>
                  <a:lnTo>
                    <a:pt x="1767509" y="2501"/>
                  </a:lnTo>
                  <a:lnTo>
                    <a:pt x="1750288" y="1270"/>
                  </a:lnTo>
                  <a:lnTo>
                    <a:pt x="1732902" y="482"/>
                  </a:lnTo>
                  <a:lnTo>
                    <a:pt x="1715414" y="88"/>
                  </a:lnTo>
                  <a:lnTo>
                    <a:pt x="1708619" y="0"/>
                  </a:lnTo>
                  <a:lnTo>
                    <a:pt x="1695030" y="190"/>
                  </a:lnTo>
                  <a:lnTo>
                    <a:pt x="1694942" y="10020"/>
                  </a:lnTo>
                  <a:lnTo>
                    <a:pt x="1719262" y="10287"/>
                  </a:lnTo>
                  <a:lnTo>
                    <a:pt x="1743456" y="11163"/>
                  </a:lnTo>
                  <a:lnTo>
                    <a:pt x="1767573" y="12801"/>
                  </a:lnTo>
                  <a:lnTo>
                    <a:pt x="1806511" y="16979"/>
                  </a:lnTo>
                  <a:lnTo>
                    <a:pt x="1821395" y="18199"/>
                  </a:lnTo>
                  <a:lnTo>
                    <a:pt x="1836293" y="19062"/>
                  </a:lnTo>
                  <a:lnTo>
                    <a:pt x="1851228" y="19659"/>
                  </a:lnTo>
                  <a:lnTo>
                    <a:pt x="1851228" y="10020"/>
                  </a:lnTo>
                  <a:close/>
                </a:path>
                <a:path w="3007995" h="2115820">
                  <a:moveTo>
                    <a:pt x="2017052" y="169900"/>
                  </a:moveTo>
                  <a:lnTo>
                    <a:pt x="1863534" y="170002"/>
                  </a:lnTo>
                  <a:lnTo>
                    <a:pt x="1863534" y="179641"/>
                  </a:lnTo>
                  <a:lnTo>
                    <a:pt x="1882990" y="179857"/>
                  </a:lnTo>
                  <a:lnTo>
                    <a:pt x="2017052" y="179374"/>
                  </a:lnTo>
                  <a:lnTo>
                    <a:pt x="2017052" y="169900"/>
                  </a:lnTo>
                  <a:close/>
                </a:path>
                <a:path w="3007995" h="2115820">
                  <a:moveTo>
                    <a:pt x="2017420" y="10109"/>
                  </a:moveTo>
                  <a:lnTo>
                    <a:pt x="1902028" y="10388"/>
                  </a:lnTo>
                  <a:lnTo>
                    <a:pt x="1863534" y="10287"/>
                  </a:lnTo>
                  <a:lnTo>
                    <a:pt x="1863534" y="19939"/>
                  </a:lnTo>
                  <a:lnTo>
                    <a:pt x="1882990" y="20154"/>
                  </a:lnTo>
                  <a:lnTo>
                    <a:pt x="2017420" y="19570"/>
                  </a:lnTo>
                  <a:lnTo>
                    <a:pt x="2017420" y="10109"/>
                  </a:lnTo>
                  <a:close/>
                </a:path>
                <a:path w="3007995" h="2115820">
                  <a:moveTo>
                    <a:pt x="2174252" y="172847"/>
                  </a:moveTo>
                  <a:lnTo>
                    <a:pt x="2156942" y="172427"/>
                  </a:lnTo>
                  <a:lnTo>
                    <a:pt x="2122601" y="170764"/>
                  </a:lnTo>
                  <a:lnTo>
                    <a:pt x="2105291" y="170091"/>
                  </a:lnTo>
                  <a:lnTo>
                    <a:pt x="2085695" y="169748"/>
                  </a:lnTo>
                  <a:lnTo>
                    <a:pt x="2026881" y="169900"/>
                  </a:lnTo>
                  <a:lnTo>
                    <a:pt x="2026881" y="179273"/>
                  </a:lnTo>
                  <a:lnTo>
                    <a:pt x="2066188" y="179285"/>
                  </a:lnTo>
                  <a:lnTo>
                    <a:pt x="2085771" y="179501"/>
                  </a:lnTo>
                  <a:lnTo>
                    <a:pt x="2105291" y="179920"/>
                  </a:lnTo>
                  <a:lnTo>
                    <a:pt x="2122601" y="180581"/>
                  </a:lnTo>
                  <a:lnTo>
                    <a:pt x="2156942" y="182219"/>
                  </a:lnTo>
                  <a:lnTo>
                    <a:pt x="2174252" y="182676"/>
                  </a:lnTo>
                  <a:lnTo>
                    <a:pt x="2174252" y="172847"/>
                  </a:lnTo>
                  <a:close/>
                </a:path>
                <a:path w="3007995" h="2115820">
                  <a:moveTo>
                    <a:pt x="2174252" y="13144"/>
                  </a:moveTo>
                  <a:lnTo>
                    <a:pt x="2156930" y="12725"/>
                  </a:lnTo>
                  <a:lnTo>
                    <a:pt x="2122563" y="11061"/>
                  </a:lnTo>
                  <a:lnTo>
                    <a:pt x="2105291" y="10388"/>
                  </a:lnTo>
                  <a:lnTo>
                    <a:pt x="2085759" y="10045"/>
                  </a:lnTo>
                  <a:lnTo>
                    <a:pt x="2027161" y="10198"/>
                  </a:lnTo>
                  <a:lnTo>
                    <a:pt x="2027161" y="19570"/>
                  </a:lnTo>
                  <a:lnTo>
                    <a:pt x="2066328" y="19583"/>
                  </a:lnTo>
                  <a:lnTo>
                    <a:pt x="2085848" y="19799"/>
                  </a:lnTo>
                  <a:lnTo>
                    <a:pt x="2105291" y="20218"/>
                  </a:lnTo>
                  <a:lnTo>
                    <a:pt x="2122601" y="20878"/>
                  </a:lnTo>
                  <a:lnTo>
                    <a:pt x="2156942" y="22517"/>
                  </a:lnTo>
                  <a:lnTo>
                    <a:pt x="2174252" y="22974"/>
                  </a:lnTo>
                  <a:lnTo>
                    <a:pt x="2174252" y="13144"/>
                  </a:lnTo>
                  <a:close/>
                </a:path>
                <a:path w="3007995" h="2115820">
                  <a:moveTo>
                    <a:pt x="2334450" y="173304"/>
                  </a:moveTo>
                  <a:lnTo>
                    <a:pt x="2186419" y="173304"/>
                  </a:lnTo>
                  <a:lnTo>
                    <a:pt x="2186419" y="182194"/>
                  </a:lnTo>
                  <a:lnTo>
                    <a:pt x="2312060" y="182194"/>
                  </a:lnTo>
                  <a:lnTo>
                    <a:pt x="2312060" y="183476"/>
                  </a:lnTo>
                  <a:lnTo>
                    <a:pt x="2334120" y="183476"/>
                  </a:lnTo>
                  <a:lnTo>
                    <a:pt x="2334120" y="182194"/>
                  </a:lnTo>
                  <a:lnTo>
                    <a:pt x="2334450" y="182194"/>
                  </a:lnTo>
                  <a:lnTo>
                    <a:pt x="2334450" y="173304"/>
                  </a:lnTo>
                  <a:close/>
                </a:path>
                <a:path w="3007995" h="2115820">
                  <a:moveTo>
                    <a:pt x="2504313" y="2098078"/>
                  </a:moveTo>
                  <a:lnTo>
                    <a:pt x="2444470" y="2098078"/>
                  </a:lnTo>
                  <a:lnTo>
                    <a:pt x="2444470" y="2096808"/>
                  </a:lnTo>
                  <a:lnTo>
                    <a:pt x="2374201" y="2096808"/>
                  </a:lnTo>
                  <a:lnTo>
                    <a:pt x="2374201" y="2098078"/>
                  </a:lnTo>
                  <a:lnTo>
                    <a:pt x="2345829" y="2098078"/>
                  </a:lnTo>
                  <a:lnTo>
                    <a:pt x="2345829" y="2109508"/>
                  </a:lnTo>
                  <a:lnTo>
                    <a:pt x="2346109" y="2109508"/>
                  </a:lnTo>
                  <a:lnTo>
                    <a:pt x="2346109" y="2110790"/>
                  </a:lnTo>
                  <a:lnTo>
                    <a:pt x="2378418" y="2110790"/>
                  </a:lnTo>
                  <a:lnTo>
                    <a:pt x="2378418" y="2109508"/>
                  </a:lnTo>
                  <a:lnTo>
                    <a:pt x="2504313" y="2109508"/>
                  </a:lnTo>
                  <a:lnTo>
                    <a:pt x="2504313" y="2098078"/>
                  </a:lnTo>
                  <a:close/>
                </a:path>
                <a:path w="3007995" h="2115820">
                  <a:moveTo>
                    <a:pt x="2506192" y="13233"/>
                  </a:moveTo>
                  <a:lnTo>
                    <a:pt x="2427998" y="13690"/>
                  </a:lnTo>
                  <a:lnTo>
                    <a:pt x="2349817" y="13601"/>
                  </a:lnTo>
                  <a:lnTo>
                    <a:pt x="2349538" y="23253"/>
                  </a:lnTo>
                  <a:lnTo>
                    <a:pt x="2468041" y="23355"/>
                  </a:lnTo>
                  <a:lnTo>
                    <a:pt x="2506192" y="23063"/>
                  </a:lnTo>
                  <a:lnTo>
                    <a:pt x="2506192" y="13233"/>
                  </a:lnTo>
                  <a:close/>
                </a:path>
                <a:path w="3007995" h="2115820">
                  <a:moveTo>
                    <a:pt x="2506281" y="173304"/>
                  </a:moveTo>
                  <a:lnTo>
                    <a:pt x="2344369" y="173304"/>
                  </a:lnTo>
                  <a:lnTo>
                    <a:pt x="2344369" y="182194"/>
                  </a:lnTo>
                  <a:lnTo>
                    <a:pt x="2344039" y="182194"/>
                  </a:lnTo>
                  <a:lnTo>
                    <a:pt x="2344039" y="183476"/>
                  </a:lnTo>
                  <a:lnTo>
                    <a:pt x="2485517" y="183476"/>
                  </a:lnTo>
                  <a:lnTo>
                    <a:pt x="2485517" y="182194"/>
                  </a:lnTo>
                  <a:lnTo>
                    <a:pt x="2506281" y="182194"/>
                  </a:lnTo>
                  <a:lnTo>
                    <a:pt x="2506281" y="173304"/>
                  </a:lnTo>
                  <a:close/>
                </a:path>
                <a:path w="3007995" h="2115820">
                  <a:moveTo>
                    <a:pt x="2671927" y="167055"/>
                  </a:moveTo>
                  <a:lnTo>
                    <a:pt x="2660637" y="167055"/>
                  </a:lnTo>
                  <a:lnTo>
                    <a:pt x="2642120" y="167513"/>
                  </a:lnTo>
                  <a:lnTo>
                    <a:pt x="2605278" y="169392"/>
                  </a:lnTo>
                  <a:lnTo>
                    <a:pt x="2586723" y="169900"/>
                  </a:lnTo>
                  <a:lnTo>
                    <a:pt x="2569540" y="170345"/>
                  </a:lnTo>
                  <a:lnTo>
                    <a:pt x="2535478" y="172059"/>
                  </a:lnTo>
                  <a:lnTo>
                    <a:pt x="2518397" y="172758"/>
                  </a:lnTo>
                  <a:lnTo>
                    <a:pt x="2518397" y="182587"/>
                  </a:lnTo>
                  <a:lnTo>
                    <a:pt x="2535478" y="181940"/>
                  </a:lnTo>
                  <a:lnTo>
                    <a:pt x="2569540" y="180187"/>
                  </a:lnTo>
                  <a:lnTo>
                    <a:pt x="2605278" y="179247"/>
                  </a:lnTo>
                  <a:lnTo>
                    <a:pt x="2642120" y="177380"/>
                  </a:lnTo>
                  <a:lnTo>
                    <a:pt x="2671927" y="176885"/>
                  </a:lnTo>
                  <a:lnTo>
                    <a:pt x="2671927" y="167055"/>
                  </a:lnTo>
                  <a:close/>
                </a:path>
                <a:path w="3007995" h="2115820">
                  <a:moveTo>
                    <a:pt x="2672296" y="7353"/>
                  </a:moveTo>
                  <a:lnTo>
                    <a:pt x="2660637" y="7353"/>
                  </a:lnTo>
                  <a:lnTo>
                    <a:pt x="2642120" y="7848"/>
                  </a:lnTo>
                  <a:lnTo>
                    <a:pt x="2605278" y="9702"/>
                  </a:lnTo>
                  <a:lnTo>
                    <a:pt x="2586723" y="10198"/>
                  </a:lnTo>
                  <a:lnTo>
                    <a:pt x="2569591" y="10629"/>
                  </a:lnTo>
                  <a:lnTo>
                    <a:pt x="2535567" y="12357"/>
                  </a:lnTo>
                  <a:lnTo>
                    <a:pt x="2518499" y="13042"/>
                  </a:lnTo>
                  <a:lnTo>
                    <a:pt x="2518499" y="22885"/>
                  </a:lnTo>
                  <a:lnTo>
                    <a:pt x="2535567" y="22225"/>
                  </a:lnTo>
                  <a:lnTo>
                    <a:pt x="2569591" y="20472"/>
                  </a:lnTo>
                  <a:lnTo>
                    <a:pt x="2605278" y="19532"/>
                  </a:lnTo>
                  <a:lnTo>
                    <a:pt x="2642120" y="17678"/>
                  </a:lnTo>
                  <a:lnTo>
                    <a:pt x="2672296" y="17183"/>
                  </a:lnTo>
                  <a:lnTo>
                    <a:pt x="2672296" y="7353"/>
                  </a:lnTo>
                  <a:close/>
                </a:path>
                <a:path w="3007995" h="2115820">
                  <a:moveTo>
                    <a:pt x="2844000" y="2108238"/>
                  </a:moveTo>
                  <a:lnTo>
                    <a:pt x="2843961" y="2098078"/>
                  </a:lnTo>
                  <a:lnTo>
                    <a:pt x="2843923" y="2096808"/>
                  </a:lnTo>
                  <a:lnTo>
                    <a:pt x="2836773" y="2096808"/>
                  </a:lnTo>
                  <a:lnTo>
                    <a:pt x="2836773" y="2095538"/>
                  </a:lnTo>
                  <a:lnTo>
                    <a:pt x="2789732" y="2095538"/>
                  </a:lnTo>
                  <a:lnTo>
                    <a:pt x="2789732" y="2096808"/>
                  </a:lnTo>
                  <a:lnTo>
                    <a:pt x="2759964" y="2096808"/>
                  </a:lnTo>
                  <a:lnTo>
                    <a:pt x="2759964" y="2098078"/>
                  </a:lnTo>
                  <a:lnTo>
                    <a:pt x="2679674" y="2098078"/>
                  </a:lnTo>
                  <a:lnTo>
                    <a:pt x="2679674" y="2108238"/>
                  </a:lnTo>
                  <a:lnTo>
                    <a:pt x="2679509" y="2108238"/>
                  </a:lnTo>
                  <a:lnTo>
                    <a:pt x="2679509" y="2109508"/>
                  </a:lnTo>
                  <a:lnTo>
                    <a:pt x="2679471" y="2110790"/>
                  </a:lnTo>
                  <a:lnTo>
                    <a:pt x="2744101" y="2110790"/>
                  </a:lnTo>
                  <a:lnTo>
                    <a:pt x="2744101" y="2109508"/>
                  </a:lnTo>
                  <a:lnTo>
                    <a:pt x="2777363" y="2109508"/>
                  </a:lnTo>
                  <a:lnTo>
                    <a:pt x="2777363" y="2108238"/>
                  </a:lnTo>
                  <a:lnTo>
                    <a:pt x="2843619" y="2108238"/>
                  </a:lnTo>
                  <a:lnTo>
                    <a:pt x="2843619" y="2109508"/>
                  </a:lnTo>
                  <a:lnTo>
                    <a:pt x="2844000" y="2109508"/>
                  </a:lnTo>
                  <a:lnTo>
                    <a:pt x="2844000" y="2108238"/>
                  </a:lnTo>
                  <a:close/>
                </a:path>
                <a:path w="3007995" h="2115820">
                  <a:moveTo>
                    <a:pt x="2845752" y="170091"/>
                  </a:moveTo>
                  <a:lnTo>
                    <a:pt x="2822435" y="168783"/>
                  </a:lnTo>
                  <a:lnTo>
                    <a:pt x="2814713" y="168160"/>
                  </a:lnTo>
                  <a:lnTo>
                    <a:pt x="2796019" y="167081"/>
                  </a:lnTo>
                  <a:lnTo>
                    <a:pt x="2777198" y="166776"/>
                  </a:lnTo>
                  <a:lnTo>
                    <a:pt x="2739415" y="166966"/>
                  </a:lnTo>
                  <a:lnTo>
                    <a:pt x="2681757" y="166966"/>
                  </a:lnTo>
                  <a:lnTo>
                    <a:pt x="2681757" y="176796"/>
                  </a:lnTo>
                  <a:lnTo>
                    <a:pt x="2759659" y="176771"/>
                  </a:lnTo>
                  <a:lnTo>
                    <a:pt x="2779522" y="176898"/>
                  </a:lnTo>
                  <a:lnTo>
                    <a:pt x="2799283" y="177457"/>
                  </a:lnTo>
                  <a:lnTo>
                    <a:pt x="2832404" y="179641"/>
                  </a:lnTo>
                  <a:lnTo>
                    <a:pt x="2845752" y="180200"/>
                  </a:lnTo>
                  <a:lnTo>
                    <a:pt x="2845752" y="170091"/>
                  </a:lnTo>
                  <a:close/>
                </a:path>
                <a:path w="3007995" h="2115820">
                  <a:moveTo>
                    <a:pt x="2845752" y="10388"/>
                  </a:moveTo>
                  <a:lnTo>
                    <a:pt x="2822435" y="9080"/>
                  </a:lnTo>
                  <a:lnTo>
                    <a:pt x="2814713" y="8458"/>
                  </a:lnTo>
                  <a:lnTo>
                    <a:pt x="2796019" y="7378"/>
                  </a:lnTo>
                  <a:lnTo>
                    <a:pt x="2777198" y="7061"/>
                  </a:lnTo>
                  <a:lnTo>
                    <a:pt x="2739415" y="7264"/>
                  </a:lnTo>
                  <a:lnTo>
                    <a:pt x="2682024" y="7264"/>
                  </a:lnTo>
                  <a:lnTo>
                    <a:pt x="2682024" y="17094"/>
                  </a:lnTo>
                  <a:lnTo>
                    <a:pt x="2759659" y="17068"/>
                  </a:lnTo>
                  <a:lnTo>
                    <a:pt x="2779522" y="17195"/>
                  </a:lnTo>
                  <a:lnTo>
                    <a:pt x="2799283" y="17754"/>
                  </a:lnTo>
                  <a:lnTo>
                    <a:pt x="2832404" y="19926"/>
                  </a:lnTo>
                  <a:lnTo>
                    <a:pt x="2845752" y="20497"/>
                  </a:lnTo>
                  <a:lnTo>
                    <a:pt x="2845752" y="10388"/>
                  </a:lnTo>
                  <a:close/>
                </a:path>
                <a:path w="3007995" h="2115820">
                  <a:moveTo>
                    <a:pt x="3006699" y="169494"/>
                  </a:moveTo>
                  <a:lnTo>
                    <a:pt x="2967901" y="169494"/>
                  </a:lnTo>
                  <a:lnTo>
                    <a:pt x="2967901" y="170764"/>
                  </a:lnTo>
                  <a:lnTo>
                    <a:pt x="2858147" y="170764"/>
                  </a:lnTo>
                  <a:lnTo>
                    <a:pt x="2858147" y="179654"/>
                  </a:lnTo>
                  <a:lnTo>
                    <a:pt x="2858147" y="180924"/>
                  </a:lnTo>
                  <a:lnTo>
                    <a:pt x="2964573" y="180924"/>
                  </a:lnTo>
                  <a:lnTo>
                    <a:pt x="2964573" y="179654"/>
                  </a:lnTo>
                  <a:lnTo>
                    <a:pt x="3006318" y="179654"/>
                  </a:lnTo>
                  <a:lnTo>
                    <a:pt x="3006318" y="170764"/>
                  </a:lnTo>
                  <a:lnTo>
                    <a:pt x="3006699" y="170764"/>
                  </a:lnTo>
                  <a:lnTo>
                    <a:pt x="3006699" y="169494"/>
                  </a:lnTo>
                  <a:close/>
                </a:path>
                <a:path w="3007995" h="2115820">
                  <a:moveTo>
                    <a:pt x="3007779" y="2109508"/>
                  </a:moveTo>
                  <a:lnTo>
                    <a:pt x="3007461" y="2109508"/>
                  </a:lnTo>
                  <a:lnTo>
                    <a:pt x="3007461" y="2098078"/>
                  </a:lnTo>
                  <a:lnTo>
                    <a:pt x="2856128" y="2098078"/>
                  </a:lnTo>
                  <a:lnTo>
                    <a:pt x="2856128" y="2109508"/>
                  </a:lnTo>
                  <a:lnTo>
                    <a:pt x="2865717" y="2109508"/>
                  </a:lnTo>
                  <a:lnTo>
                    <a:pt x="2865717" y="2110790"/>
                  </a:lnTo>
                  <a:lnTo>
                    <a:pt x="3007779" y="2110790"/>
                  </a:lnTo>
                  <a:lnTo>
                    <a:pt x="3007779" y="2109508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02678" y="5542495"/>
              <a:ext cx="3025775" cy="996315"/>
            </a:xfrm>
            <a:custGeom>
              <a:avLst/>
              <a:gdLst/>
              <a:ahLst/>
              <a:cxnLst/>
              <a:rect l="l" t="t" r="r" b="b"/>
              <a:pathLst>
                <a:path w="3025775" h="996315">
                  <a:moveTo>
                    <a:pt x="72174" y="1828"/>
                  </a:moveTo>
                  <a:lnTo>
                    <a:pt x="15519" y="1193"/>
                  </a:lnTo>
                  <a:lnTo>
                    <a:pt x="368" y="825"/>
                  </a:lnTo>
                  <a:lnTo>
                    <a:pt x="0" y="10655"/>
                  </a:lnTo>
                  <a:lnTo>
                    <a:pt x="35229" y="11328"/>
                  </a:lnTo>
                  <a:lnTo>
                    <a:pt x="70523" y="11671"/>
                  </a:lnTo>
                  <a:lnTo>
                    <a:pt x="71526" y="5054"/>
                  </a:lnTo>
                  <a:lnTo>
                    <a:pt x="72174" y="1828"/>
                  </a:lnTo>
                  <a:close/>
                </a:path>
                <a:path w="3025775" h="996315">
                  <a:moveTo>
                    <a:pt x="232168" y="1409"/>
                  </a:moveTo>
                  <a:lnTo>
                    <a:pt x="163017" y="1409"/>
                  </a:lnTo>
                  <a:lnTo>
                    <a:pt x="163017" y="2679"/>
                  </a:lnTo>
                  <a:lnTo>
                    <a:pt x="144564" y="2679"/>
                  </a:lnTo>
                  <a:lnTo>
                    <a:pt x="144564" y="1409"/>
                  </a:lnTo>
                  <a:lnTo>
                    <a:pt x="82448" y="1409"/>
                  </a:lnTo>
                  <a:lnTo>
                    <a:pt x="82448" y="2679"/>
                  </a:lnTo>
                  <a:lnTo>
                    <a:pt x="82130" y="2679"/>
                  </a:lnTo>
                  <a:lnTo>
                    <a:pt x="82130" y="7772"/>
                  </a:lnTo>
                  <a:lnTo>
                    <a:pt x="81597" y="7772"/>
                  </a:lnTo>
                  <a:lnTo>
                    <a:pt x="81597" y="11582"/>
                  </a:lnTo>
                  <a:lnTo>
                    <a:pt x="230924" y="11582"/>
                  </a:lnTo>
                  <a:lnTo>
                    <a:pt x="230924" y="7772"/>
                  </a:lnTo>
                  <a:lnTo>
                    <a:pt x="231648" y="7772"/>
                  </a:lnTo>
                  <a:lnTo>
                    <a:pt x="231648" y="2679"/>
                  </a:lnTo>
                  <a:lnTo>
                    <a:pt x="232168" y="2679"/>
                  </a:lnTo>
                  <a:lnTo>
                    <a:pt x="232168" y="1409"/>
                  </a:lnTo>
                  <a:close/>
                </a:path>
                <a:path w="3025775" h="996315">
                  <a:moveTo>
                    <a:pt x="394843" y="974496"/>
                  </a:moveTo>
                  <a:lnTo>
                    <a:pt x="245160" y="974686"/>
                  </a:lnTo>
                  <a:lnTo>
                    <a:pt x="244703" y="984326"/>
                  </a:lnTo>
                  <a:lnTo>
                    <a:pt x="394843" y="984326"/>
                  </a:lnTo>
                  <a:lnTo>
                    <a:pt x="394843" y="974496"/>
                  </a:lnTo>
                  <a:close/>
                </a:path>
                <a:path w="3025775" h="996315">
                  <a:moveTo>
                    <a:pt x="394995" y="7772"/>
                  </a:moveTo>
                  <a:lnTo>
                    <a:pt x="394893" y="1409"/>
                  </a:lnTo>
                  <a:lnTo>
                    <a:pt x="242214" y="1409"/>
                  </a:lnTo>
                  <a:lnTo>
                    <a:pt x="242214" y="7772"/>
                  </a:lnTo>
                  <a:lnTo>
                    <a:pt x="241592" y="7772"/>
                  </a:lnTo>
                  <a:lnTo>
                    <a:pt x="241592" y="11582"/>
                  </a:lnTo>
                  <a:lnTo>
                    <a:pt x="394995" y="11582"/>
                  </a:lnTo>
                  <a:lnTo>
                    <a:pt x="394995" y="7772"/>
                  </a:lnTo>
                  <a:close/>
                </a:path>
                <a:path w="3025775" h="996315">
                  <a:moveTo>
                    <a:pt x="548551" y="981849"/>
                  </a:moveTo>
                  <a:lnTo>
                    <a:pt x="546163" y="981481"/>
                  </a:lnTo>
                  <a:lnTo>
                    <a:pt x="543674" y="981303"/>
                  </a:lnTo>
                  <a:lnTo>
                    <a:pt x="541286" y="980833"/>
                  </a:lnTo>
                  <a:lnTo>
                    <a:pt x="526199" y="978712"/>
                  </a:lnTo>
                  <a:lnTo>
                    <a:pt x="511352" y="977709"/>
                  </a:lnTo>
                  <a:lnTo>
                    <a:pt x="480504" y="976706"/>
                  </a:lnTo>
                  <a:lnTo>
                    <a:pt x="443852" y="975220"/>
                  </a:lnTo>
                  <a:lnTo>
                    <a:pt x="425640" y="974725"/>
                  </a:lnTo>
                  <a:lnTo>
                    <a:pt x="407136" y="974496"/>
                  </a:lnTo>
                  <a:lnTo>
                    <a:pt x="407136" y="984326"/>
                  </a:lnTo>
                  <a:lnTo>
                    <a:pt x="439826" y="984427"/>
                  </a:lnTo>
                  <a:lnTo>
                    <a:pt x="450342" y="984808"/>
                  </a:lnTo>
                  <a:lnTo>
                    <a:pt x="481609" y="986624"/>
                  </a:lnTo>
                  <a:lnTo>
                    <a:pt x="508584" y="986929"/>
                  </a:lnTo>
                  <a:lnTo>
                    <a:pt x="517321" y="987450"/>
                  </a:lnTo>
                  <a:lnTo>
                    <a:pt x="524103" y="988352"/>
                  </a:lnTo>
                  <a:lnTo>
                    <a:pt x="545236" y="992238"/>
                  </a:lnTo>
                  <a:lnTo>
                    <a:pt x="546887" y="992238"/>
                  </a:lnTo>
                  <a:lnTo>
                    <a:pt x="548449" y="992505"/>
                  </a:lnTo>
                  <a:lnTo>
                    <a:pt x="548551" y="981849"/>
                  </a:lnTo>
                  <a:close/>
                </a:path>
                <a:path w="3025775" h="996315">
                  <a:moveTo>
                    <a:pt x="562317" y="18288"/>
                  </a:moveTo>
                  <a:lnTo>
                    <a:pt x="562140" y="7531"/>
                  </a:lnTo>
                  <a:lnTo>
                    <a:pt x="547687" y="5562"/>
                  </a:lnTo>
                  <a:lnTo>
                    <a:pt x="533412" y="4635"/>
                  </a:lnTo>
                  <a:lnTo>
                    <a:pt x="503643" y="3670"/>
                  </a:lnTo>
                  <a:lnTo>
                    <a:pt x="465353" y="2044"/>
                  </a:lnTo>
                  <a:lnTo>
                    <a:pt x="446265" y="1549"/>
                  </a:lnTo>
                  <a:lnTo>
                    <a:pt x="426796" y="1371"/>
                  </a:lnTo>
                  <a:lnTo>
                    <a:pt x="407136" y="1371"/>
                  </a:lnTo>
                  <a:lnTo>
                    <a:pt x="407327" y="11201"/>
                  </a:lnTo>
                  <a:lnTo>
                    <a:pt x="454558" y="11163"/>
                  </a:lnTo>
                  <a:lnTo>
                    <a:pt x="463791" y="11303"/>
                  </a:lnTo>
                  <a:lnTo>
                    <a:pt x="474091" y="11684"/>
                  </a:lnTo>
                  <a:lnTo>
                    <a:pt x="504659" y="13500"/>
                  </a:lnTo>
                  <a:lnTo>
                    <a:pt x="531012" y="13804"/>
                  </a:lnTo>
                  <a:lnTo>
                    <a:pt x="539546" y="14325"/>
                  </a:lnTo>
                  <a:lnTo>
                    <a:pt x="547535" y="15163"/>
                  </a:lnTo>
                  <a:lnTo>
                    <a:pt x="554786" y="16903"/>
                  </a:lnTo>
                  <a:lnTo>
                    <a:pt x="562317" y="18288"/>
                  </a:lnTo>
                  <a:close/>
                </a:path>
                <a:path w="3025775" h="996315">
                  <a:moveTo>
                    <a:pt x="726770" y="983488"/>
                  </a:moveTo>
                  <a:lnTo>
                    <a:pt x="595680" y="983488"/>
                  </a:lnTo>
                  <a:lnTo>
                    <a:pt x="595680" y="984770"/>
                  </a:lnTo>
                  <a:lnTo>
                    <a:pt x="578942" y="984770"/>
                  </a:lnTo>
                  <a:lnTo>
                    <a:pt x="578942" y="983488"/>
                  </a:lnTo>
                  <a:lnTo>
                    <a:pt x="558355" y="983488"/>
                  </a:lnTo>
                  <a:lnTo>
                    <a:pt x="558355" y="984770"/>
                  </a:lnTo>
                  <a:lnTo>
                    <a:pt x="558317" y="993660"/>
                  </a:lnTo>
                  <a:lnTo>
                    <a:pt x="726770" y="993660"/>
                  </a:lnTo>
                  <a:lnTo>
                    <a:pt x="726770" y="984770"/>
                  </a:lnTo>
                  <a:lnTo>
                    <a:pt x="726770" y="983488"/>
                  </a:lnTo>
                  <a:close/>
                </a:path>
                <a:path w="3025775" h="996315">
                  <a:moveTo>
                    <a:pt x="727227" y="20027"/>
                  </a:moveTo>
                  <a:lnTo>
                    <a:pt x="727049" y="10007"/>
                  </a:lnTo>
                  <a:lnTo>
                    <a:pt x="677227" y="9969"/>
                  </a:lnTo>
                  <a:lnTo>
                    <a:pt x="652373" y="10223"/>
                  </a:lnTo>
                  <a:lnTo>
                    <a:pt x="627608" y="10744"/>
                  </a:lnTo>
                  <a:lnTo>
                    <a:pt x="613143" y="11036"/>
                  </a:lnTo>
                  <a:lnTo>
                    <a:pt x="599211" y="10960"/>
                  </a:lnTo>
                  <a:lnTo>
                    <a:pt x="585584" y="10325"/>
                  </a:lnTo>
                  <a:lnTo>
                    <a:pt x="572058" y="8915"/>
                  </a:lnTo>
                  <a:lnTo>
                    <a:pt x="572236" y="19570"/>
                  </a:lnTo>
                  <a:lnTo>
                    <a:pt x="585838" y="20662"/>
                  </a:lnTo>
                  <a:lnTo>
                    <a:pt x="599744" y="21043"/>
                  </a:lnTo>
                  <a:lnTo>
                    <a:pt x="613752" y="20942"/>
                  </a:lnTo>
                  <a:lnTo>
                    <a:pt x="646684" y="20180"/>
                  </a:lnTo>
                  <a:lnTo>
                    <a:pt x="727227" y="20027"/>
                  </a:lnTo>
                  <a:close/>
                </a:path>
                <a:path w="3025775" h="996315">
                  <a:moveTo>
                    <a:pt x="729348" y="169722"/>
                  </a:moveTo>
                  <a:lnTo>
                    <a:pt x="678332" y="169672"/>
                  </a:lnTo>
                  <a:lnTo>
                    <a:pt x="652932" y="169926"/>
                  </a:lnTo>
                  <a:lnTo>
                    <a:pt x="627608" y="170459"/>
                  </a:lnTo>
                  <a:lnTo>
                    <a:pt x="613346" y="170751"/>
                  </a:lnTo>
                  <a:lnTo>
                    <a:pt x="599617" y="170688"/>
                  </a:lnTo>
                  <a:lnTo>
                    <a:pt x="586206" y="170065"/>
                  </a:lnTo>
                  <a:lnTo>
                    <a:pt x="572884" y="168706"/>
                  </a:lnTo>
                  <a:lnTo>
                    <a:pt x="572693" y="179273"/>
                  </a:lnTo>
                  <a:lnTo>
                    <a:pt x="586219" y="180314"/>
                  </a:lnTo>
                  <a:lnTo>
                    <a:pt x="600062" y="180682"/>
                  </a:lnTo>
                  <a:lnTo>
                    <a:pt x="613968" y="180594"/>
                  </a:lnTo>
                  <a:lnTo>
                    <a:pt x="646772" y="179895"/>
                  </a:lnTo>
                  <a:lnTo>
                    <a:pt x="729348" y="179730"/>
                  </a:lnTo>
                  <a:lnTo>
                    <a:pt x="729348" y="169722"/>
                  </a:lnTo>
                  <a:close/>
                </a:path>
                <a:path w="3025775" h="996315">
                  <a:moveTo>
                    <a:pt x="882688" y="993152"/>
                  </a:moveTo>
                  <a:lnTo>
                    <a:pt x="882408" y="983322"/>
                  </a:lnTo>
                  <a:lnTo>
                    <a:pt x="768362" y="983322"/>
                  </a:lnTo>
                  <a:lnTo>
                    <a:pt x="739076" y="983234"/>
                  </a:lnTo>
                  <a:lnTo>
                    <a:pt x="739076" y="993152"/>
                  </a:lnTo>
                  <a:lnTo>
                    <a:pt x="882688" y="993152"/>
                  </a:lnTo>
                  <a:close/>
                </a:path>
                <a:path w="3025775" h="996315">
                  <a:moveTo>
                    <a:pt x="895083" y="20027"/>
                  </a:moveTo>
                  <a:lnTo>
                    <a:pt x="894994" y="10198"/>
                  </a:lnTo>
                  <a:lnTo>
                    <a:pt x="785266" y="10198"/>
                  </a:lnTo>
                  <a:lnTo>
                    <a:pt x="739254" y="10007"/>
                  </a:lnTo>
                  <a:lnTo>
                    <a:pt x="739444" y="20027"/>
                  </a:lnTo>
                  <a:lnTo>
                    <a:pt x="895083" y="20027"/>
                  </a:lnTo>
                  <a:close/>
                </a:path>
                <a:path w="3025775" h="996315">
                  <a:moveTo>
                    <a:pt x="1042644" y="990676"/>
                  </a:moveTo>
                  <a:lnTo>
                    <a:pt x="1042365" y="980376"/>
                  </a:lnTo>
                  <a:lnTo>
                    <a:pt x="989317" y="982281"/>
                  </a:lnTo>
                  <a:lnTo>
                    <a:pt x="962672" y="982916"/>
                  </a:lnTo>
                  <a:lnTo>
                    <a:pt x="892238" y="983322"/>
                  </a:lnTo>
                  <a:lnTo>
                    <a:pt x="892416" y="993241"/>
                  </a:lnTo>
                  <a:lnTo>
                    <a:pt x="955535" y="993013"/>
                  </a:lnTo>
                  <a:lnTo>
                    <a:pt x="987082" y="992543"/>
                  </a:lnTo>
                  <a:lnTo>
                    <a:pt x="1026668" y="991412"/>
                  </a:lnTo>
                  <a:lnTo>
                    <a:pt x="1042644" y="990676"/>
                  </a:lnTo>
                  <a:close/>
                </a:path>
                <a:path w="3025775" h="996315">
                  <a:moveTo>
                    <a:pt x="1055039" y="17551"/>
                  </a:moveTo>
                  <a:lnTo>
                    <a:pt x="1054938" y="7251"/>
                  </a:lnTo>
                  <a:lnTo>
                    <a:pt x="1002296" y="9169"/>
                  </a:lnTo>
                  <a:lnTo>
                    <a:pt x="975829" y="9791"/>
                  </a:lnTo>
                  <a:lnTo>
                    <a:pt x="904913" y="10198"/>
                  </a:lnTo>
                  <a:lnTo>
                    <a:pt x="904913" y="20116"/>
                  </a:lnTo>
                  <a:lnTo>
                    <a:pt x="967473" y="19888"/>
                  </a:lnTo>
                  <a:lnTo>
                    <a:pt x="998740" y="19418"/>
                  </a:lnTo>
                  <a:lnTo>
                    <a:pt x="1038326" y="18288"/>
                  </a:lnTo>
                  <a:lnTo>
                    <a:pt x="1055039" y="17551"/>
                  </a:lnTo>
                  <a:close/>
                </a:path>
                <a:path w="3025775" h="996315">
                  <a:moveTo>
                    <a:pt x="1203604" y="161721"/>
                  </a:moveTo>
                  <a:lnTo>
                    <a:pt x="1157325" y="162674"/>
                  </a:lnTo>
                  <a:lnTo>
                    <a:pt x="1134186" y="163423"/>
                  </a:lnTo>
                  <a:lnTo>
                    <a:pt x="1065047" y="166497"/>
                  </a:lnTo>
                  <a:lnTo>
                    <a:pt x="1065047" y="176796"/>
                  </a:lnTo>
                  <a:lnTo>
                    <a:pt x="1128674" y="173685"/>
                  </a:lnTo>
                  <a:lnTo>
                    <a:pt x="1160564" y="172364"/>
                  </a:lnTo>
                  <a:lnTo>
                    <a:pt x="1196251" y="171373"/>
                  </a:lnTo>
                  <a:lnTo>
                    <a:pt x="1203604" y="171284"/>
                  </a:lnTo>
                  <a:lnTo>
                    <a:pt x="1203604" y="161721"/>
                  </a:lnTo>
                  <a:close/>
                </a:path>
                <a:path w="3025775" h="996315">
                  <a:moveTo>
                    <a:pt x="1207185" y="1930"/>
                  </a:moveTo>
                  <a:lnTo>
                    <a:pt x="1159167" y="2895"/>
                  </a:lnTo>
                  <a:lnTo>
                    <a:pt x="1135164" y="3657"/>
                  </a:lnTo>
                  <a:lnTo>
                    <a:pt x="1064679" y="6794"/>
                  </a:lnTo>
                  <a:lnTo>
                    <a:pt x="1064856" y="16992"/>
                  </a:lnTo>
                  <a:lnTo>
                    <a:pt x="1128598" y="13881"/>
                  </a:lnTo>
                  <a:lnTo>
                    <a:pt x="1160551" y="12560"/>
                  </a:lnTo>
                  <a:lnTo>
                    <a:pt x="1201305" y="11480"/>
                  </a:lnTo>
                  <a:lnTo>
                    <a:pt x="1205623" y="11480"/>
                  </a:lnTo>
                  <a:lnTo>
                    <a:pt x="1207185" y="1930"/>
                  </a:lnTo>
                  <a:close/>
                </a:path>
                <a:path w="3025775" h="996315">
                  <a:moveTo>
                    <a:pt x="1363459" y="170383"/>
                  </a:moveTo>
                  <a:lnTo>
                    <a:pt x="1359281" y="170383"/>
                  </a:lnTo>
                  <a:lnTo>
                    <a:pt x="1359281" y="171653"/>
                  </a:lnTo>
                  <a:lnTo>
                    <a:pt x="1363459" y="171653"/>
                  </a:lnTo>
                  <a:lnTo>
                    <a:pt x="1363459" y="170383"/>
                  </a:lnTo>
                  <a:close/>
                </a:path>
                <a:path w="3025775" h="996315">
                  <a:moveTo>
                    <a:pt x="1366647" y="1409"/>
                  </a:moveTo>
                  <a:lnTo>
                    <a:pt x="1217091" y="1409"/>
                  </a:lnTo>
                  <a:lnTo>
                    <a:pt x="1217091" y="7772"/>
                  </a:lnTo>
                  <a:lnTo>
                    <a:pt x="1216571" y="7772"/>
                  </a:lnTo>
                  <a:lnTo>
                    <a:pt x="1216571" y="10312"/>
                  </a:lnTo>
                  <a:lnTo>
                    <a:pt x="1216228" y="10312"/>
                  </a:lnTo>
                  <a:lnTo>
                    <a:pt x="1216228" y="11582"/>
                  </a:lnTo>
                  <a:lnTo>
                    <a:pt x="1235456" y="11582"/>
                  </a:lnTo>
                  <a:lnTo>
                    <a:pt x="1235456" y="10312"/>
                  </a:lnTo>
                  <a:lnTo>
                    <a:pt x="1345361" y="10312"/>
                  </a:lnTo>
                  <a:lnTo>
                    <a:pt x="1345361" y="11582"/>
                  </a:lnTo>
                  <a:lnTo>
                    <a:pt x="1365580" y="11582"/>
                  </a:lnTo>
                  <a:lnTo>
                    <a:pt x="1365580" y="10312"/>
                  </a:lnTo>
                  <a:lnTo>
                    <a:pt x="1365897" y="10312"/>
                  </a:lnTo>
                  <a:lnTo>
                    <a:pt x="1365897" y="7772"/>
                  </a:lnTo>
                  <a:lnTo>
                    <a:pt x="1366647" y="7772"/>
                  </a:lnTo>
                  <a:lnTo>
                    <a:pt x="1366647" y="1409"/>
                  </a:lnTo>
                  <a:close/>
                </a:path>
                <a:path w="3025775" h="996315">
                  <a:moveTo>
                    <a:pt x="1529753" y="977138"/>
                  </a:moveTo>
                  <a:lnTo>
                    <a:pt x="1467027" y="977138"/>
                  </a:lnTo>
                  <a:lnTo>
                    <a:pt x="1467027" y="978408"/>
                  </a:lnTo>
                  <a:lnTo>
                    <a:pt x="1421714" y="978408"/>
                  </a:lnTo>
                  <a:lnTo>
                    <a:pt x="1421714" y="977138"/>
                  </a:lnTo>
                  <a:lnTo>
                    <a:pt x="1392567" y="977138"/>
                  </a:lnTo>
                  <a:lnTo>
                    <a:pt x="1392567" y="975868"/>
                  </a:lnTo>
                  <a:lnTo>
                    <a:pt x="1380045" y="975868"/>
                  </a:lnTo>
                  <a:lnTo>
                    <a:pt x="1380045" y="977138"/>
                  </a:lnTo>
                  <a:lnTo>
                    <a:pt x="1379994" y="978408"/>
                  </a:lnTo>
                  <a:lnTo>
                    <a:pt x="1379778" y="978408"/>
                  </a:lnTo>
                  <a:lnTo>
                    <a:pt x="1379778" y="986040"/>
                  </a:lnTo>
                  <a:lnTo>
                    <a:pt x="1398028" y="986040"/>
                  </a:lnTo>
                  <a:lnTo>
                    <a:pt x="1398028" y="987310"/>
                  </a:lnTo>
                  <a:lnTo>
                    <a:pt x="1529753" y="987310"/>
                  </a:lnTo>
                  <a:lnTo>
                    <a:pt x="1529753" y="986040"/>
                  </a:lnTo>
                  <a:lnTo>
                    <a:pt x="1529753" y="978408"/>
                  </a:lnTo>
                  <a:lnTo>
                    <a:pt x="1529753" y="977138"/>
                  </a:lnTo>
                  <a:close/>
                </a:path>
                <a:path w="3025775" h="996315">
                  <a:moveTo>
                    <a:pt x="1530007" y="11582"/>
                  </a:moveTo>
                  <a:lnTo>
                    <a:pt x="1529956" y="9042"/>
                  </a:lnTo>
                  <a:lnTo>
                    <a:pt x="1529892" y="5232"/>
                  </a:lnTo>
                  <a:lnTo>
                    <a:pt x="1529842" y="3962"/>
                  </a:lnTo>
                  <a:lnTo>
                    <a:pt x="1470698" y="3962"/>
                  </a:lnTo>
                  <a:lnTo>
                    <a:pt x="1470698" y="5232"/>
                  </a:lnTo>
                  <a:lnTo>
                    <a:pt x="1421231" y="5232"/>
                  </a:lnTo>
                  <a:lnTo>
                    <a:pt x="1421231" y="3962"/>
                  </a:lnTo>
                  <a:lnTo>
                    <a:pt x="1395590" y="3962"/>
                  </a:lnTo>
                  <a:lnTo>
                    <a:pt x="1395590" y="2679"/>
                  </a:lnTo>
                  <a:lnTo>
                    <a:pt x="1377226" y="2679"/>
                  </a:lnTo>
                  <a:lnTo>
                    <a:pt x="1377226" y="3962"/>
                  </a:lnTo>
                  <a:lnTo>
                    <a:pt x="1377099" y="3962"/>
                  </a:lnTo>
                  <a:lnTo>
                    <a:pt x="1377099" y="5232"/>
                  </a:lnTo>
                  <a:lnTo>
                    <a:pt x="1376845" y="5232"/>
                  </a:lnTo>
                  <a:lnTo>
                    <a:pt x="1376845" y="9042"/>
                  </a:lnTo>
                  <a:lnTo>
                    <a:pt x="1376426" y="9042"/>
                  </a:lnTo>
                  <a:lnTo>
                    <a:pt x="1376426" y="11582"/>
                  </a:lnTo>
                  <a:lnTo>
                    <a:pt x="1391056" y="11582"/>
                  </a:lnTo>
                  <a:lnTo>
                    <a:pt x="1391056" y="14122"/>
                  </a:lnTo>
                  <a:lnTo>
                    <a:pt x="1530007" y="14122"/>
                  </a:lnTo>
                  <a:lnTo>
                    <a:pt x="1530007" y="11582"/>
                  </a:lnTo>
                  <a:close/>
                </a:path>
                <a:path w="3025775" h="996315">
                  <a:moveTo>
                    <a:pt x="1531962" y="164033"/>
                  </a:moveTo>
                  <a:lnTo>
                    <a:pt x="1390637" y="164033"/>
                  </a:lnTo>
                  <a:lnTo>
                    <a:pt x="1390637" y="161493"/>
                  </a:lnTo>
                  <a:lnTo>
                    <a:pt x="1373657" y="161493"/>
                  </a:lnTo>
                  <a:lnTo>
                    <a:pt x="1373657" y="164033"/>
                  </a:lnTo>
                  <a:lnTo>
                    <a:pt x="1373657" y="171653"/>
                  </a:lnTo>
                  <a:lnTo>
                    <a:pt x="1396923" y="171653"/>
                  </a:lnTo>
                  <a:lnTo>
                    <a:pt x="1396923" y="174205"/>
                  </a:lnTo>
                  <a:lnTo>
                    <a:pt x="1531962" y="174205"/>
                  </a:lnTo>
                  <a:lnTo>
                    <a:pt x="1531962" y="171653"/>
                  </a:lnTo>
                  <a:lnTo>
                    <a:pt x="1531962" y="164033"/>
                  </a:lnTo>
                  <a:close/>
                </a:path>
                <a:path w="3025775" h="996315">
                  <a:moveTo>
                    <a:pt x="1697151" y="10109"/>
                  </a:moveTo>
                  <a:lnTo>
                    <a:pt x="1696961" y="266"/>
                  </a:lnTo>
                  <a:lnTo>
                    <a:pt x="1668043" y="1016"/>
                  </a:lnTo>
                  <a:lnTo>
                    <a:pt x="1581543" y="4406"/>
                  </a:lnTo>
                  <a:lnTo>
                    <a:pt x="1552003" y="4813"/>
                  </a:lnTo>
                  <a:lnTo>
                    <a:pt x="1542148" y="4775"/>
                  </a:lnTo>
                  <a:lnTo>
                    <a:pt x="1542338" y="14605"/>
                  </a:lnTo>
                  <a:lnTo>
                    <a:pt x="1561896" y="14630"/>
                  </a:lnTo>
                  <a:lnTo>
                    <a:pt x="1581454" y="14236"/>
                  </a:lnTo>
                  <a:lnTo>
                    <a:pt x="1664716" y="10744"/>
                  </a:lnTo>
                  <a:lnTo>
                    <a:pt x="1697151" y="10109"/>
                  </a:lnTo>
                  <a:close/>
                </a:path>
                <a:path w="3025775" h="996315">
                  <a:moveTo>
                    <a:pt x="1862150" y="19570"/>
                  </a:moveTo>
                  <a:lnTo>
                    <a:pt x="1861959" y="9918"/>
                  </a:lnTo>
                  <a:lnTo>
                    <a:pt x="1845576" y="9029"/>
                  </a:lnTo>
                  <a:lnTo>
                    <a:pt x="1829549" y="7683"/>
                  </a:lnTo>
                  <a:lnTo>
                    <a:pt x="1780400" y="2451"/>
                  </a:lnTo>
                  <a:lnTo>
                    <a:pt x="1728266" y="88"/>
                  </a:lnTo>
                  <a:lnTo>
                    <a:pt x="1721116" y="0"/>
                  </a:lnTo>
                  <a:lnTo>
                    <a:pt x="1713953" y="177"/>
                  </a:lnTo>
                  <a:lnTo>
                    <a:pt x="1706791" y="177"/>
                  </a:lnTo>
                  <a:lnTo>
                    <a:pt x="1706968" y="10007"/>
                  </a:lnTo>
                  <a:lnTo>
                    <a:pt x="1731479" y="10236"/>
                  </a:lnTo>
                  <a:lnTo>
                    <a:pt x="1755863" y="11125"/>
                  </a:lnTo>
                  <a:lnTo>
                    <a:pt x="1780184" y="12788"/>
                  </a:lnTo>
                  <a:lnTo>
                    <a:pt x="1818843" y="16916"/>
                  </a:lnTo>
                  <a:lnTo>
                    <a:pt x="1833245" y="18110"/>
                  </a:lnTo>
                  <a:lnTo>
                    <a:pt x="1847684" y="18973"/>
                  </a:lnTo>
                  <a:lnTo>
                    <a:pt x="1862150" y="19570"/>
                  </a:lnTo>
                  <a:close/>
                </a:path>
                <a:path w="3025775" h="996315">
                  <a:moveTo>
                    <a:pt x="2030133" y="10312"/>
                  </a:moveTo>
                  <a:lnTo>
                    <a:pt x="1874354" y="10312"/>
                  </a:lnTo>
                  <a:lnTo>
                    <a:pt x="1874354" y="19202"/>
                  </a:lnTo>
                  <a:lnTo>
                    <a:pt x="1874456" y="20472"/>
                  </a:lnTo>
                  <a:lnTo>
                    <a:pt x="1976589" y="20472"/>
                  </a:lnTo>
                  <a:lnTo>
                    <a:pt x="1976589" y="19202"/>
                  </a:lnTo>
                  <a:lnTo>
                    <a:pt x="2030133" y="19202"/>
                  </a:lnTo>
                  <a:lnTo>
                    <a:pt x="2030133" y="10312"/>
                  </a:lnTo>
                  <a:close/>
                </a:path>
                <a:path w="3025775" h="996315">
                  <a:moveTo>
                    <a:pt x="2184628" y="985799"/>
                  </a:moveTo>
                  <a:lnTo>
                    <a:pt x="2144331" y="983894"/>
                  </a:lnTo>
                  <a:lnTo>
                    <a:pt x="2130818" y="983411"/>
                  </a:lnTo>
                  <a:lnTo>
                    <a:pt x="2110359" y="983132"/>
                  </a:lnTo>
                  <a:lnTo>
                    <a:pt x="2048827" y="983322"/>
                  </a:lnTo>
                  <a:lnTo>
                    <a:pt x="2027148" y="983322"/>
                  </a:lnTo>
                  <a:lnTo>
                    <a:pt x="2027339" y="992784"/>
                  </a:lnTo>
                  <a:lnTo>
                    <a:pt x="2079256" y="992606"/>
                  </a:lnTo>
                  <a:lnTo>
                    <a:pt x="2105113" y="992784"/>
                  </a:lnTo>
                  <a:lnTo>
                    <a:pt x="2130818" y="993241"/>
                  </a:lnTo>
                  <a:lnTo>
                    <a:pt x="2184628" y="995629"/>
                  </a:lnTo>
                  <a:lnTo>
                    <a:pt x="2184628" y="985799"/>
                  </a:lnTo>
                  <a:close/>
                </a:path>
                <a:path w="3025775" h="996315">
                  <a:moveTo>
                    <a:pt x="2185085" y="22872"/>
                  </a:moveTo>
                  <a:lnTo>
                    <a:pt x="2184908" y="13042"/>
                  </a:lnTo>
                  <a:lnTo>
                    <a:pt x="2168131" y="12585"/>
                  </a:lnTo>
                  <a:lnTo>
                    <a:pt x="2134832" y="10985"/>
                  </a:lnTo>
                  <a:lnTo>
                    <a:pt x="2118055" y="10375"/>
                  </a:lnTo>
                  <a:lnTo>
                    <a:pt x="2098560" y="10045"/>
                  </a:lnTo>
                  <a:lnTo>
                    <a:pt x="2039823" y="10198"/>
                  </a:lnTo>
                  <a:lnTo>
                    <a:pt x="2039823" y="19570"/>
                  </a:lnTo>
                  <a:lnTo>
                    <a:pt x="2079040" y="19583"/>
                  </a:lnTo>
                  <a:lnTo>
                    <a:pt x="2098586" y="19786"/>
                  </a:lnTo>
                  <a:lnTo>
                    <a:pt x="2118055" y="20218"/>
                  </a:lnTo>
                  <a:lnTo>
                    <a:pt x="2134895" y="20828"/>
                  </a:lnTo>
                  <a:lnTo>
                    <a:pt x="2168296" y="22428"/>
                  </a:lnTo>
                  <a:lnTo>
                    <a:pt x="2185085" y="22872"/>
                  </a:lnTo>
                  <a:close/>
                </a:path>
                <a:path w="3025775" h="996315">
                  <a:moveTo>
                    <a:pt x="2338336" y="986447"/>
                  </a:moveTo>
                  <a:lnTo>
                    <a:pt x="2206752" y="986167"/>
                  </a:lnTo>
                  <a:lnTo>
                    <a:pt x="2197023" y="986078"/>
                  </a:lnTo>
                  <a:lnTo>
                    <a:pt x="2197023" y="995908"/>
                  </a:lnTo>
                  <a:lnTo>
                    <a:pt x="2206663" y="996099"/>
                  </a:lnTo>
                  <a:lnTo>
                    <a:pt x="2338247" y="996188"/>
                  </a:lnTo>
                  <a:lnTo>
                    <a:pt x="2338336" y="986447"/>
                  </a:lnTo>
                  <a:close/>
                </a:path>
                <a:path w="3025775" h="996315">
                  <a:moveTo>
                    <a:pt x="2352205" y="14122"/>
                  </a:moveTo>
                  <a:lnTo>
                    <a:pt x="2346464" y="14122"/>
                  </a:lnTo>
                  <a:lnTo>
                    <a:pt x="2346464" y="12852"/>
                  </a:lnTo>
                  <a:lnTo>
                    <a:pt x="2197214" y="12852"/>
                  </a:lnTo>
                  <a:lnTo>
                    <a:pt x="2197214" y="14122"/>
                  </a:lnTo>
                  <a:lnTo>
                    <a:pt x="2197303" y="23012"/>
                  </a:lnTo>
                  <a:lnTo>
                    <a:pt x="2352205" y="23012"/>
                  </a:lnTo>
                  <a:lnTo>
                    <a:pt x="2352205" y="14122"/>
                  </a:lnTo>
                  <a:close/>
                </a:path>
                <a:path w="3025775" h="996315">
                  <a:moveTo>
                    <a:pt x="2352751" y="173215"/>
                  </a:moveTo>
                  <a:lnTo>
                    <a:pt x="2237676" y="172834"/>
                  </a:lnTo>
                  <a:lnTo>
                    <a:pt x="2199322" y="172847"/>
                  </a:lnTo>
                  <a:lnTo>
                    <a:pt x="2199322" y="182676"/>
                  </a:lnTo>
                  <a:lnTo>
                    <a:pt x="2352471" y="182854"/>
                  </a:lnTo>
                  <a:lnTo>
                    <a:pt x="2352751" y="173215"/>
                  </a:lnTo>
                  <a:close/>
                </a:path>
                <a:path w="3025775" h="996315">
                  <a:moveTo>
                    <a:pt x="2517025" y="14122"/>
                  </a:moveTo>
                  <a:lnTo>
                    <a:pt x="2516936" y="12852"/>
                  </a:lnTo>
                  <a:lnTo>
                    <a:pt x="2473845" y="12852"/>
                  </a:lnTo>
                  <a:lnTo>
                    <a:pt x="2473845" y="14122"/>
                  </a:lnTo>
                  <a:lnTo>
                    <a:pt x="2362123" y="14122"/>
                  </a:lnTo>
                  <a:lnTo>
                    <a:pt x="2362123" y="23012"/>
                  </a:lnTo>
                  <a:lnTo>
                    <a:pt x="2517025" y="23012"/>
                  </a:lnTo>
                  <a:lnTo>
                    <a:pt x="2517025" y="14122"/>
                  </a:lnTo>
                  <a:close/>
                </a:path>
                <a:path w="3025775" h="996315">
                  <a:moveTo>
                    <a:pt x="2684970" y="17183"/>
                  </a:moveTo>
                  <a:lnTo>
                    <a:pt x="2684869" y="7353"/>
                  </a:lnTo>
                  <a:lnTo>
                    <a:pt x="2673489" y="7353"/>
                  </a:lnTo>
                  <a:lnTo>
                    <a:pt x="2654973" y="7848"/>
                  </a:lnTo>
                  <a:lnTo>
                    <a:pt x="2618130" y="9702"/>
                  </a:lnTo>
                  <a:lnTo>
                    <a:pt x="2599575" y="10198"/>
                  </a:lnTo>
                  <a:lnTo>
                    <a:pt x="2581910" y="10655"/>
                  </a:lnTo>
                  <a:lnTo>
                    <a:pt x="2546845" y="12433"/>
                  </a:lnTo>
                  <a:lnTo>
                    <a:pt x="2529230" y="13042"/>
                  </a:lnTo>
                  <a:lnTo>
                    <a:pt x="2529421" y="22872"/>
                  </a:lnTo>
                  <a:lnTo>
                    <a:pt x="2546972" y="22225"/>
                  </a:lnTo>
                  <a:lnTo>
                    <a:pt x="2581960" y="20472"/>
                  </a:lnTo>
                  <a:lnTo>
                    <a:pt x="2618130" y="19532"/>
                  </a:lnTo>
                  <a:lnTo>
                    <a:pt x="2654973" y="17678"/>
                  </a:lnTo>
                  <a:lnTo>
                    <a:pt x="2684970" y="17183"/>
                  </a:lnTo>
                  <a:close/>
                </a:path>
                <a:path w="3025775" h="996315">
                  <a:moveTo>
                    <a:pt x="2856306" y="982218"/>
                  </a:moveTo>
                  <a:lnTo>
                    <a:pt x="2854972" y="982218"/>
                  </a:lnTo>
                  <a:lnTo>
                    <a:pt x="2854972" y="980948"/>
                  </a:lnTo>
                  <a:lnTo>
                    <a:pt x="2824721" y="980948"/>
                  </a:lnTo>
                  <a:lnTo>
                    <a:pt x="2824721" y="979678"/>
                  </a:lnTo>
                  <a:lnTo>
                    <a:pt x="2735110" y="979678"/>
                  </a:lnTo>
                  <a:lnTo>
                    <a:pt x="2735110" y="980325"/>
                  </a:lnTo>
                  <a:lnTo>
                    <a:pt x="2718765" y="980300"/>
                  </a:lnTo>
                  <a:lnTo>
                    <a:pt x="2698648" y="980376"/>
                  </a:lnTo>
                  <a:lnTo>
                    <a:pt x="2735110" y="980376"/>
                  </a:lnTo>
                  <a:lnTo>
                    <a:pt x="2735110" y="980948"/>
                  </a:lnTo>
                  <a:lnTo>
                    <a:pt x="2681948" y="980948"/>
                  </a:lnTo>
                  <a:lnTo>
                    <a:pt x="2681948" y="982218"/>
                  </a:lnTo>
                  <a:lnTo>
                    <a:pt x="2681986" y="987310"/>
                  </a:lnTo>
                  <a:lnTo>
                    <a:pt x="2682062" y="989850"/>
                  </a:lnTo>
                  <a:lnTo>
                    <a:pt x="2682113" y="991120"/>
                  </a:lnTo>
                  <a:lnTo>
                    <a:pt x="2687764" y="991120"/>
                  </a:lnTo>
                  <a:lnTo>
                    <a:pt x="2687764" y="989850"/>
                  </a:lnTo>
                  <a:lnTo>
                    <a:pt x="2824581" y="989850"/>
                  </a:lnTo>
                  <a:lnTo>
                    <a:pt x="2824581" y="990130"/>
                  </a:lnTo>
                  <a:lnTo>
                    <a:pt x="2718765" y="990130"/>
                  </a:lnTo>
                  <a:lnTo>
                    <a:pt x="2779179" y="990206"/>
                  </a:lnTo>
                  <a:lnTo>
                    <a:pt x="2824581" y="990206"/>
                  </a:lnTo>
                  <a:lnTo>
                    <a:pt x="2824581" y="991120"/>
                  </a:lnTo>
                  <a:lnTo>
                    <a:pt x="2854261" y="991120"/>
                  </a:lnTo>
                  <a:lnTo>
                    <a:pt x="2854261" y="992390"/>
                  </a:lnTo>
                  <a:lnTo>
                    <a:pt x="2856306" y="992390"/>
                  </a:lnTo>
                  <a:lnTo>
                    <a:pt x="2856306" y="991120"/>
                  </a:lnTo>
                  <a:lnTo>
                    <a:pt x="2856306" y="990193"/>
                  </a:lnTo>
                  <a:lnTo>
                    <a:pt x="2856306" y="989850"/>
                  </a:lnTo>
                  <a:lnTo>
                    <a:pt x="2856306" y="987310"/>
                  </a:lnTo>
                  <a:lnTo>
                    <a:pt x="2856306" y="982218"/>
                  </a:lnTo>
                  <a:close/>
                </a:path>
                <a:path w="3025775" h="996315">
                  <a:moveTo>
                    <a:pt x="2856674" y="20396"/>
                  </a:moveTo>
                  <a:lnTo>
                    <a:pt x="2856484" y="10287"/>
                  </a:lnTo>
                  <a:lnTo>
                    <a:pt x="2834741" y="9017"/>
                  </a:lnTo>
                  <a:lnTo>
                    <a:pt x="2827566" y="8445"/>
                  </a:lnTo>
                  <a:lnTo>
                    <a:pt x="2808871" y="7378"/>
                  </a:lnTo>
                  <a:lnTo>
                    <a:pt x="2790050" y="7061"/>
                  </a:lnTo>
                  <a:lnTo>
                    <a:pt x="2752267" y="7251"/>
                  </a:lnTo>
                  <a:lnTo>
                    <a:pt x="2694787" y="7251"/>
                  </a:lnTo>
                  <a:lnTo>
                    <a:pt x="2694787" y="17094"/>
                  </a:lnTo>
                  <a:lnTo>
                    <a:pt x="2772511" y="17068"/>
                  </a:lnTo>
                  <a:lnTo>
                    <a:pt x="2792374" y="17195"/>
                  </a:lnTo>
                  <a:lnTo>
                    <a:pt x="2812135" y="17741"/>
                  </a:lnTo>
                  <a:lnTo>
                    <a:pt x="2832062" y="19011"/>
                  </a:lnTo>
                  <a:lnTo>
                    <a:pt x="2840139" y="19748"/>
                  </a:lnTo>
                  <a:lnTo>
                    <a:pt x="2856674" y="20396"/>
                  </a:lnTo>
                  <a:close/>
                </a:path>
                <a:path w="3025775" h="996315">
                  <a:moveTo>
                    <a:pt x="3006712" y="10312"/>
                  </a:moveTo>
                  <a:lnTo>
                    <a:pt x="2942132" y="10312"/>
                  </a:lnTo>
                  <a:lnTo>
                    <a:pt x="2942132" y="11582"/>
                  </a:lnTo>
                  <a:lnTo>
                    <a:pt x="2875775" y="11582"/>
                  </a:lnTo>
                  <a:lnTo>
                    <a:pt x="2875775" y="10312"/>
                  </a:lnTo>
                  <a:lnTo>
                    <a:pt x="2868892" y="10312"/>
                  </a:lnTo>
                  <a:lnTo>
                    <a:pt x="2868892" y="11582"/>
                  </a:lnTo>
                  <a:lnTo>
                    <a:pt x="2868980" y="20472"/>
                  </a:lnTo>
                  <a:lnTo>
                    <a:pt x="3006712" y="20472"/>
                  </a:lnTo>
                  <a:lnTo>
                    <a:pt x="3006712" y="11582"/>
                  </a:lnTo>
                  <a:lnTo>
                    <a:pt x="3006712" y="10312"/>
                  </a:lnTo>
                  <a:close/>
                </a:path>
                <a:path w="3025775" h="996315">
                  <a:moveTo>
                    <a:pt x="3013506" y="174205"/>
                  </a:moveTo>
                  <a:lnTo>
                    <a:pt x="3012706" y="174205"/>
                  </a:lnTo>
                  <a:lnTo>
                    <a:pt x="3012706" y="171653"/>
                  </a:lnTo>
                  <a:lnTo>
                    <a:pt x="3012567" y="171653"/>
                  </a:lnTo>
                  <a:lnTo>
                    <a:pt x="3012567" y="170383"/>
                  </a:lnTo>
                  <a:lnTo>
                    <a:pt x="2903182" y="170383"/>
                  </a:lnTo>
                  <a:lnTo>
                    <a:pt x="2903182" y="171653"/>
                  </a:lnTo>
                  <a:lnTo>
                    <a:pt x="2899372" y="171653"/>
                  </a:lnTo>
                  <a:lnTo>
                    <a:pt x="2899372" y="170383"/>
                  </a:lnTo>
                  <a:lnTo>
                    <a:pt x="2870911" y="170383"/>
                  </a:lnTo>
                  <a:lnTo>
                    <a:pt x="2870911" y="171653"/>
                  </a:lnTo>
                  <a:lnTo>
                    <a:pt x="2870924" y="174205"/>
                  </a:lnTo>
                  <a:lnTo>
                    <a:pt x="2870962" y="180555"/>
                  </a:lnTo>
                  <a:lnTo>
                    <a:pt x="3013506" y="180555"/>
                  </a:lnTo>
                  <a:lnTo>
                    <a:pt x="3013506" y="174205"/>
                  </a:lnTo>
                  <a:close/>
                </a:path>
                <a:path w="3025775" h="996315">
                  <a:moveTo>
                    <a:pt x="3025533" y="983322"/>
                  </a:moveTo>
                  <a:lnTo>
                    <a:pt x="3019742" y="983322"/>
                  </a:lnTo>
                  <a:lnTo>
                    <a:pt x="3019844" y="986815"/>
                  </a:lnTo>
                  <a:lnTo>
                    <a:pt x="3019742" y="990206"/>
                  </a:lnTo>
                  <a:lnTo>
                    <a:pt x="3019742" y="993521"/>
                  </a:lnTo>
                  <a:lnTo>
                    <a:pt x="3025533" y="993521"/>
                  </a:lnTo>
                  <a:lnTo>
                    <a:pt x="3025533" y="983322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02957" y="6182791"/>
              <a:ext cx="3025775" cy="356235"/>
            </a:xfrm>
            <a:custGeom>
              <a:avLst/>
              <a:gdLst/>
              <a:ahLst/>
              <a:cxnLst/>
              <a:rect l="l" t="t" r="r" b="b"/>
              <a:pathLst>
                <a:path w="3025775" h="356234">
                  <a:moveTo>
                    <a:pt x="74193" y="16624"/>
                  </a:moveTo>
                  <a:lnTo>
                    <a:pt x="73825" y="6794"/>
                  </a:lnTo>
                  <a:lnTo>
                    <a:pt x="61518" y="5969"/>
                  </a:lnTo>
                  <a:lnTo>
                    <a:pt x="55372" y="5880"/>
                  </a:lnTo>
                  <a:lnTo>
                    <a:pt x="41592" y="5651"/>
                  </a:lnTo>
                  <a:lnTo>
                    <a:pt x="27825" y="5702"/>
                  </a:lnTo>
                  <a:lnTo>
                    <a:pt x="279" y="6146"/>
                  </a:lnTo>
                  <a:lnTo>
                    <a:pt x="0" y="12674"/>
                  </a:lnTo>
                  <a:lnTo>
                    <a:pt x="0" y="15887"/>
                  </a:lnTo>
                  <a:lnTo>
                    <a:pt x="27686" y="15443"/>
                  </a:lnTo>
                  <a:lnTo>
                    <a:pt x="41529" y="15392"/>
                  </a:lnTo>
                  <a:lnTo>
                    <a:pt x="61709" y="15798"/>
                  </a:lnTo>
                  <a:lnTo>
                    <a:pt x="74193" y="16624"/>
                  </a:lnTo>
                  <a:close/>
                </a:path>
                <a:path w="3025775" h="356234">
                  <a:moveTo>
                    <a:pt x="74930" y="334937"/>
                  </a:moveTo>
                  <a:lnTo>
                    <a:pt x="45910" y="334657"/>
                  </a:lnTo>
                  <a:lnTo>
                    <a:pt x="45821" y="337972"/>
                  </a:lnTo>
                  <a:lnTo>
                    <a:pt x="45910" y="341185"/>
                  </a:lnTo>
                  <a:lnTo>
                    <a:pt x="45910" y="344500"/>
                  </a:lnTo>
                  <a:lnTo>
                    <a:pt x="74472" y="344589"/>
                  </a:lnTo>
                  <a:lnTo>
                    <a:pt x="74650" y="341376"/>
                  </a:lnTo>
                  <a:lnTo>
                    <a:pt x="74739" y="338150"/>
                  </a:lnTo>
                  <a:lnTo>
                    <a:pt x="74930" y="334937"/>
                  </a:lnTo>
                  <a:close/>
                </a:path>
                <a:path w="3025775" h="356234">
                  <a:moveTo>
                    <a:pt x="77685" y="188010"/>
                  </a:moveTo>
                  <a:lnTo>
                    <a:pt x="77584" y="175501"/>
                  </a:lnTo>
                  <a:lnTo>
                    <a:pt x="66840" y="174955"/>
                  </a:lnTo>
                  <a:lnTo>
                    <a:pt x="61239" y="174777"/>
                  </a:lnTo>
                  <a:lnTo>
                    <a:pt x="17170" y="173672"/>
                  </a:lnTo>
                  <a:lnTo>
                    <a:pt x="19735" y="181292"/>
                  </a:lnTo>
                  <a:lnTo>
                    <a:pt x="21120" y="184975"/>
                  </a:lnTo>
                  <a:lnTo>
                    <a:pt x="48844" y="186169"/>
                  </a:lnTo>
                  <a:lnTo>
                    <a:pt x="77685" y="188010"/>
                  </a:lnTo>
                  <a:close/>
                </a:path>
                <a:path w="3025775" h="356234">
                  <a:moveTo>
                    <a:pt x="234416" y="21869"/>
                  </a:moveTo>
                  <a:lnTo>
                    <a:pt x="234048" y="12039"/>
                  </a:lnTo>
                  <a:lnTo>
                    <a:pt x="216877" y="12039"/>
                  </a:lnTo>
                  <a:lnTo>
                    <a:pt x="174409" y="12395"/>
                  </a:lnTo>
                  <a:lnTo>
                    <a:pt x="153187" y="12153"/>
                  </a:lnTo>
                  <a:lnTo>
                    <a:pt x="132130" y="11303"/>
                  </a:lnTo>
                  <a:lnTo>
                    <a:pt x="107962" y="9512"/>
                  </a:lnTo>
                  <a:lnTo>
                    <a:pt x="83921" y="7442"/>
                  </a:lnTo>
                  <a:lnTo>
                    <a:pt x="84289" y="17272"/>
                  </a:lnTo>
                  <a:lnTo>
                    <a:pt x="122224" y="20408"/>
                  </a:lnTo>
                  <a:lnTo>
                    <a:pt x="134975" y="21221"/>
                  </a:lnTo>
                  <a:lnTo>
                    <a:pt x="155371" y="21932"/>
                  </a:lnTo>
                  <a:lnTo>
                    <a:pt x="175856" y="22136"/>
                  </a:lnTo>
                  <a:lnTo>
                    <a:pt x="234416" y="21869"/>
                  </a:lnTo>
                  <a:close/>
                </a:path>
                <a:path w="3025775" h="356234">
                  <a:moveTo>
                    <a:pt x="234708" y="335572"/>
                  </a:moveTo>
                  <a:lnTo>
                    <a:pt x="122301" y="335572"/>
                  </a:lnTo>
                  <a:lnTo>
                    <a:pt x="122301" y="334302"/>
                  </a:lnTo>
                  <a:lnTo>
                    <a:pt x="84747" y="334302"/>
                  </a:lnTo>
                  <a:lnTo>
                    <a:pt x="84747" y="335572"/>
                  </a:lnTo>
                  <a:lnTo>
                    <a:pt x="84556" y="335572"/>
                  </a:lnTo>
                  <a:lnTo>
                    <a:pt x="84556" y="344474"/>
                  </a:lnTo>
                  <a:lnTo>
                    <a:pt x="234708" y="344474"/>
                  </a:lnTo>
                  <a:lnTo>
                    <a:pt x="234708" y="335572"/>
                  </a:lnTo>
                  <a:close/>
                </a:path>
                <a:path w="3025775" h="356234">
                  <a:moveTo>
                    <a:pt x="237820" y="188010"/>
                  </a:moveTo>
                  <a:lnTo>
                    <a:pt x="237731" y="175780"/>
                  </a:lnTo>
                  <a:lnTo>
                    <a:pt x="212572" y="177571"/>
                  </a:lnTo>
                  <a:lnTo>
                    <a:pt x="187350" y="179019"/>
                  </a:lnTo>
                  <a:lnTo>
                    <a:pt x="162052" y="179819"/>
                  </a:lnTo>
                  <a:lnTo>
                    <a:pt x="136626" y="179641"/>
                  </a:lnTo>
                  <a:lnTo>
                    <a:pt x="124155" y="179095"/>
                  </a:lnTo>
                  <a:lnTo>
                    <a:pt x="87134" y="176237"/>
                  </a:lnTo>
                  <a:lnTo>
                    <a:pt x="87223" y="188734"/>
                  </a:lnTo>
                  <a:lnTo>
                    <a:pt x="117970" y="190931"/>
                  </a:lnTo>
                  <a:lnTo>
                    <a:pt x="128270" y="191490"/>
                  </a:lnTo>
                  <a:lnTo>
                    <a:pt x="146062" y="192011"/>
                  </a:lnTo>
                  <a:lnTo>
                    <a:pt x="163880" y="191973"/>
                  </a:lnTo>
                  <a:lnTo>
                    <a:pt x="181648" y="191452"/>
                  </a:lnTo>
                  <a:lnTo>
                    <a:pt x="218579" y="189357"/>
                  </a:lnTo>
                  <a:lnTo>
                    <a:pt x="237820" y="188010"/>
                  </a:lnTo>
                  <a:close/>
                </a:path>
                <a:path w="3025775" h="356234">
                  <a:moveTo>
                    <a:pt x="394462" y="12128"/>
                  </a:moveTo>
                  <a:lnTo>
                    <a:pt x="244055" y="12128"/>
                  </a:lnTo>
                  <a:lnTo>
                    <a:pt x="244424" y="21958"/>
                  </a:lnTo>
                  <a:lnTo>
                    <a:pt x="394462" y="22504"/>
                  </a:lnTo>
                  <a:lnTo>
                    <a:pt x="394462" y="12128"/>
                  </a:lnTo>
                  <a:close/>
                </a:path>
                <a:path w="3025775" h="356234">
                  <a:moveTo>
                    <a:pt x="394563" y="172199"/>
                  </a:moveTo>
                  <a:lnTo>
                    <a:pt x="368477" y="170815"/>
                  </a:lnTo>
                  <a:lnTo>
                    <a:pt x="348411" y="170002"/>
                  </a:lnTo>
                  <a:lnTo>
                    <a:pt x="328561" y="170383"/>
                  </a:lnTo>
                  <a:lnTo>
                    <a:pt x="288772" y="172567"/>
                  </a:lnTo>
                  <a:lnTo>
                    <a:pt x="247091" y="175234"/>
                  </a:lnTo>
                  <a:lnTo>
                    <a:pt x="247180" y="187452"/>
                  </a:lnTo>
                  <a:lnTo>
                    <a:pt x="298678" y="184035"/>
                  </a:lnTo>
                  <a:lnTo>
                    <a:pt x="320408" y="182727"/>
                  </a:lnTo>
                  <a:lnTo>
                    <a:pt x="342138" y="182130"/>
                  </a:lnTo>
                  <a:lnTo>
                    <a:pt x="363245" y="182854"/>
                  </a:lnTo>
                  <a:lnTo>
                    <a:pt x="378866" y="183857"/>
                  </a:lnTo>
                  <a:lnTo>
                    <a:pt x="394563" y="184518"/>
                  </a:lnTo>
                  <a:lnTo>
                    <a:pt x="394563" y="172199"/>
                  </a:lnTo>
                  <a:close/>
                </a:path>
                <a:path w="3025775" h="356234">
                  <a:moveTo>
                    <a:pt x="552399" y="174586"/>
                  </a:moveTo>
                  <a:lnTo>
                    <a:pt x="537895" y="175044"/>
                  </a:lnTo>
                  <a:lnTo>
                    <a:pt x="510235" y="175018"/>
                  </a:lnTo>
                  <a:lnTo>
                    <a:pt x="469404" y="174218"/>
                  </a:lnTo>
                  <a:lnTo>
                    <a:pt x="449008" y="173672"/>
                  </a:lnTo>
                  <a:lnTo>
                    <a:pt x="406768" y="172656"/>
                  </a:lnTo>
                  <a:lnTo>
                    <a:pt x="406768" y="184886"/>
                  </a:lnTo>
                  <a:lnTo>
                    <a:pt x="483450" y="186804"/>
                  </a:lnTo>
                  <a:lnTo>
                    <a:pt x="503859" y="187210"/>
                  </a:lnTo>
                  <a:lnTo>
                    <a:pt x="531241" y="187312"/>
                  </a:lnTo>
                  <a:lnTo>
                    <a:pt x="551942" y="186905"/>
                  </a:lnTo>
                  <a:lnTo>
                    <a:pt x="552399" y="174586"/>
                  </a:lnTo>
                  <a:close/>
                </a:path>
                <a:path w="3025775" h="356234">
                  <a:moveTo>
                    <a:pt x="554139" y="10198"/>
                  </a:moveTo>
                  <a:lnTo>
                    <a:pt x="514007" y="11531"/>
                  </a:lnTo>
                  <a:lnTo>
                    <a:pt x="493953" y="11925"/>
                  </a:lnTo>
                  <a:lnTo>
                    <a:pt x="406857" y="12039"/>
                  </a:lnTo>
                  <a:lnTo>
                    <a:pt x="406857" y="22415"/>
                  </a:lnTo>
                  <a:lnTo>
                    <a:pt x="443763" y="22313"/>
                  </a:lnTo>
                  <a:lnTo>
                    <a:pt x="480644" y="21945"/>
                  </a:lnTo>
                  <a:lnTo>
                    <a:pt x="517448" y="21221"/>
                  </a:lnTo>
                  <a:lnTo>
                    <a:pt x="554139" y="20027"/>
                  </a:lnTo>
                  <a:lnTo>
                    <a:pt x="554139" y="10198"/>
                  </a:lnTo>
                  <a:close/>
                </a:path>
                <a:path w="3025775" h="356234">
                  <a:moveTo>
                    <a:pt x="726401" y="10337"/>
                  </a:moveTo>
                  <a:lnTo>
                    <a:pt x="714260" y="10337"/>
                  </a:lnTo>
                  <a:lnTo>
                    <a:pt x="714260" y="9067"/>
                  </a:lnTo>
                  <a:lnTo>
                    <a:pt x="573532" y="9067"/>
                  </a:lnTo>
                  <a:lnTo>
                    <a:pt x="573532" y="10337"/>
                  </a:lnTo>
                  <a:lnTo>
                    <a:pt x="563880" y="10337"/>
                  </a:lnTo>
                  <a:lnTo>
                    <a:pt x="563880" y="19227"/>
                  </a:lnTo>
                  <a:lnTo>
                    <a:pt x="724166" y="19227"/>
                  </a:lnTo>
                  <a:lnTo>
                    <a:pt x="724166" y="20497"/>
                  </a:lnTo>
                  <a:lnTo>
                    <a:pt x="726401" y="20497"/>
                  </a:lnTo>
                  <a:lnTo>
                    <a:pt x="726401" y="19227"/>
                  </a:lnTo>
                  <a:lnTo>
                    <a:pt x="726401" y="10337"/>
                  </a:lnTo>
                  <a:close/>
                </a:path>
                <a:path w="3025775" h="356234">
                  <a:moveTo>
                    <a:pt x="726490" y="172288"/>
                  </a:moveTo>
                  <a:lnTo>
                    <a:pt x="671830" y="172415"/>
                  </a:lnTo>
                  <a:lnTo>
                    <a:pt x="617220" y="173024"/>
                  </a:lnTo>
                  <a:lnTo>
                    <a:pt x="562406" y="174498"/>
                  </a:lnTo>
                  <a:lnTo>
                    <a:pt x="561949" y="186804"/>
                  </a:lnTo>
                  <a:lnTo>
                    <a:pt x="607491" y="185521"/>
                  </a:lnTo>
                  <a:lnTo>
                    <a:pt x="651205" y="184861"/>
                  </a:lnTo>
                  <a:lnTo>
                    <a:pt x="726490" y="184607"/>
                  </a:lnTo>
                  <a:lnTo>
                    <a:pt x="726490" y="172288"/>
                  </a:lnTo>
                  <a:close/>
                </a:path>
                <a:path w="3025775" h="356234">
                  <a:moveTo>
                    <a:pt x="891870" y="17449"/>
                  </a:moveTo>
                  <a:lnTo>
                    <a:pt x="877544" y="16992"/>
                  </a:lnTo>
                  <a:lnTo>
                    <a:pt x="858913" y="15925"/>
                  </a:lnTo>
                  <a:lnTo>
                    <a:pt x="822134" y="13106"/>
                  </a:lnTo>
                  <a:lnTo>
                    <a:pt x="803351" y="12395"/>
                  </a:lnTo>
                  <a:lnTo>
                    <a:pt x="770978" y="11760"/>
                  </a:lnTo>
                  <a:lnTo>
                    <a:pt x="738886" y="10566"/>
                  </a:lnTo>
                  <a:lnTo>
                    <a:pt x="738886" y="20396"/>
                  </a:lnTo>
                  <a:lnTo>
                    <a:pt x="771017" y="21526"/>
                  </a:lnTo>
                  <a:lnTo>
                    <a:pt x="803351" y="22237"/>
                  </a:lnTo>
                  <a:lnTo>
                    <a:pt x="822083" y="22923"/>
                  </a:lnTo>
                  <a:lnTo>
                    <a:pt x="858964" y="25755"/>
                  </a:lnTo>
                  <a:lnTo>
                    <a:pt x="882319" y="27101"/>
                  </a:lnTo>
                  <a:lnTo>
                    <a:pt x="891870" y="27292"/>
                  </a:lnTo>
                  <a:lnTo>
                    <a:pt x="891870" y="17449"/>
                  </a:lnTo>
                  <a:close/>
                </a:path>
                <a:path w="3025775" h="356234">
                  <a:moveTo>
                    <a:pt x="1042365" y="350380"/>
                  </a:moveTo>
                  <a:lnTo>
                    <a:pt x="1042085" y="340080"/>
                  </a:lnTo>
                  <a:lnTo>
                    <a:pt x="989037" y="341985"/>
                  </a:lnTo>
                  <a:lnTo>
                    <a:pt x="962393" y="342620"/>
                  </a:lnTo>
                  <a:lnTo>
                    <a:pt x="891959" y="343027"/>
                  </a:lnTo>
                  <a:lnTo>
                    <a:pt x="892136" y="352945"/>
                  </a:lnTo>
                  <a:lnTo>
                    <a:pt x="955255" y="352717"/>
                  </a:lnTo>
                  <a:lnTo>
                    <a:pt x="986802" y="352247"/>
                  </a:lnTo>
                  <a:lnTo>
                    <a:pt x="1026388" y="351116"/>
                  </a:lnTo>
                  <a:lnTo>
                    <a:pt x="1042365" y="350380"/>
                  </a:lnTo>
                  <a:close/>
                </a:path>
                <a:path w="3025775" h="356234">
                  <a:moveTo>
                    <a:pt x="1049058" y="175323"/>
                  </a:moveTo>
                  <a:lnTo>
                    <a:pt x="996073" y="175742"/>
                  </a:lnTo>
                  <a:lnTo>
                    <a:pt x="969645" y="175602"/>
                  </a:lnTo>
                  <a:lnTo>
                    <a:pt x="943279" y="175044"/>
                  </a:lnTo>
                  <a:lnTo>
                    <a:pt x="934580" y="174561"/>
                  </a:lnTo>
                  <a:lnTo>
                    <a:pt x="917498" y="173024"/>
                  </a:lnTo>
                  <a:lnTo>
                    <a:pt x="905548" y="172377"/>
                  </a:lnTo>
                  <a:lnTo>
                    <a:pt x="898931" y="172377"/>
                  </a:lnTo>
                  <a:lnTo>
                    <a:pt x="897826" y="184607"/>
                  </a:lnTo>
                  <a:lnTo>
                    <a:pt x="903071" y="184607"/>
                  </a:lnTo>
                  <a:lnTo>
                    <a:pt x="911656" y="185089"/>
                  </a:lnTo>
                  <a:lnTo>
                    <a:pt x="928636" y="186588"/>
                  </a:lnTo>
                  <a:lnTo>
                    <a:pt x="937221" y="187172"/>
                  </a:lnTo>
                  <a:lnTo>
                    <a:pt x="957999" y="187858"/>
                  </a:lnTo>
                  <a:lnTo>
                    <a:pt x="978928" y="188087"/>
                  </a:lnTo>
                  <a:lnTo>
                    <a:pt x="1047965" y="187642"/>
                  </a:lnTo>
                  <a:lnTo>
                    <a:pt x="1049058" y="175323"/>
                  </a:lnTo>
                  <a:close/>
                </a:path>
                <a:path w="3025775" h="356234">
                  <a:moveTo>
                    <a:pt x="1051814" y="17919"/>
                  </a:moveTo>
                  <a:lnTo>
                    <a:pt x="915352" y="17881"/>
                  </a:lnTo>
                  <a:lnTo>
                    <a:pt x="901509" y="17729"/>
                  </a:lnTo>
                  <a:lnTo>
                    <a:pt x="901509" y="27559"/>
                  </a:lnTo>
                  <a:lnTo>
                    <a:pt x="937234" y="28054"/>
                  </a:lnTo>
                  <a:lnTo>
                    <a:pt x="973099" y="28067"/>
                  </a:lnTo>
                  <a:lnTo>
                    <a:pt x="1051814" y="27749"/>
                  </a:lnTo>
                  <a:lnTo>
                    <a:pt x="1051814" y="17919"/>
                  </a:lnTo>
                  <a:close/>
                </a:path>
                <a:path w="3025775" h="356234">
                  <a:moveTo>
                    <a:pt x="1209205" y="17957"/>
                  </a:moveTo>
                  <a:lnTo>
                    <a:pt x="1199591" y="17957"/>
                  </a:lnTo>
                  <a:lnTo>
                    <a:pt x="1199591" y="16687"/>
                  </a:lnTo>
                  <a:lnTo>
                    <a:pt x="1179626" y="16687"/>
                  </a:lnTo>
                  <a:lnTo>
                    <a:pt x="1179626" y="17957"/>
                  </a:lnTo>
                  <a:lnTo>
                    <a:pt x="1061453" y="17957"/>
                  </a:lnTo>
                  <a:lnTo>
                    <a:pt x="1061453" y="26847"/>
                  </a:lnTo>
                  <a:lnTo>
                    <a:pt x="1061453" y="28117"/>
                  </a:lnTo>
                  <a:lnTo>
                    <a:pt x="1150937" y="28117"/>
                  </a:lnTo>
                  <a:lnTo>
                    <a:pt x="1150937" y="26847"/>
                  </a:lnTo>
                  <a:lnTo>
                    <a:pt x="1209205" y="26847"/>
                  </a:lnTo>
                  <a:lnTo>
                    <a:pt x="1209205" y="17957"/>
                  </a:lnTo>
                  <a:close/>
                </a:path>
                <a:path w="3025775" h="356234">
                  <a:moveTo>
                    <a:pt x="1209929" y="334657"/>
                  </a:moveTo>
                  <a:lnTo>
                    <a:pt x="1155496" y="335635"/>
                  </a:lnTo>
                  <a:lnTo>
                    <a:pt x="1128318" y="336435"/>
                  </a:lnTo>
                  <a:lnTo>
                    <a:pt x="1051814" y="339712"/>
                  </a:lnTo>
                  <a:lnTo>
                    <a:pt x="1052004" y="350012"/>
                  </a:lnTo>
                  <a:lnTo>
                    <a:pt x="1118146" y="346849"/>
                  </a:lnTo>
                  <a:lnTo>
                    <a:pt x="1151255" y="345503"/>
                  </a:lnTo>
                  <a:lnTo>
                    <a:pt x="1192758" y="344398"/>
                  </a:lnTo>
                  <a:lnTo>
                    <a:pt x="1209471" y="344131"/>
                  </a:lnTo>
                  <a:lnTo>
                    <a:pt x="1209929" y="334657"/>
                  </a:lnTo>
                  <a:close/>
                </a:path>
                <a:path w="3025775" h="356234">
                  <a:moveTo>
                    <a:pt x="1369707" y="334302"/>
                  </a:moveTo>
                  <a:lnTo>
                    <a:pt x="1219555" y="334302"/>
                  </a:lnTo>
                  <a:lnTo>
                    <a:pt x="1219555" y="343192"/>
                  </a:lnTo>
                  <a:lnTo>
                    <a:pt x="1219301" y="343192"/>
                  </a:lnTo>
                  <a:lnTo>
                    <a:pt x="1219301" y="344474"/>
                  </a:lnTo>
                  <a:lnTo>
                    <a:pt x="1228178" y="344474"/>
                  </a:lnTo>
                  <a:lnTo>
                    <a:pt x="1228178" y="343192"/>
                  </a:lnTo>
                  <a:lnTo>
                    <a:pt x="1338122" y="343192"/>
                  </a:lnTo>
                  <a:lnTo>
                    <a:pt x="1338122" y="344474"/>
                  </a:lnTo>
                  <a:lnTo>
                    <a:pt x="1369479" y="344474"/>
                  </a:lnTo>
                  <a:lnTo>
                    <a:pt x="1369479" y="343192"/>
                  </a:lnTo>
                  <a:lnTo>
                    <a:pt x="1369707" y="343192"/>
                  </a:lnTo>
                  <a:lnTo>
                    <a:pt x="1369707" y="334302"/>
                  </a:lnTo>
                  <a:close/>
                </a:path>
                <a:path w="3025775" h="356234">
                  <a:moveTo>
                    <a:pt x="1369796" y="33261"/>
                  </a:moveTo>
                  <a:lnTo>
                    <a:pt x="1369428" y="23431"/>
                  </a:lnTo>
                  <a:lnTo>
                    <a:pt x="1347647" y="22796"/>
                  </a:lnTo>
                  <a:lnTo>
                    <a:pt x="1305026" y="21018"/>
                  </a:lnTo>
                  <a:lnTo>
                    <a:pt x="1283665" y="20396"/>
                  </a:lnTo>
                  <a:lnTo>
                    <a:pt x="1267472" y="19875"/>
                  </a:lnTo>
                  <a:lnTo>
                    <a:pt x="1219212" y="17640"/>
                  </a:lnTo>
                  <a:lnTo>
                    <a:pt x="1219581" y="27470"/>
                  </a:lnTo>
                  <a:lnTo>
                    <a:pt x="1267637" y="29743"/>
                  </a:lnTo>
                  <a:lnTo>
                    <a:pt x="1305115" y="30861"/>
                  </a:lnTo>
                  <a:lnTo>
                    <a:pt x="1347698" y="32626"/>
                  </a:lnTo>
                  <a:lnTo>
                    <a:pt x="1369796" y="33261"/>
                  </a:lnTo>
                  <a:close/>
                </a:path>
                <a:path w="3025775" h="356234">
                  <a:moveTo>
                    <a:pt x="1524977" y="175501"/>
                  </a:moveTo>
                  <a:lnTo>
                    <a:pt x="1492592" y="175501"/>
                  </a:lnTo>
                  <a:lnTo>
                    <a:pt x="1492592" y="174218"/>
                  </a:lnTo>
                  <a:lnTo>
                    <a:pt x="1382014" y="174218"/>
                  </a:lnTo>
                  <a:lnTo>
                    <a:pt x="1382014" y="175501"/>
                  </a:lnTo>
                  <a:lnTo>
                    <a:pt x="1382014" y="176771"/>
                  </a:lnTo>
                  <a:lnTo>
                    <a:pt x="1524977" y="176771"/>
                  </a:lnTo>
                  <a:lnTo>
                    <a:pt x="1524977" y="175501"/>
                  </a:lnTo>
                  <a:close/>
                </a:path>
                <a:path w="3025775" h="356234">
                  <a:moveTo>
                    <a:pt x="1529384" y="24307"/>
                  </a:moveTo>
                  <a:lnTo>
                    <a:pt x="1397736" y="24307"/>
                  </a:lnTo>
                  <a:lnTo>
                    <a:pt x="1397736" y="23037"/>
                  </a:lnTo>
                  <a:lnTo>
                    <a:pt x="1379347" y="23037"/>
                  </a:lnTo>
                  <a:lnTo>
                    <a:pt x="1379347" y="24307"/>
                  </a:lnTo>
                  <a:lnTo>
                    <a:pt x="1379537" y="24307"/>
                  </a:lnTo>
                  <a:lnTo>
                    <a:pt x="1379537" y="33197"/>
                  </a:lnTo>
                  <a:lnTo>
                    <a:pt x="1414843" y="33197"/>
                  </a:lnTo>
                  <a:lnTo>
                    <a:pt x="1414843" y="34467"/>
                  </a:lnTo>
                  <a:lnTo>
                    <a:pt x="1493075" y="34467"/>
                  </a:lnTo>
                  <a:lnTo>
                    <a:pt x="1493075" y="33197"/>
                  </a:lnTo>
                  <a:lnTo>
                    <a:pt x="1529384" y="33197"/>
                  </a:lnTo>
                  <a:lnTo>
                    <a:pt x="1529384" y="24307"/>
                  </a:lnTo>
                  <a:close/>
                </a:path>
                <a:path w="3025775" h="356234">
                  <a:moveTo>
                    <a:pt x="1683270" y="333375"/>
                  </a:moveTo>
                  <a:lnTo>
                    <a:pt x="1582178" y="337146"/>
                  </a:lnTo>
                  <a:lnTo>
                    <a:pt x="1561947" y="337527"/>
                  </a:lnTo>
                  <a:lnTo>
                    <a:pt x="1541780" y="337515"/>
                  </a:lnTo>
                  <a:lnTo>
                    <a:pt x="1541780" y="347345"/>
                  </a:lnTo>
                  <a:lnTo>
                    <a:pt x="1572018" y="347243"/>
                  </a:lnTo>
                  <a:lnTo>
                    <a:pt x="1600593" y="346303"/>
                  </a:lnTo>
                  <a:lnTo>
                    <a:pt x="1669669" y="343420"/>
                  </a:lnTo>
                  <a:lnTo>
                    <a:pt x="1683181" y="343115"/>
                  </a:lnTo>
                  <a:lnTo>
                    <a:pt x="1683270" y="333375"/>
                  </a:lnTo>
                  <a:close/>
                </a:path>
                <a:path w="3025775" h="356234">
                  <a:moveTo>
                    <a:pt x="1689061" y="18288"/>
                  </a:moveTo>
                  <a:lnTo>
                    <a:pt x="1617802" y="21590"/>
                  </a:lnTo>
                  <a:lnTo>
                    <a:pt x="1579753" y="22860"/>
                  </a:lnTo>
                  <a:lnTo>
                    <a:pt x="1541780" y="23520"/>
                  </a:lnTo>
                  <a:lnTo>
                    <a:pt x="1541780" y="33540"/>
                  </a:lnTo>
                  <a:lnTo>
                    <a:pt x="1578724" y="32791"/>
                  </a:lnTo>
                  <a:lnTo>
                    <a:pt x="1615528" y="31381"/>
                  </a:lnTo>
                  <a:lnTo>
                    <a:pt x="1689061" y="28117"/>
                  </a:lnTo>
                  <a:lnTo>
                    <a:pt x="1689061" y="18288"/>
                  </a:lnTo>
                  <a:close/>
                </a:path>
                <a:path w="3025775" h="356234">
                  <a:moveTo>
                    <a:pt x="1861413" y="20764"/>
                  </a:moveTo>
                  <a:lnTo>
                    <a:pt x="1835238" y="19685"/>
                  </a:lnTo>
                  <a:lnTo>
                    <a:pt x="1795170" y="17538"/>
                  </a:lnTo>
                  <a:lnTo>
                    <a:pt x="1775002" y="16903"/>
                  </a:lnTo>
                  <a:lnTo>
                    <a:pt x="1755940" y="16738"/>
                  </a:lnTo>
                  <a:lnTo>
                    <a:pt x="1736915" y="16878"/>
                  </a:lnTo>
                  <a:lnTo>
                    <a:pt x="1698891" y="17818"/>
                  </a:lnTo>
                  <a:lnTo>
                    <a:pt x="1698891" y="27660"/>
                  </a:lnTo>
                  <a:lnTo>
                    <a:pt x="1717852" y="27063"/>
                  </a:lnTo>
                  <a:lnTo>
                    <a:pt x="1736877" y="26682"/>
                  </a:lnTo>
                  <a:lnTo>
                    <a:pt x="1755927" y="26555"/>
                  </a:lnTo>
                  <a:lnTo>
                    <a:pt x="1775002" y="26733"/>
                  </a:lnTo>
                  <a:lnTo>
                    <a:pt x="1795170" y="27381"/>
                  </a:lnTo>
                  <a:lnTo>
                    <a:pt x="1835238" y="29514"/>
                  </a:lnTo>
                  <a:lnTo>
                    <a:pt x="1861413" y="30594"/>
                  </a:lnTo>
                  <a:lnTo>
                    <a:pt x="1861413" y="20764"/>
                  </a:lnTo>
                  <a:close/>
                </a:path>
                <a:path w="3025775" h="356234">
                  <a:moveTo>
                    <a:pt x="1861502" y="342569"/>
                  </a:moveTo>
                  <a:lnTo>
                    <a:pt x="1846732" y="341591"/>
                  </a:lnTo>
                  <a:lnTo>
                    <a:pt x="1832152" y="340258"/>
                  </a:lnTo>
                  <a:lnTo>
                    <a:pt x="1802739" y="337045"/>
                  </a:lnTo>
                  <a:lnTo>
                    <a:pt x="1785378" y="335318"/>
                  </a:lnTo>
                  <a:lnTo>
                    <a:pt x="1767776" y="334086"/>
                  </a:lnTo>
                  <a:lnTo>
                    <a:pt x="1749996" y="333298"/>
                  </a:lnTo>
                  <a:lnTo>
                    <a:pt x="1732127" y="332917"/>
                  </a:lnTo>
                  <a:lnTo>
                    <a:pt x="1712582" y="332841"/>
                  </a:lnTo>
                  <a:lnTo>
                    <a:pt x="1693100" y="333197"/>
                  </a:lnTo>
                  <a:lnTo>
                    <a:pt x="1693011" y="343027"/>
                  </a:lnTo>
                  <a:lnTo>
                    <a:pt x="1722501" y="342900"/>
                  </a:lnTo>
                  <a:lnTo>
                    <a:pt x="1751774" y="343598"/>
                  </a:lnTo>
                  <a:lnTo>
                    <a:pt x="1780921" y="345300"/>
                  </a:lnTo>
                  <a:lnTo>
                    <a:pt x="1809991" y="348170"/>
                  </a:lnTo>
                  <a:lnTo>
                    <a:pt x="1822818" y="349580"/>
                  </a:lnTo>
                  <a:lnTo>
                    <a:pt x="1835683" y="350659"/>
                  </a:lnTo>
                  <a:lnTo>
                    <a:pt x="1848573" y="351485"/>
                  </a:lnTo>
                  <a:lnTo>
                    <a:pt x="1861502" y="352120"/>
                  </a:lnTo>
                  <a:lnTo>
                    <a:pt x="1861502" y="342569"/>
                  </a:lnTo>
                  <a:close/>
                </a:path>
                <a:path w="3025775" h="356234">
                  <a:moveTo>
                    <a:pt x="2017268" y="343192"/>
                  </a:moveTo>
                  <a:lnTo>
                    <a:pt x="1873808" y="343192"/>
                  </a:lnTo>
                  <a:lnTo>
                    <a:pt x="1873808" y="352094"/>
                  </a:lnTo>
                  <a:lnTo>
                    <a:pt x="1886839" y="352094"/>
                  </a:lnTo>
                  <a:lnTo>
                    <a:pt x="1886839" y="353364"/>
                  </a:lnTo>
                  <a:lnTo>
                    <a:pt x="1961261" y="353364"/>
                  </a:lnTo>
                  <a:lnTo>
                    <a:pt x="1961261" y="352094"/>
                  </a:lnTo>
                  <a:lnTo>
                    <a:pt x="2017268" y="352094"/>
                  </a:lnTo>
                  <a:lnTo>
                    <a:pt x="2017268" y="343192"/>
                  </a:lnTo>
                  <a:close/>
                </a:path>
                <a:path w="3025775" h="356234">
                  <a:moveTo>
                    <a:pt x="2026691" y="20497"/>
                  </a:moveTo>
                  <a:lnTo>
                    <a:pt x="2013648" y="20497"/>
                  </a:lnTo>
                  <a:lnTo>
                    <a:pt x="2013648" y="21767"/>
                  </a:lnTo>
                  <a:lnTo>
                    <a:pt x="1879269" y="21767"/>
                  </a:lnTo>
                  <a:lnTo>
                    <a:pt x="1879269" y="20497"/>
                  </a:lnTo>
                  <a:lnTo>
                    <a:pt x="1873719" y="20497"/>
                  </a:lnTo>
                  <a:lnTo>
                    <a:pt x="1873719" y="21767"/>
                  </a:lnTo>
                  <a:lnTo>
                    <a:pt x="1873719" y="30657"/>
                  </a:lnTo>
                  <a:lnTo>
                    <a:pt x="1901952" y="30657"/>
                  </a:lnTo>
                  <a:lnTo>
                    <a:pt x="1901952" y="31927"/>
                  </a:lnTo>
                  <a:lnTo>
                    <a:pt x="1969427" y="31927"/>
                  </a:lnTo>
                  <a:lnTo>
                    <a:pt x="1969427" y="30657"/>
                  </a:lnTo>
                  <a:lnTo>
                    <a:pt x="2026691" y="30657"/>
                  </a:lnTo>
                  <a:lnTo>
                    <a:pt x="2026691" y="21767"/>
                  </a:lnTo>
                  <a:lnTo>
                    <a:pt x="2026691" y="20497"/>
                  </a:lnTo>
                  <a:close/>
                </a:path>
                <a:path w="3025775" h="356234">
                  <a:moveTo>
                    <a:pt x="2184260" y="17919"/>
                  </a:moveTo>
                  <a:lnTo>
                    <a:pt x="2142706" y="18465"/>
                  </a:lnTo>
                  <a:lnTo>
                    <a:pt x="2121941" y="19024"/>
                  </a:lnTo>
                  <a:lnTo>
                    <a:pt x="2085022" y="20434"/>
                  </a:lnTo>
                  <a:lnTo>
                    <a:pt x="2052701" y="20878"/>
                  </a:lnTo>
                  <a:lnTo>
                    <a:pt x="2036508" y="20942"/>
                  </a:lnTo>
                  <a:lnTo>
                    <a:pt x="2036508" y="30784"/>
                  </a:lnTo>
                  <a:lnTo>
                    <a:pt x="2070354" y="30556"/>
                  </a:lnTo>
                  <a:lnTo>
                    <a:pt x="2087257" y="30226"/>
                  </a:lnTo>
                  <a:lnTo>
                    <a:pt x="2123910" y="28752"/>
                  </a:lnTo>
                  <a:lnTo>
                    <a:pt x="2143506" y="28181"/>
                  </a:lnTo>
                  <a:lnTo>
                    <a:pt x="2163140" y="27851"/>
                  </a:lnTo>
                  <a:lnTo>
                    <a:pt x="2184260" y="27749"/>
                  </a:lnTo>
                  <a:lnTo>
                    <a:pt x="2184260" y="17919"/>
                  </a:lnTo>
                  <a:close/>
                </a:path>
                <a:path w="3025775" h="356234">
                  <a:moveTo>
                    <a:pt x="2184349" y="180555"/>
                  </a:moveTo>
                  <a:lnTo>
                    <a:pt x="2159978" y="181851"/>
                  </a:lnTo>
                  <a:lnTo>
                    <a:pt x="2110422" y="183146"/>
                  </a:lnTo>
                  <a:lnTo>
                    <a:pt x="2069020" y="183680"/>
                  </a:lnTo>
                  <a:lnTo>
                    <a:pt x="2032749" y="183870"/>
                  </a:lnTo>
                  <a:lnTo>
                    <a:pt x="2032381" y="187452"/>
                  </a:lnTo>
                  <a:lnTo>
                    <a:pt x="2032203" y="191135"/>
                  </a:lnTo>
                  <a:lnTo>
                    <a:pt x="2031644" y="196088"/>
                  </a:lnTo>
                  <a:lnTo>
                    <a:pt x="2094903" y="195618"/>
                  </a:lnTo>
                  <a:lnTo>
                    <a:pt x="2126513" y="195097"/>
                  </a:lnTo>
                  <a:lnTo>
                    <a:pt x="2171319" y="193725"/>
                  </a:lnTo>
                  <a:lnTo>
                    <a:pt x="2184349" y="193052"/>
                  </a:lnTo>
                  <a:lnTo>
                    <a:pt x="2184349" y="180555"/>
                  </a:lnTo>
                  <a:close/>
                </a:path>
                <a:path w="3025775" h="356234">
                  <a:moveTo>
                    <a:pt x="2342286" y="175501"/>
                  </a:moveTo>
                  <a:lnTo>
                    <a:pt x="2284133" y="178181"/>
                  </a:lnTo>
                  <a:lnTo>
                    <a:pt x="2254961" y="179082"/>
                  </a:lnTo>
                  <a:lnTo>
                    <a:pt x="2211019" y="179438"/>
                  </a:lnTo>
                  <a:lnTo>
                    <a:pt x="2196744" y="180009"/>
                  </a:lnTo>
                  <a:lnTo>
                    <a:pt x="2196744" y="192506"/>
                  </a:lnTo>
                  <a:lnTo>
                    <a:pt x="2214067" y="191846"/>
                  </a:lnTo>
                  <a:lnTo>
                    <a:pt x="2252980" y="191643"/>
                  </a:lnTo>
                  <a:lnTo>
                    <a:pt x="2274100" y="191173"/>
                  </a:lnTo>
                  <a:lnTo>
                    <a:pt x="2295156" y="190360"/>
                  </a:lnTo>
                  <a:lnTo>
                    <a:pt x="2341816" y="188188"/>
                  </a:lnTo>
                  <a:lnTo>
                    <a:pt x="2342286" y="175501"/>
                  </a:lnTo>
                  <a:close/>
                </a:path>
                <a:path w="3025775" h="356234">
                  <a:moveTo>
                    <a:pt x="2344026" y="15062"/>
                  </a:moveTo>
                  <a:lnTo>
                    <a:pt x="2326690" y="16992"/>
                  </a:lnTo>
                  <a:lnTo>
                    <a:pt x="2318067" y="17780"/>
                  </a:lnTo>
                  <a:lnTo>
                    <a:pt x="2308949" y="18097"/>
                  </a:lnTo>
                  <a:lnTo>
                    <a:pt x="2269464" y="17919"/>
                  </a:lnTo>
                  <a:lnTo>
                    <a:pt x="2196744" y="17919"/>
                  </a:lnTo>
                  <a:lnTo>
                    <a:pt x="2196744" y="27749"/>
                  </a:lnTo>
                  <a:lnTo>
                    <a:pt x="2305316" y="27838"/>
                  </a:lnTo>
                  <a:lnTo>
                    <a:pt x="2322982" y="27279"/>
                  </a:lnTo>
                  <a:lnTo>
                    <a:pt x="2341638" y="25539"/>
                  </a:lnTo>
                  <a:lnTo>
                    <a:pt x="2344026" y="25450"/>
                  </a:lnTo>
                  <a:lnTo>
                    <a:pt x="2344026" y="15062"/>
                  </a:lnTo>
                  <a:close/>
                </a:path>
                <a:path w="3025775" h="356234">
                  <a:moveTo>
                    <a:pt x="2516289" y="12877"/>
                  </a:moveTo>
                  <a:lnTo>
                    <a:pt x="2512733" y="12877"/>
                  </a:lnTo>
                  <a:lnTo>
                    <a:pt x="2512733" y="14147"/>
                  </a:lnTo>
                  <a:lnTo>
                    <a:pt x="2488831" y="14147"/>
                  </a:lnTo>
                  <a:lnTo>
                    <a:pt x="2488831" y="15417"/>
                  </a:lnTo>
                  <a:lnTo>
                    <a:pt x="2401519" y="15417"/>
                  </a:lnTo>
                  <a:lnTo>
                    <a:pt x="2401519" y="14147"/>
                  </a:lnTo>
                  <a:lnTo>
                    <a:pt x="2353856" y="14147"/>
                  </a:lnTo>
                  <a:lnTo>
                    <a:pt x="2353856" y="15417"/>
                  </a:lnTo>
                  <a:lnTo>
                    <a:pt x="2353856" y="23037"/>
                  </a:lnTo>
                  <a:lnTo>
                    <a:pt x="2353856" y="24307"/>
                  </a:lnTo>
                  <a:lnTo>
                    <a:pt x="2423871" y="24307"/>
                  </a:lnTo>
                  <a:lnTo>
                    <a:pt x="2423871" y="25577"/>
                  </a:lnTo>
                  <a:lnTo>
                    <a:pt x="2480983" y="25577"/>
                  </a:lnTo>
                  <a:lnTo>
                    <a:pt x="2480983" y="24307"/>
                  </a:lnTo>
                  <a:lnTo>
                    <a:pt x="2507894" y="24307"/>
                  </a:lnTo>
                  <a:lnTo>
                    <a:pt x="2507894" y="23037"/>
                  </a:lnTo>
                  <a:lnTo>
                    <a:pt x="2516289" y="23037"/>
                  </a:lnTo>
                  <a:lnTo>
                    <a:pt x="2516289" y="15417"/>
                  </a:lnTo>
                  <a:lnTo>
                    <a:pt x="2516289" y="14147"/>
                  </a:lnTo>
                  <a:lnTo>
                    <a:pt x="2516289" y="12877"/>
                  </a:lnTo>
                  <a:close/>
                </a:path>
                <a:path w="3025775" h="356234">
                  <a:moveTo>
                    <a:pt x="2516378" y="345744"/>
                  </a:moveTo>
                  <a:lnTo>
                    <a:pt x="2457285" y="345744"/>
                  </a:lnTo>
                  <a:lnTo>
                    <a:pt x="2457285" y="347014"/>
                  </a:lnTo>
                  <a:lnTo>
                    <a:pt x="2396947" y="347014"/>
                  </a:lnTo>
                  <a:lnTo>
                    <a:pt x="2396947" y="345744"/>
                  </a:lnTo>
                  <a:lnTo>
                    <a:pt x="2347887" y="345744"/>
                  </a:lnTo>
                  <a:lnTo>
                    <a:pt x="2347887" y="347014"/>
                  </a:lnTo>
                  <a:lnTo>
                    <a:pt x="2347887" y="355904"/>
                  </a:lnTo>
                  <a:lnTo>
                    <a:pt x="2516378" y="355904"/>
                  </a:lnTo>
                  <a:lnTo>
                    <a:pt x="2516378" y="347014"/>
                  </a:lnTo>
                  <a:lnTo>
                    <a:pt x="2516378" y="345744"/>
                  </a:lnTo>
                  <a:close/>
                </a:path>
                <a:path w="3025775" h="356234">
                  <a:moveTo>
                    <a:pt x="2516378" y="174218"/>
                  </a:moveTo>
                  <a:lnTo>
                    <a:pt x="2359063" y="174218"/>
                  </a:lnTo>
                  <a:lnTo>
                    <a:pt x="2359063" y="175501"/>
                  </a:lnTo>
                  <a:lnTo>
                    <a:pt x="2351976" y="175501"/>
                  </a:lnTo>
                  <a:lnTo>
                    <a:pt x="2351976" y="186931"/>
                  </a:lnTo>
                  <a:lnTo>
                    <a:pt x="2351748" y="186931"/>
                  </a:lnTo>
                  <a:lnTo>
                    <a:pt x="2351748" y="188201"/>
                  </a:lnTo>
                  <a:lnTo>
                    <a:pt x="2360917" y="188201"/>
                  </a:lnTo>
                  <a:lnTo>
                    <a:pt x="2360917" y="186931"/>
                  </a:lnTo>
                  <a:lnTo>
                    <a:pt x="2516378" y="186931"/>
                  </a:lnTo>
                  <a:lnTo>
                    <a:pt x="2516378" y="175501"/>
                  </a:lnTo>
                  <a:lnTo>
                    <a:pt x="2516378" y="174218"/>
                  </a:lnTo>
                  <a:close/>
                </a:path>
                <a:path w="3025775" h="356234">
                  <a:moveTo>
                    <a:pt x="2672283" y="350748"/>
                  </a:moveTo>
                  <a:lnTo>
                    <a:pt x="2672016" y="340906"/>
                  </a:lnTo>
                  <a:lnTo>
                    <a:pt x="2635161" y="342658"/>
                  </a:lnTo>
                  <a:lnTo>
                    <a:pt x="2603703" y="343484"/>
                  </a:lnTo>
                  <a:lnTo>
                    <a:pt x="2565781" y="345414"/>
                  </a:lnTo>
                  <a:lnTo>
                    <a:pt x="2546680" y="345960"/>
                  </a:lnTo>
                  <a:lnTo>
                    <a:pt x="2528684" y="346062"/>
                  </a:lnTo>
                  <a:lnTo>
                    <a:pt x="2528684" y="355892"/>
                  </a:lnTo>
                  <a:lnTo>
                    <a:pt x="2534653" y="355803"/>
                  </a:lnTo>
                  <a:lnTo>
                    <a:pt x="2540711" y="355892"/>
                  </a:lnTo>
                  <a:lnTo>
                    <a:pt x="2565781" y="355231"/>
                  </a:lnTo>
                  <a:lnTo>
                    <a:pt x="2603703" y="353275"/>
                  </a:lnTo>
                  <a:lnTo>
                    <a:pt x="2635212" y="352526"/>
                  </a:lnTo>
                  <a:lnTo>
                    <a:pt x="2672283" y="350748"/>
                  </a:lnTo>
                  <a:close/>
                </a:path>
                <a:path w="3025775" h="356234">
                  <a:moveTo>
                    <a:pt x="2678353" y="175044"/>
                  </a:moveTo>
                  <a:lnTo>
                    <a:pt x="2654630" y="175488"/>
                  </a:lnTo>
                  <a:lnTo>
                    <a:pt x="2611234" y="177076"/>
                  </a:lnTo>
                  <a:lnTo>
                    <a:pt x="2601455" y="177126"/>
                  </a:lnTo>
                  <a:lnTo>
                    <a:pt x="2591765" y="176796"/>
                  </a:lnTo>
                  <a:lnTo>
                    <a:pt x="2564752" y="174752"/>
                  </a:lnTo>
                  <a:lnTo>
                    <a:pt x="2555583" y="174409"/>
                  </a:lnTo>
                  <a:lnTo>
                    <a:pt x="2528773" y="174307"/>
                  </a:lnTo>
                  <a:lnTo>
                    <a:pt x="2528773" y="186347"/>
                  </a:lnTo>
                  <a:lnTo>
                    <a:pt x="2545219" y="186372"/>
                  </a:lnTo>
                  <a:lnTo>
                    <a:pt x="2561463" y="186804"/>
                  </a:lnTo>
                  <a:lnTo>
                    <a:pt x="2570772" y="187401"/>
                  </a:lnTo>
                  <a:lnTo>
                    <a:pt x="2589149" y="188937"/>
                  </a:lnTo>
                  <a:lnTo>
                    <a:pt x="2598559" y="189382"/>
                  </a:lnTo>
                  <a:lnTo>
                    <a:pt x="2608796" y="189369"/>
                  </a:lnTo>
                  <a:lnTo>
                    <a:pt x="2629217" y="188671"/>
                  </a:lnTo>
                  <a:lnTo>
                    <a:pt x="2648902" y="187769"/>
                  </a:lnTo>
                  <a:lnTo>
                    <a:pt x="2677249" y="187172"/>
                  </a:lnTo>
                  <a:lnTo>
                    <a:pt x="2678353" y="175044"/>
                  </a:lnTo>
                  <a:close/>
                </a:path>
                <a:path w="3025775" h="356234">
                  <a:moveTo>
                    <a:pt x="2681567" y="8077"/>
                  </a:moveTo>
                  <a:lnTo>
                    <a:pt x="2658808" y="8394"/>
                  </a:lnTo>
                  <a:lnTo>
                    <a:pt x="2636113" y="9182"/>
                  </a:lnTo>
                  <a:lnTo>
                    <a:pt x="2601315" y="11569"/>
                  </a:lnTo>
                  <a:lnTo>
                    <a:pt x="2591498" y="11950"/>
                  </a:lnTo>
                  <a:lnTo>
                    <a:pt x="2553449" y="12077"/>
                  </a:lnTo>
                  <a:lnTo>
                    <a:pt x="2528684" y="12763"/>
                  </a:lnTo>
                  <a:lnTo>
                    <a:pt x="2528684" y="22694"/>
                  </a:lnTo>
                  <a:lnTo>
                    <a:pt x="2553500" y="21932"/>
                  </a:lnTo>
                  <a:lnTo>
                    <a:pt x="2580157" y="21653"/>
                  </a:lnTo>
                  <a:lnTo>
                    <a:pt x="2597950" y="21082"/>
                  </a:lnTo>
                  <a:lnTo>
                    <a:pt x="2645524" y="18554"/>
                  </a:lnTo>
                  <a:lnTo>
                    <a:pt x="2669514" y="17818"/>
                  </a:lnTo>
                  <a:lnTo>
                    <a:pt x="2681567" y="17640"/>
                  </a:lnTo>
                  <a:lnTo>
                    <a:pt x="2681567" y="8077"/>
                  </a:lnTo>
                  <a:close/>
                </a:path>
                <a:path w="3025775" h="356234">
                  <a:moveTo>
                    <a:pt x="2855747" y="10337"/>
                  </a:moveTo>
                  <a:lnTo>
                    <a:pt x="2764510" y="10337"/>
                  </a:lnTo>
                  <a:lnTo>
                    <a:pt x="2764510" y="7797"/>
                  </a:lnTo>
                  <a:lnTo>
                    <a:pt x="2691295" y="7797"/>
                  </a:lnTo>
                  <a:lnTo>
                    <a:pt x="2691295" y="10337"/>
                  </a:lnTo>
                  <a:lnTo>
                    <a:pt x="2691295" y="17957"/>
                  </a:lnTo>
                  <a:lnTo>
                    <a:pt x="2764675" y="17957"/>
                  </a:lnTo>
                  <a:lnTo>
                    <a:pt x="2764675" y="19227"/>
                  </a:lnTo>
                  <a:lnTo>
                    <a:pt x="2855747" y="19227"/>
                  </a:lnTo>
                  <a:lnTo>
                    <a:pt x="2855747" y="17957"/>
                  </a:lnTo>
                  <a:lnTo>
                    <a:pt x="2855747" y="10337"/>
                  </a:lnTo>
                  <a:close/>
                </a:path>
                <a:path w="3025775" h="356234">
                  <a:moveTo>
                    <a:pt x="3009633" y="343192"/>
                  </a:moveTo>
                  <a:lnTo>
                    <a:pt x="2958871" y="343192"/>
                  </a:lnTo>
                  <a:lnTo>
                    <a:pt x="2958871" y="344474"/>
                  </a:lnTo>
                  <a:lnTo>
                    <a:pt x="2912211" y="344474"/>
                  </a:lnTo>
                  <a:lnTo>
                    <a:pt x="2912211" y="343192"/>
                  </a:lnTo>
                  <a:lnTo>
                    <a:pt x="2876575" y="343192"/>
                  </a:lnTo>
                  <a:lnTo>
                    <a:pt x="2876575" y="341922"/>
                  </a:lnTo>
                  <a:lnTo>
                    <a:pt x="2868333" y="341922"/>
                  </a:lnTo>
                  <a:lnTo>
                    <a:pt x="2868333" y="343192"/>
                  </a:lnTo>
                  <a:lnTo>
                    <a:pt x="2868333" y="344474"/>
                  </a:lnTo>
                  <a:lnTo>
                    <a:pt x="2868333" y="352094"/>
                  </a:lnTo>
                  <a:lnTo>
                    <a:pt x="2876689" y="352094"/>
                  </a:lnTo>
                  <a:lnTo>
                    <a:pt x="2876689" y="353364"/>
                  </a:lnTo>
                  <a:lnTo>
                    <a:pt x="3009557" y="353364"/>
                  </a:lnTo>
                  <a:lnTo>
                    <a:pt x="3009557" y="352094"/>
                  </a:lnTo>
                  <a:lnTo>
                    <a:pt x="3009595" y="344474"/>
                  </a:lnTo>
                  <a:lnTo>
                    <a:pt x="3009633" y="343192"/>
                  </a:lnTo>
                  <a:close/>
                </a:path>
                <a:path w="3025775" h="356234">
                  <a:moveTo>
                    <a:pt x="3015157" y="9829"/>
                  </a:moveTo>
                  <a:lnTo>
                    <a:pt x="3014421" y="0"/>
                  </a:lnTo>
                  <a:lnTo>
                    <a:pt x="2999168" y="457"/>
                  </a:lnTo>
                  <a:lnTo>
                    <a:pt x="2981210" y="2286"/>
                  </a:lnTo>
                  <a:lnTo>
                    <a:pt x="2971012" y="3022"/>
                  </a:lnTo>
                  <a:lnTo>
                    <a:pt x="2949956" y="3860"/>
                  </a:lnTo>
                  <a:lnTo>
                    <a:pt x="2931795" y="4978"/>
                  </a:lnTo>
                  <a:lnTo>
                    <a:pt x="2896717" y="8712"/>
                  </a:lnTo>
                  <a:lnTo>
                    <a:pt x="2875127" y="9829"/>
                  </a:lnTo>
                  <a:lnTo>
                    <a:pt x="2871724" y="9740"/>
                  </a:lnTo>
                  <a:lnTo>
                    <a:pt x="2868231" y="9829"/>
                  </a:lnTo>
                  <a:lnTo>
                    <a:pt x="2868231" y="19659"/>
                  </a:lnTo>
                  <a:lnTo>
                    <a:pt x="2878709" y="19659"/>
                  </a:lnTo>
                  <a:lnTo>
                    <a:pt x="2896920" y="18643"/>
                  </a:lnTo>
                  <a:lnTo>
                    <a:pt x="2931998" y="14909"/>
                  </a:lnTo>
                  <a:lnTo>
                    <a:pt x="2950045" y="13779"/>
                  </a:lnTo>
                  <a:lnTo>
                    <a:pt x="2967596" y="13436"/>
                  </a:lnTo>
                  <a:lnTo>
                    <a:pt x="2976295" y="13081"/>
                  </a:lnTo>
                  <a:lnTo>
                    <a:pt x="3007563" y="10287"/>
                  </a:lnTo>
                  <a:lnTo>
                    <a:pt x="3015157" y="9829"/>
                  </a:lnTo>
                  <a:close/>
                </a:path>
                <a:path w="3025775" h="356234">
                  <a:moveTo>
                    <a:pt x="3025254" y="174675"/>
                  </a:moveTo>
                  <a:lnTo>
                    <a:pt x="3023781" y="174675"/>
                  </a:lnTo>
                  <a:lnTo>
                    <a:pt x="3023603" y="178816"/>
                  </a:lnTo>
                  <a:lnTo>
                    <a:pt x="3023501" y="183045"/>
                  </a:lnTo>
                  <a:lnTo>
                    <a:pt x="3023324" y="187274"/>
                  </a:lnTo>
                  <a:lnTo>
                    <a:pt x="3025254" y="187274"/>
                  </a:lnTo>
                  <a:lnTo>
                    <a:pt x="3025254" y="174675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27011" y="5056478"/>
              <a:ext cx="2991485" cy="1323340"/>
            </a:xfrm>
            <a:custGeom>
              <a:avLst/>
              <a:gdLst/>
              <a:ahLst/>
              <a:cxnLst/>
              <a:rect l="l" t="t" r="r" b="b"/>
              <a:pathLst>
                <a:path w="2991485" h="1323339">
                  <a:moveTo>
                    <a:pt x="44716" y="982218"/>
                  </a:moveTo>
                  <a:lnTo>
                    <a:pt x="44627" y="978179"/>
                  </a:lnTo>
                  <a:lnTo>
                    <a:pt x="44627" y="970000"/>
                  </a:lnTo>
                  <a:lnTo>
                    <a:pt x="42151" y="970000"/>
                  </a:lnTo>
                  <a:lnTo>
                    <a:pt x="39674" y="969822"/>
                  </a:lnTo>
                  <a:lnTo>
                    <a:pt x="37185" y="969721"/>
                  </a:lnTo>
                  <a:lnTo>
                    <a:pt x="647" y="968806"/>
                  </a:lnTo>
                  <a:lnTo>
                    <a:pt x="558" y="972578"/>
                  </a:lnTo>
                  <a:lnTo>
                    <a:pt x="0" y="980020"/>
                  </a:lnTo>
                  <a:lnTo>
                    <a:pt x="24892" y="981024"/>
                  </a:lnTo>
                  <a:lnTo>
                    <a:pt x="38112" y="981760"/>
                  </a:lnTo>
                  <a:lnTo>
                    <a:pt x="44716" y="982218"/>
                  </a:lnTo>
                  <a:close/>
                </a:path>
                <a:path w="2991485" h="1323339">
                  <a:moveTo>
                    <a:pt x="204762" y="983602"/>
                  </a:moveTo>
                  <a:lnTo>
                    <a:pt x="204673" y="971473"/>
                  </a:lnTo>
                  <a:lnTo>
                    <a:pt x="181737" y="972972"/>
                  </a:lnTo>
                  <a:lnTo>
                    <a:pt x="158762" y="974128"/>
                  </a:lnTo>
                  <a:lnTo>
                    <a:pt x="135724" y="974712"/>
                  </a:lnTo>
                  <a:lnTo>
                    <a:pt x="112572" y="974509"/>
                  </a:lnTo>
                  <a:lnTo>
                    <a:pt x="97955" y="973823"/>
                  </a:lnTo>
                  <a:lnTo>
                    <a:pt x="54635" y="970559"/>
                  </a:lnTo>
                  <a:lnTo>
                    <a:pt x="54825" y="983056"/>
                  </a:lnTo>
                  <a:lnTo>
                    <a:pt x="91846" y="985748"/>
                  </a:lnTo>
                  <a:lnTo>
                    <a:pt x="104317" y="986447"/>
                  </a:lnTo>
                  <a:lnTo>
                    <a:pt x="122110" y="986967"/>
                  </a:lnTo>
                  <a:lnTo>
                    <a:pt x="139915" y="986917"/>
                  </a:lnTo>
                  <a:lnTo>
                    <a:pt x="157695" y="986409"/>
                  </a:lnTo>
                  <a:lnTo>
                    <a:pt x="204762" y="983602"/>
                  </a:lnTo>
                  <a:close/>
                </a:path>
                <a:path w="2991485" h="1323339">
                  <a:moveTo>
                    <a:pt x="365823" y="838"/>
                  </a:moveTo>
                  <a:lnTo>
                    <a:pt x="222300" y="838"/>
                  </a:lnTo>
                  <a:lnTo>
                    <a:pt x="222300" y="4648"/>
                  </a:lnTo>
                  <a:lnTo>
                    <a:pt x="222300" y="10998"/>
                  </a:lnTo>
                  <a:lnTo>
                    <a:pt x="365683" y="10998"/>
                  </a:lnTo>
                  <a:lnTo>
                    <a:pt x="365683" y="4648"/>
                  </a:lnTo>
                  <a:lnTo>
                    <a:pt x="365823" y="4648"/>
                  </a:lnTo>
                  <a:lnTo>
                    <a:pt x="365823" y="838"/>
                  </a:lnTo>
                  <a:close/>
                </a:path>
                <a:path w="2991485" h="1323339">
                  <a:moveTo>
                    <a:pt x="369582" y="967066"/>
                  </a:moveTo>
                  <a:lnTo>
                    <a:pt x="352780" y="966330"/>
                  </a:lnTo>
                  <a:lnTo>
                    <a:pt x="344424" y="965682"/>
                  </a:lnTo>
                  <a:lnTo>
                    <a:pt x="324358" y="964920"/>
                  </a:lnTo>
                  <a:lnTo>
                    <a:pt x="304507" y="965314"/>
                  </a:lnTo>
                  <a:lnTo>
                    <a:pt x="264718" y="967435"/>
                  </a:lnTo>
                  <a:lnTo>
                    <a:pt x="239661" y="968908"/>
                  </a:lnTo>
                  <a:lnTo>
                    <a:pt x="214591" y="970737"/>
                  </a:lnTo>
                  <a:lnTo>
                    <a:pt x="214769" y="982954"/>
                  </a:lnTo>
                  <a:lnTo>
                    <a:pt x="274624" y="978890"/>
                  </a:lnTo>
                  <a:lnTo>
                    <a:pt x="296354" y="977595"/>
                  </a:lnTo>
                  <a:lnTo>
                    <a:pt x="318084" y="976998"/>
                  </a:lnTo>
                  <a:lnTo>
                    <a:pt x="339191" y="977722"/>
                  </a:lnTo>
                  <a:lnTo>
                    <a:pt x="354342" y="978725"/>
                  </a:lnTo>
                  <a:lnTo>
                    <a:pt x="369493" y="979373"/>
                  </a:lnTo>
                  <a:lnTo>
                    <a:pt x="369582" y="967066"/>
                  </a:lnTo>
                  <a:close/>
                </a:path>
                <a:path w="2991485" h="1323339">
                  <a:moveTo>
                    <a:pt x="529628" y="981849"/>
                  </a:moveTo>
                  <a:lnTo>
                    <a:pt x="529539" y="969543"/>
                  </a:lnTo>
                  <a:lnTo>
                    <a:pt x="514210" y="970000"/>
                  </a:lnTo>
                  <a:lnTo>
                    <a:pt x="486181" y="969962"/>
                  </a:lnTo>
                  <a:lnTo>
                    <a:pt x="465772" y="969645"/>
                  </a:lnTo>
                  <a:lnTo>
                    <a:pt x="424954" y="968527"/>
                  </a:lnTo>
                  <a:lnTo>
                    <a:pt x="381977" y="967524"/>
                  </a:lnTo>
                  <a:lnTo>
                    <a:pt x="381977" y="971651"/>
                  </a:lnTo>
                  <a:lnTo>
                    <a:pt x="381800" y="975702"/>
                  </a:lnTo>
                  <a:lnTo>
                    <a:pt x="381800" y="979830"/>
                  </a:lnTo>
                  <a:lnTo>
                    <a:pt x="459486" y="981849"/>
                  </a:lnTo>
                  <a:lnTo>
                    <a:pt x="479907" y="982256"/>
                  </a:lnTo>
                  <a:lnTo>
                    <a:pt x="507695" y="982357"/>
                  </a:lnTo>
                  <a:lnTo>
                    <a:pt x="529628" y="981849"/>
                  </a:lnTo>
                  <a:close/>
                </a:path>
                <a:path w="2991485" h="1323339">
                  <a:moveTo>
                    <a:pt x="536511" y="7073"/>
                  </a:moveTo>
                  <a:lnTo>
                    <a:pt x="522439" y="5232"/>
                  </a:lnTo>
                  <a:lnTo>
                    <a:pt x="508482" y="4343"/>
                  </a:lnTo>
                  <a:lnTo>
                    <a:pt x="479399" y="3403"/>
                  </a:lnTo>
                  <a:lnTo>
                    <a:pt x="441109" y="1816"/>
                  </a:lnTo>
                  <a:lnTo>
                    <a:pt x="422021" y="1333"/>
                  </a:lnTo>
                  <a:lnTo>
                    <a:pt x="378218" y="1193"/>
                  </a:lnTo>
                  <a:lnTo>
                    <a:pt x="377850" y="10934"/>
                  </a:lnTo>
                  <a:lnTo>
                    <a:pt x="430314" y="10896"/>
                  </a:lnTo>
                  <a:lnTo>
                    <a:pt x="439559" y="11023"/>
                  </a:lnTo>
                  <a:lnTo>
                    <a:pt x="449846" y="11417"/>
                  </a:lnTo>
                  <a:lnTo>
                    <a:pt x="480415" y="13233"/>
                  </a:lnTo>
                  <a:lnTo>
                    <a:pt x="506768" y="13538"/>
                  </a:lnTo>
                  <a:lnTo>
                    <a:pt x="515302" y="14058"/>
                  </a:lnTo>
                  <a:lnTo>
                    <a:pt x="522655" y="14795"/>
                  </a:lnTo>
                  <a:lnTo>
                    <a:pt x="529361" y="16357"/>
                  </a:lnTo>
                  <a:lnTo>
                    <a:pt x="536244" y="17640"/>
                  </a:lnTo>
                  <a:lnTo>
                    <a:pt x="536511" y="7073"/>
                  </a:lnTo>
                  <a:close/>
                </a:path>
                <a:path w="2991485" h="1323339">
                  <a:moveTo>
                    <a:pt x="701522" y="967244"/>
                  </a:moveTo>
                  <a:lnTo>
                    <a:pt x="647344" y="967371"/>
                  </a:lnTo>
                  <a:lnTo>
                    <a:pt x="593166" y="967981"/>
                  </a:lnTo>
                  <a:lnTo>
                    <a:pt x="539915" y="969352"/>
                  </a:lnTo>
                  <a:lnTo>
                    <a:pt x="539915" y="981671"/>
                  </a:lnTo>
                  <a:lnTo>
                    <a:pt x="583438" y="980478"/>
                  </a:lnTo>
                  <a:lnTo>
                    <a:pt x="627151" y="979805"/>
                  </a:lnTo>
                  <a:lnTo>
                    <a:pt x="701433" y="979563"/>
                  </a:lnTo>
                  <a:lnTo>
                    <a:pt x="701522" y="967244"/>
                  </a:lnTo>
                  <a:close/>
                </a:path>
                <a:path w="2991485" h="1323339">
                  <a:moveTo>
                    <a:pt x="864489" y="1297990"/>
                  </a:moveTo>
                  <a:lnTo>
                    <a:pt x="849515" y="1297990"/>
                  </a:lnTo>
                  <a:lnTo>
                    <a:pt x="849515" y="1299260"/>
                  </a:lnTo>
                  <a:lnTo>
                    <a:pt x="714743" y="1299260"/>
                  </a:lnTo>
                  <a:lnTo>
                    <a:pt x="714743" y="1310703"/>
                  </a:lnTo>
                  <a:lnTo>
                    <a:pt x="863930" y="1310703"/>
                  </a:lnTo>
                  <a:lnTo>
                    <a:pt x="863930" y="1299260"/>
                  </a:lnTo>
                  <a:lnTo>
                    <a:pt x="864489" y="1299260"/>
                  </a:lnTo>
                  <a:lnTo>
                    <a:pt x="864489" y="1297990"/>
                  </a:lnTo>
                  <a:close/>
                </a:path>
                <a:path w="2991485" h="1323339">
                  <a:moveTo>
                    <a:pt x="867613" y="967676"/>
                  </a:moveTo>
                  <a:lnTo>
                    <a:pt x="713917" y="967676"/>
                  </a:lnTo>
                  <a:lnTo>
                    <a:pt x="713917" y="971486"/>
                  </a:lnTo>
                  <a:lnTo>
                    <a:pt x="713828" y="975296"/>
                  </a:lnTo>
                  <a:lnTo>
                    <a:pt x="713727" y="979106"/>
                  </a:lnTo>
                  <a:lnTo>
                    <a:pt x="867549" y="979106"/>
                  </a:lnTo>
                  <a:lnTo>
                    <a:pt x="867549" y="975296"/>
                  </a:lnTo>
                  <a:lnTo>
                    <a:pt x="867575" y="971486"/>
                  </a:lnTo>
                  <a:lnTo>
                    <a:pt x="867613" y="967676"/>
                  </a:lnTo>
                  <a:close/>
                </a:path>
                <a:path w="2991485" h="1323339">
                  <a:moveTo>
                    <a:pt x="1027760" y="970089"/>
                  </a:moveTo>
                  <a:lnTo>
                    <a:pt x="973429" y="970622"/>
                  </a:lnTo>
                  <a:lnTo>
                    <a:pt x="946289" y="970508"/>
                  </a:lnTo>
                  <a:lnTo>
                    <a:pt x="919226" y="969911"/>
                  </a:lnTo>
                  <a:lnTo>
                    <a:pt x="910526" y="969416"/>
                  </a:lnTo>
                  <a:lnTo>
                    <a:pt x="893445" y="967879"/>
                  </a:lnTo>
                  <a:lnTo>
                    <a:pt x="882408" y="967244"/>
                  </a:lnTo>
                  <a:lnTo>
                    <a:pt x="879932" y="967333"/>
                  </a:lnTo>
                  <a:lnTo>
                    <a:pt x="877544" y="967244"/>
                  </a:lnTo>
                  <a:lnTo>
                    <a:pt x="877354" y="979462"/>
                  </a:lnTo>
                  <a:lnTo>
                    <a:pt x="887603" y="979944"/>
                  </a:lnTo>
                  <a:lnTo>
                    <a:pt x="904582" y="981456"/>
                  </a:lnTo>
                  <a:lnTo>
                    <a:pt x="913168" y="982040"/>
                  </a:lnTo>
                  <a:lnTo>
                    <a:pt x="933945" y="982726"/>
                  </a:lnTo>
                  <a:lnTo>
                    <a:pt x="954874" y="982941"/>
                  </a:lnTo>
                  <a:lnTo>
                    <a:pt x="1027671" y="982497"/>
                  </a:lnTo>
                  <a:lnTo>
                    <a:pt x="1027760" y="970089"/>
                  </a:lnTo>
                  <a:close/>
                </a:path>
                <a:path w="2991485" h="1323339">
                  <a:moveTo>
                    <a:pt x="1179588" y="970216"/>
                  </a:moveTo>
                  <a:lnTo>
                    <a:pt x="1179550" y="968946"/>
                  </a:lnTo>
                  <a:lnTo>
                    <a:pt x="1160868" y="968946"/>
                  </a:lnTo>
                  <a:lnTo>
                    <a:pt x="1160868" y="970216"/>
                  </a:lnTo>
                  <a:lnTo>
                    <a:pt x="1037501" y="970216"/>
                  </a:lnTo>
                  <a:lnTo>
                    <a:pt x="1037501" y="981646"/>
                  </a:lnTo>
                  <a:lnTo>
                    <a:pt x="1037399" y="982916"/>
                  </a:lnTo>
                  <a:lnTo>
                    <a:pt x="1047648" y="982916"/>
                  </a:lnTo>
                  <a:lnTo>
                    <a:pt x="1047648" y="981646"/>
                  </a:lnTo>
                  <a:lnTo>
                    <a:pt x="1179588" y="981646"/>
                  </a:lnTo>
                  <a:lnTo>
                    <a:pt x="1179588" y="970216"/>
                  </a:lnTo>
                  <a:close/>
                </a:path>
                <a:path w="2991485" h="1323339">
                  <a:moveTo>
                    <a:pt x="1188681" y="1301813"/>
                  </a:moveTo>
                  <a:lnTo>
                    <a:pt x="1188631" y="1300530"/>
                  </a:lnTo>
                  <a:lnTo>
                    <a:pt x="1052029" y="1300530"/>
                  </a:lnTo>
                  <a:lnTo>
                    <a:pt x="1052029" y="1301813"/>
                  </a:lnTo>
                  <a:lnTo>
                    <a:pt x="1034605" y="1301813"/>
                  </a:lnTo>
                  <a:lnTo>
                    <a:pt x="1034605" y="1313243"/>
                  </a:lnTo>
                  <a:lnTo>
                    <a:pt x="1188681" y="1313243"/>
                  </a:lnTo>
                  <a:lnTo>
                    <a:pt x="1188681" y="1301813"/>
                  </a:lnTo>
                  <a:close/>
                </a:path>
                <a:path w="2991485" h="1323339">
                  <a:moveTo>
                    <a:pt x="1339773" y="981951"/>
                  </a:moveTo>
                  <a:lnTo>
                    <a:pt x="1339684" y="969632"/>
                  </a:lnTo>
                  <a:lnTo>
                    <a:pt x="1189558" y="969632"/>
                  </a:lnTo>
                  <a:lnTo>
                    <a:pt x="1189736" y="981951"/>
                  </a:lnTo>
                  <a:lnTo>
                    <a:pt x="1339773" y="981951"/>
                  </a:lnTo>
                  <a:close/>
                </a:path>
                <a:path w="2991485" h="1323339">
                  <a:moveTo>
                    <a:pt x="1348676" y="1313307"/>
                  </a:moveTo>
                  <a:lnTo>
                    <a:pt x="1348587" y="1300988"/>
                  </a:lnTo>
                  <a:lnTo>
                    <a:pt x="1198003" y="1300988"/>
                  </a:lnTo>
                  <a:lnTo>
                    <a:pt x="1198092" y="1313307"/>
                  </a:lnTo>
                  <a:lnTo>
                    <a:pt x="1348676" y="1313307"/>
                  </a:lnTo>
                  <a:close/>
                </a:path>
                <a:path w="2991485" h="1323339">
                  <a:moveTo>
                    <a:pt x="1504505" y="971283"/>
                  </a:moveTo>
                  <a:lnTo>
                    <a:pt x="1498447" y="970826"/>
                  </a:lnTo>
                  <a:lnTo>
                    <a:pt x="1479423" y="969987"/>
                  </a:lnTo>
                  <a:lnTo>
                    <a:pt x="1460360" y="969645"/>
                  </a:lnTo>
                  <a:lnTo>
                    <a:pt x="1422133" y="969632"/>
                  </a:lnTo>
                  <a:lnTo>
                    <a:pt x="1349502" y="969632"/>
                  </a:lnTo>
                  <a:lnTo>
                    <a:pt x="1349692" y="981951"/>
                  </a:lnTo>
                  <a:lnTo>
                    <a:pt x="1459979" y="981925"/>
                  </a:lnTo>
                  <a:lnTo>
                    <a:pt x="1480477" y="982332"/>
                  </a:lnTo>
                  <a:lnTo>
                    <a:pt x="1504416" y="983691"/>
                  </a:lnTo>
                  <a:lnTo>
                    <a:pt x="1504505" y="971283"/>
                  </a:lnTo>
                  <a:close/>
                </a:path>
                <a:path w="2991485" h="1323339">
                  <a:moveTo>
                    <a:pt x="1505419" y="1303083"/>
                  </a:moveTo>
                  <a:lnTo>
                    <a:pt x="1500924" y="1303083"/>
                  </a:lnTo>
                  <a:lnTo>
                    <a:pt x="1500924" y="1301813"/>
                  </a:lnTo>
                  <a:lnTo>
                    <a:pt x="1357960" y="1301813"/>
                  </a:lnTo>
                  <a:lnTo>
                    <a:pt x="1357960" y="1303083"/>
                  </a:lnTo>
                  <a:lnTo>
                    <a:pt x="1358011" y="1313243"/>
                  </a:lnTo>
                  <a:lnTo>
                    <a:pt x="1483893" y="1313243"/>
                  </a:lnTo>
                  <a:lnTo>
                    <a:pt x="1483893" y="1314513"/>
                  </a:lnTo>
                  <a:lnTo>
                    <a:pt x="1505419" y="1314513"/>
                  </a:lnTo>
                  <a:lnTo>
                    <a:pt x="1505419" y="1313243"/>
                  </a:lnTo>
                  <a:lnTo>
                    <a:pt x="1505419" y="1303083"/>
                  </a:lnTo>
                  <a:close/>
                </a:path>
                <a:path w="2991485" h="1323339">
                  <a:moveTo>
                    <a:pt x="1663166" y="1305585"/>
                  </a:moveTo>
                  <a:lnTo>
                    <a:pt x="1593430" y="1306652"/>
                  </a:lnTo>
                  <a:lnTo>
                    <a:pt x="1570151" y="1306601"/>
                  </a:lnTo>
                  <a:lnTo>
                    <a:pt x="1556816" y="1306220"/>
                  </a:lnTo>
                  <a:lnTo>
                    <a:pt x="1543697" y="1305483"/>
                  </a:lnTo>
                  <a:lnTo>
                    <a:pt x="1517726" y="1303477"/>
                  </a:lnTo>
                  <a:lnTo>
                    <a:pt x="1517726" y="1315974"/>
                  </a:lnTo>
                  <a:lnTo>
                    <a:pt x="1543697" y="1317840"/>
                  </a:lnTo>
                  <a:lnTo>
                    <a:pt x="1556816" y="1318488"/>
                  </a:lnTo>
                  <a:lnTo>
                    <a:pt x="1570151" y="1318818"/>
                  </a:lnTo>
                  <a:lnTo>
                    <a:pt x="1589214" y="1318831"/>
                  </a:lnTo>
                  <a:lnTo>
                    <a:pt x="1651876" y="1317802"/>
                  </a:lnTo>
                  <a:lnTo>
                    <a:pt x="1657299" y="1317993"/>
                  </a:lnTo>
                  <a:lnTo>
                    <a:pt x="1662798" y="1317993"/>
                  </a:lnTo>
                  <a:lnTo>
                    <a:pt x="1663166" y="1305585"/>
                  </a:lnTo>
                  <a:close/>
                </a:path>
                <a:path w="2991485" h="1323339">
                  <a:moveTo>
                    <a:pt x="1664550" y="986726"/>
                  </a:moveTo>
                  <a:lnTo>
                    <a:pt x="1664462" y="974318"/>
                  </a:lnTo>
                  <a:lnTo>
                    <a:pt x="1593773" y="975271"/>
                  </a:lnTo>
                  <a:lnTo>
                    <a:pt x="1570151" y="975245"/>
                  </a:lnTo>
                  <a:lnTo>
                    <a:pt x="1556600" y="974864"/>
                  </a:lnTo>
                  <a:lnTo>
                    <a:pt x="1543278" y="974128"/>
                  </a:lnTo>
                  <a:lnTo>
                    <a:pt x="1516811" y="972121"/>
                  </a:lnTo>
                  <a:lnTo>
                    <a:pt x="1516621" y="984618"/>
                  </a:lnTo>
                  <a:lnTo>
                    <a:pt x="1543100" y="986536"/>
                  </a:lnTo>
                  <a:lnTo>
                    <a:pt x="1556461" y="987209"/>
                  </a:lnTo>
                  <a:lnTo>
                    <a:pt x="1570062" y="987552"/>
                  </a:lnTo>
                  <a:lnTo>
                    <a:pt x="1589125" y="987564"/>
                  </a:lnTo>
                  <a:lnTo>
                    <a:pt x="1652422" y="986536"/>
                  </a:lnTo>
                  <a:lnTo>
                    <a:pt x="1664550" y="986726"/>
                  </a:lnTo>
                  <a:close/>
                </a:path>
                <a:path w="2991485" h="1323339">
                  <a:moveTo>
                    <a:pt x="1671802" y="0"/>
                  </a:moveTo>
                  <a:lnTo>
                    <a:pt x="1643087" y="749"/>
                  </a:lnTo>
                  <a:lnTo>
                    <a:pt x="1557121" y="4140"/>
                  </a:lnTo>
                  <a:lnTo>
                    <a:pt x="1535036" y="4521"/>
                  </a:lnTo>
                  <a:lnTo>
                    <a:pt x="1512951" y="4419"/>
                  </a:lnTo>
                  <a:lnTo>
                    <a:pt x="1512760" y="14249"/>
                  </a:lnTo>
                  <a:lnTo>
                    <a:pt x="1546110" y="14224"/>
                  </a:lnTo>
                  <a:lnTo>
                    <a:pt x="1557210" y="13970"/>
                  </a:lnTo>
                  <a:lnTo>
                    <a:pt x="1640078" y="10464"/>
                  </a:lnTo>
                  <a:lnTo>
                    <a:pt x="1671345" y="9829"/>
                  </a:lnTo>
                  <a:lnTo>
                    <a:pt x="1671802" y="0"/>
                  </a:lnTo>
                  <a:close/>
                </a:path>
                <a:path w="2991485" h="1323339">
                  <a:moveTo>
                    <a:pt x="1836534" y="976566"/>
                  </a:moveTo>
                  <a:lnTo>
                    <a:pt x="1734680" y="976566"/>
                  </a:lnTo>
                  <a:lnTo>
                    <a:pt x="1734680" y="975296"/>
                  </a:lnTo>
                  <a:lnTo>
                    <a:pt x="1701660" y="975296"/>
                  </a:lnTo>
                  <a:lnTo>
                    <a:pt x="1701660" y="974026"/>
                  </a:lnTo>
                  <a:lnTo>
                    <a:pt x="1674837" y="974026"/>
                  </a:lnTo>
                  <a:lnTo>
                    <a:pt x="1674837" y="975296"/>
                  </a:lnTo>
                  <a:lnTo>
                    <a:pt x="1674837" y="976566"/>
                  </a:lnTo>
                  <a:lnTo>
                    <a:pt x="1674837" y="986726"/>
                  </a:lnTo>
                  <a:lnTo>
                    <a:pt x="1700657" y="986726"/>
                  </a:lnTo>
                  <a:lnTo>
                    <a:pt x="1700657" y="987996"/>
                  </a:lnTo>
                  <a:lnTo>
                    <a:pt x="1749272" y="987996"/>
                  </a:lnTo>
                  <a:lnTo>
                    <a:pt x="1749272" y="989266"/>
                  </a:lnTo>
                  <a:lnTo>
                    <a:pt x="1832673" y="989266"/>
                  </a:lnTo>
                  <a:lnTo>
                    <a:pt x="1832673" y="987996"/>
                  </a:lnTo>
                  <a:lnTo>
                    <a:pt x="1836534" y="987996"/>
                  </a:lnTo>
                  <a:lnTo>
                    <a:pt x="1836534" y="986726"/>
                  </a:lnTo>
                  <a:lnTo>
                    <a:pt x="1836534" y="976566"/>
                  </a:lnTo>
                  <a:close/>
                </a:path>
                <a:path w="2991485" h="1323339">
                  <a:moveTo>
                    <a:pt x="1837448" y="1308163"/>
                  </a:moveTo>
                  <a:lnTo>
                    <a:pt x="1739366" y="1308163"/>
                  </a:lnTo>
                  <a:lnTo>
                    <a:pt x="1739366" y="1306893"/>
                  </a:lnTo>
                  <a:lnTo>
                    <a:pt x="1711274" y="1306893"/>
                  </a:lnTo>
                  <a:lnTo>
                    <a:pt x="1711274" y="1305623"/>
                  </a:lnTo>
                  <a:lnTo>
                    <a:pt x="1673072" y="1305623"/>
                  </a:lnTo>
                  <a:lnTo>
                    <a:pt x="1673072" y="1306893"/>
                  </a:lnTo>
                  <a:lnTo>
                    <a:pt x="1673034" y="1308163"/>
                  </a:lnTo>
                  <a:lnTo>
                    <a:pt x="1672869" y="1308163"/>
                  </a:lnTo>
                  <a:lnTo>
                    <a:pt x="1672869" y="1318323"/>
                  </a:lnTo>
                  <a:lnTo>
                    <a:pt x="1709267" y="1318323"/>
                  </a:lnTo>
                  <a:lnTo>
                    <a:pt x="1709267" y="1319593"/>
                  </a:lnTo>
                  <a:lnTo>
                    <a:pt x="1759724" y="1319593"/>
                  </a:lnTo>
                  <a:lnTo>
                    <a:pt x="1759724" y="1320863"/>
                  </a:lnTo>
                  <a:lnTo>
                    <a:pt x="1820164" y="1320863"/>
                  </a:lnTo>
                  <a:lnTo>
                    <a:pt x="1820164" y="1319593"/>
                  </a:lnTo>
                  <a:lnTo>
                    <a:pt x="1837448" y="1319593"/>
                  </a:lnTo>
                  <a:lnTo>
                    <a:pt x="1837448" y="1318323"/>
                  </a:lnTo>
                  <a:lnTo>
                    <a:pt x="1837448" y="1308163"/>
                  </a:lnTo>
                  <a:close/>
                </a:path>
                <a:path w="2991485" h="1323339">
                  <a:moveTo>
                    <a:pt x="1998408" y="1310360"/>
                  </a:moveTo>
                  <a:lnTo>
                    <a:pt x="1931060" y="1310627"/>
                  </a:lnTo>
                  <a:lnTo>
                    <a:pt x="1920735" y="1310551"/>
                  </a:lnTo>
                  <a:lnTo>
                    <a:pt x="1910118" y="1310195"/>
                  </a:lnTo>
                  <a:lnTo>
                    <a:pt x="1878672" y="1308163"/>
                  </a:lnTo>
                  <a:lnTo>
                    <a:pt x="1864321" y="1307706"/>
                  </a:lnTo>
                  <a:lnTo>
                    <a:pt x="1849755" y="1307604"/>
                  </a:lnTo>
                  <a:lnTo>
                    <a:pt x="1849755" y="1320012"/>
                  </a:lnTo>
                  <a:lnTo>
                    <a:pt x="1867141" y="1320203"/>
                  </a:lnTo>
                  <a:lnTo>
                    <a:pt x="1875713" y="1320520"/>
                  </a:lnTo>
                  <a:lnTo>
                    <a:pt x="1904466" y="1322171"/>
                  </a:lnTo>
                  <a:lnTo>
                    <a:pt x="1924583" y="1322730"/>
                  </a:lnTo>
                  <a:lnTo>
                    <a:pt x="1944776" y="1322857"/>
                  </a:lnTo>
                  <a:lnTo>
                    <a:pt x="1997214" y="1322590"/>
                  </a:lnTo>
                  <a:lnTo>
                    <a:pt x="1998408" y="1310360"/>
                  </a:lnTo>
                  <a:close/>
                </a:path>
                <a:path w="2991485" h="1323339">
                  <a:moveTo>
                    <a:pt x="2002548" y="978827"/>
                  </a:moveTo>
                  <a:lnTo>
                    <a:pt x="1931060" y="979271"/>
                  </a:lnTo>
                  <a:lnTo>
                    <a:pt x="1920735" y="979195"/>
                  </a:lnTo>
                  <a:lnTo>
                    <a:pt x="1910118" y="978839"/>
                  </a:lnTo>
                  <a:lnTo>
                    <a:pt x="1878672" y="976807"/>
                  </a:lnTo>
                  <a:lnTo>
                    <a:pt x="1863864" y="976325"/>
                  </a:lnTo>
                  <a:lnTo>
                    <a:pt x="1848840" y="976249"/>
                  </a:lnTo>
                  <a:lnTo>
                    <a:pt x="1848739" y="988568"/>
                  </a:lnTo>
                  <a:lnTo>
                    <a:pt x="1866607" y="988758"/>
                  </a:lnTo>
                  <a:lnTo>
                    <a:pt x="1875447" y="989063"/>
                  </a:lnTo>
                  <a:lnTo>
                    <a:pt x="1904466" y="990727"/>
                  </a:lnTo>
                  <a:lnTo>
                    <a:pt x="1924583" y="991273"/>
                  </a:lnTo>
                  <a:lnTo>
                    <a:pt x="1944776" y="991412"/>
                  </a:lnTo>
                  <a:lnTo>
                    <a:pt x="2002447" y="991044"/>
                  </a:lnTo>
                  <a:lnTo>
                    <a:pt x="2002548" y="978827"/>
                  </a:lnTo>
                  <a:close/>
                </a:path>
                <a:path w="2991485" h="1323339">
                  <a:moveTo>
                    <a:pt x="2159279" y="975296"/>
                  </a:moveTo>
                  <a:lnTo>
                    <a:pt x="2154745" y="975296"/>
                  </a:lnTo>
                  <a:lnTo>
                    <a:pt x="2154745" y="976566"/>
                  </a:lnTo>
                  <a:lnTo>
                    <a:pt x="2123071" y="976566"/>
                  </a:lnTo>
                  <a:lnTo>
                    <a:pt x="2123071" y="977836"/>
                  </a:lnTo>
                  <a:lnTo>
                    <a:pt x="2057374" y="977836"/>
                  </a:lnTo>
                  <a:lnTo>
                    <a:pt x="2057374" y="979106"/>
                  </a:lnTo>
                  <a:lnTo>
                    <a:pt x="2012111" y="979106"/>
                  </a:lnTo>
                  <a:lnTo>
                    <a:pt x="2012111" y="987996"/>
                  </a:lnTo>
                  <a:lnTo>
                    <a:pt x="2012035" y="989266"/>
                  </a:lnTo>
                  <a:lnTo>
                    <a:pt x="2012022" y="990536"/>
                  </a:lnTo>
                  <a:lnTo>
                    <a:pt x="2110257" y="990536"/>
                  </a:lnTo>
                  <a:lnTo>
                    <a:pt x="2110257" y="989266"/>
                  </a:lnTo>
                  <a:lnTo>
                    <a:pt x="2150427" y="989266"/>
                  </a:lnTo>
                  <a:lnTo>
                    <a:pt x="2150427" y="987996"/>
                  </a:lnTo>
                  <a:lnTo>
                    <a:pt x="2159279" y="987996"/>
                  </a:lnTo>
                  <a:lnTo>
                    <a:pt x="2159279" y="979106"/>
                  </a:lnTo>
                  <a:lnTo>
                    <a:pt x="2159279" y="977836"/>
                  </a:lnTo>
                  <a:lnTo>
                    <a:pt x="2159279" y="976566"/>
                  </a:lnTo>
                  <a:lnTo>
                    <a:pt x="2159279" y="975296"/>
                  </a:lnTo>
                  <a:close/>
                </a:path>
                <a:path w="2991485" h="1323339">
                  <a:moveTo>
                    <a:pt x="2319604" y="982954"/>
                  </a:moveTo>
                  <a:lnTo>
                    <a:pt x="2319515" y="970280"/>
                  </a:lnTo>
                  <a:lnTo>
                    <a:pt x="2260752" y="972959"/>
                  </a:lnTo>
                  <a:lnTo>
                    <a:pt x="2231250" y="973899"/>
                  </a:lnTo>
                  <a:lnTo>
                    <a:pt x="2193975" y="974204"/>
                  </a:lnTo>
                  <a:lnTo>
                    <a:pt x="2171776" y="974966"/>
                  </a:lnTo>
                  <a:lnTo>
                    <a:pt x="2171674" y="987463"/>
                  </a:lnTo>
                  <a:lnTo>
                    <a:pt x="2189518" y="986764"/>
                  </a:lnTo>
                  <a:lnTo>
                    <a:pt x="2207768" y="986536"/>
                  </a:lnTo>
                  <a:lnTo>
                    <a:pt x="2229027" y="986510"/>
                  </a:lnTo>
                  <a:lnTo>
                    <a:pt x="2250148" y="986040"/>
                  </a:lnTo>
                  <a:lnTo>
                    <a:pt x="2271191" y="985227"/>
                  </a:lnTo>
                  <a:lnTo>
                    <a:pt x="2319604" y="982954"/>
                  </a:lnTo>
                  <a:close/>
                </a:path>
                <a:path w="2991485" h="1323339">
                  <a:moveTo>
                    <a:pt x="2487460" y="12954"/>
                  </a:moveTo>
                  <a:lnTo>
                    <a:pt x="2449576" y="13258"/>
                  </a:lnTo>
                  <a:lnTo>
                    <a:pt x="2373820" y="13347"/>
                  </a:lnTo>
                  <a:lnTo>
                    <a:pt x="2335949" y="13233"/>
                  </a:lnTo>
                  <a:lnTo>
                    <a:pt x="2335580" y="22885"/>
                  </a:lnTo>
                  <a:lnTo>
                    <a:pt x="2418410" y="23063"/>
                  </a:lnTo>
                  <a:lnTo>
                    <a:pt x="2487269" y="22796"/>
                  </a:lnTo>
                  <a:lnTo>
                    <a:pt x="2487460" y="12954"/>
                  </a:lnTo>
                  <a:close/>
                </a:path>
                <a:path w="2991485" h="1323339">
                  <a:moveTo>
                    <a:pt x="2491397" y="968946"/>
                  </a:moveTo>
                  <a:lnTo>
                    <a:pt x="2340914" y="968946"/>
                  </a:lnTo>
                  <a:lnTo>
                    <a:pt x="2340914" y="970216"/>
                  </a:lnTo>
                  <a:lnTo>
                    <a:pt x="2329700" y="970216"/>
                  </a:lnTo>
                  <a:lnTo>
                    <a:pt x="2329700" y="981646"/>
                  </a:lnTo>
                  <a:lnTo>
                    <a:pt x="2329700" y="982916"/>
                  </a:lnTo>
                  <a:lnTo>
                    <a:pt x="2341257" y="982916"/>
                  </a:lnTo>
                  <a:lnTo>
                    <a:pt x="2341257" y="981646"/>
                  </a:lnTo>
                  <a:lnTo>
                    <a:pt x="2491359" y="981646"/>
                  </a:lnTo>
                  <a:lnTo>
                    <a:pt x="2491359" y="970216"/>
                  </a:lnTo>
                  <a:lnTo>
                    <a:pt x="2491397" y="968946"/>
                  </a:lnTo>
                  <a:close/>
                </a:path>
                <a:path w="2991485" h="1323339">
                  <a:moveTo>
                    <a:pt x="2657602" y="970089"/>
                  </a:moveTo>
                  <a:lnTo>
                    <a:pt x="2632227" y="970534"/>
                  </a:lnTo>
                  <a:lnTo>
                    <a:pt x="2587167" y="972007"/>
                  </a:lnTo>
                  <a:lnTo>
                    <a:pt x="2577401" y="972070"/>
                  </a:lnTo>
                  <a:lnTo>
                    <a:pt x="2567711" y="971753"/>
                  </a:lnTo>
                  <a:lnTo>
                    <a:pt x="2540698" y="969708"/>
                  </a:lnTo>
                  <a:lnTo>
                    <a:pt x="2531529" y="969352"/>
                  </a:lnTo>
                  <a:lnTo>
                    <a:pt x="2503894" y="969264"/>
                  </a:lnTo>
                  <a:lnTo>
                    <a:pt x="2503703" y="981392"/>
                  </a:lnTo>
                  <a:lnTo>
                    <a:pt x="2520683" y="981379"/>
                  </a:lnTo>
                  <a:lnTo>
                    <a:pt x="2537320" y="981862"/>
                  </a:lnTo>
                  <a:lnTo>
                    <a:pt x="2546616" y="982446"/>
                  </a:lnTo>
                  <a:lnTo>
                    <a:pt x="2564993" y="983983"/>
                  </a:lnTo>
                  <a:lnTo>
                    <a:pt x="2574404" y="984427"/>
                  </a:lnTo>
                  <a:lnTo>
                    <a:pt x="2584653" y="984415"/>
                  </a:lnTo>
                  <a:lnTo>
                    <a:pt x="2605074" y="983716"/>
                  </a:lnTo>
                  <a:lnTo>
                    <a:pt x="2625864" y="982776"/>
                  </a:lnTo>
                  <a:lnTo>
                    <a:pt x="2657513" y="982218"/>
                  </a:lnTo>
                  <a:lnTo>
                    <a:pt x="2657602" y="970089"/>
                  </a:lnTo>
                  <a:close/>
                </a:path>
                <a:path w="2991485" h="1323339">
                  <a:moveTo>
                    <a:pt x="2830868" y="967676"/>
                  </a:moveTo>
                  <a:lnTo>
                    <a:pt x="2762681" y="967676"/>
                  </a:lnTo>
                  <a:lnTo>
                    <a:pt x="2762681" y="968946"/>
                  </a:lnTo>
                  <a:lnTo>
                    <a:pt x="2726461" y="968946"/>
                  </a:lnTo>
                  <a:lnTo>
                    <a:pt x="2726461" y="970216"/>
                  </a:lnTo>
                  <a:lnTo>
                    <a:pt x="2667165" y="970216"/>
                  </a:lnTo>
                  <a:lnTo>
                    <a:pt x="2667165" y="979106"/>
                  </a:lnTo>
                  <a:lnTo>
                    <a:pt x="2667089" y="980376"/>
                  </a:lnTo>
                  <a:lnTo>
                    <a:pt x="2667076" y="981646"/>
                  </a:lnTo>
                  <a:lnTo>
                    <a:pt x="2750718" y="981646"/>
                  </a:lnTo>
                  <a:lnTo>
                    <a:pt x="2750718" y="980376"/>
                  </a:lnTo>
                  <a:lnTo>
                    <a:pt x="2782443" y="980376"/>
                  </a:lnTo>
                  <a:lnTo>
                    <a:pt x="2782443" y="979106"/>
                  </a:lnTo>
                  <a:lnTo>
                    <a:pt x="2815005" y="979106"/>
                  </a:lnTo>
                  <a:lnTo>
                    <a:pt x="2815005" y="980376"/>
                  </a:lnTo>
                  <a:lnTo>
                    <a:pt x="2830779" y="980376"/>
                  </a:lnTo>
                  <a:lnTo>
                    <a:pt x="2830779" y="979106"/>
                  </a:lnTo>
                  <a:lnTo>
                    <a:pt x="2830817" y="970216"/>
                  </a:lnTo>
                  <a:lnTo>
                    <a:pt x="2830855" y="968946"/>
                  </a:lnTo>
                  <a:lnTo>
                    <a:pt x="2830868" y="967676"/>
                  </a:lnTo>
                  <a:close/>
                </a:path>
                <a:path w="2991485" h="1323339">
                  <a:moveTo>
                    <a:pt x="2831973" y="1299260"/>
                  </a:moveTo>
                  <a:lnTo>
                    <a:pt x="2759430" y="1299260"/>
                  </a:lnTo>
                  <a:lnTo>
                    <a:pt x="2759430" y="1300530"/>
                  </a:lnTo>
                  <a:lnTo>
                    <a:pt x="2714929" y="1300530"/>
                  </a:lnTo>
                  <a:lnTo>
                    <a:pt x="2714929" y="1301813"/>
                  </a:lnTo>
                  <a:lnTo>
                    <a:pt x="2689555" y="1301813"/>
                  </a:lnTo>
                  <a:lnTo>
                    <a:pt x="2689555" y="1300530"/>
                  </a:lnTo>
                  <a:lnTo>
                    <a:pt x="2671038" y="1300530"/>
                  </a:lnTo>
                  <a:lnTo>
                    <a:pt x="2671038" y="1301813"/>
                  </a:lnTo>
                  <a:lnTo>
                    <a:pt x="2664041" y="1301813"/>
                  </a:lnTo>
                  <a:lnTo>
                    <a:pt x="2664041" y="1310703"/>
                  </a:lnTo>
                  <a:lnTo>
                    <a:pt x="2663583" y="1310703"/>
                  </a:lnTo>
                  <a:lnTo>
                    <a:pt x="2663583" y="1311973"/>
                  </a:lnTo>
                  <a:lnTo>
                    <a:pt x="2663469" y="1313243"/>
                  </a:lnTo>
                  <a:lnTo>
                    <a:pt x="2746794" y="1313243"/>
                  </a:lnTo>
                  <a:lnTo>
                    <a:pt x="2746794" y="1311973"/>
                  </a:lnTo>
                  <a:lnTo>
                    <a:pt x="2778175" y="1311973"/>
                  </a:lnTo>
                  <a:lnTo>
                    <a:pt x="2778175" y="1310703"/>
                  </a:lnTo>
                  <a:lnTo>
                    <a:pt x="2819450" y="1310703"/>
                  </a:lnTo>
                  <a:lnTo>
                    <a:pt x="2819450" y="1311973"/>
                  </a:lnTo>
                  <a:lnTo>
                    <a:pt x="2831973" y="1311973"/>
                  </a:lnTo>
                  <a:lnTo>
                    <a:pt x="2831973" y="1310703"/>
                  </a:lnTo>
                  <a:lnTo>
                    <a:pt x="2831973" y="1301813"/>
                  </a:lnTo>
                  <a:lnTo>
                    <a:pt x="2831973" y="1300530"/>
                  </a:lnTo>
                  <a:lnTo>
                    <a:pt x="2831973" y="1299260"/>
                  </a:lnTo>
                  <a:close/>
                </a:path>
                <a:path w="2991485" h="1323339">
                  <a:moveTo>
                    <a:pt x="2989897" y="1300530"/>
                  </a:moveTo>
                  <a:lnTo>
                    <a:pt x="2973971" y="1300530"/>
                  </a:lnTo>
                  <a:lnTo>
                    <a:pt x="2973971" y="1301813"/>
                  </a:lnTo>
                  <a:lnTo>
                    <a:pt x="2880436" y="1301813"/>
                  </a:lnTo>
                  <a:lnTo>
                    <a:pt x="2880436" y="1300530"/>
                  </a:lnTo>
                  <a:lnTo>
                    <a:pt x="2844609" y="1300530"/>
                  </a:lnTo>
                  <a:lnTo>
                    <a:pt x="2844609" y="1299260"/>
                  </a:lnTo>
                  <a:lnTo>
                    <a:pt x="2844279" y="1299260"/>
                  </a:lnTo>
                  <a:lnTo>
                    <a:pt x="2844279" y="1300530"/>
                  </a:lnTo>
                  <a:lnTo>
                    <a:pt x="2844279" y="1301813"/>
                  </a:lnTo>
                  <a:lnTo>
                    <a:pt x="2844279" y="1311973"/>
                  </a:lnTo>
                  <a:lnTo>
                    <a:pt x="2845079" y="1311973"/>
                  </a:lnTo>
                  <a:lnTo>
                    <a:pt x="2845079" y="1313243"/>
                  </a:lnTo>
                  <a:lnTo>
                    <a:pt x="2989478" y="1313243"/>
                  </a:lnTo>
                  <a:lnTo>
                    <a:pt x="2989478" y="1311973"/>
                  </a:lnTo>
                  <a:lnTo>
                    <a:pt x="2989694" y="1311973"/>
                  </a:lnTo>
                  <a:lnTo>
                    <a:pt x="2989694" y="1301813"/>
                  </a:lnTo>
                  <a:lnTo>
                    <a:pt x="2989897" y="1301813"/>
                  </a:lnTo>
                  <a:lnTo>
                    <a:pt x="2989897" y="1300530"/>
                  </a:lnTo>
                  <a:close/>
                </a:path>
                <a:path w="2991485" h="1323339">
                  <a:moveTo>
                    <a:pt x="2991193" y="982319"/>
                  </a:moveTo>
                  <a:lnTo>
                    <a:pt x="2991104" y="969822"/>
                  </a:lnTo>
                  <a:lnTo>
                    <a:pt x="2917101" y="970089"/>
                  </a:lnTo>
                  <a:lnTo>
                    <a:pt x="2880144" y="969772"/>
                  </a:lnTo>
                  <a:lnTo>
                    <a:pt x="2843453" y="968438"/>
                  </a:lnTo>
                  <a:lnTo>
                    <a:pt x="2843263" y="981125"/>
                  </a:lnTo>
                  <a:lnTo>
                    <a:pt x="2852636" y="981671"/>
                  </a:lnTo>
                  <a:lnTo>
                    <a:pt x="2871597" y="982383"/>
                  </a:lnTo>
                  <a:lnTo>
                    <a:pt x="2890609" y="982446"/>
                  </a:lnTo>
                  <a:lnTo>
                    <a:pt x="2928658" y="982040"/>
                  </a:lnTo>
                  <a:lnTo>
                    <a:pt x="2991193" y="982319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91058" y="5056301"/>
              <a:ext cx="3023870" cy="354965"/>
            </a:xfrm>
            <a:custGeom>
              <a:avLst/>
              <a:gdLst/>
              <a:ahLst/>
              <a:cxnLst/>
              <a:rect l="l" t="t" r="r" b="b"/>
              <a:pathLst>
                <a:path w="3023870" h="354964">
                  <a:moveTo>
                    <a:pt x="88569" y="1651"/>
                  </a:moveTo>
                  <a:lnTo>
                    <a:pt x="42494" y="1244"/>
                  </a:lnTo>
                  <a:lnTo>
                    <a:pt x="27139" y="1003"/>
                  </a:lnTo>
                  <a:lnTo>
                    <a:pt x="8966" y="546"/>
                  </a:lnTo>
                  <a:lnTo>
                    <a:pt x="8966" y="10375"/>
                  </a:lnTo>
                  <a:lnTo>
                    <a:pt x="48768" y="11137"/>
                  </a:lnTo>
                  <a:lnTo>
                    <a:pt x="88569" y="11480"/>
                  </a:lnTo>
                  <a:lnTo>
                    <a:pt x="88569" y="1651"/>
                  </a:lnTo>
                  <a:close/>
                </a:path>
                <a:path w="3023870" h="354964">
                  <a:moveTo>
                    <a:pt x="89027" y="165036"/>
                  </a:moveTo>
                  <a:lnTo>
                    <a:pt x="78562" y="164299"/>
                  </a:lnTo>
                  <a:lnTo>
                    <a:pt x="73139" y="164211"/>
                  </a:lnTo>
                  <a:lnTo>
                    <a:pt x="28867" y="162979"/>
                  </a:lnTo>
                  <a:lnTo>
                    <a:pt x="14097" y="162458"/>
                  </a:lnTo>
                  <a:lnTo>
                    <a:pt x="14008" y="173482"/>
                  </a:lnTo>
                  <a:lnTo>
                    <a:pt x="67919" y="175983"/>
                  </a:lnTo>
                  <a:lnTo>
                    <a:pt x="89027" y="177431"/>
                  </a:lnTo>
                  <a:lnTo>
                    <a:pt x="89027" y="165036"/>
                  </a:lnTo>
                  <a:close/>
                </a:path>
                <a:path w="3023870" h="354964">
                  <a:moveTo>
                    <a:pt x="89115" y="327533"/>
                  </a:moveTo>
                  <a:lnTo>
                    <a:pt x="76720" y="327533"/>
                  </a:lnTo>
                  <a:lnTo>
                    <a:pt x="76720" y="326263"/>
                  </a:lnTo>
                  <a:lnTo>
                    <a:pt x="3975" y="326263"/>
                  </a:lnTo>
                  <a:lnTo>
                    <a:pt x="3975" y="327533"/>
                  </a:lnTo>
                  <a:lnTo>
                    <a:pt x="0" y="327533"/>
                  </a:lnTo>
                  <a:lnTo>
                    <a:pt x="0" y="330073"/>
                  </a:lnTo>
                  <a:lnTo>
                    <a:pt x="622" y="330073"/>
                  </a:lnTo>
                  <a:lnTo>
                    <a:pt x="622" y="336423"/>
                  </a:lnTo>
                  <a:lnTo>
                    <a:pt x="82613" y="336423"/>
                  </a:lnTo>
                  <a:lnTo>
                    <a:pt x="82613" y="337693"/>
                  </a:lnTo>
                  <a:lnTo>
                    <a:pt x="89115" y="337693"/>
                  </a:lnTo>
                  <a:lnTo>
                    <a:pt x="89115" y="336423"/>
                  </a:lnTo>
                  <a:lnTo>
                    <a:pt x="89115" y="330073"/>
                  </a:lnTo>
                  <a:lnTo>
                    <a:pt x="89115" y="327533"/>
                  </a:lnTo>
                  <a:close/>
                </a:path>
                <a:path w="3023870" h="354964">
                  <a:moveTo>
                    <a:pt x="248615" y="1651"/>
                  </a:moveTo>
                  <a:lnTo>
                    <a:pt x="173418" y="1955"/>
                  </a:lnTo>
                  <a:lnTo>
                    <a:pt x="98209" y="1828"/>
                  </a:lnTo>
                  <a:lnTo>
                    <a:pt x="98209" y="11569"/>
                  </a:lnTo>
                  <a:lnTo>
                    <a:pt x="248615" y="11201"/>
                  </a:lnTo>
                  <a:lnTo>
                    <a:pt x="248615" y="1651"/>
                  </a:lnTo>
                  <a:close/>
                </a:path>
                <a:path w="3023870" h="354964">
                  <a:moveTo>
                    <a:pt x="248983" y="165214"/>
                  </a:moveTo>
                  <a:lnTo>
                    <a:pt x="224015" y="166992"/>
                  </a:lnTo>
                  <a:lnTo>
                    <a:pt x="198958" y="168414"/>
                  </a:lnTo>
                  <a:lnTo>
                    <a:pt x="173812" y="169176"/>
                  </a:lnTo>
                  <a:lnTo>
                    <a:pt x="148526" y="168986"/>
                  </a:lnTo>
                  <a:lnTo>
                    <a:pt x="135953" y="168440"/>
                  </a:lnTo>
                  <a:lnTo>
                    <a:pt x="98666" y="165582"/>
                  </a:lnTo>
                  <a:lnTo>
                    <a:pt x="98666" y="178079"/>
                  </a:lnTo>
                  <a:lnTo>
                    <a:pt x="129705" y="180289"/>
                  </a:lnTo>
                  <a:lnTo>
                    <a:pt x="140081" y="180835"/>
                  </a:lnTo>
                  <a:lnTo>
                    <a:pt x="157873" y="181356"/>
                  </a:lnTo>
                  <a:lnTo>
                    <a:pt x="175691" y="181305"/>
                  </a:lnTo>
                  <a:lnTo>
                    <a:pt x="193459" y="180797"/>
                  </a:lnTo>
                  <a:lnTo>
                    <a:pt x="239547" y="178104"/>
                  </a:lnTo>
                  <a:lnTo>
                    <a:pt x="248983" y="177431"/>
                  </a:lnTo>
                  <a:lnTo>
                    <a:pt x="248983" y="165214"/>
                  </a:lnTo>
                  <a:close/>
                </a:path>
                <a:path w="3023870" h="354964">
                  <a:moveTo>
                    <a:pt x="249072" y="332828"/>
                  </a:moveTo>
                  <a:lnTo>
                    <a:pt x="228688" y="332828"/>
                  </a:lnTo>
                  <a:lnTo>
                    <a:pt x="186296" y="333146"/>
                  </a:lnTo>
                  <a:lnTo>
                    <a:pt x="165087" y="332930"/>
                  </a:lnTo>
                  <a:lnTo>
                    <a:pt x="144030" y="332092"/>
                  </a:lnTo>
                  <a:lnTo>
                    <a:pt x="132702" y="331304"/>
                  </a:lnTo>
                  <a:lnTo>
                    <a:pt x="98945" y="328510"/>
                  </a:lnTo>
                  <a:lnTo>
                    <a:pt x="98945" y="338340"/>
                  </a:lnTo>
                  <a:lnTo>
                    <a:pt x="134759" y="341274"/>
                  </a:lnTo>
                  <a:lnTo>
                    <a:pt x="146786" y="342011"/>
                  </a:lnTo>
                  <a:lnTo>
                    <a:pt x="167170" y="342722"/>
                  </a:lnTo>
                  <a:lnTo>
                    <a:pt x="187667" y="342925"/>
                  </a:lnTo>
                  <a:lnTo>
                    <a:pt x="228688" y="342658"/>
                  </a:lnTo>
                  <a:lnTo>
                    <a:pt x="249072" y="342658"/>
                  </a:lnTo>
                  <a:lnTo>
                    <a:pt x="249072" y="333146"/>
                  </a:lnTo>
                  <a:lnTo>
                    <a:pt x="249072" y="332828"/>
                  </a:lnTo>
                  <a:close/>
                </a:path>
                <a:path w="3023870" h="354964">
                  <a:moveTo>
                    <a:pt x="408203" y="332828"/>
                  </a:moveTo>
                  <a:lnTo>
                    <a:pt x="258902" y="332828"/>
                  </a:lnTo>
                  <a:lnTo>
                    <a:pt x="258902" y="342658"/>
                  </a:lnTo>
                  <a:lnTo>
                    <a:pt x="408012" y="343204"/>
                  </a:lnTo>
                  <a:lnTo>
                    <a:pt x="408203" y="332828"/>
                  </a:lnTo>
                  <a:close/>
                </a:path>
                <a:path w="3023870" h="354964">
                  <a:moveTo>
                    <a:pt x="571373" y="330898"/>
                  </a:moveTo>
                  <a:lnTo>
                    <a:pt x="569722" y="330987"/>
                  </a:lnTo>
                  <a:lnTo>
                    <a:pt x="568159" y="330898"/>
                  </a:lnTo>
                  <a:lnTo>
                    <a:pt x="526084" y="332320"/>
                  </a:lnTo>
                  <a:lnTo>
                    <a:pt x="505904" y="332714"/>
                  </a:lnTo>
                  <a:lnTo>
                    <a:pt x="485609" y="332828"/>
                  </a:lnTo>
                  <a:lnTo>
                    <a:pt x="420509" y="332828"/>
                  </a:lnTo>
                  <a:lnTo>
                    <a:pt x="420319" y="343204"/>
                  </a:lnTo>
                  <a:lnTo>
                    <a:pt x="456958" y="343103"/>
                  </a:lnTo>
                  <a:lnTo>
                    <a:pt x="493547" y="342734"/>
                  </a:lnTo>
                  <a:lnTo>
                    <a:pt x="530072" y="342011"/>
                  </a:lnTo>
                  <a:lnTo>
                    <a:pt x="571373" y="340728"/>
                  </a:lnTo>
                  <a:lnTo>
                    <a:pt x="571373" y="330898"/>
                  </a:lnTo>
                  <a:close/>
                </a:path>
                <a:path w="3023870" h="354964">
                  <a:moveTo>
                    <a:pt x="733704" y="9918"/>
                  </a:moveTo>
                  <a:lnTo>
                    <a:pt x="686396" y="9944"/>
                  </a:lnTo>
                  <a:lnTo>
                    <a:pt x="662800" y="10185"/>
                  </a:lnTo>
                  <a:lnTo>
                    <a:pt x="624382" y="10947"/>
                  </a:lnTo>
                  <a:lnTo>
                    <a:pt x="610108" y="10845"/>
                  </a:lnTo>
                  <a:lnTo>
                    <a:pt x="596163" y="10147"/>
                  </a:lnTo>
                  <a:lnTo>
                    <a:pt x="582295" y="8636"/>
                  </a:lnTo>
                  <a:lnTo>
                    <a:pt x="581926" y="19291"/>
                  </a:lnTo>
                  <a:lnTo>
                    <a:pt x="595934" y="20472"/>
                  </a:lnTo>
                  <a:lnTo>
                    <a:pt x="610336" y="20891"/>
                  </a:lnTo>
                  <a:lnTo>
                    <a:pt x="624865" y="20802"/>
                  </a:lnTo>
                  <a:lnTo>
                    <a:pt x="639229" y="20485"/>
                  </a:lnTo>
                  <a:lnTo>
                    <a:pt x="658304" y="20091"/>
                  </a:lnTo>
                  <a:lnTo>
                    <a:pt x="733437" y="19939"/>
                  </a:lnTo>
                  <a:lnTo>
                    <a:pt x="733437" y="16535"/>
                  </a:lnTo>
                  <a:lnTo>
                    <a:pt x="733704" y="9918"/>
                  </a:lnTo>
                  <a:close/>
                </a:path>
                <a:path w="3023870" h="354964">
                  <a:moveTo>
                    <a:pt x="740143" y="331343"/>
                  </a:moveTo>
                  <a:lnTo>
                    <a:pt x="734377" y="331343"/>
                  </a:lnTo>
                  <a:lnTo>
                    <a:pt x="734377" y="330073"/>
                  </a:lnTo>
                  <a:lnTo>
                    <a:pt x="581647" y="330073"/>
                  </a:lnTo>
                  <a:lnTo>
                    <a:pt x="581647" y="331343"/>
                  </a:lnTo>
                  <a:lnTo>
                    <a:pt x="581647" y="340233"/>
                  </a:lnTo>
                  <a:lnTo>
                    <a:pt x="740143" y="340233"/>
                  </a:lnTo>
                  <a:lnTo>
                    <a:pt x="740143" y="331343"/>
                  </a:lnTo>
                  <a:close/>
                </a:path>
                <a:path w="3023870" h="354964">
                  <a:moveTo>
                    <a:pt x="902385" y="348081"/>
                  </a:moveTo>
                  <a:lnTo>
                    <a:pt x="901928" y="338251"/>
                  </a:lnTo>
                  <a:lnTo>
                    <a:pt x="889444" y="337883"/>
                  </a:lnTo>
                  <a:lnTo>
                    <a:pt x="870813" y="336715"/>
                  </a:lnTo>
                  <a:lnTo>
                    <a:pt x="834034" y="333883"/>
                  </a:lnTo>
                  <a:lnTo>
                    <a:pt x="815251" y="333197"/>
                  </a:lnTo>
                  <a:lnTo>
                    <a:pt x="783793" y="332562"/>
                  </a:lnTo>
                  <a:lnTo>
                    <a:pt x="752538" y="331444"/>
                  </a:lnTo>
                  <a:lnTo>
                    <a:pt x="752348" y="341274"/>
                  </a:lnTo>
                  <a:lnTo>
                    <a:pt x="783691" y="342392"/>
                  </a:lnTo>
                  <a:lnTo>
                    <a:pt x="815251" y="343027"/>
                  </a:lnTo>
                  <a:lnTo>
                    <a:pt x="833983" y="343712"/>
                  </a:lnTo>
                  <a:lnTo>
                    <a:pt x="870864" y="346557"/>
                  </a:lnTo>
                  <a:lnTo>
                    <a:pt x="893749" y="347891"/>
                  </a:lnTo>
                  <a:lnTo>
                    <a:pt x="902385" y="348081"/>
                  </a:lnTo>
                  <a:close/>
                </a:path>
                <a:path w="3023870" h="354964">
                  <a:moveTo>
                    <a:pt x="904684" y="19939"/>
                  </a:moveTo>
                  <a:lnTo>
                    <a:pt x="904595" y="10109"/>
                  </a:lnTo>
                  <a:lnTo>
                    <a:pt x="745744" y="9918"/>
                  </a:lnTo>
                  <a:lnTo>
                    <a:pt x="745642" y="19939"/>
                  </a:lnTo>
                  <a:lnTo>
                    <a:pt x="878878" y="19939"/>
                  </a:lnTo>
                  <a:lnTo>
                    <a:pt x="904684" y="19939"/>
                  </a:lnTo>
                  <a:close/>
                </a:path>
                <a:path w="3023870" h="354964">
                  <a:moveTo>
                    <a:pt x="1061237" y="347853"/>
                  </a:moveTo>
                  <a:lnTo>
                    <a:pt x="1061097" y="347853"/>
                  </a:lnTo>
                  <a:lnTo>
                    <a:pt x="1061097" y="338963"/>
                  </a:lnTo>
                  <a:lnTo>
                    <a:pt x="912075" y="338963"/>
                  </a:lnTo>
                  <a:lnTo>
                    <a:pt x="912075" y="347853"/>
                  </a:lnTo>
                  <a:lnTo>
                    <a:pt x="921588" y="347853"/>
                  </a:lnTo>
                  <a:lnTo>
                    <a:pt x="921588" y="349123"/>
                  </a:lnTo>
                  <a:lnTo>
                    <a:pt x="1061237" y="349123"/>
                  </a:lnTo>
                  <a:lnTo>
                    <a:pt x="1061237" y="347853"/>
                  </a:lnTo>
                  <a:close/>
                </a:path>
                <a:path w="3023870" h="354964">
                  <a:moveTo>
                    <a:pt x="1061237" y="164668"/>
                  </a:moveTo>
                  <a:lnTo>
                    <a:pt x="1008113" y="165112"/>
                  </a:lnTo>
                  <a:lnTo>
                    <a:pt x="981608" y="164985"/>
                  </a:lnTo>
                  <a:lnTo>
                    <a:pt x="955179" y="164388"/>
                  </a:lnTo>
                  <a:lnTo>
                    <a:pt x="946480" y="163893"/>
                  </a:lnTo>
                  <a:lnTo>
                    <a:pt x="929398" y="162356"/>
                  </a:lnTo>
                  <a:lnTo>
                    <a:pt x="917448" y="161721"/>
                  </a:lnTo>
                  <a:lnTo>
                    <a:pt x="910653" y="161721"/>
                  </a:lnTo>
                  <a:lnTo>
                    <a:pt x="910564" y="173951"/>
                  </a:lnTo>
                  <a:lnTo>
                    <a:pt x="914971" y="173951"/>
                  </a:lnTo>
                  <a:lnTo>
                    <a:pt x="923556" y="174421"/>
                  </a:lnTo>
                  <a:lnTo>
                    <a:pt x="940536" y="175933"/>
                  </a:lnTo>
                  <a:lnTo>
                    <a:pt x="949121" y="176517"/>
                  </a:lnTo>
                  <a:lnTo>
                    <a:pt x="969899" y="177203"/>
                  </a:lnTo>
                  <a:lnTo>
                    <a:pt x="990828" y="177431"/>
                  </a:lnTo>
                  <a:lnTo>
                    <a:pt x="1060780" y="176974"/>
                  </a:lnTo>
                  <a:lnTo>
                    <a:pt x="1061237" y="164668"/>
                  </a:lnTo>
                  <a:close/>
                </a:path>
                <a:path w="3023870" h="354964">
                  <a:moveTo>
                    <a:pt x="1064361" y="17449"/>
                  </a:moveTo>
                  <a:lnTo>
                    <a:pt x="1064272" y="7162"/>
                  </a:lnTo>
                  <a:lnTo>
                    <a:pt x="1012736" y="9055"/>
                  </a:lnTo>
                  <a:lnTo>
                    <a:pt x="986840" y="9652"/>
                  </a:lnTo>
                  <a:lnTo>
                    <a:pt x="914501" y="10007"/>
                  </a:lnTo>
                  <a:lnTo>
                    <a:pt x="914603" y="19850"/>
                  </a:lnTo>
                  <a:lnTo>
                    <a:pt x="978090" y="19697"/>
                  </a:lnTo>
                  <a:lnTo>
                    <a:pt x="1009865" y="19240"/>
                  </a:lnTo>
                  <a:lnTo>
                    <a:pt x="1041590" y="18376"/>
                  </a:lnTo>
                  <a:lnTo>
                    <a:pt x="1064361" y="17449"/>
                  </a:lnTo>
                  <a:close/>
                </a:path>
                <a:path w="3023870" h="354964">
                  <a:moveTo>
                    <a:pt x="1223492" y="1739"/>
                  </a:moveTo>
                  <a:lnTo>
                    <a:pt x="1173060" y="2717"/>
                  </a:lnTo>
                  <a:lnTo>
                    <a:pt x="1147838" y="3517"/>
                  </a:lnTo>
                  <a:lnTo>
                    <a:pt x="1074089" y="6794"/>
                  </a:lnTo>
                  <a:lnTo>
                    <a:pt x="1074191" y="17094"/>
                  </a:lnTo>
                  <a:lnTo>
                    <a:pt x="1139088" y="13881"/>
                  </a:lnTo>
                  <a:lnTo>
                    <a:pt x="1171587" y="12496"/>
                  </a:lnTo>
                  <a:lnTo>
                    <a:pt x="1204201" y="11569"/>
                  </a:lnTo>
                  <a:lnTo>
                    <a:pt x="1223492" y="11201"/>
                  </a:lnTo>
                  <a:lnTo>
                    <a:pt x="1223492" y="1739"/>
                  </a:lnTo>
                  <a:close/>
                </a:path>
                <a:path w="3023870" h="354964">
                  <a:moveTo>
                    <a:pt x="1224038" y="337693"/>
                  </a:moveTo>
                  <a:lnTo>
                    <a:pt x="1165364" y="337693"/>
                  </a:lnTo>
                  <a:lnTo>
                    <a:pt x="1165364" y="338963"/>
                  </a:lnTo>
                  <a:lnTo>
                    <a:pt x="1070838" y="338963"/>
                  </a:lnTo>
                  <a:lnTo>
                    <a:pt x="1070838" y="345313"/>
                  </a:lnTo>
                  <a:lnTo>
                    <a:pt x="1070952" y="347853"/>
                  </a:lnTo>
                  <a:lnTo>
                    <a:pt x="1224038" y="347853"/>
                  </a:lnTo>
                  <a:lnTo>
                    <a:pt x="1224038" y="345313"/>
                  </a:lnTo>
                  <a:lnTo>
                    <a:pt x="1224038" y="338963"/>
                  </a:lnTo>
                  <a:lnTo>
                    <a:pt x="1224038" y="337693"/>
                  </a:lnTo>
                  <a:close/>
                </a:path>
                <a:path w="3023870" h="354964">
                  <a:moveTo>
                    <a:pt x="1383538" y="2286"/>
                  </a:moveTo>
                  <a:lnTo>
                    <a:pt x="1376502" y="2286"/>
                  </a:lnTo>
                  <a:lnTo>
                    <a:pt x="1376502" y="1016"/>
                  </a:lnTo>
                  <a:lnTo>
                    <a:pt x="1233131" y="1016"/>
                  </a:lnTo>
                  <a:lnTo>
                    <a:pt x="1233131" y="2286"/>
                  </a:lnTo>
                  <a:lnTo>
                    <a:pt x="1233131" y="9906"/>
                  </a:lnTo>
                  <a:lnTo>
                    <a:pt x="1233131" y="11176"/>
                  </a:lnTo>
                  <a:lnTo>
                    <a:pt x="1280680" y="11176"/>
                  </a:lnTo>
                  <a:lnTo>
                    <a:pt x="1280680" y="9906"/>
                  </a:lnTo>
                  <a:lnTo>
                    <a:pt x="1334338" y="9906"/>
                  </a:lnTo>
                  <a:lnTo>
                    <a:pt x="1334338" y="11176"/>
                  </a:lnTo>
                  <a:lnTo>
                    <a:pt x="1383538" y="11176"/>
                  </a:lnTo>
                  <a:lnTo>
                    <a:pt x="1383538" y="9906"/>
                  </a:lnTo>
                  <a:lnTo>
                    <a:pt x="1383538" y="2286"/>
                  </a:lnTo>
                  <a:close/>
                </a:path>
                <a:path w="3023870" h="354964">
                  <a:moveTo>
                    <a:pt x="1384084" y="344131"/>
                  </a:moveTo>
                  <a:lnTo>
                    <a:pt x="1359547" y="343496"/>
                  </a:lnTo>
                  <a:lnTo>
                    <a:pt x="1316926" y="341718"/>
                  </a:lnTo>
                  <a:lnTo>
                    <a:pt x="1295565" y="341096"/>
                  </a:lnTo>
                  <a:lnTo>
                    <a:pt x="1280058" y="340626"/>
                  </a:lnTo>
                  <a:lnTo>
                    <a:pt x="1233868" y="338429"/>
                  </a:lnTo>
                  <a:lnTo>
                    <a:pt x="1233868" y="348259"/>
                  </a:lnTo>
                  <a:lnTo>
                    <a:pt x="1280058" y="350456"/>
                  </a:lnTo>
                  <a:lnTo>
                    <a:pt x="1316926" y="351561"/>
                  </a:lnTo>
                  <a:lnTo>
                    <a:pt x="1359509" y="353326"/>
                  </a:lnTo>
                  <a:lnTo>
                    <a:pt x="1384084" y="353961"/>
                  </a:lnTo>
                  <a:lnTo>
                    <a:pt x="1384084" y="344131"/>
                  </a:lnTo>
                  <a:close/>
                </a:path>
                <a:path w="3023870" h="354964">
                  <a:moveTo>
                    <a:pt x="1536687" y="4406"/>
                  </a:moveTo>
                  <a:lnTo>
                    <a:pt x="1513281" y="4229"/>
                  </a:lnTo>
                  <a:lnTo>
                    <a:pt x="1457744" y="4749"/>
                  </a:lnTo>
                  <a:lnTo>
                    <a:pt x="1439265" y="4686"/>
                  </a:lnTo>
                  <a:lnTo>
                    <a:pt x="1427721" y="4356"/>
                  </a:lnTo>
                  <a:lnTo>
                    <a:pt x="1393177" y="2476"/>
                  </a:lnTo>
                  <a:lnTo>
                    <a:pt x="1393177" y="12306"/>
                  </a:lnTo>
                  <a:lnTo>
                    <a:pt x="1416151" y="13652"/>
                  </a:lnTo>
                  <a:lnTo>
                    <a:pt x="1427670" y="14185"/>
                  </a:lnTo>
                  <a:lnTo>
                    <a:pt x="1439265" y="14516"/>
                  </a:lnTo>
                  <a:lnTo>
                    <a:pt x="1457794" y="14630"/>
                  </a:lnTo>
                  <a:lnTo>
                    <a:pt x="1520990" y="14058"/>
                  </a:lnTo>
                  <a:lnTo>
                    <a:pt x="1536420" y="14236"/>
                  </a:lnTo>
                  <a:lnTo>
                    <a:pt x="1536687" y="4406"/>
                  </a:lnTo>
                  <a:close/>
                </a:path>
                <a:path w="3023870" h="354964">
                  <a:moveTo>
                    <a:pt x="1542935" y="344398"/>
                  </a:moveTo>
                  <a:lnTo>
                    <a:pt x="1411566" y="344474"/>
                  </a:lnTo>
                  <a:lnTo>
                    <a:pt x="1393812" y="344309"/>
                  </a:lnTo>
                  <a:lnTo>
                    <a:pt x="1393723" y="354241"/>
                  </a:lnTo>
                  <a:lnTo>
                    <a:pt x="1430959" y="354596"/>
                  </a:lnTo>
                  <a:lnTo>
                    <a:pt x="1505521" y="354571"/>
                  </a:lnTo>
                  <a:lnTo>
                    <a:pt x="1542757" y="354418"/>
                  </a:lnTo>
                  <a:lnTo>
                    <a:pt x="1542935" y="344398"/>
                  </a:lnTo>
                  <a:close/>
                </a:path>
                <a:path w="3023870" h="354964">
                  <a:moveTo>
                    <a:pt x="1706384" y="338709"/>
                  </a:moveTo>
                  <a:lnTo>
                    <a:pt x="1611058" y="343014"/>
                  </a:lnTo>
                  <a:lnTo>
                    <a:pt x="1592440" y="343585"/>
                  </a:lnTo>
                  <a:lnTo>
                    <a:pt x="1555242" y="344220"/>
                  </a:lnTo>
                  <a:lnTo>
                    <a:pt x="1555051" y="354241"/>
                  </a:lnTo>
                  <a:lnTo>
                    <a:pt x="1593024" y="353466"/>
                  </a:lnTo>
                  <a:lnTo>
                    <a:pt x="1630819" y="351967"/>
                  </a:lnTo>
                  <a:lnTo>
                    <a:pt x="1706384" y="348538"/>
                  </a:lnTo>
                  <a:lnTo>
                    <a:pt x="1706384" y="338709"/>
                  </a:lnTo>
                  <a:close/>
                </a:path>
                <a:path w="3023870" h="354964">
                  <a:moveTo>
                    <a:pt x="1868627" y="9740"/>
                  </a:moveTo>
                  <a:lnTo>
                    <a:pt x="1853603" y="8775"/>
                  </a:lnTo>
                  <a:lnTo>
                    <a:pt x="1838833" y="7454"/>
                  </a:lnTo>
                  <a:lnTo>
                    <a:pt x="1809038" y="4127"/>
                  </a:lnTo>
                  <a:lnTo>
                    <a:pt x="1792033" y="2451"/>
                  </a:lnTo>
                  <a:lnTo>
                    <a:pt x="1774812" y="1244"/>
                  </a:lnTo>
                  <a:lnTo>
                    <a:pt x="1757413" y="469"/>
                  </a:lnTo>
                  <a:lnTo>
                    <a:pt x="1732457" y="0"/>
                  </a:lnTo>
                  <a:lnTo>
                    <a:pt x="1725015" y="177"/>
                  </a:lnTo>
                  <a:lnTo>
                    <a:pt x="1717586" y="177"/>
                  </a:lnTo>
                  <a:lnTo>
                    <a:pt x="1717217" y="5791"/>
                  </a:lnTo>
                  <a:lnTo>
                    <a:pt x="1717116" y="9918"/>
                  </a:lnTo>
                  <a:lnTo>
                    <a:pt x="1742020" y="10134"/>
                  </a:lnTo>
                  <a:lnTo>
                    <a:pt x="1766785" y="10998"/>
                  </a:lnTo>
                  <a:lnTo>
                    <a:pt x="1791462" y="12661"/>
                  </a:lnTo>
                  <a:lnTo>
                    <a:pt x="1829142" y="16675"/>
                  </a:lnTo>
                  <a:lnTo>
                    <a:pt x="1842198" y="17792"/>
                  </a:lnTo>
                  <a:lnTo>
                    <a:pt x="1855266" y="18643"/>
                  </a:lnTo>
                  <a:lnTo>
                    <a:pt x="1868347" y="19291"/>
                  </a:lnTo>
                  <a:lnTo>
                    <a:pt x="1868347" y="16078"/>
                  </a:lnTo>
                  <a:lnTo>
                    <a:pt x="1868627" y="9740"/>
                  </a:lnTo>
                  <a:close/>
                </a:path>
                <a:path w="3023870" h="354964">
                  <a:moveTo>
                    <a:pt x="1875053" y="341642"/>
                  </a:moveTo>
                  <a:lnTo>
                    <a:pt x="1867255" y="341464"/>
                  </a:lnTo>
                  <a:lnTo>
                    <a:pt x="1807070" y="338328"/>
                  </a:lnTo>
                  <a:lnTo>
                    <a:pt x="1786902" y="337693"/>
                  </a:lnTo>
                  <a:lnTo>
                    <a:pt x="1769287" y="337515"/>
                  </a:lnTo>
                  <a:lnTo>
                    <a:pt x="1751711" y="337629"/>
                  </a:lnTo>
                  <a:lnTo>
                    <a:pt x="1734172" y="337985"/>
                  </a:lnTo>
                  <a:lnTo>
                    <a:pt x="1716659" y="338518"/>
                  </a:lnTo>
                  <a:lnTo>
                    <a:pt x="1716659" y="348361"/>
                  </a:lnTo>
                  <a:lnTo>
                    <a:pt x="1751787" y="347535"/>
                  </a:lnTo>
                  <a:lnTo>
                    <a:pt x="1769351" y="347433"/>
                  </a:lnTo>
                  <a:lnTo>
                    <a:pt x="1786902" y="347624"/>
                  </a:lnTo>
                  <a:lnTo>
                    <a:pt x="1807070" y="348259"/>
                  </a:lnTo>
                  <a:lnTo>
                    <a:pt x="1847138" y="350393"/>
                  </a:lnTo>
                  <a:lnTo>
                    <a:pt x="1869821" y="351383"/>
                  </a:lnTo>
                  <a:lnTo>
                    <a:pt x="1874875" y="351485"/>
                  </a:lnTo>
                  <a:lnTo>
                    <a:pt x="1875053" y="341642"/>
                  </a:lnTo>
                  <a:close/>
                </a:path>
                <a:path w="3023870" h="354964">
                  <a:moveTo>
                    <a:pt x="1875701" y="183045"/>
                  </a:moveTo>
                  <a:lnTo>
                    <a:pt x="1875053" y="170637"/>
                  </a:lnTo>
                  <a:lnTo>
                    <a:pt x="1839341" y="171284"/>
                  </a:lnTo>
                  <a:lnTo>
                    <a:pt x="1818970" y="171450"/>
                  </a:lnTo>
                  <a:lnTo>
                    <a:pt x="1798993" y="171272"/>
                  </a:lnTo>
                  <a:lnTo>
                    <a:pt x="1779104" y="170726"/>
                  </a:lnTo>
                  <a:lnTo>
                    <a:pt x="1758988" y="169811"/>
                  </a:lnTo>
                  <a:lnTo>
                    <a:pt x="1737829" y="169024"/>
                  </a:lnTo>
                  <a:lnTo>
                    <a:pt x="1716659" y="168706"/>
                  </a:lnTo>
                  <a:lnTo>
                    <a:pt x="1716659" y="181292"/>
                  </a:lnTo>
                  <a:lnTo>
                    <a:pt x="1779371" y="182968"/>
                  </a:lnTo>
                  <a:lnTo>
                    <a:pt x="1810766" y="183616"/>
                  </a:lnTo>
                  <a:lnTo>
                    <a:pt x="1842363" y="183591"/>
                  </a:lnTo>
                  <a:lnTo>
                    <a:pt x="1875701" y="183045"/>
                  </a:lnTo>
                  <a:close/>
                </a:path>
                <a:path w="3023870" h="354964">
                  <a:moveTo>
                    <a:pt x="2037283" y="342773"/>
                  </a:moveTo>
                  <a:lnTo>
                    <a:pt x="2037041" y="342773"/>
                  </a:lnTo>
                  <a:lnTo>
                    <a:pt x="2037041" y="341503"/>
                  </a:lnTo>
                  <a:lnTo>
                    <a:pt x="1988794" y="341503"/>
                  </a:lnTo>
                  <a:lnTo>
                    <a:pt x="1988794" y="342773"/>
                  </a:lnTo>
                  <a:lnTo>
                    <a:pt x="1905190" y="342773"/>
                  </a:lnTo>
                  <a:lnTo>
                    <a:pt x="1905190" y="341503"/>
                  </a:lnTo>
                  <a:lnTo>
                    <a:pt x="1887258" y="341503"/>
                  </a:lnTo>
                  <a:lnTo>
                    <a:pt x="1887258" y="342773"/>
                  </a:lnTo>
                  <a:lnTo>
                    <a:pt x="1887169" y="351663"/>
                  </a:lnTo>
                  <a:lnTo>
                    <a:pt x="2037283" y="351663"/>
                  </a:lnTo>
                  <a:lnTo>
                    <a:pt x="2037283" y="342773"/>
                  </a:lnTo>
                  <a:close/>
                </a:path>
                <a:path w="3023870" h="354964">
                  <a:moveTo>
                    <a:pt x="2039594" y="19570"/>
                  </a:moveTo>
                  <a:lnTo>
                    <a:pt x="2039505" y="10109"/>
                  </a:lnTo>
                  <a:lnTo>
                    <a:pt x="1924888" y="10299"/>
                  </a:lnTo>
                  <a:lnTo>
                    <a:pt x="1880743" y="10007"/>
                  </a:lnTo>
                  <a:lnTo>
                    <a:pt x="1880654" y="19570"/>
                  </a:lnTo>
                  <a:lnTo>
                    <a:pt x="1901913" y="19939"/>
                  </a:lnTo>
                  <a:lnTo>
                    <a:pt x="1966417" y="19939"/>
                  </a:lnTo>
                  <a:lnTo>
                    <a:pt x="2039594" y="19570"/>
                  </a:lnTo>
                  <a:close/>
                </a:path>
                <a:path w="3023870" h="354964">
                  <a:moveTo>
                    <a:pt x="2191474" y="12763"/>
                  </a:moveTo>
                  <a:lnTo>
                    <a:pt x="2176030" y="12255"/>
                  </a:lnTo>
                  <a:lnTo>
                    <a:pt x="2145220" y="10769"/>
                  </a:lnTo>
                  <a:lnTo>
                    <a:pt x="2129675" y="10198"/>
                  </a:lnTo>
                  <a:lnTo>
                    <a:pt x="2109647" y="9855"/>
                  </a:lnTo>
                  <a:lnTo>
                    <a:pt x="2089556" y="9829"/>
                  </a:lnTo>
                  <a:lnTo>
                    <a:pt x="2049335" y="10007"/>
                  </a:lnTo>
                  <a:lnTo>
                    <a:pt x="2049424" y="19380"/>
                  </a:lnTo>
                  <a:lnTo>
                    <a:pt x="2069541" y="19354"/>
                  </a:lnTo>
                  <a:lnTo>
                    <a:pt x="2109711" y="19646"/>
                  </a:lnTo>
                  <a:lnTo>
                    <a:pt x="2129675" y="20027"/>
                  </a:lnTo>
                  <a:lnTo>
                    <a:pt x="2145157" y="20599"/>
                  </a:lnTo>
                  <a:lnTo>
                    <a:pt x="2175865" y="22085"/>
                  </a:lnTo>
                  <a:lnTo>
                    <a:pt x="2191283" y="22606"/>
                  </a:lnTo>
                  <a:lnTo>
                    <a:pt x="2191283" y="19354"/>
                  </a:lnTo>
                  <a:lnTo>
                    <a:pt x="2191474" y="12763"/>
                  </a:lnTo>
                  <a:close/>
                </a:path>
                <a:path w="3023870" h="354964">
                  <a:moveTo>
                    <a:pt x="2197989" y="338620"/>
                  </a:moveTo>
                  <a:lnTo>
                    <a:pt x="2155558" y="339166"/>
                  </a:lnTo>
                  <a:lnTo>
                    <a:pt x="2134324" y="339725"/>
                  </a:lnTo>
                  <a:lnTo>
                    <a:pt x="2096566" y="341172"/>
                  </a:lnTo>
                  <a:lnTo>
                    <a:pt x="2080018" y="341477"/>
                  </a:lnTo>
                  <a:lnTo>
                    <a:pt x="2046859" y="341642"/>
                  </a:lnTo>
                  <a:lnTo>
                    <a:pt x="2047316" y="351485"/>
                  </a:lnTo>
                  <a:lnTo>
                    <a:pt x="2081695" y="351256"/>
                  </a:lnTo>
                  <a:lnTo>
                    <a:pt x="2098890" y="350926"/>
                  </a:lnTo>
                  <a:lnTo>
                    <a:pt x="2135809" y="349453"/>
                  </a:lnTo>
                  <a:lnTo>
                    <a:pt x="2155406" y="348881"/>
                  </a:lnTo>
                  <a:lnTo>
                    <a:pt x="2175040" y="348551"/>
                  </a:lnTo>
                  <a:lnTo>
                    <a:pt x="2197811" y="348449"/>
                  </a:lnTo>
                  <a:lnTo>
                    <a:pt x="2197989" y="338620"/>
                  </a:lnTo>
                  <a:close/>
                </a:path>
                <a:path w="3023870" h="354964">
                  <a:moveTo>
                    <a:pt x="2361247" y="335495"/>
                  </a:moveTo>
                  <a:lnTo>
                    <a:pt x="2357767" y="335584"/>
                  </a:lnTo>
                  <a:lnTo>
                    <a:pt x="2338641" y="337693"/>
                  </a:lnTo>
                  <a:lnTo>
                    <a:pt x="2329954" y="338480"/>
                  </a:lnTo>
                  <a:lnTo>
                    <a:pt x="2320760" y="338797"/>
                  </a:lnTo>
                  <a:lnTo>
                    <a:pt x="2210295" y="338620"/>
                  </a:lnTo>
                  <a:lnTo>
                    <a:pt x="2210117" y="348449"/>
                  </a:lnTo>
                  <a:lnTo>
                    <a:pt x="2317216" y="348538"/>
                  </a:lnTo>
                  <a:lnTo>
                    <a:pt x="2334882" y="347980"/>
                  </a:lnTo>
                  <a:lnTo>
                    <a:pt x="2355380" y="346062"/>
                  </a:lnTo>
                  <a:lnTo>
                    <a:pt x="2361247" y="345694"/>
                  </a:lnTo>
                  <a:lnTo>
                    <a:pt x="2361247" y="335495"/>
                  </a:lnTo>
                  <a:close/>
                </a:path>
                <a:path w="3023870" h="354964">
                  <a:moveTo>
                    <a:pt x="2361908" y="22783"/>
                  </a:moveTo>
                  <a:lnTo>
                    <a:pt x="2286330" y="22783"/>
                  </a:lnTo>
                  <a:lnTo>
                    <a:pt x="2361895" y="23063"/>
                  </a:lnTo>
                  <a:lnTo>
                    <a:pt x="2361908" y="22783"/>
                  </a:lnTo>
                  <a:close/>
                </a:path>
                <a:path w="3023870" h="354964">
                  <a:moveTo>
                    <a:pt x="2362035" y="13716"/>
                  </a:moveTo>
                  <a:lnTo>
                    <a:pt x="2268410" y="13716"/>
                  </a:lnTo>
                  <a:lnTo>
                    <a:pt x="2268410" y="12446"/>
                  </a:lnTo>
                  <a:lnTo>
                    <a:pt x="2203678" y="12446"/>
                  </a:lnTo>
                  <a:lnTo>
                    <a:pt x="2203678" y="13716"/>
                  </a:lnTo>
                  <a:lnTo>
                    <a:pt x="2203640" y="22618"/>
                  </a:lnTo>
                  <a:lnTo>
                    <a:pt x="2362035" y="22618"/>
                  </a:lnTo>
                  <a:lnTo>
                    <a:pt x="2362035" y="13716"/>
                  </a:lnTo>
                  <a:close/>
                </a:path>
                <a:path w="3023870" h="354964">
                  <a:moveTo>
                    <a:pt x="2523413" y="13131"/>
                  </a:moveTo>
                  <a:lnTo>
                    <a:pt x="2485529" y="13436"/>
                  </a:lnTo>
                  <a:lnTo>
                    <a:pt x="2409774" y="13525"/>
                  </a:lnTo>
                  <a:lnTo>
                    <a:pt x="2371902" y="13411"/>
                  </a:lnTo>
                  <a:lnTo>
                    <a:pt x="2371534" y="23063"/>
                  </a:lnTo>
                  <a:lnTo>
                    <a:pt x="2454364" y="23241"/>
                  </a:lnTo>
                  <a:lnTo>
                    <a:pt x="2523223" y="22974"/>
                  </a:lnTo>
                  <a:lnTo>
                    <a:pt x="2523413" y="13131"/>
                  </a:lnTo>
                  <a:close/>
                </a:path>
                <a:path w="3023870" h="354964">
                  <a:moveTo>
                    <a:pt x="2530106" y="333883"/>
                  </a:moveTo>
                  <a:lnTo>
                    <a:pt x="2518956" y="333883"/>
                  </a:lnTo>
                  <a:lnTo>
                    <a:pt x="2518956" y="335153"/>
                  </a:lnTo>
                  <a:lnTo>
                    <a:pt x="2492641" y="335153"/>
                  </a:lnTo>
                  <a:lnTo>
                    <a:pt x="2492641" y="336423"/>
                  </a:lnTo>
                  <a:lnTo>
                    <a:pt x="2430030" y="336423"/>
                  </a:lnTo>
                  <a:lnTo>
                    <a:pt x="2430030" y="335153"/>
                  </a:lnTo>
                  <a:lnTo>
                    <a:pt x="2371534" y="335153"/>
                  </a:lnTo>
                  <a:lnTo>
                    <a:pt x="2371534" y="336423"/>
                  </a:lnTo>
                  <a:lnTo>
                    <a:pt x="2371534" y="344043"/>
                  </a:lnTo>
                  <a:lnTo>
                    <a:pt x="2371534" y="345313"/>
                  </a:lnTo>
                  <a:lnTo>
                    <a:pt x="2453767" y="345313"/>
                  </a:lnTo>
                  <a:lnTo>
                    <a:pt x="2453767" y="346583"/>
                  </a:lnTo>
                  <a:lnTo>
                    <a:pt x="2482253" y="346583"/>
                  </a:lnTo>
                  <a:lnTo>
                    <a:pt x="2482253" y="345313"/>
                  </a:lnTo>
                  <a:lnTo>
                    <a:pt x="2513736" y="345313"/>
                  </a:lnTo>
                  <a:lnTo>
                    <a:pt x="2513736" y="344043"/>
                  </a:lnTo>
                  <a:lnTo>
                    <a:pt x="2529992" y="344043"/>
                  </a:lnTo>
                  <a:lnTo>
                    <a:pt x="2529992" y="336423"/>
                  </a:lnTo>
                  <a:lnTo>
                    <a:pt x="2530081" y="335153"/>
                  </a:lnTo>
                  <a:lnTo>
                    <a:pt x="2530106" y="333883"/>
                  </a:lnTo>
                  <a:close/>
                </a:path>
                <a:path w="3023870" h="354964">
                  <a:moveTo>
                    <a:pt x="2690520" y="164477"/>
                  </a:moveTo>
                  <a:lnTo>
                    <a:pt x="2666708" y="164922"/>
                  </a:lnTo>
                  <a:lnTo>
                    <a:pt x="2623134" y="166484"/>
                  </a:lnTo>
                  <a:lnTo>
                    <a:pt x="2613355" y="166547"/>
                  </a:lnTo>
                  <a:lnTo>
                    <a:pt x="2603665" y="166230"/>
                  </a:lnTo>
                  <a:lnTo>
                    <a:pt x="2576652" y="164185"/>
                  </a:lnTo>
                  <a:lnTo>
                    <a:pt x="2561069" y="163741"/>
                  </a:lnTo>
                  <a:lnTo>
                    <a:pt x="2541778" y="163741"/>
                  </a:lnTo>
                  <a:lnTo>
                    <a:pt x="2542413" y="175780"/>
                  </a:lnTo>
                  <a:lnTo>
                    <a:pt x="2558021" y="175806"/>
                  </a:lnTo>
                  <a:lnTo>
                    <a:pt x="2573363" y="176237"/>
                  </a:lnTo>
                  <a:lnTo>
                    <a:pt x="2582672" y="176834"/>
                  </a:lnTo>
                  <a:lnTo>
                    <a:pt x="2601049" y="178371"/>
                  </a:lnTo>
                  <a:lnTo>
                    <a:pt x="2610459" y="178816"/>
                  </a:lnTo>
                  <a:lnTo>
                    <a:pt x="2620695" y="178803"/>
                  </a:lnTo>
                  <a:lnTo>
                    <a:pt x="2641117" y="178104"/>
                  </a:lnTo>
                  <a:lnTo>
                    <a:pt x="2661145" y="177203"/>
                  </a:lnTo>
                  <a:lnTo>
                    <a:pt x="2690520" y="176606"/>
                  </a:lnTo>
                  <a:lnTo>
                    <a:pt x="2690520" y="164477"/>
                  </a:lnTo>
                  <a:close/>
                </a:path>
                <a:path w="3023870" h="354964">
                  <a:moveTo>
                    <a:pt x="2691815" y="338429"/>
                  </a:moveTo>
                  <a:lnTo>
                    <a:pt x="2691447" y="328879"/>
                  </a:lnTo>
                  <a:lnTo>
                    <a:pt x="2669692" y="329184"/>
                  </a:lnTo>
                  <a:lnTo>
                    <a:pt x="2648013" y="329971"/>
                  </a:lnTo>
                  <a:lnTo>
                    <a:pt x="2613215" y="332371"/>
                  </a:lnTo>
                  <a:lnTo>
                    <a:pt x="2603398" y="332752"/>
                  </a:lnTo>
                  <a:lnTo>
                    <a:pt x="2557869" y="333006"/>
                  </a:lnTo>
                  <a:lnTo>
                    <a:pt x="2542324" y="333463"/>
                  </a:lnTo>
                  <a:lnTo>
                    <a:pt x="2542146" y="343395"/>
                  </a:lnTo>
                  <a:lnTo>
                    <a:pt x="2565831" y="342709"/>
                  </a:lnTo>
                  <a:lnTo>
                    <a:pt x="2592159" y="342442"/>
                  </a:lnTo>
                  <a:lnTo>
                    <a:pt x="2609939" y="341871"/>
                  </a:lnTo>
                  <a:lnTo>
                    <a:pt x="2657094" y="339382"/>
                  </a:lnTo>
                  <a:lnTo>
                    <a:pt x="2680195" y="338620"/>
                  </a:lnTo>
                  <a:lnTo>
                    <a:pt x="2691815" y="338429"/>
                  </a:lnTo>
                  <a:close/>
                </a:path>
                <a:path w="3023870" h="354964">
                  <a:moveTo>
                    <a:pt x="2694559" y="16992"/>
                  </a:moveTo>
                  <a:lnTo>
                    <a:pt x="2694470" y="7162"/>
                  </a:lnTo>
                  <a:lnTo>
                    <a:pt x="2685110" y="7162"/>
                  </a:lnTo>
                  <a:lnTo>
                    <a:pt x="2666581" y="7658"/>
                  </a:lnTo>
                  <a:lnTo>
                    <a:pt x="2629712" y="9512"/>
                  </a:lnTo>
                  <a:lnTo>
                    <a:pt x="2592501" y="10515"/>
                  </a:lnTo>
                  <a:lnTo>
                    <a:pt x="2555405" y="12446"/>
                  </a:lnTo>
                  <a:lnTo>
                    <a:pt x="2535529" y="13042"/>
                  </a:lnTo>
                  <a:lnTo>
                    <a:pt x="2535440" y="22872"/>
                  </a:lnTo>
                  <a:lnTo>
                    <a:pt x="2536812" y="22872"/>
                  </a:lnTo>
                  <a:lnTo>
                    <a:pt x="2555506" y="22313"/>
                  </a:lnTo>
                  <a:lnTo>
                    <a:pt x="2592590" y="20358"/>
                  </a:lnTo>
                  <a:lnTo>
                    <a:pt x="2629839" y="19342"/>
                  </a:lnTo>
                  <a:lnTo>
                    <a:pt x="2666695" y="17487"/>
                  </a:lnTo>
                  <a:lnTo>
                    <a:pt x="2694559" y="16992"/>
                  </a:lnTo>
                  <a:close/>
                </a:path>
                <a:path w="3023870" h="354964">
                  <a:moveTo>
                    <a:pt x="2863151" y="10109"/>
                  </a:moveTo>
                  <a:lnTo>
                    <a:pt x="2847175" y="9182"/>
                  </a:lnTo>
                  <a:lnTo>
                    <a:pt x="2839186" y="8547"/>
                  </a:lnTo>
                  <a:lnTo>
                    <a:pt x="2820492" y="7416"/>
                  </a:lnTo>
                  <a:lnTo>
                    <a:pt x="2801670" y="7073"/>
                  </a:lnTo>
                  <a:lnTo>
                    <a:pt x="2704211" y="7251"/>
                  </a:lnTo>
                  <a:lnTo>
                    <a:pt x="2704300" y="17094"/>
                  </a:lnTo>
                  <a:lnTo>
                    <a:pt x="2763888" y="16992"/>
                  </a:lnTo>
                  <a:lnTo>
                    <a:pt x="2803995" y="17094"/>
                  </a:lnTo>
                  <a:lnTo>
                    <a:pt x="2823756" y="17653"/>
                  </a:lnTo>
                  <a:lnTo>
                    <a:pt x="2843682" y="18923"/>
                  </a:lnTo>
                  <a:lnTo>
                    <a:pt x="2850019" y="19481"/>
                  </a:lnTo>
                  <a:lnTo>
                    <a:pt x="2862872" y="20218"/>
                  </a:lnTo>
                  <a:lnTo>
                    <a:pt x="2863151" y="10109"/>
                  </a:lnTo>
                  <a:close/>
                </a:path>
                <a:path w="3023870" h="354964">
                  <a:moveTo>
                    <a:pt x="2869641" y="173799"/>
                  </a:moveTo>
                  <a:lnTo>
                    <a:pt x="2869336" y="173799"/>
                  </a:lnTo>
                  <a:lnTo>
                    <a:pt x="2869336" y="164909"/>
                  </a:lnTo>
                  <a:lnTo>
                    <a:pt x="2869044" y="164909"/>
                  </a:lnTo>
                  <a:lnTo>
                    <a:pt x="2869044" y="163639"/>
                  </a:lnTo>
                  <a:lnTo>
                    <a:pt x="2868968" y="162369"/>
                  </a:lnTo>
                  <a:lnTo>
                    <a:pt x="2840050" y="162369"/>
                  </a:lnTo>
                  <a:lnTo>
                    <a:pt x="2840050" y="161099"/>
                  </a:lnTo>
                  <a:lnTo>
                    <a:pt x="2832011" y="161099"/>
                  </a:lnTo>
                  <a:lnTo>
                    <a:pt x="2832011" y="162369"/>
                  </a:lnTo>
                  <a:lnTo>
                    <a:pt x="2793758" y="162369"/>
                  </a:lnTo>
                  <a:lnTo>
                    <a:pt x="2793758" y="163639"/>
                  </a:lnTo>
                  <a:lnTo>
                    <a:pt x="2742590" y="163639"/>
                  </a:lnTo>
                  <a:lnTo>
                    <a:pt x="2742590" y="164909"/>
                  </a:lnTo>
                  <a:lnTo>
                    <a:pt x="2735834" y="164909"/>
                  </a:lnTo>
                  <a:lnTo>
                    <a:pt x="2735834" y="163639"/>
                  </a:lnTo>
                  <a:lnTo>
                    <a:pt x="2707602" y="163639"/>
                  </a:lnTo>
                  <a:lnTo>
                    <a:pt x="2707602" y="164909"/>
                  </a:lnTo>
                  <a:lnTo>
                    <a:pt x="2700401" y="164909"/>
                  </a:lnTo>
                  <a:lnTo>
                    <a:pt x="2700401" y="173799"/>
                  </a:lnTo>
                  <a:lnTo>
                    <a:pt x="2700363" y="175069"/>
                  </a:lnTo>
                  <a:lnTo>
                    <a:pt x="2811805" y="175069"/>
                  </a:lnTo>
                  <a:lnTo>
                    <a:pt x="2811805" y="173799"/>
                  </a:lnTo>
                  <a:lnTo>
                    <a:pt x="2857347" y="173799"/>
                  </a:lnTo>
                  <a:lnTo>
                    <a:pt x="2857347" y="175069"/>
                  </a:lnTo>
                  <a:lnTo>
                    <a:pt x="2869641" y="175069"/>
                  </a:lnTo>
                  <a:lnTo>
                    <a:pt x="2869641" y="173799"/>
                  </a:lnTo>
                  <a:close/>
                </a:path>
                <a:path w="3023870" h="354964">
                  <a:moveTo>
                    <a:pt x="2869692" y="330073"/>
                  </a:moveTo>
                  <a:lnTo>
                    <a:pt x="2755823" y="330073"/>
                  </a:lnTo>
                  <a:lnTo>
                    <a:pt x="2755823" y="328803"/>
                  </a:lnTo>
                  <a:lnTo>
                    <a:pt x="2701290" y="328803"/>
                  </a:lnTo>
                  <a:lnTo>
                    <a:pt x="2701290" y="330073"/>
                  </a:lnTo>
                  <a:lnTo>
                    <a:pt x="2701480" y="330073"/>
                  </a:lnTo>
                  <a:lnTo>
                    <a:pt x="2701480" y="338963"/>
                  </a:lnTo>
                  <a:lnTo>
                    <a:pt x="2801302" y="338963"/>
                  </a:lnTo>
                  <a:lnTo>
                    <a:pt x="2801302" y="340233"/>
                  </a:lnTo>
                  <a:lnTo>
                    <a:pt x="2869590" y="340233"/>
                  </a:lnTo>
                  <a:lnTo>
                    <a:pt x="2869590" y="338963"/>
                  </a:lnTo>
                  <a:lnTo>
                    <a:pt x="2869692" y="330073"/>
                  </a:lnTo>
                  <a:close/>
                </a:path>
                <a:path w="3023870" h="354964">
                  <a:moveTo>
                    <a:pt x="3020326" y="11176"/>
                  </a:moveTo>
                  <a:lnTo>
                    <a:pt x="3020098" y="11176"/>
                  </a:lnTo>
                  <a:lnTo>
                    <a:pt x="3020098" y="9906"/>
                  </a:lnTo>
                  <a:lnTo>
                    <a:pt x="2969971" y="9906"/>
                  </a:lnTo>
                  <a:lnTo>
                    <a:pt x="2969971" y="11176"/>
                  </a:lnTo>
                  <a:lnTo>
                    <a:pt x="2879102" y="11176"/>
                  </a:lnTo>
                  <a:lnTo>
                    <a:pt x="2879102" y="9906"/>
                  </a:lnTo>
                  <a:lnTo>
                    <a:pt x="2875356" y="9906"/>
                  </a:lnTo>
                  <a:lnTo>
                    <a:pt x="2875356" y="11176"/>
                  </a:lnTo>
                  <a:lnTo>
                    <a:pt x="2875318" y="20078"/>
                  </a:lnTo>
                  <a:lnTo>
                    <a:pt x="2888043" y="20078"/>
                  </a:lnTo>
                  <a:lnTo>
                    <a:pt x="2888043" y="21348"/>
                  </a:lnTo>
                  <a:lnTo>
                    <a:pt x="2953893" y="21348"/>
                  </a:lnTo>
                  <a:lnTo>
                    <a:pt x="2953893" y="20078"/>
                  </a:lnTo>
                  <a:lnTo>
                    <a:pt x="3020326" y="20078"/>
                  </a:lnTo>
                  <a:lnTo>
                    <a:pt x="3020326" y="11176"/>
                  </a:lnTo>
                  <a:close/>
                </a:path>
                <a:path w="3023870" h="354964">
                  <a:moveTo>
                    <a:pt x="3023654" y="320789"/>
                  </a:moveTo>
                  <a:lnTo>
                    <a:pt x="3010243" y="321335"/>
                  </a:lnTo>
                  <a:lnTo>
                    <a:pt x="2993199" y="323088"/>
                  </a:lnTo>
                  <a:lnTo>
                    <a:pt x="2983001" y="323811"/>
                  </a:lnTo>
                  <a:lnTo>
                    <a:pt x="2961944" y="324650"/>
                  </a:lnTo>
                  <a:lnTo>
                    <a:pt x="2943796" y="325767"/>
                  </a:lnTo>
                  <a:lnTo>
                    <a:pt x="2908706" y="329501"/>
                  </a:lnTo>
                  <a:lnTo>
                    <a:pt x="2887764" y="330619"/>
                  </a:lnTo>
                  <a:lnTo>
                    <a:pt x="2884906" y="330530"/>
                  </a:lnTo>
                  <a:lnTo>
                    <a:pt x="2882061" y="330619"/>
                  </a:lnTo>
                  <a:lnTo>
                    <a:pt x="2881884" y="340448"/>
                  </a:lnTo>
                  <a:lnTo>
                    <a:pt x="2890609" y="340448"/>
                  </a:lnTo>
                  <a:lnTo>
                    <a:pt x="2908820" y="339432"/>
                  </a:lnTo>
                  <a:lnTo>
                    <a:pt x="2943898" y="335699"/>
                  </a:lnTo>
                  <a:lnTo>
                    <a:pt x="2961944" y="334568"/>
                  </a:lnTo>
                  <a:lnTo>
                    <a:pt x="2979496" y="334225"/>
                  </a:lnTo>
                  <a:lnTo>
                    <a:pt x="2988195" y="333870"/>
                  </a:lnTo>
                  <a:lnTo>
                    <a:pt x="3016897" y="331279"/>
                  </a:lnTo>
                  <a:lnTo>
                    <a:pt x="3023565" y="330809"/>
                  </a:lnTo>
                  <a:lnTo>
                    <a:pt x="3023654" y="320789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67867" y="4942267"/>
              <a:ext cx="2979420" cy="3479165"/>
            </a:xfrm>
            <a:custGeom>
              <a:avLst/>
              <a:gdLst/>
              <a:ahLst/>
              <a:cxnLst/>
              <a:rect l="l" t="t" r="r" b="b"/>
              <a:pathLst>
                <a:path w="2979420" h="3479165">
                  <a:moveTo>
                    <a:pt x="23329" y="1954149"/>
                  </a:moveTo>
                  <a:lnTo>
                    <a:pt x="23304" y="1927199"/>
                  </a:lnTo>
                  <a:lnTo>
                    <a:pt x="22593" y="1890649"/>
                  </a:lnTo>
                  <a:lnTo>
                    <a:pt x="19011" y="1785251"/>
                  </a:lnTo>
                  <a:lnTo>
                    <a:pt x="18618" y="1751825"/>
                  </a:lnTo>
                  <a:lnTo>
                    <a:pt x="19011" y="1693443"/>
                  </a:lnTo>
                  <a:lnTo>
                    <a:pt x="18491" y="1629562"/>
                  </a:lnTo>
                  <a:lnTo>
                    <a:pt x="18643" y="1600454"/>
                  </a:lnTo>
                  <a:lnTo>
                    <a:pt x="21666" y="1535785"/>
                  </a:lnTo>
                  <a:lnTo>
                    <a:pt x="22047" y="1522526"/>
                  </a:lnTo>
                  <a:lnTo>
                    <a:pt x="22352" y="1499362"/>
                  </a:lnTo>
                  <a:lnTo>
                    <a:pt x="22047" y="1416672"/>
                  </a:lnTo>
                  <a:lnTo>
                    <a:pt x="21704" y="1376845"/>
                  </a:lnTo>
                  <a:lnTo>
                    <a:pt x="21158" y="1337132"/>
                  </a:lnTo>
                  <a:lnTo>
                    <a:pt x="20332" y="1297470"/>
                  </a:lnTo>
                  <a:lnTo>
                    <a:pt x="18643" y="1243914"/>
                  </a:lnTo>
                  <a:lnTo>
                    <a:pt x="15760" y="1170546"/>
                  </a:lnTo>
                  <a:lnTo>
                    <a:pt x="14566" y="1133932"/>
                  </a:lnTo>
                  <a:lnTo>
                    <a:pt x="13131" y="1057567"/>
                  </a:lnTo>
                  <a:lnTo>
                    <a:pt x="13284" y="743089"/>
                  </a:lnTo>
                  <a:lnTo>
                    <a:pt x="12928" y="706005"/>
                  </a:lnTo>
                  <a:lnTo>
                    <a:pt x="12230" y="668147"/>
                  </a:lnTo>
                  <a:lnTo>
                    <a:pt x="12395" y="649592"/>
                  </a:lnTo>
                  <a:lnTo>
                    <a:pt x="13423" y="631418"/>
                  </a:lnTo>
                  <a:lnTo>
                    <a:pt x="15887" y="611797"/>
                  </a:lnTo>
                  <a:lnTo>
                    <a:pt x="16446" y="608495"/>
                  </a:lnTo>
                  <a:lnTo>
                    <a:pt x="18224" y="588124"/>
                  </a:lnTo>
                  <a:lnTo>
                    <a:pt x="18821" y="574141"/>
                  </a:lnTo>
                  <a:lnTo>
                    <a:pt x="19659" y="544906"/>
                  </a:lnTo>
                  <a:lnTo>
                    <a:pt x="21247" y="500811"/>
                  </a:lnTo>
                  <a:lnTo>
                    <a:pt x="21717" y="478866"/>
                  </a:lnTo>
                  <a:lnTo>
                    <a:pt x="21678" y="279615"/>
                  </a:lnTo>
                  <a:lnTo>
                    <a:pt x="21247" y="94297"/>
                  </a:lnTo>
                  <a:lnTo>
                    <a:pt x="21678" y="29679"/>
                  </a:lnTo>
                  <a:lnTo>
                    <a:pt x="15341" y="29400"/>
                  </a:lnTo>
                  <a:lnTo>
                    <a:pt x="11760" y="28943"/>
                  </a:lnTo>
                  <a:lnTo>
                    <a:pt x="11531" y="94068"/>
                  </a:lnTo>
                  <a:lnTo>
                    <a:pt x="12039" y="291465"/>
                  </a:lnTo>
                  <a:lnTo>
                    <a:pt x="12077" y="488607"/>
                  </a:lnTo>
                  <a:lnTo>
                    <a:pt x="11938" y="499237"/>
                  </a:lnTo>
                  <a:lnTo>
                    <a:pt x="11557" y="511073"/>
                  </a:lnTo>
                  <a:lnTo>
                    <a:pt x="9740" y="546290"/>
                  </a:lnTo>
                  <a:lnTo>
                    <a:pt x="9448" y="576630"/>
                  </a:lnTo>
                  <a:lnTo>
                    <a:pt x="8915" y="586435"/>
                  </a:lnTo>
                  <a:lnTo>
                    <a:pt x="8458" y="591858"/>
                  </a:lnTo>
                  <a:lnTo>
                    <a:pt x="4419" y="616115"/>
                  </a:lnTo>
                  <a:lnTo>
                    <a:pt x="2781" y="633526"/>
                  </a:lnTo>
                  <a:lnTo>
                    <a:pt x="2197" y="651535"/>
                  </a:lnTo>
                  <a:lnTo>
                    <a:pt x="2286" y="669734"/>
                  </a:lnTo>
                  <a:lnTo>
                    <a:pt x="2984" y="706234"/>
                  </a:lnTo>
                  <a:lnTo>
                    <a:pt x="3225" y="775550"/>
                  </a:lnTo>
                  <a:lnTo>
                    <a:pt x="3302" y="1054100"/>
                  </a:lnTo>
                  <a:lnTo>
                    <a:pt x="3797" y="1110107"/>
                  </a:lnTo>
                  <a:lnTo>
                    <a:pt x="4686" y="1150747"/>
                  </a:lnTo>
                  <a:lnTo>
                    <a:pt x="10439" y="1297381"/>
                  </a:lnTo>
                  <a:lnTo>
                    <a:pt x="11480" y="1337830"/>
                  </a:lnTo>
                  <a:lnTo>
                    <a:pt x="12585" y="1428521"/>
                  </a:lnTo>
                  <a:lnTo>
                    <a:pt x="12623" y="1475701"/>
                  </a:lnTo>
                  <a:lnTo>
                    <a:pt x="12039" y="1522526"/>
                  </a:lnTo>
                  <a:lnTo>
                    <a:pt x="11099" y="1549006"/>
                  </a:lnTo>
                  <a:lnTo>
                    <a:pt x="8915" y="1592643"/>
                  </a:lnTo>
                  <a:lnTo>
                    <a:pt x="8547" y="1608264"/>
                  </a:lnTo>
                  <a:lnTo>
                    <a:pt x="8432" y="1629562"/>
                  </a:lnTo>
                  <a:lnTo>
                    <a:pt x="9004" y="1693443"/>
                  </a:lnTo>
                  <a:lnTo>
                    <a:pt x="8610" y="1763014"/>
                  </a:lnTo>
                  <a:lnTo>
                    <a:pt x="9004" y="1785340"/>
                  </a:lnTo>
                  <a:lnTo>
                    <a:pt x="12865" y="1893951"/>
                  </a:lnTo>
                  <a:lnTo>
                    <a:pt x="13271" y="1936191"/>
                  </a:lnTo>
                  <a:lnTo>
                    <a:pt x="12712" y="1971611"/>
                  </a:lnTo>
                  <a:lnTo>
                    <a:pt x="11036" y="2006841"/>
                  </a:lnTo>
                  <a:lnTo>
                    <a:pt x="6337" y="2060092"/>
                  </a:lnTo>
                  <a:lnTo>
                    <a:pt x="4127" y="2097938"/>
                  </a:lnTo>
                  <a:lnTo>
                    <a:pt x="3276" y="2136000"/>
                  </a:lnTo>
                  <a:lnTo>
                    <a:pt x="3314" y="2225306"/>
                  </a:lnTo>
                  <a:lnTo>
                    <a:pt x="3708" y="2338235"/>
                  </a:lnTo>
                  <a:lnTo>
                    <a:pt x="3225" y="2402840"/>
                  </a:lnTo>
                  <a:lnTo>
                    <a:pt x="2489" y="2424214"/>
                  </a:lnTo>
                  <a:lnTo>
                    <a:pt x="685" y="2466695"/>
                  </a:lnTo>
                  <a:lnTo>
                    <a:pt x="368" y="2488209"/>
                  </a:lnTo>
                  <a:lnTo>
                    <a:pt x="0" y="2817317"/>
                  </a:lnTo>
                  <a:lnTo>
                    <a:pt x="368" y="2871216"/>
                  </a:lnTo>
                  <a:lnTo>
                    <a:pt x="939" y="2892704"/>
                  </a:lnTo>
                  <a:lnTo>
                    <a:pt x="2895" y="2935363"/>
                  </a:lnTo>
                  <a:lnTo>
                    <a:pt x="3733" y="2972993"/>
                  </a:lnTo>
                  <a:lnTo>
                    <a:pt x="6337" y="3038183"/>
                  </a:lnTo>
                  <a:lnTo>
                    <a:pt x="6337" y="3161398"/>
                  </a:lnTo>
                  <a:lnTo>
                    <a:pt x="5702" y="3201924"/>
                  </a:lnTo>
                  <a:lnTo>
                    <a:pt x="5054" y="3216808"/>
                  </a:lnTo>
                  <a:lnTo>
                    <a:pt x="4419" y="3224352"/>
                  </a:lnTo>
                  <a:lnTo>
                    <a:pt x="3162" y="3246577"/>
                  </a:lnTo>
                  <a:lnTo>
                    <a:pt x="2540" y="3269107"/>
                  </a:lnTo>
                  <a:lnTo>
                    <a:pt x="2362" y="3291738"/>
                  </a:lnTo>
                  <a:lnTo>
                    <a:pt x="3225" y="3467214"/>
                  </a:lnTo>
                  <a:lnTo>
                    <a:pt x="13233" y="3467773"/>
                  </a:lnTo>
                  <a:lnTo>
                    <a:pt x="13042" y="3394405"/>
                  </a:lnTo>
                  <a:lnTo>
                    <a:pt x="12179" y="3316706"/>
                  </a:lnTo>
                  <a:lnTo>
                    <a:pt x="12293" y="3284156"/>
                  </a:lnTo>
                  <a:lnTo>
                    <a:pt x="13119" y="3251733"/>
                  </a:lnTo>
                  <a:lnTo>
                    <a:pt x="14973" y="3219577"/>
                  </a:lnTo>
                  <a:lnTo>
                    <a:pt x="15430" y="3214052"/>
                  </a:lnTo>
                  <a:lnTo>
                    <a:pt x="16167" y="3190532"/>
                  </a:lnTo>
                  <a:lnTo>
                    <a:pt x="16357" y="3161754"/>
                  </a:lnTo>
                  <a:lnTo>
                    <a:pt x="16256" y="3038729"/>
                  </a:lnTo>
                  <a:lnTo>
                    <a:pt x="14998" y="3005836"/>
                  </a:lnTo>
                  <a:lnTo>
                    <a:pt x="13614" y="2973463"/>
                  </a:lnTo>
                  <a:lnTo>
                    <a:pt x="12827" y="2935617"/>
                  </a:lnTo>
                  <a:lnTo>
                    <a:pt x="10896" y="2892945"/>
                  </a:lnTo>
                  <a:lnTo>
                    <a:pt x="10287" y="2871216"/>
                  </a:lnTo>
                  <a:lnTo>
                    <a:pt x="9804" y="2786430"/>
                  </a:lnTo>
                  <a:lnTo>
                    <a:pt x="10198" y="2488209"/>
                  </a:lnTo>
                  <a:lnTo>
                    <a:pt x="10502" y="2466733"/>
                  </a:lnTo>
                  <a:lnTo>
                    <a:pt x="13042" y="2402840"/>
                  </a:lnTo>
                  <a:lnTo>
                    <a:pt x="13131" y="2123135"/>
                  </a:lnTo>
                  <a:lnTo>
                    <a:pt x="13449" y="2106739"/>
                  </a:lnTo>
                  <a:lnTo>
                    <a:pt x="14211" y="2090915"/>
                  </a:lnTo>
                  <a:lnTo>
                    <a:pt x="15316" y="2075408"/>
                  </a:lnTo>
                  <a:lnTo>
                    <a:pt x="19291" y="2033625"/>
                  </a:lnTo>
                  <a:lnTo>
                    <a:pt x="20967" y="2014054"/>
                  </a:lnTo>
                  <a:lnTo>
                    <a:pt x="22174" y="1994230"/>
                  </a:lnTo>
                  <a:lnTo>
                    <a:pt x="22948" y="1974240"/>
                  </a:lnTo>
                  <a:lnTo>
                    <a:pt x="23329" y="1954149"/>
                  </a:lnTo>
                  <a:close/>
                </a:path>
                <a:path w="2979420" h="3479165">
                  <a:moveTo>
                    <a:pt x="183464" y="1947100"/>
                  </a:moveTo>
                  <a:lnTo>
                    <a:pt x="183438" y="1921700"/>
                  </a:lnTo>
                  <a:lnTo>
                    <a:pt x="183222" y="1909000"/>
                  </a:lnTo>
                  <a:lnTo>
                    <a:pt x="182918" y="1896300"/>
                  </a:lnTo>
                  <a:lnTo>
                    <a:pt x="182638" y="1883600"/>
                  </a:lnTo>
                  <a:lnTo>
                    <a:pt x="181800" y="1858200"/>
                  </a:lnTo>
                  <a:lnTo>
                    <a:pt x="179908" y="1807400"/>
                  </a:lnTo>
                  <a:lnTo>
                    <a:pt x="179057" y="1782000"/>
                  </a:lnTo>
                  <a:lnTo>
                    <a:pt x="178828" y="1769300"/>
                  </a:lnTo>
                  <a:lnTo>
                    <a:pt x="178701" y="1756600"/>
                  </a:lnTo>
                  <a:lnTo>
                    <a:pt x="178689" y="1731200"/>
                  </a:lnTo>
                  <a:lnTo>
                    <a:pt x="178790" y="1718500"/>
                  </a:lnTo>
                  <a:lnTo>
                    <a:pt x="179031" y="1693100"/>
                  </a:lnTo>
                  <a:lnTo>
                    <a:pt x="178981" y="1667700"/>
                  </a:lnTo>
                  <a:lnTo>
                    <a:pt x="178727" y="1642300"/>
                  </a:lnTo>
                  <a:lnTo>
                    <a:pt x="178536" y="1629600"/>
                  </a:lnTo>
                  <a:lnTo>
                    <a:pt x="178562" y="1616900"/>
                  </a:lnTo>
                  <a:lnTo>
                    <a:pt x="178689" y="1591500"/>
                  </a:lnTo>
                  <a:lnTo>
                    <a:pt x="179057" y="1591500"/>
                  </a:lnTo>
                  <a:lnTo>
                    <a:pt x="179336" y="1578800"/>
                  </a:lnTo>
                  <a:lnTo>
                    <a:pt x="179514" y="1578800"/>
                  </a:lnTo>
                  <a:lnTo>
                    <a:pt x="179616" y="1566100"/>
                  </a:lnTo>
                  <a:lnTo>
                    <a:pt x="179793" y="1566100"/>
                  </a:lnTo>
                  <a:lnTo>
                    <a:pt x="181102" y="1540700"/>
                  </a:lnTo>
                  <a:lnTo>
                    <a:pt x="181648" y="1528000"/>
                  </a:lnTo>
                  <a:lnTo>
                    <a:pt x="182003" y="1515300"/>
                  </a:lnTo>
                  <a:lnTo>
                    <a:pt x="182308" y="1489900"/>
                  </a:lnTo>
                  <a:lnTo>
                    <a:pt x="182245" y="1451800"/>
                  </a:lnTo>
                  <a:lnTo>
                    <a:pt x="182092" y="1426400"/>
                  </a:lnTo>
                  <a:lnTo>
                    <a:pt x="182092" y="1413700"/>
                  </a:lnTo>
                  <a:lnTo>
                    <a:pt x="181673" y="1375600"/>
                  </a:lnTo>
                  <a:lnTo>
                    <a:pt x="181165" y="1337500"/>
                  </a:lnTo>
                  <a:lnTo>
                    <a:pt x="180390" y="1299400"/>
                  </a:lnTo>
                  <a:lnTo>
                    <a:pt x="179057" y="1248600"/>
                  </a:lnTo>
                  <a:lnTo>
                    <a:pt x="178879" y="1248600"/>
                  </a:lnTo>
                  <a:lnTo>
                    <a:pt x="178600" y="1235900"/>
                  </a:lnTo>
                  <a:lnTo>
                    <a:pt x="177101" y="1197800"/>
                  </a:lnTo>
                  <a:lnTo>
                    <a:pt x="175704" y="1159700"/>
                  </a:lnTo>
                  <a:lnTo>
                    <a:pt x="174523" y="1121600"/>
                  </a:lnTo>
                  <a:lnTo>
                    <a:pt x="173545" y="1083500"/>
                  </a:lnTo>
                  <a:lnTo>
                    <a:pt x="173088" y="1045400"/>
                  </a:lnTo>
                  <a:lnTo>
                    <a:pt x="173037" y="842200"/>
                  </a:lnTo>
                  <a:lnTo>
                    <a:pt x="173228" y="791400"/>
                  </a:lnTo>
                  <a:lnTo>
                    <a:pt x="173240" y="740600"/>
                  </a:lnTo>
                  <a:lnTo>
                    <a:pt x="173113" y="715200"/>
                  </a:lnTo>
                  <a:lnTo>
                    <a:pt x="172186" y="664400"/>
                  </a:lnTo>
                  <a:lnTo>
                    <a:pt x="172339" y="639000"/>
                  </a:lnTo>
                  <a:lnTo>
                    <a:pt x="173380" y="626300"/>
                  </a:lnTo>
                  <a:lnTo>
                    <a:pt x="175755" y="600900"/>
                  </a:lnTo>
                  <a:lnTo>
                    <a:pt x="177038" y="600900"/>
                  </a:lnTo>
                  <a:lnTo>
                    <a:pt x="178181" y="575500"/>
                  </a:lnTo>
                  <a:lnTo>
                    <a:pt x="178777" y="562800"/>
                  </a:lnTo>
                  <a:lnTo>
                    <a:pt x="179146" y="550100"/>
                  </a:lnTo>
                  <a:lnTo>
                    <a:pt x="179616" y="537400"/>
                  </a:lnTo>
                  <a:lnTo>
                    <a:pt x="180467" y="512000"/>
                  </a:lnTo>
                  <a:lnTo>
                    <a:pt x="181190" y="499300"/>
                  </a:lnTo>
                  <a:lnTo>
                    <a:pt x="181673" y="473900"/>
                  </a:lnTo>
                  <a:lnTo>
                    <a:pt x="181800" y="334200"/>
                  </a:lnTo>
                  <a:lnTo>
                    <a:pt x="181635" y="283400"/>
                  </a:lnTo>
                  <a:lnTo>
                    <a:pt x="181584" y="258000"/>
                  </a:lnTo>
                  <a:lnTo>
                    <a:pt x="181330" y="194500"/>
                  </a:lnTo>
                  <a:lnTo>
                    <a:pt x="181292" y="67500"/>
                  </a:lnTo>
                  <a:lnTo>
                    <a:pt x="181444" y="42100"/>
                  </a:lnTo>
                  <a:lnTo>
                    <a:pt x="181635" y="29400"/>
                  </a:lnTo>
                  <a:lnTo>
                    <a:pt x="171716" y="29400"/>
                  </a:lnTo>
                  <a:lnTo>
                    <a:pt x="171589" y="42100"/>
                  </a:lnTo>
                  <a:lnTo>
                    <a:pt x="171640" y="156400"/>
                  </a:lnTo>
                  <a:lnTo>
                    <a:pt x="171932" y="219900"/>
                  </a:lnTo>
                  <a:lnTo>
                    <a:pt x="171894" y="486600"/>
                  </a:lnTo>
                  <a:lnTo>
                    <a:pt x="171513" y="499300"/>
                  </a:lnTo>
                  <a:lnTo>
                    <a:pt x="170903" y="512000"/>
                  </a:lnTo>
                  <a:lnTo>
                    <a:pt x="170230" y="524700"/>
                  </a:lnTo>
                  <a:lnTo>
                    <a:pt x="169697" y="537400"/>
                  </a:lnTo>
                  <a:lnTo>
                    <a:pt x="169532" y="550100"/>
                  </a:lnTo>
                  <a:lnTo>
                    <a:pt x="169519" y="562800"/>
                  </a:lnTo>
                  <a:lnTo>
                    <a:pt x="169392" y="575500"/>
                  </a:lnTo>
                  <a:lnTo>
                    <a:pt x="168871" y="575500"/>
                  </a:lnTo>
                  <a:lnTo>
                    <a:pt x="168414" y="588200"/>
                  </a:lnTo>
                  <a:lnTo>
                    <a:pt x="167576" y="588200"/>
                  </a:lnTo>
                  <a:lnTo>
                    <a:pt x="166116" y="600900"/>
                  </a:lnTo>
                  <a:lnTo>
                    <a:pt x="165100" y="600900"/>
                  </a:lnTo>
                  <a:lnTo>
                    <a:pt x="164553" y="613600"/>
                  </a:lnTo>
                  <a:lnTo>
                    <a:pt x="164363" y="613600"/>
                  </a:lnTo>
                  <a:lnTo>
                    <a:pt x="162737" y="626300"/>
                  </a:lnTo>
                  <a:lnTo>
                    <a:pt x="162153" y="639000"/>
                  </a:lnTo>
                  <a:lnTo>
                    <a:pt x="162242" y="664400"/>
                  </a:lnTo>
                  <a:lnTo>
                    <a:pt x="162623" y="677100"/>
                  </a:lnTo>
                  <a:lnTo>
                    <a:pt x="163106" y="715200"/>
                  </a:lnTo>
                  <a:lnTo>
                    <a:pt x="163169" y="1020000"/>
                  </a:lnTo>
                  <a:lnTo>
                    <a:pt x="163245" y="1045400"/>
                  </a:lnTo>
                  <a:lnTo>
                    <a:pt x="163449" y="1083500"/>
                  </a:lnTo>
                  <a:lnTo>
                    <a:pt x="163537" y="1096200"/>
                  </a:lnTo>
                  <a:lnTo>
                    <a:pt x="164274" y="1134300"/>
                  </a:lnTo>
                  <a:lnTo>
                    <a:pt x="165506" y="1172400"/>
                  </a:lnTo>
                  <a:lnTo>
                    <a:pt x="168681" y="1248600"/>
                  </a:lnTo>
                  <a:lnTo>
                    <a:pt x="168871" y="1248600"/>
                  </a:lnTo>
                  <a:lnTo>
                    <a:pt x="169049" y="1261300"/>
                  </a:lnTo>
                  <a:lnTo>
                    <a:pt x="169786" y="1274000"/>
                  </a:lnTo>
                  <a:lnTo>
                    <a:pt x="170446" y="1299400"/>
                  </a:lnTo>
                  <a:lnTo>
                    <a:pt x="171018" y="1312100"/>
                  </a:lnTo>
                  <a:lnTo>
                    <a:pt x="171437" y="1337500"/>
                  </a:lnTo>
                  <a:lnTo>
                    <a:pt x="171767" y="1350200"/>
                  </a:lnTo>
                  <a:lnTo>
                    <a:pt x="172046" y="1375600"/>
                  </a:lnTo>
                  <a:lnTo>
                    <a:pt x="172275" y="1388300"/>
                  </a:lnTo>
                  <a:lnTo>
                    <a:pt x="172453" y="1413700"/>
                  </a:lnTo>
                  <a:lnTo>
                    <a:pt x="172580" y="1464500"/>
                  </a:lnTo>
                  <a:lnTo>
                    <a:pt x="171983" y="1515300"/>
                  </a:lnTo>
                  <a:lnTo>
                    <a:pt x="169786" y="1566100"/>
                  </a:lnTo>
                  <a:lnTo>
                    <a:pt x="169418" y="1578800"/>
                  </a:lnTo>
                  <a:lnTo>
                    <a:pt x="168960" y="1591500"/>
                  </a:lnTo>
                  <a:lnTo>
                    <a:pt x="168681" y="1591500"/>
                  </a:lnTo>
                  <a:lnTo>
                    <a:pt x="168579" y="1604200"/>
                  </a:lnTo>
                  <a:lnTo>
                    <a:pt x="168681" y="1642300"/>
                  </a:lnTo>
                  <a:lnTo>
                    <a:pt x="168948" y="1667700"/>
                  </a:lnTo>
                  <a:lnTo>
                    <a:pt x="169049" y="1693100"/>
                  </a:lnTo>
                  <a:lnTo>
                    <a:pt x="168770" y="1718500"/>
                  </a:lnTo>
                  <a:lnTo>
                    <a:pt x="168770" y="1731200"/>
                  </a:lnTo>
                  <a:lnTo>
                    <a:pt x="168783" y="1769300"/>
                  </a:lnTo>
                  <a:lnTo>
                    <a:pt x="169049" y="1782000"/>
                  </a:lnTo>
                  <a:lnTo>
                    <a:pt x="169722" y="1794700"/>
                  </a:lnTo>
                  <a:lnTo>
                    <a:pt x="170548" y="1820100"/>
                  </a:lnTo>
                  <a:lnTo>
                    <a:pt x="171399" y="1845500"/>
                  </a:lnTo>
                  <a:lnTo>
                    <a:pt x="172453" y="1870900"/>
                  </a:lnTo>
                  <a:lnTo>
                    <a:pt x="172910" y="1883600"/>
                  </a:lnTo>
                  <a:lnTo>
                    <a:pt x="173316" y="1934400"/>
                  </a:lnTo>
                  <a:lnTo>
                    <a:pt x="172758" y="1959800"/>
                  </a:lnTo>
                  <a:lnTo>
                    <a:pt x="171081" y="1997900"/>
                  </a:lnTo>
                  <a:lnTo>
                    <a:pt x="168046" y="2036000"/>
                  </a:lnTo>
                  <a:lnTo>
                    <a:pt x="167576" y="2036000"/>
                  </a:lnTo>
                  <a:lnTo>
                    <a:pt x="167030" y="2048700"/>
                  </a:lnTo>
                  <a:lnTo>
                    <a:pt x="166382" y="2048700"/>
                  </a:lnTo>
                  <a:lnTo>
                    <a:pt x="164172" y="2086800"/>
                  </a:lnTo>
                  <a:lnTo>
                    <a:pt x="163322" y="2124900"/>
                  </a:lnTo>
                  <a:lnTo>
                    <a:pt x="163360" y="2226500"/>
                  </a:lnTo>
                  <a:lnTo>
                    <a:pt x="163512" y="2264600"/>
                  </a:lnTo>
                  <a:lnTo>
                    <a:pt x="163715" y="2302700"/>
                  </a:lnTo>
                  <a:lnTo>
                    <a:pt x="163652" y="2353500"/>
                  </a:lnTo>
                  <a:lnTo>
                    <a:pt x="163449" y="2378900"/>
                  </a:lnTo>
                  <a:lnTo>
                    <a:pt x="163271" y="2391600"/>
                  </a:lnTo>
                  <a:lnTo>
                    <a:pt x="162445" y="2417000"/>
                  </a:lnTo>
                  <a:lnTo>
                    <a:pt x="161480" y="2442400"/>
                  </a:lnTo>
                  <a:lnTo>
                    <a:pt x="160642" y="2455100"/>
                  </a:lnTo>
                  <a:lnTo>
                    <a:pt x="160324" y="2480500"/>
                  </a:lnTo>
                  <a:lnTo>
                    <a:pt x="160324" y="2582100"/>
                  </a:lnTo>
                  <a:lnTo>
                    <a:pt x="159956" y="2709100"/>
                  </a:lnTo>
                  <a:lnTo>
                    <a:pt x="160058" y="2836100"/>
                  </a:lnTo>
                  <a:lnTo>
                    <a:pt x="160235" y="2848800"/>
                  </a:lnTo>
                  <a:lnTo>
                    <a:pt x="160235" y="2861500"/>
                  </a:lnTo>
                  <a:lnTo>
                    <a:pt x="160820" y="2886900"/>
                  </a:lnTo>
                  <a:lnTo>
                    <a:pt x="162725" y="2925000"/>
                  </a:lnTo>
                  <a:lnTo>
                    <a:pt x="163271" y="2950400"/>
                  </a:lnTo>
                  <a:lnTo>
                    <a:pt x="163639" y="2963100"/>
                  </a:lnTo>
                  <a:lnTo>
                    <a:pt x="164338" y="2988500"/>
                  </a:lnTo>
                  <a:lnTo>
                    <a:pt x="165112" y="3001200"/>
                  </a:lnTo>
                  <a:lnTo>
                    <a:pt x="165747" y="3026600"/>
                  </a:lnTo>
                  <a:lnTo>
                    <a:pt x="166027" y="3026600"/>
                  </a:lnTo>
                  <a:lnTo>
                    <a:pt x="166116" y="3039300"/>
                  </a:lnTo>
                  <a:lnTo>
                    <a:pt x="166001" y="3166300"/>
                  </a:lnTo>
                  <a:lnTo>
                    <a:pt x="165747" y="3179000"/>
                  </a:lnTo>
                  <a:lnTo>
                    <a:pt x="165557" y="3191700"/>
                  </a:lnTo>
                  <a:lnTo>
                    <a:pt x="165379" y="3191700"/>
                  </a:lnTo>
                  <a:lnTo>
                    <a:pt x="165100" y="3204400"/>
                  </a:lnTo>
                  <a:lnTo>
                    <a:pt x="164731" y="3217100"/>
                  </a:lnTo>
                  <a:lnTo>
                    <a:pt x="164185" y="3217100"/>
                  </a:lnTo>
                  <a:lnTo>
                    <a:pt x="162928" y="3242500"/>
                  </a:lnTo>
                  <a:lnTo>
                    <a:pt x="162318" y="3267900"/>
                  </a:lnTo>
                  <a:lnTo>
                    <a:pt x="162128" y="3280600"/>
                  </a:lnTo>
                  <a:lnTo>
                    <a:pt x="162166" y="3306000"/>
                  </a:lnTo>
                  <a:lnTo>
                    <a:pt x="162293" y="3331400"/>
                  </a:lnTo>
                  <a:lnTo>
                    <a:pt x="162445" y="3356800"/>
                  </a:lnTo>
                  <a:lnTo>
                    <a:pt x="162623" y="3382200"/>
                  </a:lnTo>
                  <a:lnTo>
                    <a:pt x="162902" y="3433000"/>
                  </a:lnTo>
                  <a:lnTo>
                    <a:pt x="162991" y="3458400"/>
                  </a:lnTo>
                  <a:lnTo>
                    <a:pt x="172999" y="3458400"/>
                  </a:lnTo>
                  <a:lnTo>
                    <a:pt x="172935" y="3407600"/>
                  </a:lnTo>
                  <a:lnTo>
                    <a:pt x="172808" y="3382200"/>
                  </a:lnTo>
                  <a:lnTo>
                    <a:pt x="172351" y="3356800"/>
                  </a:lnTo>
                  <a:lnTo>
                    <a:pt x="172351" y="3344100"/>
                  </a:lnTo>
                  <a:lnTo>
                    <a:pt x="172288" y="3280600"/>
                  </a:lnTo>
                  <a:lnTo>
                    <a:pt x="173113" y="3242500"/>
                  </a:lnTo>
                  <a:lnTo>
                    <a:pt x="174929" y="3217100"/>
                  </a:lnTo>
                  <a:lnTo>
                    <a:pt x="175387" y="3204400"/>
                  </a:lnTo>
                  <a:lnTo>
                    <a:pt x="175564" y="3204400"/>
                  </a:lnTo>
                  <a:lnTo>
                    <a:pt x="176034" y="3191700"/>
                  </a:lnTo>
                  <a:lnTo>
                    <a:pt x="176377" y="3166300"/>
                  </a:lnTo>
                  <a:lnTo>
                    <a:pt x="176301" y="3039300"/>
                  </a:lnTo>
                  <a:lnTo>
                    <a:pt x="176212" y="3026600"/>
                  </a:lnTo>
                  <a:lnTo>
                    <a:pt x="175933" y="3026600"/>
                  </a:lnTo>
                  <a:lnTo>
                    <a:pt x="175247" y="3001200"/>
                  </a:lnTo>
                  <a:lnTo>
                    <a:pt x="174459" y="2988500"/>
                  </a:lnTo>
                  <a:lnTo>
                    <a:pt x="173456" y="2950400"/>
                  </a:lnTo>
                  <a:lnTo>
                    <a:pt x="172961" y="2925000"/>
                  </a:lnTo>
                  <a:lnTo>
                    <a:pt x="172008" y="2912300"/>
                  </a:lnTo>
                  <a:lnTo>
                    <a:pt x="171030" y="2886900"/>
                  </a:lnTo>
                  <a:lnTo>
                    <a:pt x="170434" y="2861500"/>
                  </a:lnTo>
                  <a:lnTo>
                    <a:pt x="170078" y="2810700"/>
                  </a:lnTo>
                  <a:lnTo>
                    <a:pt x="169964" y="2709100"/>
                  </a:lnTo>
                  <a:lnTo>
                    <a:pt x="170281" y="2582100"/>
                  </a:lnTo>
                  <a:lnTo>
                    <a:pt x="170332" y="2480500"/>
                  </a:lnTo>
                  <a:lnTo>
                    <a:pt x="170637" y="2455100"/>
                  </a:lnTo>
                  <a:lnTo>
                    <a:pt x="171450" y="2442400"/>
                  </a:lnTo>
                  <a:lnTo>
                    <a:pt x="172415" y="2417000"/>
                  </a:lnTo>
                  <a:lnTo>
                    <a:pt x="173177" y="2391600"/>
                  </a:lnTo>
                  <a:lnTo>
                    <a:pt x="173278" y="2378900"/>
                  </a:lnTo>
                  <a:lnTo>
                    <a:pt x="173367" y="2302700"/>
                  </a:lnTo>
                  <a:lnTo>
                    <a:pt x="173278" y="2112200"/>
                  </a:lnTo>
                  <a:lnTo>
                    <a:pt x="173596" y="2099500"/>
                  </a:lnTo>
                  <a:lnTo>
                    <a:pt x="174371" y="2086800"/>
                  </a:lnTo>
                  <a:lnTo>
                    <a:pt x="175501" y="2074100"/>
                  </a:lnTo>
                  <a:lnTo>
                    <a:pt x="177406" y="2048700"/>
                  </a:lnTo>
                  <a:lnTo>
                    <a:pt x="177774" y="2048700"/>
                  </a:lnTo>
                  <a:lnTo>
                    <a:pt x="179425" y="2023300"/>
                  </a:lnTo>
                  <a:lnTo>
                    <a:pt x="181140" y="2010600"/>
                  </a:lnTo>
                  <a:lnTo>
                    <a:pt x="182346" y="1985200"/>
                  </a:lnTo>
                  <a:lnTo>
                    <a:pt x="183095" y="1972500"/>
                  </a:lnTo>
                  <a:lnTo>
                    <a:pt x="183464" y="1947100"/>
                  </a:lnTo>
                  <a:close/>
                </a:path>
                <a:path w="2979420" h="3479165">
                  <a:moveTo>
                    <a:pt x="346481" y="366522"/>
                  </a:moveTo>
                  <a:lnTo>
                    <a:pt x="346087" y="343687"/>
                  </a:lnTo>
                  <a:lnTo>
                    <a:pt x="342874" y="275844"/>
                  </a:lnTo>
                  <a:lnTo>
                    <a:pt x="338391" y="200647"/>
                  </a:lnTo>
                  <a:lnTo>
                    <a:pt x="336905" y="162902"/>
                  </a:lnTo>
                  <a:lnTo>
                    <a:pt x="336804" y="122758"/>
                  </a:lnTo>
                  <a:lnTo>
                    <a:pt x="338251" y="95351"/>
                  </a:lnTo>
                  <a:lnTo>
                    <a:pt x="340855" y="56045"/>
                  </a:lnTo>
                  <a:lnTo>
                    <a:pt x="341858" y="29210"/>
                  </a:lnTo>
                  <a:lnTo>
                    <a:pt x="341858" y="25717"/>
                  </a:lnTo>
                  <a:lnTo>
                    <a:pt x="330009" y="26187"/>
                  </a:lnTo>
                  <a:lnTo>
                    <a:pt x="328803" y="47993"/>
                  </a:lnTo>
                  <a:lnTo>
                    <a:pt x="325983" y="91389"/>
                  </a:lnTo>
                  <a:lnTo>
                    <a:pt x="324510" y="124968"/>
                  </a:lnTo>
                  <a:lnTo>
                    <a:pt x="324307" y="142494"/>
                  </a:lnTo>
                  <a:lnTo>
                    <a:pt x="324485" y="160045"/>
                  </a:lnTo>
                  <a:lnTo>
                    <a:pt x="324967" y="177558"/>
                  </a:lnTo>
                  <a:lnTo>
                    <a:pt x="325704" y="194983"/>
                  </a:lnTo>
                  <a:lnTo>
                    <a:pt x="330377" y="275488"/>
                  </a:lnTo>
                  <a:lnTo>
                    <a:pt x="310222" y="274497"/>
                  </a:lnTo>
                  <a:lnTo>
                    <a:pt x="303479" y="274015"/>
                  </a:lnTo>
                  <a:lnTo>
                    <a:pt x="283464" y="273304"/>
                  </a:lnTo>
                  <a:lnTo>
                    <a:pt x="263639" y="273735"/>
                  </a:lnTo>
                  <a:lnTo>
                    <a:pt x="223862" y="275945"/>
                  </a:lnTo>
                  <a:lnTo>
                    <a:pt x="181813" y="278612"/>
                  </a:lnTo>
                  <a:lnTo>
                    <a:pt x="181813" y="290830"/>
                  </a:lnTo>
                  <a:lnTo>
                    <a:pt x="233680" y="287312"/>
                  </a:lnTo>
                  <a:lnTo>
                    <a:pt x="255409" y="286016"/>
                  </a:lnTo>
                  <a:lnTo>
                    <a:pt x="277139" y="285419"/>
                  </a:lnTo>
                  <a:lnTo>
                    <a:pt x="298246" y="286143"/>
                  </a:lnTo>
                  <a:lnTo>
                    <a:pt x="323037" y="287578"/>
                  </a:lnTo>
                  <a:lnTo>
                    <a:pt x="331101" y="287883"/>
                  </a:lnTo>
                  <a:lnTo>
                    <a:pt x="332486" y="311569"/>
                  </a:lnTo>
                  <a:lnTo>
                    <a:pt x="333717" y="335864"/>
                  </a:lnTo>
                  <a:lnTo>
                    <a:pt x="334251" y="360108"/>
                  </a:lnTo>
                  <a:lnTo>
                    <a:pt x="333502" y="383641"/>
                  </a:lnTo>
                  <a:lnTo>
                    <a:pt x="332574" y="399364"/>
                  </a:lnTo>
                  <a:lnTo>
                    <a:pt x="331939" y="415137"/>
                  </a:lnTo>
                  <a:lnTo>
                    <a:pt x="329552" y="522224"/>
                  </a:lnTo>
                  <a:lnTo>
                    <a:pt x="329158" y="545719"/>
                  </a:lnTo>
                  <a:lnTo>
                    <a:pt x="329057" y="577367"/>
                  </a:lnTo>
                  <a:lnTo>
                    <a:pt x="330936" y="664819"/>
                  </a:lnTo>
                  <a:lnTo>
                    <a:pt x="331558" y="713066"/>
                  </a:lnTo>
                  <a:lnTo>
                    <a:pt x="331838" y="969860"/>
                  </a:lnTo>
                  <a:lnTo>
                    <a:pt x="332028" y="993279"/>
                  </a:lnTo>
                  <a:lnTo>
                    <a:pt x="331851" y="1004912"/>
                  </a:lnTo>
                  <a:lnTo>
                    <a:pt x="331368" y="1014806"/>
                  </a:lnTo>
                  <a:lnTo>
                    <a:pt x="329857" y="1034351"/>
                  </a:lnTo>
                  <a:lnTo>
                    <a:pt x="329285" y="1044244"/>
                  </a:lnTo>
                  <a:lnTo>
                    <a:pt x="328561" y="1071968"/>
                  </a:lnTo>
                  <a:lnTo>
                    <a:pt x="328434" y="1117003"/>
                  </a:lnTo>
                  <a:lnTo>
                    <a:pt x="329374" y="1333690"/>
                  </a:lnTo>
                  <a:lnTo>
                    <a:pt x="329399" y="1673733"/>
                  </a:lnTo>
                  <a:lnTo>
                    <a:pt x="328980" y="1697329"/>
                  </a:lnTo>
                  <a:lnTo>
                    <a:pt x="327723" y="1724050"/>
                  </a:lnTo>
                  <a:lnTo>
                    <a:pt x="324751" y="1770227"/>
                  </a:lnTo>
                  <a:lnTo>
                    <a:pt x="324104" y="1785239"/>
                  </a:lnTo>
                  <a:lnTo>
                    <a:pt x="323773" y="1800504"/>
                  </a:lnTo>
                  <a:lnTo>
                    <a:pt x="323761" y="1822411"/>
                  </a:lnTo>
                  <a:lnTo>
                    <a:pt x="324688" y="1893582"/>
                  </a:lnTo>
                  <a:lnTo>
                    <a:pt x="324256" y="1937677"/>
                  </a:lnTo>
                  <a:lnTo>
                    <a:pt x="322656" y="2012467"/>
                  </a:lnTo>
                  <a:lnTo>
                    <a:pt x="322122" y="2068093"/>
                  </a:lnTo>
                  <a:lnTo>
                    <a:pt x="322846" y="2117140"/>
                  </a:lnTo>
                  <a:lnTo>
                    <a:pt x="322681" y="2139658"/>
                  </a:lnTo>
                  <a:lnTo>
                    <a:pt x="321754" y="2161730"/>
                  </a:lnTo>
                  <a:lnTo>
                    <a:pt x="320573" y="2185886"/>
                  </a:lnTo>
                  <a:lnTo>
                    <a:pt x="319913" y="2222182"/>
                  </a:lnTo>
                  <a:lnTo>
                    <a:pt x="320548" y="2349944"/>
                  </a:lnTo>
                  <a:lnTo>
                    <a:pt x="321373" y="2420670"/>
                  </a:lnTo>
                  <a:lnTo>
                    <a:pt x="322021" y="2449436"/>
                  </a:lnTo>
                  <a:lnTo>
                    <a:pt x="324472" y="2512669"/>
                  </a:lnTo>
                  <a:lnTo>
                    <a:pt x="325120" y="2573337"/>
                  </a:lnTo>
                  <a:lnTo>
                    <a:pt x="325564" y="2592730"/>
                  </a:lnTo>
                  <a:lnTo>
                    <a:pt x="326212" y="2612098"/>
                  </a:lnTo>
                  <a:lnTo>
                    <a:pt x="327837" y="2649626"/>
                  </a:lnTo>
                  <a:lnTo>
                    <a:pt x="328980" y="2685783"/>
                  </a:lnTo>
                  <a:lnTo>
                    <a:pt x="329552" y="2713621"/>
                  </a:lnTo>
                  <a:lnTo>
                    <a:pt x="329869" y="2740710"/>
                  </a:lnTo>
                  <a:lnTo>
                    <a:pt x="329946" y="2795181"/>
                  </a:lnTo>
                  <a:lnTo>
                    <a:pt x="329831" y="2859722"/>
                  </a:lnTo>
                  <a:lnTo>
                    <a:pt x="329971" y="2890901"/>
                  </a:lnTo>
                  <a:lnTo>
                    <a:pt x="329819" y="2902280"/>
                  </a:lnTo>
                  <a:lnTo>
                    <a:pt x="329463" y="2913481"/>
                  </a:lnTo>
                  <a:lnTo>
                    <a:pt x="328866" y="2924175"/>
                  </a:lnTo>
                  <a:lnTo>
                    <a:pt x="327329" y="2945358"/>
                  </a:lnTo>
                  <a:lnTo>
                    <a:pt x="326898" y="2956217"/>
                  </a:lnTo>
                  <a:lnTo>
                    <a:pt x="326910" y="2967990"/>
                  </a:lnTo>
                  <a:lnTo>
                    <a:pt x="327609" y="2991485"/>
                  </a:lnTo>
                  <a:lnTo>
                    <a:pt x="328460" y="3011068"/>
                  </a:lnTo>
                  <a:lnTo>
                    <a:pt x="329006" y="3037167"/>
                  </a:lnTo>
                  <a:lnTo>
                    <a:pt x="329171" y="3115741"/>
                  </a:lnTo>
                  <a:lnTo>
                    <a:pt x="329603" y="3139071"/>
                  </a:lnTo>
                  <a:lnTo>
                    <a:pt x="330314" y="3162338"/>
                  </a:lnTo>
                  <a:lnTo>
                    <a:pt x="331393" y="3191179"/>
                  </a:lnTo>
                  <a:lnTo>
                    <a:pt x="331635" y="3218675"/>
                  </a:lnTo>
                  <a:lnTo>
                    <a:pt x="331317" y="3237852"/>
                  </a:lnTo>
                  <a:lnTo>
                    <a:pt x="330631" y="3257042"/>
                  </a:lnTo>
                  <a:lnTo>
                    <a:pt x="329653" y="3276358"/>
                  </a:lnTo>
                  <a:lnTo>
                    <a:pt x="328993" y="3294443"/>
                  </a:lnTo>
                  <a:lnTo>
                    <a:pt x="328828" y="3312591"/>
                  </a:lnTo>
                  <a:lnTo>
                    <a:pt x="329285" y="3363836"/>
                  </a:lnTo>
                  <a:lnTo>
                    <a:pt x="328917" y="3469602"/>
                  </a:lnTo>
                  <a:lnTo>
                    <a:pt x="341401" y="3469792"/>
                  </a:lnTo>
                  <a:lnTo>
                    <a:pt x="341579" y="3440747"/>
                  </a:lnTo>
                  <a:lnTo>
                    <a:pt x="341122" y="3358692"/>
                  </a:lnTo>
                  <a:lnTo>
                    <a:pt x="341490" y="3355479"/>
                  </a:lnTo>
                  <a:lnTo>
                    <a:pt x="341490" y="3348952"/>
                  </a:lnTo>
                  <a:lnTo>
                    <a:pt x="341553" y="3327146"/>
                  </a:lnTo>
                  <a:lnTo>
                    <a:pt x="341807" y="3305403"/>
                  </a:lnTo>
                  <a:lnTo>
                    <a:pt x="342341" y="3283762"/>
                  </a:lnTo>
                  <a:lnTo>
                    <a:pt x="343890" y="3246526"/>
                  </a:lnTo>
                  <a:lnTo>
                    <a:pt x="344233" y="3230880"/>
                  </a:lnTo>
                  <a:lnTo>
                    <a:pt x="344284" y="3215259"/>
                  </a:lnTo>
                  <a:lnTo>
                    <a:pt x="343877" y="3191446"/>
                  </a:lnTo>
                  <a:lnTo>
                    <a:pt x="342353" y="3151060"/>
                  </a:lnTo>
                  <a:lnTo>
                    <a:pt x="341845" y="3127972"/>
                  </a:lnTo>
                  <a:lnTo>
                    <a:pt x="341680" y="3104819"/>
                  </a:lnTo>
                  <a:lnTo>
                    <a:pt x="341706" y="3048114"/>
                  </a:lnTo>
                  <a:lnTo>
                    <a:pt x="340690" y="3001594"/>
                  </a:lnTo>
                  <a:lnTo>
                    <a:pt x="339648" y="2970809"/>
                  </a:lnTo>
                  <a:lnTo>
                    <a:pt x="339598" y="2959570"/>
                  </a:lnTo>
                  <a:lnTo>
                    <a:pt x="339928" y="2948406"/>
                  </a:lnTo>
                  <a:lnTo>
                    <a:pt x="341972" y="2917317"/>
                  </a:lnTo>
                  <a:lnTo>
                    <a:pt x="342315" y="2906776"/>
                  </a:lnTo>
                  <a:lnTo>
                    <a:pt x="342506" y="2811754"/>
                  </a:lnTo>
                  <a:lnTo>
                    <a:pt x="342950" y="2764574"/>
                  </a:lnTo>
                  <a:lnTo>
                    <a:pt x="342976" y="2740977"/>
                  </a:lnTo>
                  <a:lnTo>
                    <a:pt x="342404" y="2703690"/>
                  </a:lnTo>
                  <a:lnTo>
                    <a:pt x="341299" y="2666263"/>
                  </a:lnTo>
                  <a:lnTo>
                    <a:pt x="338582" y="2591714"/>
                  </a:lnTo>
                  <a:lnTo>
                    <a:pt x="337172" y="2505608"/>
                  </a:lnTo>
                  <a:lnTo>
                    <a:pt x="335343" y="2463457"/>
                  </a:lnTo>
                  <a:lnTo>
                    <a:pt x="334606" y="2442083"/>
                  </a:lnTo>
                  <a:lnTo>
                    <a:pt x="333044" y="2346883"/>
                  </a:lnTo>
                  <a:lnTo>
                    <a:pt x="332498" y="2203805"/>
                  </a:lnTo>
                  <a:lnTo>
                    <a:pt x="332841" y="2191562"/>
                  </a:lnTo>
                  <a:lnTo>
                    <a:pt x="334886" y="2155482"/>
                  </a:lnTo>
                  <a:lnTo>
                    <a:pt x="335457" y="2133981"/>
                  </a:lnTo>
                  <a:lnTo>
                    <a:pt x="335457" y="2112137"/>
                  </a:lnTo>
                  <a:lnTo>
                    <a:pt x="334606" y="2049983"/>
                  </a:lnTo>
                  <a:lnTo>
                    <a:pt x="334657" y="2031555"/>
                  </a:lnTo>
                  <a:lnTo>
                    <a:pt x="334937" y="2013242"/>
                  </a:lnTo>
                  <a:lnTo>
                    <a:pt x="335445" y="1994877"/>
                  </a:lnTo>
                  <a:lnTo>
                    <a:pt x="336854" y="1957247"/>
                  </a:lnTo>
                  <a:lnTo>
                    <a:pt x="337185" y="1938197"/>
                  </a:lnTo>
                  <a:lnTo>
                    <a:pt x="337083" y="1890280"/>
                  </a:lnTo>
                  <a:lnTo>
                    <a:pt x="336296" y="1822881"/>
                  </a:lnTo>
                  <a:lnTo>
                    <a:pt x="336346" y="1800415"/>
                  </a:lnTo>
                  <a:lnTo>
                    <a:pt x="336702" y="1785137"/>
                  </a:lnTo>
                  <a:lnTo>
                    <a:pt x="337413" y="1770126"/>
                  </a:lnTo>
                  <a:lnTo>
                    <a:pt x="340855" y="1717802"/>
                  </a:lnTo>
                  <a:lnTo>
                    <a:pt x="341655" y="1695919"/>
                  </a:lnTo>
                  <a:lnTo>
                    <a:pt x="341998" y="1673987"/>
                  </a:lnTo>
                  <a:lnTo>
                    <a:pt x="342049" y="1236840"/>
                  </a:lnTo>
                  <a:lnTo>
                    <a:pt x="341858" y="1201166"/>
                  </a:lnTo>
                  <a:lnTo>
                    <a:pt x="341109" y="1129677"/>
                  </a:lnTo>
                  <a:lnTo>
                    <a:pt x="341033" y="1089812"/>
                  </a:lnTo>
                  <a:lnTo>
                    <a:pt x="341210" y="1085773"/>
                  </a:lnTo>
                  <a:lnTo>
                    <a:pt x="341680" y="1051128"/>
                  </a:lnTo>
                  <a:lnTo>
                    <a:pt x="342163" y="1041133"/>
                  </a:lnTo>
                  <a:lnTo>
                    <a:pt x="343700" y="1021435"/>
                  </a:lnTo>
                  <a:lnTo>
                    <a:pt x="344246" y="1011440"/>
                  </a:lnTo>
                  <a:lnTo>
                    <a:pt x="344487" y="999045"/>
                  </a:lnTo>
                  <a:lnTo>
                    <a:pt x="343966" y="718451"/>
                  </a:lnTo>
                  <a:lnTo>
                    <a:pt x="343509" y="675855"/>
                  </a:lnTo>
                  <a:lnTo>
                    <a:pt x="341401" y="584784"/>
                  </a:lnTo>
                  <a:lnTo>
                    <a:pt x="341490" y="552869"/>
                  </a:lnTo>
                  <a:lnTo>
                    <a:pt x="342315" y="505866"/>
                  </a:lnTo>
                  <a:lnTo>
                    <a:pt x="344322" y="418071"/>
                  </a:lnTo>
                  <a:lnTo>
                    <a:pt x="344893" y="403821"/>
                  </a:lnTo>
                  <a:lnTo>
                    <a:pt x="345719" y="389610"/>
                  </a:lnTo>
                  <a:lnTo>
                    <a:pt x="346481" y="366522"/>
                  </a:lnTo>
                  <a:close/>
                </a:path>
                <a:path w="2979420" h="3479165">
                  <a:moveTo>
                    <a:pt x="494931" y="277876"/>
                  </a:moveTo>
                  <a:lnTo>
                    <a:pt x="465721" y="278511"/>
                  </a:lnTo>
                  <a:lnTo>
                    <a:pt x="445325" y="278422"/>
                  </a:lnTo>
                  <a:lnTo>
                    <a:pt x="404495" y="277596"/>
                  </a:lnTo>
                  <a:lnTo>
                    <a:pt x="384098" y="277050"/>
                  </a:lnTo>
                  <a:lnTo>
                    <a:pt x="342963" y="276034"/>
                  </a:lnTo>
                  <a:lnTo>
                    <a:pt x="343598" y="288340"/>
                  </a:lnTo>
                  <a:lnTo>
                    <a:pt x="418630" y="290271"/>
                  </a:lnTo>
                  <a:lnTo>
                    <a:pt x="439051" y="290677"/>
                  </a:lnTo>
                  <a:lnTo>
                    <a:pt x="468363" y="290779"/>
                  </a:lnTo>
                  <a:lnTo>
                    <a:pt x="494931" y="290182"/>
                  </a:lnTo>
                  <a:lnTo>
                    <a:pt x="494931" y="277876"/>
                  </a:lnTo>
                  <a:close/>
                </a:path>
                <a:path w="2979420" h="3479165">
                  <a:moveTo>
                    <a:pt x="823607" y="275132"/>
                  </a:moveTo>
                  <a:lnTo>
                    <a:pt x="675309" y="275132"/>
                  </a:lnTo>
                  <a:lnTo>
                    <a:pt x="675170" y="269887"/>
                  </a:lnTo>
                  <a:lnTo>
                    <a:pt x="674903" y="269887"/>
                  </a:lnTo>
                  <a:lnTo>
                    <a:pt x="672744" y="231787"/>
                  </a:lnTo>
                  <a:lnTo>
                    <a:pt x="670661" y="193687"/>
                  </a:lnTo>
                  <a:lnTo>
                    <a:pt x="669175" y="168287"/>
                  </a:lnTo>
                  <a:lnTo>
                    <a:pt x="668947" y="142887"/>
                  </a:lnTo>
                  <a:lnTo>
                    <a:pt x="668832" y="117487"/>
                  </a:lnTo>
                  <a:lnTo>
                    <a:pt x="669899" y="92087"/>
                  </a:lnTo>
                  <a:lnTo>
                    <a:pt x="672795" y="53987"/>
                  </a:lnTo>
                  <a:lnTo>
                    <a:pt x="673709" y="28587"/>
                  </a:lnTo>
                  <a:lnTo>
                    <a:pt x="673887" y="28587"/>
                  </a:lnTo>
                  <a:lnTo>
                    <a:pt x="673976" y="15887"/>
                  </a:lnTo>
                  <a:lnTo>
                    <a:pt x="662317" y="15887"/>
                  </a:lnTo>
                  <a:lnTo>
                    <a:pt x="661123" y="41287"/>
                  </a:lnTo>
                  <a:lnTo>
                    <a:pt x="658190" y="79387"/>
                  </a:lnTo>
                  <a:lnTo>
                    <a:pt x="656805" y="104787"/>
                  </a:lnTo>
                  <a:lnTo>
                    <a:pt x="656805" y="117487"/>
                  </a:lnTo>
                  <a:lnTo>
                    <a:pt x="656437" y="130187"/>
                  </a:lnTo>
                  <a:lnTo>
                    <a:pt x="656450" y="142887"/>
                  </a:lnTo>
                  <a:lnTo>
                    <a:pt x="656717" y="155587"/>
                  </a:lnTo>
                  <a:lnTo>
                    <a:pt x="657186" y="168287"/>
                  </a:lnTo>
                  <a:lnTo>
                    <a:pt x="657821" y="193687"/>
                  </a:lnTo>
                  <a:lnTo>
                    <a:pt x="658888" y="206387"/>
                  </a:lnTo>
                  <a:lnTo>
                    <a:pt x="660095" y="231787"/>
                  </a:lnTo>
                  <a:lnTo>
                    <a:pt x="661327" y="244487"/>
                  </a:lnTo>
                  <a:lnTo>
                    <a:pt x="662901" y="279438"/>
                  </a:lnTo>
                  <a:lnTo>
                    <a:pt x="662686" y="275666"/>
                  </a:lnTo>
                  <a:lnTo>
                    <a:pt x="607466" y="275793"/>
                  </a:lnTo>
                  <a:lnTo>
                    <a:pt x="552310" y="276402"/>
                  </a:lnTo>
                  <a:lnTo>
                    <a:pt x="504952" y="277685"/>
                  </a:lnTo>
                  <a:lnTo>
                    <a:pt x="504825" y="174218"/>
                  </a:lnTo>
                  <a:lnTo>
                    <a:pt x="505485" y="126161"/>
                  </a:lnTo>
                  <a:lnTo>
                    <a:pt x="510400" y="51600"/>
                  </a:lnTo>
                  <a:lnTo>
                    <a:pt x="511454" y="27012"/>
                  </a:lnTo>
                  <a:lnTo>
                    <a:pt x="511365" y="24803"/>
                  </a:lnTo>
                  <a:lnTo>
                    <a:pt x="511454" y="22504"/>
                  </a:lnTo>
                  <a:lnTo>
                    <a:pt x="501726" y="22136"/>
                  </a:lnTo>
                  <a:lnTo>
                    <a:pt x="501624" y="29311"/>
                  </a:lnTo>
                  <a:lnTo>
                    <a:pt x="500583" y="52311"/>
                  </a:lnTo>
                  <a:lnTo>
                    <a:pt x="497293" y="97929"/>
                  </a:lnTo>
                  <a:lnTo>
                    <a:pt x="495757" y="124599"/>
                  </a:lnTo>
                  <a:lnTo>
                    <a:pt x="495236" y="152476"/>
                  </a:lnTo>
                  <a:lnTo>
                    <a:pt x="495300" y="290004"/>
                  </a:lnTo>
                  <a:lnTo>
                    <a:pt x="494842" y="405980"/>
                  </a:lnTo>
                  <a:lnTo>
                    <a:pt x="494830" y="454482"/>
                  </a:lnTo>
                  <a:lnTo>
                    <a:pt x="495414" y="529234"/>
                  </a:lnTo>
                  <a:lnTo>
                    <a:pt x="497408" y="611073"/>
                  </a:lnTo>
                  <a:lnTo>
                    <a:pt x="498144" y="660234"/>
                  </a:lnTo>
                  <a:lnTo>
                    <a:pt x="498195" y="751027"/>
                  </a:lnTo>
                  <a:lnTo>
                    <a:pt x="497586" y="790625"/>
                  </a:lnTo>
                  <a:lnTo>
                    <a:pt x="495731" y="843394"/>
                  </a:lnTo>
                  <a:lnTo>
                    <a:pt x="495173" y="866584"/>
                  </a:lnTo>
                  <a:lnTo>
                    <a:pt x="494652" y="899147"/>
                  </a:lnTo>
                  <a:lnTo>
                    <a:pt x="493776" y="917308"/>
                  </a:lnTo>
                  <a:lnTo>
                    <a:pt x="490499" y="965657"/>
                  </a:lnTo>
                  <a:lnTo>
                    <a:pt x="490054" y="975410"/>
                  </a:lnTo>
                  <a:lnTo>
                    <a:pt x="489305" y="1002245"/>
                  </a:lnTo>
                  <a:lnTo>
                    <a:pt x="488911" y="1029233"/>
                  </a:lnTo>
                  <a:lnTo>
                    <a:pt x="488797" y="1056335"/>
                  </a:lnTo>
                  <a:lnTo>
                    <a:pt x="489483" y="1287195"/>
                  </a:lnTo>
                  <a:lnTo>
                    <a:pt x="490016" y="1331861"/>
                  </a:lnTo>
                  <a:lnTo>
                    <a:pt x="489966" y="1354188"/>
                  </a:lnTo>
                  <a:lnTo>
                    <a:pt x="489623" y="1369390"/>
                  </a:lnTo>
                  <a:lnTo>
                    <a:pt x="486943" y="1437538"/>
                  </a:lnTo>
                  <a:lnTo>
                    <a:pt x="486219" y="1467281"/>
                  </a:lnTo>
                  <a:lnTo>
                    <a:pt x="484441" y="1516303"/>
                  </a:lnTo>
                  <a:lnTo>
                    <a:pt x="483260" y="1592275"/>
                  </a:lnTo>
                  <a:lnTo>
                    <a:pt x="483222" y="1663395"/>
                  </a:lnTo>
                  <a:lnTo>
                    <a:pt x="483628" y="1744637"/>
                  </a:lnTo>
                  <a:lnTo>
                    <a:pt x="484314" y="1782305"/>
                  </a:lnTo>
                  <a:lnTo>
                    <a:pt x="485521" y="1819846"/>
                  </a:lnTo>
                  <a:lnTo>
                    <a:pt x="489331" y="1918677"/>
                  </a:lnTo>
                  <a:lnTo>
                    <a:pt x="489940" y="1940966"/>
                  </a:lnTo>
                  <a:lnTo>
                    <a:pt x="490347" y="1963305"/>
                  </a:lnTo>
                  <a:lnTo>
                    <a:pt x="490499" y="1985683"/>
                  </a:lnTo>
                  <a:lnTo>
                    <a:pt x="490334" y="2008085"/>
                  </a:lnTo>
                  <a:lnTo>
                    <a:pt x="489686" y="2031390"/>
                  </a:lnTo>
                  <a:lnTo>
                    <a:pt x="486664" y="2100427"/>
                  </a:lnTo>
                  <a:lnTo>
                    <a:pt x="485978" y="2128367"/>
                  </a:lnTo>
                  <a:lnTo>
                    <a:pt x="486524" y="2335834"/>
                  </a:lnTo>
                  <a:lnTo>
                    <a:pt x="487578" y="2389251"/>
                  </a:lnTo>
                  <a:lnTo>
                    <a:pt x="488365" y="2411374"/>
                  </a:lnTo>
                  <a:lnTo>
                    <a:pt x="488937" y="2433370"/>
                  </a:lnTo>
                  <a:lnTo>
                    <a:pt x="489254" y="2455405"/>
                  </a:lnTo>
                  <a:lnTo>
                    <a:pt x="489331" y="2577160"/>
                  </a:lnTo>
                  <a:lnTo>
                    <a:pt x="489229" y="2618435"/>
                  </a:lnTo>
                  <a:lnTo>
                    <a:pt x="489788" y="2638768"/>
                  </a:lnTo>
                  <a:lnTo>
                    <a:pt x="492429" y="2672080"/>
                  </a:lnTo>
                  <a:lnTo>
                    <a:pt x="492899" y="2685275"/>
                  </a:lnTo>
                  <a:lnTo>
                    <a:pt x="492937" y="2698534"/>
                  </a:lnTo>
                  <a:lnTo>
                    <a:pt x="492264" y="2733840"/>
                  </a:lnTo>
                  <a:lnTo>
                    <a:pt x="491718" y="2782849"/>
                  </a:lnTo>
                  <a:lnTo>
                    <a:pt x="491718" y="2804477"/>
                  </a:lnTo>
                  <a:lnTo>
                    <a:pt x="492264" y="2826004"/>
                  </a:lnTo>
                  <a:lnTo>
                    <a:pt x="494576" y="2880677"/>
                  </a:lnTo>
                  <a:lnTo>
                    <a:pt x="495122" y="2902648"/>
                  </a:lnTo>
                  <a:lnTo>
                    <a:pt x="495414" y="2934817"/>
                  </a:lnTo>
                  <a:lnTo>
                    <a:pt x="495985" y="2955290"/>
                  </a:lnTo>
                  <a:lnTo>
                    <a:pt x="499148" y="3030918"/>
                  </a:lnTo>
                  <a:lnTo>
                    <a:pt x="499440" y="3072117"/>
                  </a:lnTo>
                  <a:lnTo>
                    <a:pt x="499097" y="3110204"/>
                  </a:lnTo>
                  <a:lnTo>
                    <a:pt x="498513" y="3148177"/>
                  </a:lnTo>
                  <a:lnTo>
                    <a:pt x="497357" y="3259086"/>
                  </a:lnTo>
                  <a:lnTo>
                    <a:pt x="497497" y="3278378"/>
                  </a:lnTo>
                  <a:lnTo>
                    <a:pt x="498462" y="3298710"/>
                  </a:lnTo>
                  <a:lnTo>
                    <a:pt x="502056" y="3337814"/>
                  </a:lnTo>
                  <a:lnTo>
                    <a:pt x="503555" y="3363010"/>
                  </a:lnTo>
                  <a:lnTo>
                    <a:pt x="503974" y="3384359"/>
                  </a:lnTo>
                  <a:lnTo>
                    <a:pt x="504291" y="3392500"/>
                  </a:lnTo>
                  <a:lnTo>
                    <a:pt x="504837" y="3400590"/>
                  </a:lnTo>
                  <a:lnTo>
                    <a:pt x="506768" y="3423145"/>
                  </a:lnTo>
                  <a:lnTo>
                    <a:pt x="507403" y="3434384"/>
                  </a:lnTo>
                  <a:lnTo>
                    <a:pt x="507593" y="3446170"/>
                  </a:lnTo>
                  <a:lnTo>
                    <a:pt x="507415" y="3475393"/>
                  </a:lnTo>
                  <a:lnTo>
                    <a:pt x="517245" y="3476040"/>
                  </a:lnTo>
                  <a:lnTo>
                    <a:pt x="517309" y="3436594"/>
                  </a:lnTo>
                  <a:lnTo>
                    <a:pt x="517080" y="3427107"/>
                  </a:lnTo>
                  <a:lnTo>
                    <a:pt x="516610" y="3417697"/>
                  </a:lnTo>
                  <a:lnTo>
                    <a:pt x="514997" y="3398164"/>
                  </a:lnTo>
                  <a:lnTo>
                    <a:pt x="513816" y="3378314"/>
                  </a:lnTo>
                  <a:lnTo>
                    <a:pt x="513295" y="3360343"/>
                  </a:lnTo>
                  <a:lnTo>
                    <a:pt x="512927" y="3360077"/>
                  </a:lnTo>
                  <a:lnTo>
                    <a:pt x="512826" y="3358515"/>
                  </a:lnTo>
                  <a:lnTo>
                    <a:pt x="511644" y="3338284"/>
                  </a:lnTo>
                  <a:lnTo>
                    <a:pt x="508025" y="3298990"/>
                  </a:lnTo>
                  <a:lnTo>
                    <a:pt x="507047" y="3278657"/>
                  </a:lnTo>
                  <a:lnTo>
                    <a:pt x="506818" y="3259378"/>
                  </a:lnTo>
                  <a:lnTo>
                    <a:pt x="506869" y="3220618"/>
                  </a:lnTo>
                  <a:lnTo>
                    <a:pt x="507136" y="3188881"/>
                  </a:lnTo>
                  <a:lnTo>
                    <a:pt x="508635" y="3079267"/>
                  </a:lnTo>
                  <a:lnTo>
                    <a:pt x="508660" y="3049244"/>
                  </a:lnTo>
                  <a:lnTo>
                    <a:pt x="508063" y="3007766"/>
                  </a:lnTo>
                  <a:lnTo>
                    <a:pt x="507174" y="2989364"/>
                  </a:lnTo>
                  <a:lnTo>
                    <a:pt x="505307" y="2959341"/>
                  </a:lnTo>
                  <a:lnTo>
                    <a:pt x="504926" y="2948063"/>
                  </a:lnTo>
                  <a:lnTo>
                    <a:pt x="504774" y="2902762"/>
                  </a:lnTo>
                  <a:lnTo>
                    <a:pt x="504304" y="2880652"/>
                  </a:lnTo>
                  <a:lnTo>
                    <a:pt x="501992" y="2827477"/>
                  </a:lnTo>
                  <a:lnTo>
                    <a:pt x="501370" y="2805607"/>
                  </a:lnTo>
                  <a:lnTo>
                    <a:pt x="501370" y="2783624"/>
                  </a:lnTo>
                  <a:lnTo>
                    <a:pt x="502602" y="2700197"/>
                  </a:lnTo>
                  <a:lnTo>
                    <a:pt x="502678" y="2687802"/>
                  </a:lnTo>
                  <a:lnTo>
                    <a:pt x="502450" y="2675471"/>
                  </a:lnTo>
                  <a:lnTo>
                    <a:pt x="501815" y="2663266"/>
                  </a:lnTo>
                  <a:lnTo>
                    <a:pt x="499872" y="2643238"/>
                  </a:lnTo>
                  <a:lnTo>
                    <a:pt x="499059" y="2633230"/>
                  </a:lnTo>
                  <a:lnTo>
                    <a:pt x="498690" y="2622651"/>
                  </a:lnTo>
                  <a:lnTo>
                    <a:pt x="498881" y="2505011"/>
                  </a:lnTo>
                  <a:lnTo>
                    <a:pt x="498678" y="2466365"/>
                  </a:lnTo>
                  <a:lnTo>
                    <a:pt x="498119" y="2427757"/>
                  </a:lnTo>
                  <a:lnTo>
                    <a:pt x="496214" y="2357602"/>
                  </a:lnTo>
                  <a:lnTo>
                    <a:pt x="495109" y="2194433"/>
                  </a:lnTo>
                  <a:lnTo>
                    <a:pt x="495287" y="2147544"/>
                  </a:lnTo>
                  <a:lnTo>
                    <a:pt x="495642" y="2124100"/>
                  </a:lnTo>
                  <a:lnTo>
                    <a:pt x="496519" y="2092198"/>
                  </a:lnTo>
                  <a:lnTo>
                    <a:pt x="499275" y="2032279"/>
                  </a:lnTo>
                  <a:lnTo>
                    <a:pt x="499973" y="2008352"/>
                  </a:lnTo>
                  <a:lnTo>
                    <a:pt x="500151" y="1983028"/>
                  </a:lnTo>
                  <a:lnTo>
                    <a:pt x="499910" y="1957755"/>
                  </a:lnTo>
                  <a:lnTo>
                    <a:pt x="499351" y="1932508"/>
                  </a:lnTo>
                  <a:lnTo>
                    <a:pt x="494766" y="1807146"/>
                  </a:lnTo>
                  <a:lnTo>
                    <a:pt x="493890" y="1766798"/>
                  </a:lnTo>
                  <a:lnTo>
                    <a:pt x="493458" y="1736090"/>
                  </a:lnTo>
                  <a:lnTo>
                    <a:pt x="493179" y="1586674"/>
                  </a:lnTo>
                  <a:lnTo>
                    <a:pt x="493636" y="1541094"/>
                  </a:lnTo>
                  <a:lnTo>
                    <a:pt x="494271" y="1516494"/>
                  </a:lnTo>
                  <a:lnTo>
                    <a:pt x="496049" y="1467459"/>
                  </a:lnTo>
                  <a:lnTo>
                    <a:pt x="497586" y="1414830"/>
                  </a:lnTo>
                  <a:lnTo>
                    <a:pt x="499008" y="1383017"/>
                  </a:lnTo>
                  <a:lnTo>
                    <a:pt x="499579" y="1367078"/>
                  </a:lnTo>
                  <a:lnTo>
                    <a:pt x="499884" y="1351064"/>
                  </a:lnTo>
                  <a:lnTo>
                    <a:pt x="499859" y="1329563"/>
                  </a:lnTo>
                  <a:lnTo>
                    <a:pt x="499148" y="1250353"/>
                  </a:lnTo>
                  <a:lnTo>
                    <a:pt x="499110" y="1021092"/>
                  </a:lnTo>
                  <a:lnTo>
                    <a:pt x="499338" y="998258"/>
                  </a:lnTo>
                  <a:lnTo>
                    <a:pt x="499973" y="975512"/>
                  </a:lnTo>
                  <a:lnTo>
                    <a:pt x="500951" y="956856"/>
                  </a:lnTo>
                  <a:lnTo>
                    <a:pt x="503605" y="918502"/>
                  </a:lnTo>
                  <a:lnTo>
                    <a:pt x="504520" y="899668"/>
                  </a:lnTo>
                  <a:lnTo>
                    <a:pt x="505091" y="866635"/>
                  </a:lnTo>
                  <a:lnTo>
                    <a:pt x="506374" y="820305"/>
                  </a:lnTo>
                  <a:lnTo>
                    <a:pt x="507593" y="785291"/>
                  </a:lnTo>
                  <a:lnTo>
                    <a:pt x="508012" y="752284"/>
                  </a:lnTo>
                  <a:lnTo>
                    <a:pt x="507936" y="661035"/>
                  </a:lnTo>
                  <a:lnTo>
                    <a:pt x="507047" y="607301"/>
                  </a:lnTo>
                  <a:lnTo>
                    <a:pt x="507136" y="605548"/>
                  </a:lnTo>
                  <a:lnTo>
                    <a:pt x="506285" y="580618"/>
                  </a:lnTo>
                  <a:lnTo>
                    <a:pt x="505675" y="557441"/>
                  </a:lnTo>
                  <a:lnTo>
                    <a:pt x="505269" y="534238"/>
                  </a:lnTo>
                  <a:lnTo>
                    <a:pt x="504964" y="290004"/>
                  </a:lnTo>
                  <a:lnTo>
                    <a:pt x="542582" y="288899"/>
                  </a:lnTo>
                  <a:lnTo>
                    <a:pt x="586295" y="288226"/>
                  </a:lnTo>
                  <a:lnTo>
                    <a:pt x="663422" y="287985"/>
                  </a:lnTo>
                  <a:lnTo>
                    <a:pt x="663092" y="282587"/>
                  </a:lnTo>
                  <a:lnTo>
                    <a:pt x="663232" y="282587"/>
                  </a:lnTo>
                  <a:lnTo>
                    <a:pt x="664603" y="307987"/>
                  </a:lnTo>
                  <a:lnTo>
                    <a:pt x="665835" y="333387"/>
                  </a:lnTo>
                  <a:lnTo>
                    <a:pt x="666369" y="358787"/>
                  </a:lnTo>
                  <a:lnTo>
                    <a:pt x="665619" y="371487"/>
                  </a:lnTo>
                  <a:lnTo>
                    <a:pt x="664743" y="396887"/>
                  </a:lnTo>
                  <a:lnTo>
                    <a:pt x="664133" y="409587"/>
                  </a:lnTo>
                  <a:lnTo>
                    <a:pt x="663689" y="422287"/>
                  </a:lnTo>
                  <a:lnTo>
                    <a:pt x="663143" y="447687"/>
                  </a:lnTo>
                  <a:lnTo>
                    <a:pt x="663054" y="460387"/>
                  </a:lnTo>
                  <a:lnTo>
                    <a:pt x="662686" y="473087"/>
                  </a:lnTo>
                  <a:lnTo>
                    <a:pt x="662114" y="498487"/>
                  </a:lnTo>
                  <a:lnTo>
                    <a:pt x="661581" y="511187"/>
                  </a:lnTo>
                  <a:lnTo>
                    <a:pt x="661187" y="536587"/>
                  </a:lnTo>
                  <a:lnTo>
                    <a:pt x="661111" y="549287"/>
                  </a:lnTo>
                  <a:lnTo>
                    <a:pt x="661212" y="587387"/>
                  </a:lnTo>
                  <a:lnTo>
                    <a:pt x="661416" y="587387"/>
                  </a:lnTo>
                  <a:lnTo>
                    <a:pt x="661771" y="612787"/>
                  </a:lnTo>
                  <a:lnTo>
                    <a:pt x="662724" y="650887"/>
                  </a:lnTo>
                  <a:lnTo>
                    <a:pt x="663359" y="688987"/>
                  </a:lnTo>
                  <a:lnTo>
                    <a:pt x="663790" y="739787"/>
                  </a:lnTo>
                  <a:lnTo>
                    <a:pt x="663892" y="790587"/>
                  </a:lnTo>
                  <a:lnTo>
                    <a:pt x="663956" y="968387"/>
                  </a:lnTo>
                  <a:lnTo>
                    <a:pt x="664095" y="981087"/>
                  </a:lnTo>
                  <a:lnTo>
                    <a:pt x="663968" y="993787"/>
                  </a:lnTo>
                  <a:lnTo>
                    <a:pt x="663486" y="1006487"/>
                  </a:lnTo>
                  <a:lnTo>
                    <a:pt x="662749" y="1019187"/>
                  </a:lnTo>
                  <a:lnTo>
                    <a:pt x="661987" y="1031887"/>
                  </a:lnTo>
                  <a:lnTo>
                    <a:pt x="661403" y="1031887"/>
                  </a:lnTo>
                  <a:lnTo>
                    <a:pt x="661085" y="1044587"/>
                  </a:lnTo>
                  <a:lnTo>
                    <a:pt x="660844" y="1057287"/>
                  </a:lnTo>
                  <a:lnTo>
                    <a:pt x="660679" y="1069987"/>
                  </a:lnTo>
                  <a:lnTo>
                    <a:pt x="660577" y="1082687"/>
                  </a:lnTo>
                  <a:lnTo>
                    <a:pt x="660552" y="1108087"/>
                  </a:lnTo>
                  <a:lnTo>
                    <a:pt x="660641" y="1120787"/>
                  </a:lnTo>
                  <a:lnTo>
                    <a:pt x="660996" y="1158887"/>
                  </a:lnTo>
                  <a:lnTo>
                    <a:pt x="661187" y="1184287"/>
                  </a:lnTo>
                  <a:lnTo>
                    <a:pt x="661352" y="1235087"/>
                  </a:lnTo>
                  <a:lnTo>
                    <a:pt x="661454" y="1273187"/>
                  </a:lnTo>
                  <a:lnTo>
                    <a:pt x="661517" y="1666887"/>
                  </a:lnTo>
                  <a:lnTo>
                    <a:pt x="661098" y="1692287"/>
                  </a:lnTo>
                  <a:lnTo>
                    <a:pt x="660019" y="1717687"/>
                  </a:lnTo>
                  <a:lnTo>
                    <a:pt x="659650" y="1717687"/>
                  </a:lnTo>
                  <a:lnTo>
                    <a:pt x="658736" y="1730387"/>
                  </a:lnTo>
                  <a:lnTo>
                    <a:pt x="658456" y="1730387"/>
                  </a:lnTo>
                  <a:lnTo>
                    <a:pt x="658088" y="1743087"/>
                  </a:lnTo>
                  <a:lnTo>
                    <a:pt x="657301" y="1755787"/>
                  </a:lnTo>
                  <a:lnTo>
                    <a:pt x="656602" y="1768487"/>
                  </a:lnTo>
                  <a:lnTo>
                    <a:pt x="656082" y="1781187"/>
                  </a:lnTo>
                  <a:lnTo>
                    <a:pt x="655802" y="1793887"/>
                  </a:lnTo>
                  <a:lnTo>
                    <a:pt x="655777" y="1819287"/>
                  </a:lnTo>
                  <a:lnTo>
                    <a:pt x="656018" y="1831987"/>
                  </a:lnTo>
                  <a:lnTo>
                    <a:pt x="656374" y="1857387"/>
                  </a:lnTo>
                  <a:lnTo>
                    <a:pt x="656717" y="1882787"/>
                  </a:lnTo>
                  <a:lnTo>
                    <a:pt x="656539" y="1908187"/>
                  </a:lnTo>
                  <a:lnTo>
                    <a:pt x="656031" y="1933587"/>
                  </a:lnTo>
                  <a:lnTo>
                    <a:pt x="655218" y="1971687"/>
                  </a:lnTo>
                  <a:lnTo>
                    <a:pt x="654481" y="2009787"/>
                  </a:lnTo>
                  <a:lnTo>
                    <a:pt x="654316" y="2035187"/>
                  </a:lnTo>
                  <a:lnTo>
                    <a:pt x="654240" y="2060587"/>
                  </a:lnTo>
                  <a:lnTo>
                    <a:pt x="654596" y="2085987"/>
                  </a:lnTo>
                  <a:lnTo>
                    <a:pt x="654862" y="2111387"/>
                  </a:lnTo>
                  <a:lnTo>
                    <a:pt x="654710" y="2136787"/>
                  </a:lnTo>
                  <a:lnTo>
                    <a:pt x="653783" y="2149487"/>
                  </a:lnTo>
                  <a:lnTo>
                    <a:pt x="653072" y="2162187"/>
                  </a:lnTo>
                  <a:lnTo>
                    <a:pt x="652564" y="2174887"/>
                  </a:lnTo>
                  <a:lnTo>
                    <a:pt x="652233" y="2187587"/>
                  </a:lnTo>
                  <a:lnTo>
                    <a:pt x="652030" y="2200287"/>
                  </a:lnTo>
                  <a:lnTo>
                    <a:pt x="651979" y="2238387"/>
                  </a:lnTo>
                  <a:lnTo>
                    <a:pt x="652373" y="2314587"/>
                  </a:lnTo>
                  <a:lnTo>
                    <a:pt x="652856" y="2378087"/>
                  </a:lnTo>
                  <a:lnTo>
                    <a:pt x="653161" y="2403487"/>
                  </a:lnTo>
                  <a:lnTo>
                    <a:pt x="653415" y="2416187"/>
                  </a:lnTo>
                  <a:lnTo>
                    <a:pt x="653732" y="2428887"/>
                  </a:lnTo>
                  <a:lnTo>
                    <a:pt x="654151" y="2441587"/>
                  </a:lnTo>
                  <a:lnTo>
                    <a:pt x="654939" y="2466987"/>
                  </a:lnTo>
                  <a:lnTo>
                    <a:pt x="655853" y="2479687"/>
                  </a:lnTo>
                  <a:lnTo>
                    <a:pt x="656590" y="2505087"/>
                  </a:lnTo>
                  <a:lnTo>
                    <a:pt x="656805" y="2530487"/>
                  </a:lnTo>
                  <a:lnTo>
                    <a:pt x="656996" y="2543187"/>
                  </a:lnTo>
                  <a:lnTo>
                    <a:pt x="657237" y="2568587"/>
                  </a:lnTo>
                  <a:lnTo>
                    <a:pt x="657669" y="2581287"/>
                  </a:lnTo>
                  <a:lnTo>
                    <a:pt x="658291" y="2606687"/>
                  </a:lnTo>
                  <a:lnTo>
                    <a:pt x="659968" y="2644787"/>
                  </a:lnTo>
                  <a:lnTo>
                    <a:pt x="660641" y="2670187"/>
                  </a:lnTo>
                  <a:lnTo>
                    <a:pt x="661149" y="2682887"/>
                  </a:lnTo>
                  <a:lnTo>
                    <a:pt x="661492" y="2708287"/>
                  </a:lnTo>
                  <a:lnTo>
                    <a:pt x="661670" y="2708287"/>
                  </a:lnTo>
                  <a:lnTo>
                    <a:pt x="661797" y="2733687"/>
                  </a:lnTo>
                  <a:lnTo>
                    <a:pt x="661924" y="2746387"/>
                  </a:lnTo>
                  <a:lnTo>
                    <a:pt x="661898" y="2784487"/>
                  </a:lnTo>
                  <a:lnTo>
                    <a:pt x="661670" y="2809887"/>
                  </a:lnTo>
                  <a:lnTo>
                    <a:pt x="661758" y="2847987"/>
                  </a:lnTo>
                  <a:lnTo>
                    <a:pt x="661860" y="2860687"/>
                  </a:lnTo>
                  <a:lnTo>
                    <a:pt x="661758" y="2898787"/>
                  </a:lnTo>
                  <a:lnTo>
                    <a:pt x="661403" y="2911487"/>
                  </a:lnTo>
                  <a:lnTo>
                    <a:pt x="660806" y="2911487"/>
                  </a:lnTo>
                  <a:lnTo>
                    <a:pt x="660006" y="2924187"/>
                  </a:lnTo>
                  <a:lnTo>
                    <a:pt x="659269" y="2936887"/>
                  </a:lnTo>
                  <a:lnTo>
                    <a:pt x="658825" y="2949587"/>
                  </a:lnTo>
                  <a:lnTo>
                    <a:pt x="658850" y="2962287"/>
                  </a:lnTo>
                  <a:lnTo>
                    <a:pt x="659117" y="2974987"/>
                  </a:lnTo>
                  <a:lnTo>
                    <a:pt x="659536" y="2987687"/>
                  </a:lnTo>
                  <a:lnTo>
                    <a:pt x="660019" y="3000387"/>
                  </a:lnTo>
                  <a:lnTo>
                    <a:pt x="660577" y="3013087"/>
                  </a:lnTo>
                  <a:lnTo>
                    <a:pt x="660844" y="3025787"/>
                  </a:lnTo>
                  <a:lnTo>
                    <a:pt x="661085" y="3038487"/>
                  </a:lnTo>
                  <a:lnTo>
                    <a:pt x="661098" y="3114687"/>
                  </a:lnTo>
                  <a:lnTo>
                    <a:pt x="661543" y="3127387"/>
                  </a:lnTo>
                  <a:lnTo>
                    <a:pt x="662241" y="3152787"/>
                  </a:lnTo>
                  <a:lnTo>
                    <a:pt x="663143" y="3178187"/>
                  </a:lnTo>
                  <a:lnTo>
                    <a:pt x="663333" y="3178187"/>
                  </a:lnTo>
                  <a:lnTo>
                    <a:pt x="663333" y="3190887"/>
                  </a:lnTo>
                  <a:lnTo>
                    <a:pt x="663575" y="3216287"/>
                  </a:lnTo>
                  <a:lnTo>
                    <a:pt x="663257" y="3228987"/>
                  </a:lnTo>
                  <a:lnTo>
                    <a:pt x="662571" y="3254387"/>
                  </a:lnTo>
                  <a:lnTo>
                    <a:pt x="661581" y="3267087"/>
                  </a:lnTo>
                  <a:lnTo>
                    <a:pt x="660882" y="3292487"/>
                  </a:lnTo>
                  <a:lnTo>
                    <a:pt x="660996" y="3330587"/>
                  </a:lnTo>
                  <a:lnTo>
                    <a:pt x="661212" y="3355987"/>
                  </a:lnTo>
                  <a:lnTo>
                    <a:pt x="661187" y="3419487"/>
                  </a:lnTo>
                  <a:lnTo>
                    <a:pt x="660946" y="3470287"/>
                  </a:lnTo>
                  <a:lnTo>
                    <a:pt x="673430" y="3470287"/>
                  </a:lnTo>
                  <a:lnTo>
                    <a:pt x="673671" y="3444887"/>
                  </a:lnTo>
                  <a:lnTo>
                    <a:pt x="673658" y="3419487"/>
                  </a:lnTo>
                  <a:lnTo>
                    <a:pt x="673341" y="3355987"/>
                  </a:lnTo>
                  <a:lnTo>
                    <a:pt x="673404" y="3330587"/>
                  </a:lnTo>
                  <a:lnTo>
                    <a:pt x="673709" y="3305187"/>
                  </a:lnTo>
                  <a:lnTo>
                    <a:pt x="674281" y="3279787"/>
                  </a:lnTo>
                  <a:lnTo>
                    <a:pt x="675259" y="3254387"/>
                  </a:lnTo>
                  <a:lnTo>
                    <a:pt x="675919" y="3241687"/>
                  </a:lnTo>
                  <a:lnTo>
                    <a:pt x="676262" y="3228987"/>
                  </a:lnTo>
                  <a:lnTo>
                    <a:pt x="676313" y="3203587"/>
                  </a:lnTo>
                  <a:lnTo>
                    <a:pt x="676097" y="3190887"/>
                  </a:lnTo>
                  <a:lnTo>
                    <a:pt x="675817" y="3190887"/>
                  </a:lnTo>
                  <a:lnTo>
                    <a:pt x="675728" y="3178187"/>
                  </a:lnTo>
                  <a:lnTo>
                    <a:pt x="675449" y="3178187"/>
                  </a:lnTo>
                  <a:lnTo>
                    <a:pt x="675259" y="3165487"/>
                  </a:lnTo>
                  <a:lnTo>
                    <a:pt x="674382" y="3140087"/>
                  </a:lnTo>
                  <a:lnTo>
                    <a:pt x="673874" y="3127387"/>
                  </a:lnTo>
                  <a:lnTo>
                    <a:pt x="673798" y="3051187"/>
                  </a:lnTo>
                  <a:lnTo>
                    <a:pt x="673696" y="3038487"/>
                  </a:lnTo>
                  <a:lnTo>
                    <a:pt x="673519" y="3025787"/>
                  </a:lnTo>
                  <a:lnTo>
                    <a:pt x="673239" y="3013087"/>
                  </a:lnTo>
                  <a:lnTo>
                    <a:pt x="672858" y="3000387"/>
                  </a:lnTo>
                  <a:lnTo>
                    <a:pt x="672630" y="3000387"/>
                  </a:lnTo>
                  <a:lnTo>
                    <a:pt x="672325" y="2987687"/>
                  </a:lnTo>
                  <a:lnTo>
                    <a:pt x="671880" y="2974987"/>
                  </a:lnTo>
                  <a:lnTo>
                    <a:pt x="671576" y="2962287"/>
                  </a:lnTo>
                  <a:lnTo>
                    <a:pt x="671537" y="2949587"/>
                  </a:lnTo>
                  <a:lnTo>
                    <a:pt x="671868" y="2936887"/>
                  </a:lnTo>
                  <a:lnTo>
                    <a:pt x="672528" y="2936887"/>
                  </a:lnTo>
                  <a:lnTo>
                    <a:pt x="673265" y="2924187"/>
                  </a:lnTo>
                  <a:lnTo>
                    <a:pt x="673912" y="2911487"/>
                  </a:lnTo>
                  <a:lnTo>
                    <a:pt x="674255" y="2898787"/>
                  </a:lnTo>
                  <a:lnTo>
                    <a:pt x="674357" y="2886087"/>
                  </a:lnTo>
                  <a:lnTo>
                    <a:pt x="674293" y="2822587"/>
                  </a:lnTo>
                  <a:lnTo>
                    <a:pt x="674687" y="2784487"/>
                  </a:lnTo>
                  <a:lnTo>
                    <a:pt x="674801" y="2708287"/>
                  </a:lnTo>
                  <a:lnTo>
                    <a:pt x="673696" y="2670187"/>
                  </a:lnTo>
                  <a:lnTo>
                    <a:pt x="670725" y="2581287"/>
                  </a:lnTo>
                  <a:lnTo>
                    <a:pt x="669658" y="2543187"/>
                  </a:lnTo>
                  <a:lnTo>
                    <a:pt x="669569" y="2530487"/>
                  </a:lnTo>
                  <a:lnTo>
                    <a:pt x="669391" y="2530487"/>
                  </a:lnTo>
                  <a:lnTo>
                    <a:pt x="669391" y="2517787"/>
                  </a:lnTo>
                  <a:lnTo>
                    <a:pt x="669112" y="2505087"/>
                  </a:lnTo>
                  <a:lnTo>
                    <a:pt x="668274" y="2479687"/>
                  </a:lnTo>
                  <a:lnTo>
                    <a:pt x="667283" y="2454287"/>
                  </a:lnTo>
                  <a:lnTo>
                    <a:pt x="666546" y="2441587"/>
                  </a:lnTo>
                  <a:lnTo>
                    <a:pt x="666254" y="2428887"/>
                  </a:lnTo>
                  <a:lnTo>
                    <a:pt x="666064" y="2403487"/>
                  </a:lnTo>
                  <a:lnTo>
                    <a:pt x="665721" y="2378087"/>
                  </a:lnTo>
                  <a:lnTo>
                    <a:pt x="665530" y="2378087"/>
                  </a:lnTo>
                  <a:lnTo>
                    <a:pt x="665073" y="2352687"/>
                  </a:lnTo>
                  <a:lnTo>
                    <a:pt x="664984" y="2339987"/>
                  </a:lnTo>
                  <a:lnTo>
                    <a:pt x="664845" y="2314587"/>
                  </a:lnTo>
                  <a:lnTo>
                    <a:pt x="664743" y="2263787"/>
                  </a:lnTo>
                  <a:lnTo>
                    <a:pt x="664616" y="2251087"/>
                  </a:lnTo>
                  <a:lnTo>
                    <a:pt x="664489" y="2225687"/>
                  </a:lnTo>
                  <a:lnTo>
                    <a:pt x="664425" y="2200287"/>
                  </a:lnTo>
                  <a:lnTo>
                    <a:pt x="664781" y="2187587"/>
                  </a:lnTo>
                  <a:lnTo>
                    <a:pt x="665416" y="2174887"/>
                  </a:lnTo>
                  <a:lnTo>
                    <a:pt x="666165" y="2162187"/>
                  </a:lnTo>
                  <a:lnTo>
                    <a:pt x="666813" y="2149487"/>
                  </a:lnTo>
                  <a:lnTo>
                    <a:pt x="667397" y="2124087"/>
                  </a:lnTo>
                  <a:lnTo>
                    <a:pt x="667385" y="2111387"/>
                  </a:lnTo>
                  <a:lnTo>
                    <a:pt x="667080" y="2085987"/>
                  </a:lnTo>
                  <a:lnTo>
                    <a:pt x="666724" y="2060587"/>
                  </a:lnTo>
                  <a:lnTo>
                    <a:pt x="666623" y="2035187"/>
                  </a:lnTo>
                  <a:lnTo>
                    <a:pt x="666864" y="2009787"/>
                  </a:lnTo>
                  <a:lnTo>
                    <a:pt x="667385" y="1997087"/>
                  </a:lnTo>
                  <a:lnTo>
                    <a:pt x="668197" y="1971687"/>
                  </a:lnTo>
                  <a:lnTo>
                    <a:pt x="668807" y="1958987"/>
                  </a:lnTo>
                  <a:lnTo>
                    <a:pt x="669163" y="1933587"/>
                  </a:lnTo>
                  <a:lnTo>
                    <a:pt x="669302" y="1920887"/>
                  </a:lnTo>
                  <a:lnTo>
                    <a:pt x="669302" y="1895487"/>
                  </a:lnTo>
                  <a:lnTo>
                    <a:pt x="668921" y="1870087"/>
                  </a:lnTo>
                  <a:lnTo>
                    <a:pt x="668578" y="1844687"/>
                  </a:lnTo>
                  <a:lnTo>
                    <a:pt x="668464" y="1831987"/>
                  </a:lnTo>
                  <a:lnTo>
                    <a:pt x="668375" y="1793887"/>
                  </a:lnTo>
                  <a:lnTo>
                    <a:pt x="668680" y="1781187"/>
                  </a:lnTo>
                  <a:lnTo>
                    <a:pt x="669239" y="1768487"/>
                  </a:lnTo>
                  <a:lnTo>
                    <a:pt x="669988" y="1755787"/>
                  </a:lnTo>
                  <a:lnTo>
                    <a:pt x="670852" y="1743087"/>
                  </a:lnTo>
                  <a:lnTo>
                    <a:pt x="671042" y="1743087"/>
                  </a:lnTo>
                  <a:lnTo>
                    <a:pt x="671322" y="1730387"/>
                  </a:lnTo>
                  <a:lnTo>
                    <a:pt x="671499" y="1730387"/>
                  </a:lnTo>
                  <a:lnTo>
                    <a:pt x="672414" y="1717687"/>
                  </a:lnTo>
                  <a:lnTo>
                    <a:pt x="672782" y="1717687"/>
                  </a:lnTo>
                  <a:lnTo>
                    <a:pt x="673595" y="1692287"/>
                  </a:lnTo>
                  <a:lnTo>
                    <a:pt x="673938" y="1666887"/>
                  </a:lnTo>
                  <a:lnTo>
                    <a:pt x="673976" y="1235087"/>
                  </a:lnTo>
                  <a:lnTo>
                    <a:pt x="673798" y="1196987"/>
                  </a:lnTo>
                  <a:lnTo>
                    <a:pt x="673404" y="1158887"/>
                  </a:lnTo>
                  <a:lnTo>
                    <a:pt x="673049" y="1120787"/>
                  </a:lnTo>
                  <a:lnTo>
                    <a:pt x="672973" y="1082687"/>
                  </a:lnTo>
                  <a:lnTo>
                    <a:pt x="673150" y="1082687"/>
                  </a:lnTo>
                  <a:lnTo>
                    <a:pt x="673150" y="1069987"/>
                  </a:lnTo>
                  <a:lnTo>
                    <a:pt x="673315" y="1057287"/>
                  </a:lnTo>
                  <a:lnTo>
                    <a:pt x="673442" y="1057287"/>
                  </a:lnTo>
                  <a:lnTo>
                    <a:pt x="673608" y="1044587"/>
                  </a:lnTo>
                  <a:lnTo>
                    <a:pt x="674103" y="1031887"/>
                  </a:lnTo>
                  <a:lnTo>
                    <a:pt x="675640" y="1019187"/>
                  </a:lnTo>
                  <a:lnTo>
                    <a:pt x="676186" y="1006487"/>
                  </a:lnTo>
                  <a:lnTo>
                    <a:pt x="676427" y="993787"/>
                  </a:lnTo>
                  <a:lnTo>
                    <a:pt x="676300" y="968387"/>
                  </a:lnTo>
                  <a:lnTo>
                    <a:pt x="676186" y="955687"/>
                  </a:lnTo>
                  <a:lnTo>
                    <a:pt x="676109" y="739787"/>
                  </a:lnTo>
                  <a:lnTo>
                    <a:pt x="675817" y="688987"/>
                  </a:lnTo>
                  <a:lnTo>
                    <a:pt x="675284" y="650887"/>
                  </a:lnTo>
                  <a:lnTo>
                    <a:pt x="674166" y="612787"/>
                  </a:lnTo>
                  <a:lnTo>
                    <a:pt x="673862" y="600087"/>
                  </a:lnTo>
                  <a:lnTo>
                    <a:pt x="673684" y="587387"/>
                  </a:lnTo>
                  <a:lnTo>
                    <a:pt x="673531" y="574687"/>
                  </a:lnTo>
                  <a:lnTo>
                    <a:pt x="673519" y="549287"/>
                  </a:lnTo>
                  <a:lnTo>
                    <a:pt x="673849" y="523887"/>
                  </a:lnTo>
                  <a:lnTo>
                    <a:pt x="674344" y="498487"/>
                  </a:lnTo>
                  <a:lnTo>
                    <a:pt x="675449" y="447687"/>
                  </a:lnTo>
                  <a:lnTo>
                    <a:pt x="675627" y="434987"/>
                  </a:lnTo>
                  <a:lnTo>
                    <a:pt x="675944" y="422287"/>
                  </a:lnTo>
                  <a:lnTo>
                    <a:pt x="676376" y="409587"/>
                  </a:lnTo>
                  <a:lnTo>
                    <a:pt x="676960" y="396887"/>
                  </a:lnTo>
                  <a:lnTo>
                    <a:pt x="677748" y="384187"/>
                  </a:lnTo>
                  <a:lnTo>
                    <a:pt x="678510" y="358787"/>
                  </a:lnTo>
                  <a:lnTo>
                    <a:pt x="678116" y="333387"/>
                  </a:lnTo>
                  <a:lnTo>
                    <a:pt x="677100" y="320687"/>
                  </a:lnTo>
                  <a:lnTo>
                    <a:pt x="675995" y="295287"/>
                  </a:lnTo>
                  <a:lnTo>
                    <a:pt x="675767" y="287832"/>
                  </a:lnTo>
                  <a:lnTo>
                    <a:pt x="823607" y="287832"/>
                  </a:lnTo>
                  <a:lnTo>
                    <a:pt x="823607" y="280212"/>
                  </a:lnTo>
                  <a:lnTo>
                    <a:pt x="823607" y="275132"/>
                  </a:lnTo>
                  <a:close/>
                </a:path>
                <a:path w="2979420" h="3479165">
                  <a:moveTo>
                    <a:pt x="840181" y="647700"/>
                  </a:moveTo>
                  <a:lnTo>
                    <a:pt x="839990" y="609600"/>
                  </a:lnTo>
                  <a:lnTo>
                    <a:pt x="839990" y="584200"/>
                  </a:lnTo>
                  <a:lnTo>
                    <a:pt x="839343" y="558800"/>
                  </a:lnTo>
                  <a:lnTo>
                    <a:pt x="837387" y="520700"/>
                  </a:lnTo>
                  <a:lnTo>
                    <a:pt x="836866" y="495300"/>
                  </a:lnTo>
                  <a:lnTo>
                    <a:pt x="836726" y="482600"/>
                  </a:lnTo>
                  <a:lnTo>
                    <a:pt x="836447" y="469900"/>
                  </a:lnTo>
                  <a:lnTo>
                    <a:pt x="836079" y="469900"/>
                  </a:lnTo>
                  <a:lnTo>
                    <a:pt x="835672" y="457200"/>
                  </a:lnTo>
                  <a:lnTo>
                    <a:pt x="835494" y="457200"/>
                  </a:lnTo>
                  <a:lnTo>
                    <a:pt x="835406" y="444500"/>
                  </a:lnTo>
                  <a:lnTo>
                    <a:pt x="835215" y="444500"/>
                  </a:lnTo>
                  <a:lnTo>
                    <a:pt x="834758" y="431800"/>
                  </a:lnTo>
                  <a:lnTo>
                    <a:pt x="834364" y="431800"/>
                  </a:lnTo>
                  <a:lnTo>
                    <a:pt x="834085" y="419100"/>
                  </a:lnTo>
                  <a:lnTo>
                    <a:pt x="833932" y="406400"/>
                  </a:lnTo>
                  <a:lnTo>
                    <a:pt x="833932" y="317500"/>
                  </a:lnTo>
                  <a:lnTo>
                    <a:pt x="834021" y="266700"/>
                  </a:lnTo>
                  <a:lnTo>
                    <a:pt x="835101" y="228600"/>
                  </a:lnTo>
                  <a:lnTo>
                    <a:pt x="837120" y="203200"/>
                  </a:lnTo>
                  <a:lnTo>
                    <a:pt x="837730" y="177800"/>
                  </a:lnTo>
                  <a:lnTo>
                    <a:pt x="837907" y="152400"/>
                  </a:lnTo>
                  <a:lnTo>
                    <a:pt x="837882" y="127000"/>
                  </a:lnTo>
                  <a:lnTo>
                    <a:pt x="837704" y="101600"/>
                  </a:lnTo>
                  <a:lnTo>
                    <a:pt x="837057" y="0"/>
                  </a:lnTo>
                  <a:lnTo>
                    <a:pt x="826960" y="0"/>
                  </a:lnTo>
                  <a:lnTo>
                    <a:pt x="827049" y="38100"/>
                  </a:lnTo>
                  <a:lnTo>
                    <a:pt x="827239" y="50800"/>
                  </a:lnTo>
                  <a:lnTo>
                    <a:pt x="827773" y="101600"/>
                  </a:lnTo>
                  <a:lnTo>
                    <a:pt x="827963" y="114300"/>
                  </a:lnTo>
                  <a:lnTo>
                    <a:pt x="827963" y="127000"/>
                  </a:lnTo>
                  <a:lnTo>
                    <a:pt x="828001" y="152400"/>
                  </a:lnTo>
                  <a:lnTo>
                    <a:pt x="827608" y="177800"/>
                  </a:lnTo>
                  <a:lnTo>
                    <a:pt x="826757" y="203200"/>
                  </a:lnTo>
                  <a:lnTo>
                    <a:pt x="825296" y="228600"/>
                  </a:lnTo>
                  <a:lnTo>
                    <a:pt x="824623" y="241300"/>
                  </a:lnTo>
                  <a:lnTo>
                    <a:pt x="824191" y="241300"/>
                  </a:lnTo>
                  <a:lnTo>
                    <a:pt x="823950" y="254000"/>
                  </a:lnTo>
                  <a:lnTo>
                    <a:pt x="824014" y="406400"/>
                  </a:lnTo>
                  <a:lnTo>
                    <a:pt x="824166" y="419100"/>
                  </a:lnTo>
                  <a:lnTo>
                    <a:pt x="824445" y="431800"/>
                  </a:lnTo>
                  <a:lnTo>
                    <a:pt x="824839" y="431800"/>
                  </a:lnTo>
                  <a:lnTo>
                    <a:pt x="825296" y="444500"/>
                  </a:lnTo>
                  <a:lnTo>
                    <a:pt x="825487" y="444500"/>
                  </a:lnTo>
                  <a:lnTo>
                    <a:pt x="825576" y="457200"/>
                  </a:lnTo>
                  <a:lnTo>
                    <a:pt x="825766" y="457200"/>
                  </a:lnTo>
                  <a:lnTo>
                    <a:pt x="826160" y="469900"/>
                  </a:lnTo>
                  <a:lnTo>
                    <a:pt x="826528" y="469900"/>
                  </a:lnTo>
                  <a:lnTo>
                    <a:pt x="826808" y="482600"/>
                  </a:lnTo>
                  <a:lnTo>
                    <a:pt x="826960" y="495300"/>
                  </a:lnTo>
                  <a:lnTo>
                    <a:pt x="827455" y="520700"/>
                  </a:lnTo>
                  <a:lnTo>
                    <a:pt x="828395" y="533400"/>
                  </a:lnTo>
                  <a:lnTo>
                    <a:pt x="829386" y="558800"/>
                  </a:lnTo>
                  <a:lnTo>
                    <a:pt x="829983" y="584200"/>
                  </a:lnTo>
                  <a:lnTo>
                    <a:pt x="830173" y="609600"/>
                  </a:lnTo>
                  <a:lnTo>
                    <a:pt x="830376" y="647700"/>
                  </a:lnTo>
                  <a:lnTo>
                    <a:pt x="830351" y="774700"/>
                  </a:lnTo>
                  <a:lnTo>
                    <a:pt x="830097" y="850900"/>
                  </a:lnTo>
                  <a:lnTo>
                    <a:pt x="829995" y="914400"/>
                  </a:lnTo>
                  <a:lnTo>
                    <a:pt x="829983" y="977900"/>
                  </a:lnTo>
                  <a:lnTo>
                    <a:pt x="828865" y="1016000"/>
                  </a:lnTo>
                  <a:lnTo>
                    <a:pt x="827138" y="1054100"/>
                  </a:lnTo>
                  <a:lnTo>
                    <a:pt x="827049" y="1079500"/>
                  </a:lnTo>
                  <a:lnTo>
                    <a:pt x="827024" y="1206500"/>
                  </a:lnTo>
                  <a:lnTo>
                    <a:pt x="827138" y="1257300"/>
                  </a:lnTo>
                  <a:lnTo>
                    <a:pt x="827138" y="1346200"/>
                  </a:lnTo>
                  <a:lnTo>
                    <a:pt x="826846" y="1358900"/>
                  </a:lnTo>
                  <a:lnTo>
                    <a:pt x="826147" y="1371600"/>
                  </a:lnTo>
                  <a:lnTo>
                    <a:pt x="825144" y="1397000"/>
                  </a:lnTo>
                  <a:lnTo>
                    <a:pt x="823925" y="1409700"/>
                  </a:lnTo>
                  <a:lnTo>
                    <a:pt x="822274" y="1422400"/>
                  </a:lnTo>
                  <a:lnTo>
                    <a:pt x="820991" y="1435100"/>
                  </a:lnTo>
                  <a:lnTo>
                    <a:pt x="819302" y="1460500"/>
                  </a:lnTo>
                  <a:lnTo>
                    <a:pt x="818108" y="1473200"/>
                  </a:lnTo>
                  <a:lnTo>
                    <a:pt x="817333" y="1498600"/>
                  </a:lnTo>
                  <a:lnTo>
                    <a:pt x="816940" y="1524000"/>
                  </a:lnTo>
                  <a:lnTo>
                    <a:pt x="816991" y="1549400"/>
                  </a:lnTo>
                  <a:lnTo>
                    <a:pt x="817232" y="1562100"/>
                  </a:lnTo>
                  <a:lnTo>
                    <a:pt x="817867" y="1587500"/>
                  </a:lnTo>
                  <a:lnTo>
                    <a:pt x="818705" y="1612900"/>
                  </a:lnTo>
                  <a:lnTo>
                    <a:pt x="820559" y="1663700"/>
                  </a:lnTo>
                  <a:lnTo>
                    <a:pt x="821347" y="1689100"/>
                  </a:lnTo>
                  <a:lnTo>
                    <a:pt x="821563" y="1701800"/>
                  </a:lnTo>
                  <a:lnTo>
                    <a:pt x="821677" y="1714500"/>
                  </a:lnTo>
                  <a:lnTo>
                    <a:pt x="821715" y="1727200"/>
                  </a:lnTo>
                  <a:lnTo>
                    <a:pt x="821258" y="1790700"/>
                  </a:lnTo>
                  <a:lnTo>
                    <a:pt x="821347" y="1803400"/>
                  </a:lnTo>
                  <a:lnTo>
                    <a:pt x="821588" y="1828800"/>
                  </a:lnTo>
                  <a:lnTo>
                    <a:pt x="821791" y="1854200"/>
                  </a:lnTo>
                  <a:lnTo>
                    <a:pt x="821626" y="1879600"/>
                  </a:lnTo>
                  <a:lnTo>
                    <a:pt x="821080" y="1892300"/>
                  </a:lnTo>
                  <a:lnTo>
                    <a:pt x="820623" y="1905000"/>
                  </a:lnTo>
                  <a:lnTo>
                    <a:pt x="819213" y="1930400"/>
                  </a:lnTo>
                  <a:lnTo>
                    <a:pt x="818629" y="1943100"/>
                  </a:lnTo>
                  <a:lnTo>
                    <a:pt x="818235" y="1955800"/>
                  </a:lnTo>
                  <a:lnTo>
                    <a:pt x="817943" y="1981200"/>
                  </a:lnTo>
                  <a:lnTo>
                    <a:pt x="817956" y="2032000"/>
                  </a:lnTo>
                  <a:lnTo>
                    <a:pt x="818134" y="2057400"/>
                  </a:lnTo>
                  <a:lnTo>
                    <a:pt x="818515" y="2095500"/>
                  </a:lnTo>
                  <a:lnTo>
                    <a:pt x="818896" y="2133600"/>
                  </a:lnTo>
                  <a:lnTo>
                    <a:pt x="819442" y="2171700"/>
                  </a:lnTo>
                  <a:lnTo>
                    <a:pt x="820343" y="2209800"/>
                  </a:lnTo>
                  <a:lnTo>
                    <a:pt x="820623" y="2209800"/>
                  </a:lnTo>
                  <a:lnTo>
                    <a:pt x="821042" y="2235200"/>
                  </a:lnTo>
                  <a:lnTo>
                    <a:pt x="821537" y="2247900"/>
                  </a:lnTo>
                  <a:lnTo>
                    <a:pt x="822896" y="2273300"/>
                  </a:lnTo>
                  <a:lnTo>
                    <a:pt x="824191" y="2311400"/>
                  </a:lnTo>
                  <a:lnTo>
                    <a:pt x="825322" y="2349500"/>
                  </a:lnTo>
                  <a:lnTo>
                    <a:pt x="826401" y="2387600"/>
                  </a:lnTo>
                  <a:lnTo>
                    <a:pt x="826871" y="2425700"/>
                  </a:lnTo>
                  <a:lnTo>
                    <a:pt x="827062" y="2463800"/>
                  </a:lnTo>
                  <a:lnTo>
                    <a:pt x="827011" y="2641600"/>
                  </a:lnTo>
                  <a:lnTo>
                    <a:pt x="826858" y="2705100"/>
                  </a:lnTo>
                  <a:lnTo>
                    <a:pt x="826960" y="2768600"/>
                  </a:lnTo>
                  <a:lnTo>
                    <a:pt x="827239" y="2794000"/>
                  </a:lnTo>
                  <a:lnTo>
                    <a:pt x="827874" y="2819400"/>
                  </a:lnTo>
                  <a:lnTo>
                    <a:pt x="828001" y="2844800"/>
                  </a:lnTo>
                  <a:lnTo>
                    <a:pt x="827874" y="2844800"/>
                  </a:lnTo>
                  <a:lnTo>
                    <a:pt x="827786" y="2857500"/>
                  </a:lnTo>
                  <a:lnTo>
                    <a:pt x="827595" y="2857500"/>
                  </a:lnTo>
                  <a:lnTo>
                    <a:pt x="826858" y="2870200"/>
                  </a:lnTo>
                  <a:lnTo>
                    <a:pt x="826274" y="2870200"/>
                  </a:lnTo>
                  <a:lnTo>
                    <a:pt x="825500" y="2882900"/>
                  </a:lnTo>
                  <a:lnTo>
                    <a:pt x="824471" y="2895600"/>
                  </a:lnTo>
                  <a:lnTo>
                    <a:pt x="822401" y="2908300"/>
                  </a:lnTo>
                  <a:lnTo>
                    <a:pt x="821436" y="2921000"/>
                  </a:lnTo>
                  <a:lnTo>
                    <a:pt x="820521" y="2959100"/>
                  </a:lnTo>
                  <a:lnTo>
                    <a:pt x="819861" y="2971800"/>
                  </a:lnTo>
                  <a:lnTo>
                    <a:pt x="819277" y="2997200"/>
                  </a:lnTo>
                  <a:lnTo>
                    <a:pt x="818807" y="3009900"/>
                  </a:lnTo>
                  <a:lnTo>
                    <a:pt x="818502" y="3022600"/>
                  </a:lnTo>
                  <a:lnTo>
                    <a:pt x="818413" y="3187700"/>
                  </a:lnTo>
                  <a:lnTo>
                    <a:pt x="818883" y="3327400"/>
                  </a:lnTo>
                  <a:lnTo>
                    <a:pt x="818857" y="3441700"/>
                  </a:lnTo>
                  <a:lnTo>
                    <a:pt x="818692" y="3467100"/>
                  </a:lnTo>
                  <a:lnTo>
                    <a:pt x="828509" y="3467100"/>
                  </a:lnTo>
                  <a:lnTo>
                    <a:pt x="828509" y="3352800"/>
                  </a:lnTo>
                  <a:lnTo>
                    <a:pt x="828217" y="3327400"/>
                  </a:lnTo>
                  <a:lnTo>
                    <a:pt x="828027" y="3302000"/>
                  </a:lnTo>
                  <a:lnTo>
                    <a:pt x="827913" y="3263900"/>
                  </a:lnTo>
                  <a:lnTo>
                    <a:pt x="827874" y="3009900"/>
                  </a:lnTo>
                  <a:lnTo>
                    <a:pt x="828344" y="2997200"/>
                  </a:lnTo>
                  <a:lnTo>
                    <a:pt x="828967" y="2984500"/>
                  </a:lnTo>
                  <a:lnTo>
                    <a:pt x="829627" y="2971800"/>
                  </a:lnTo>
                  <a:lnTo>
                    <a:pt x="830173" y="2959100"/>
                  </a:lnTo>
                  <a:lnTo>
                    <a:pt x="830338" y="2946400"/>
                  </a:lnTo>
                  <a:lnTo>
                    <a:pt x="830338" y="2933700"/>
                  </a:lnTo>
                  <a:lnTo>
                    <a:pt x="830465" y="2921000"/>
                  </a:lnTo>
                  <a:lnTo>
                    <a:pt x="830999" y="2921000"/>
                  </a:lnTo>
                  <a:lnTo>
                    <a:pt x="831888" y="2908300"/>
                  </a:lnTo>
                  <a:lnTo>
                    <a:pt x="833069" y="2895600"/>
                  </a:lnTo>
                  <a:lnTo>
                    <a:pt x="834339" y="2895600"/>
                  </a:lnTo>
                  <a:lnTo>
                    <a:pt x="835494" y="2882900"/>
                  </a:lnTo>
                  <a:lnTo>
                    <a:pt x="836599" y="2882900"/>
                  </a:lnTo>
                  <a:lnTo>
                    <a:pt x="837057" y="2870200"/>
                  </a:lnTo>
                  <a:lnTo>
                    <a:pt x="837603" y="2857500"/>
                  </a:lnTo>
                  <a:lnTo>
                    <a:pt x="837793" y="2844800"/>
                  </a:lnTo>
                  <a:lnTo>
                    <a:pt x="837692" y="2832100"/>
                  </a:lnTo>
                  <a:lnTo>
                    <a:pt x="837526" y="2819400"/>
                  </a:lnTo>
                  <a:lnTo>
                    <a:pt x="837336" y="2819400"/>
                  </a:lnTo>
                  <a:lnTo>
                    <a:pt x="836930" y="2794000"/>
                  </a:lnTo>
                  <a:lnTo>
                    <a:pt x="836777" y="2768600"/>
                  </a:lnTo>
                  <a:lnTo>
                    <a:pt x="836701" y="2438400"/>
                  </a:lnTo>
                  <a:lnTo>
                    <a:pt x="836663" y="2425700"/>
                  </a:lnTo>
                  <a:lnTo>
                    <a:pt x="836320" y="2387600"/>
                  </a:lnTo>
                  <a:lnTo>
                    <a:pt x="836142" y="2374900"/>
                  </a:lnTo>
                  <a:lnTo>
                    <a:pt x="835977" y="2374900"/>
                  </a:lnTo>
                  <a:lnTo>
                    <a:pt x="835787" y="2362200"/>
                  </a:lnTo>
                  <a:lnTo>
                    <a:pt x="835533" y="2349500"/>
                  </a:lnTo>
                  <a:lnTo>
                    <a:pt x="835215" y="2336800"/>
                  </a:lnTo>
                  <a:lnTo>
                    <a:pt x="834186" y="2311400"/>
                  </a:lnTo>
                  <a:lnTo>
                    <a:pt x="832954" y="2273300"/>
                  </a:lnTo>
                  <a:lnTo>
                    <a:pt x="829983" y="2209800"/>
                  </a:lnTo>
                  <a:lnTo>
                    <a:pt x="829424" y="2184400"/>
                  </a:lnTo>
                  <a:lnTo>
                    <a:pt x="829005" y="2171700"/>
                  </a:lnTo>
                  <a:lnTo>
                    <a:pt x="828636" y="2159000"/>
                  </a:lnTo>
                  <a:lnTo>
                    <a:pt x="828332" y="2146300"/>
                  </a:lnTo>
                  <a:lnTo>
                    <a:pt x="828001" y="2120900"/>
                  </a:lnTo>
                  <a:lnTo>
                    <a:pt x="827722" y="2108200"/>
                  </a:lnTo>
                  <a:lnTo>
                    <a:pt x="827493" y="2082800"/>
                  </a:lnTo>
                  <a:lnTo>
                    <a:pt x="827316" y="2057400"/>
                  </a:lnTo>
                  <a:lnTo>
                    <a:pt x="827227" y="2006600"/>
                  </a:lnTo>
                  <a:lnTo>
                    <a:pt x="827430" y="1981200"/>
                  </a:lnTo>
                  <a:lnTo>
                    <a:pt x="827786" y="1955800"/>
                  </a:lnTo>
                  <a:lnTo>
                    <a:pt x="828192" y="1943100"/>
                  </a:lnTo>
                  <a:lnTo>
                    <a:pt x="828802" y="1930400"/>
                  </a:lnTo>
                  <a:lnTo>
                    <a:pt x="830173" y="1905000"/>
                  </a:lnTo>
                  <a:lnTo>
                    <a:pt x="830351" y="1905000"/>
                  </a:lnTo>
                  <a:lnTo>
                    <a:pt x="830440" y="1892300"/>
                  </a:lnTo>
                  <a:lnTo>
                    <a:pt x="830630" y="1892300"/>
                  </a:lnTo>
                  <a:lnTo>
                    <a:pt x="831176" y="1879600"/>
                  </a:lnTo>
                  <a:lnTo>
                    <a:pt x="831380" y="1854200"/>
                  </a:lnTo>
                  <a:lnTo>
                    <a:pt x="831176" y="1828800"/>
                  </a:lnTo>
                  <a:lnTo>
                    <a:pt x="830910" y="1803400"/>
                  </a:lnTo>
                  <a:lnTo>
                    <a:pt x="830808" y="1790700"/>
                  </a:lnTo>
                  <a:lnTo>
                    <a:pt x="831265" y="1727200"/>
                  </a:lnTo>
                  <a:lnTo>
                    <a:pt x="831253" y="1714500"/>
                  </a:lnTo>
                  <a:lnTo>
                    <a:pt x="831126" y="1701800"/>
                  </a:lnTo>
                  <a:lnTo>
                    <a:pt x="830897" y="1689100"/>
                  </a:lnTo>
                  <a:lnTo>
                    <a:pt x="830237" y="1663700"/>
                  </a:lnTo>
                  <a:lnTo>
                    <a:pt x="829411" y="1651000"/>
                  </a:lnTo>
                  <a:lnTo>
                    <a:pt x="828548" y="1625600"/>
                  </a:lnTo>
                  <a:lnTo>
                    <a:pt x="827786" y="1600200"/>
                  </a:lnTo>
                  <a:lnTo>
                    <a:pt x="827049" y="1574800"/>
                  </a:lnTo>
                  <a:lnTo>
                    <a:pt x="826655" y="1536700"/>
                  </a:lnTo>
                  <a:lnTo>
                    <a:pt x="827189" y="1498600"/>
                  </a:lnTo>
                  <a:lnTo>
                    <a:pt x="828878" y="1460500"/>
                  </a:lnTo>
                  <a:lnTo>
                    <a:pt x="832002" y="1435100"/>
                  </a:lnTo>
                  <a:lnTo>
                    <a:pt x="832370" y="1422400"/>
                  </a:lnTo>
                  <a:lnTo>
                    <a:pt x="832916" y="1422400"/>
                  </a:lnTo>
                  <a:lnTo>
                    <a:pt x="834021" y="1409700"/>
                  </a:lnTo>
                  <a:lnTo>
                    <a:pt x="835977" y="1371600"/>
                  </a:lnTo>
                  <a:lnTo>
                    <a:pt x="836777" y="1333500"/>
                  </a:lnTo>
                  <a:lnTo>
                    <a:pt x="836777" y="1257300"/>
                  </a:lnTo>
                  <a:lnTo>
                    <a:pt x="836663" y="1206500"/>
                  </a:lnTo>
                  <a:lnTo>
                    <a:pt x="836447" y="1168400"/>
                  </a:lnTo>
                  <a:lnTo>
                    <a:pt x="836358" y="1130300"/>
                  </a:lnTo>
                  <a:lnTo>
                    <a:pt x="836688" y="1079500"/>
                  </a:lnTo>
                  <a:lnTo>
                    <a:pt x="836866" y="1066800"/>
                  </a:lnTo>
                  <a:lnTo>
                    <a:pt x="836968" y="1054100"/>
                  </a:lnTo>
                  <a:lnTo>
                    <a:pt x="838657" y="1016000"/>
                  </a:lnTo>
                  <a:lnTo>
                    <a:pt x="839812" y="977900"/>
                  </a:lnTo>
                  <a:lnTo>
                    <a:pt x="839876" y="850900"/>
                  </a:lnTo>
                  <a:lnTo>
                    <a:pt x="840079" y="774700"/>
                  </a:lnTo>
                  <a:lnTo>
                    <a:pt x="840181" y="647700"/>
                  </a:lnTo>
                  <a:close/>
                </a:path>
                <a:path w="2979420" h="3479165">
                  <a:moveTo>
                    <a:pt x="1158252" y="1954504"/>
                  </a:moveTo>
                  <a:lnTo>
                    <a:pt x="1158214" y="1927288"/>
                  </a:lnTo>
                  <a:lnTo>
                    <a:pt x="1157427" y="1890737"/>
                  </a:lnTo>
                  <a:lnTo>
                    <a:pt x="1153845" y="1785620"/>
                  </a:lnTo>
                  <a:lnTo>
                    <a:pt x="1153439" y="1751876"/>
                  </a:lnTo>
                  <a:lnTo>
                    <a:pt x="1153845" y="1693811"/>
                  </a:lnTo>
                  <a:lnTo>
                    <a:pt x="1153312" y="1629930"/>
                  </a:lnTo>
                  <a:lnTo>
                    <a:pt x="1153477" y="1600644"/>
                  </a:lnTo>
                  <a:lnTo>
                    <a:pt x="1156436" y="1535988"/>
                  </a:lnTo>
                  <a:lnTo>
                    <a:pt x="1156779" y="1522806"/>
                  </a:lnTo>
                  <a:lnTo>
                    <a:pt x="1157084" y="1499641"/>
                  </a:lnTo>
                  <a:lnTo>
                    <a:pt x="1156779" y="1415389"/>
                  </a:lnTo>
                  <a:lnTo>
                    <a:pt x="1155979" y="1341716"/>
                  </a:lnTo>
                  <a:lnTo>
                    <a:pt x="1155255" y="1304950"/>
                  </a:lnTo>
                  <a:lnTo>
                    <a:pt x="1153375" y="1244193"/>
                  </a:lnTo>
                  <a:lnTo>
                    <a:pt x="1150493" y="1170228"/>
                  </a:lnTo>
                  <a:lnTo>
                    <a:pt x="1149299" y="1133335"/>
                  </a:lnTo>
                  <a:lnTo>
                    <a:pt x="1147876" y="1057846"/>
                  </a:lnTo>
                  <a:lnTo>
                    <a:pt x="1148016" y="743394"/>
                  </a:lnTo>
                  <a:lnTo>
                    <a:pt x="1147673" y="706297"/>
                  </a:lnTo>
                  <a:lnTo>
                    <a:pt x="1146975" y="668426"/>
                  </a:lnTo>
                  <a:lnTo>
                    <a:pt x="1147127" y="649871"/>
                  </a:lnTo>
                  <a:lnTo>
                    <a:pt x="1148156" y="631685"/>
                  </a:lnTo>
                  <a:lnTo>
                    <a:pt x="1151826" y="602157"/>
                  </a:lnTo>
                  <a:lnTo>
                    <a:pt x="1152956" y="588238"/>
                  </a:lnTo>
                  <a:lnTo>
                    <a:pt x="1153553" y="574294"/>
                  </a:lnTo>
                  <a:lnTo>
                    <a:pt x="1154391" y="545185"/>
                  </a:lnTo>
                  <a:lnTo>
                    <a:pt x="1155877" y="503859"/>
                  </a:lnTo>
                  <a:lnTo>
                    <a:pt x="1156373" y="483323"/>
                  </a:lnTo>
                  <a:lnTo>
                    <a:pt x="1156589" y="452653"/>
                  </a:lnTo>
                  <a:lnTo>
                    <a:pt x="1155979" y="93675"/>
                  </a:lnTo>
                  <a:lnTo>
                    <a:pt x="1156411" y="27470"/>
                  </a:lnTo>
                  <a:lnTo>
                    <a:pt x="1146492" y="28016"/>
                  </a:lnTo>
                  <a:lnTo>
                    <a:pt x="1146263" y="93980"/>
                  </a:lnTo>
                  <a:lnTo>
                    <a:pt x="1146733" y="277672"/>
                  </a:lnTo>
                  <a:lnTo>
                    <a:pt x="1004989" y="277672"/>
                  </a:lnTo>
                  <a:lnTo>
                    <a:pt x="1004989" y="278942"/>
                  </a:lnTo>
                  <a:lnTo>
                    <a:pt x="994397" y="278942"/>
                  </a:lnTo>
                  <a:lnTo>
                    <a:pt x="995260" y="255257"/>
                  </a:lnTo>
                  <a:lnTo>
                    <a:pt x="995819" y="255257"/>
                  </a:lnTo>
                  <a:lnTo>
                    <a:pt x="997077" y="229857"/>
                  </a:lnTo>
                  <a:lnTo>
                    <a:pt x="997686" y="204457"/>
                  </a:lnTo>
                  <a:lnTo>
                    <a:pt x="997864" y="191757"/>
                  </a:lnTo>
                  <a:lnTo>
                    <a:pt x="997737" y="153657"/>
                  </a:lnTo>
                  <a:lnTo>
                    <a:pt x="997559" y="128257"/>
                  </a:lnTo>
                  <a:lnTo>
                    <a:pt x="997559" y="115557"/>
                  </a:lnTo>
                  <a:lnTo>
                    <a:pt x="997280" y="90157"/>
                  </a:lnTo>
                  <a:lnTo>
                    <a:pt x="997000" y="39357"/>
                  </a:lnTo>
                  <a:lnTo>
                    <a:pt x="996911" y="13957"/>
                  </a:lnTo>
                  <a:lnTo>
                    <a:pt x="986904" y="13957"/>
                  </a:lnTo>
                  <a:lnTo>
                    <a:pt x="987005" y="77457"/>
                  </a:lnTo>
                  <a:lnTo>
                    <a:pt x="987209" y="90157"/>
                  </a:lnTo>
                  <a:lnTo>
                    <a:pt x="987361" y="102857"/>
                  </a:lnTo>
                  <a:lnTo>
                    <a:pt x="987552" y="115557"/>
                  </a:lnTo>
                  <a:lnTo>
                    <a:pt x="987640" y="128257"/>
                  </a:lnTo>
                  <a:lnTo>
                    <a:pt x="988009" y="153657"/>
                  </a:lnTo>
                  <a:lnTo>
                    <a:pt x="987933" y="191757"/>
                  </a:lnTo>
                  <a:lnTo>
                    <a:pt x="987107" y="229857"/>
                  </a:lnTo>
                  <a:lnTo>
                    <a:pt x="985253" y="255257"/>
                  </a:lnTo>
                  <a:lnTo>
                    <a:pt x="984885" y="267957"/>
                  </a:lnTo>
                  <a:lnTo>
                    <a:pt x="984516" y="267957"/>
                  </a:lnTo>
                  <a:lnTo>
                    <a:pt x="984148" y="280657"/>
                  </a:lnTo>
                  <a:lnTo>
                    <a:pt x="983957" y="293357"/>
                  </a:lnTo>
                  <a:lnTo>
                    <a:pt x="983970" y="433057"/>
                  </a:lnTo>
                  <a:lnTo>
                    <a:pt x="984148" y="445757"/>
                  </a:lnTo>
                  <a:lnTo>
                    <a:pt x="984338" y="445757"/>
                  </a:lnTo>
                  <a:lnTo>
                    <a:pt x="984338" y="458457"/>
                  </a:lnTo>
                  <a:lnTo>
                    <a:pt x="984516" y="458457"/>
                  </a:lnTo>
                  <a:lnTo>
                    <a:pt x="985215" y="471157"/>
                  </a:lnTo>
                  <a:lnTo>
                    <a:pt x="985951" y="483857"/>
                  </a:lnTo>
                  <a:lnTo>
                    <a:pt x="986574" y="509257"/>
                  </a:lnTo>
                  <a:lnTo>
                    <a:pt x="986904" y="521957"/>
                  </a:lnTo>
                  <a:lnTo>
                    <a:pt x="987361" y="534657"/>
                  </a:lnTo>
                  <a:lnTo>
                    <a:pt x="988225" y="560057"/>
                  </a:lnTo>
                  <a:lnTo>
                    <a:pt x="989139" y="585457"/>
                  </a:lnTo>
                  <a:lnTo>
                    <a:pt x="989749" y="598157"/>
                  </a:lnTo>
                  <a:lnTo>
                    <a:pt x="990168" y="648957"/>
                  </a:lnTo>
                  <a:lnTo>
                    <a:pt x="990257" y="674357"/>
                  </a:lnTo>
                  <a:lnTo>
                    <a:pt x="990130" y="801357"/>
                  </a:lnTo>
                  <a:lnTo>
                    <a:pt x="989901" y="890257"/>
                  </a:lnTo>
                  <a:lnTo>
                    <a:pt x="989850" y="991857"/>
                  </a:lnTo>
                  <a:lnTo>
                    <a:pt x="989545" y="1017257"/>
                  </a:lnTo>
                  <a:lnTo>
                    <a:pt x="988733" y="1029957"/>
                  </a:lnTo>
                  <a:lnTo>
                    <a:pt x="987767" y="1055357"/>
                  </a:lnTo>
                  <a:lnTo>
                    <a:pt x="987005" y="1080757"/>
                  </a:lnTo>
                  <a:lnTo>
                    <a:pt x="987005" y="1258557"/>
                  </a:lnTo>
                  <a:lnTo>
                    <a:pt x="987005" y="1360157"/>
                  </a:lnTo>
                  <a:lnTo>
                    <a:pt x="986739" y="1372857"/>
                  </a:lnTo>
                  <a:lnTo>
                    <a:pt x="986129" y="1385557"/>
                  </a:lnTo>
                  <a:lnTo>
                    <a:pt x="985240" y="1398257"/>
                  </a:lnTo>
                  <a:lnTo>
                    <a:pt x="980846" y="1449057"/>
                  </a:lnTo>
                  <a:lnTo>
                    <a:pt x="979170" y="1461757"/>
                  </a:lnTo>
                  <a:lnTo>
                    <a:pt x="977963" y="1487157"/>
                  </a:lnTo>
                  <a:lnTo>
                    <a:pt x="977188" y="1499857"/>
                  </a:lnTo>
                  <a:lnTo>
                    <a:pt x="976807" y="1525257"/>
                  </a:lnTo>
                  <a:lnTo>
                    <a:pt x="976795" y="1550657"/>
                  </a:lnTo>
                  <a:lnTo>
                    <a:pt x="976972" y="1563357"/>
                  </a:lnTo>
                  <a:lnTo>
                    <a:pt x="977544" y="1588757"/>
                  </a:lnTo>
                  <a:lnTo>
                    <a:pt x="978395" y="1614157"/>
                  </a:lnTo>
                  <a:lnTo>
                    <a:pt x="980313" y="1664957"/>
                  </a:lnTo>
                  <a:lnTo>
                    <a:pt x="981125" y="1690357"/>
                  </a:lnTo>
                  <a:lnTo>
                    <a:pt x="981341" y="1703057"/>
                  </a:lnTo>
                  <a:lnTo>
                    <a:pt x="981443" y="1715757"/>
                  </a:lnTo>
                  <a:lnTo>
                    <a:pt x="981494" y="1741157"/>
                  </a:lnTo>
                  <a:lnTo>
                    <a:pt x="981125" y="1779257"/>
                  </a:lnTo>
                  <a:lnTo>
                    <a:pt x="981202" y="1804657"/>
                  </a:lnTo>
                  <a:lnTo>
                    <a:pt x="981456" y="1830057"/>
                  </a:lnTo>
                  <a:lnTo>
                    <a:pt x="981646" y="1842757"/>
                  </a:lnTo>
                  <a:lnTo>
                    <a:pt x="981583" y="1868157"/>
                  </a:lnTo>
                  <a:lnTo>
                    <a:pt x="981494" y="1880857"/>
                  </a:lnTo>
                  <a:lnTo>
                    <a:pt x="980935" y="1893557"/>
                  </a:lnTo>
                  <a:lnTo>
                    <a:pt x="980567" y="1893557"/>
                  </a:lnTo>
                  <a:lnTo>
                    <a:pt x="980478" y="1906257"/>
                  </a:lnTo>
                  <a:lnTo>
                    <a:pt x="979081" y="1931657"/>
                  </a:lnTo>
                  <a:lnTo>
                    <a:pt x="978496" y="1944357"/>
                  </a:lnTo>
                  <a:lnTo>
                    <a:pt x="978090" y="1957057"/>
                  </a:lnTo>
                  <a:lnTo>
                    <a:pt x="977785" y="1982457"/>
                  </a:lnTo>
                  <a:lnTo>
                    <a:pt x="977849" y="2020557"/>
                  </a:lnTo>
                  <a:lnTo>
                    <a:pt x="978001" y="2045957"/>
                  </a:lnTo>
                  <a:lnTo>
                    <a:pt x="978001" y="2058657"/>
                  </a:lnTo>
                  <a:lnTo>
                    <a:pt x="978420" y="2096757"/>
                  </a:lnTo>
                  <a:lnTo>
                    <a:pt x="978890" y="2134857"/>
                  </a:lnTo>
                  <a:lnTo>
                    <a:pt x="979576" y="2172957"/>
                  </a:lnTo>
                  <a:lnTo>
                    <a:pt x="980567" y="2211057"/>
                  </a:lnTo>
                  <a:lnTo>
                    <a:pt x="980846" y="2211057"/>
                  </a:lnTo>
                  <a:lnTo>
                    <a:pt x="980935" y="2223757"/>
                  </a:lnTo>
                  <a:lnTo>
                    <a:pt x="981214" y="2223757"/>
                  </a:lnTo>
                  <a:lnTo>
                    <a:pt x="982891" y="2274557"/>
                  </a:lnTo>
                  <a:lnTo>
                    <a:pt x="984288" y="2312657"/>
                  </a:lnTo>
                  <a:lnTo>
                    <a:pt x="985481" y="2338057"/>
                  </a:lnTo>
                  <a:lnTo>
                    <a:pt x="986701" y="2401557"/>
                  </a:lnTo>
                  <a:lnTo>
                    <a:pt x="986790" y="2414257"/>
                  </a:lnTo>
                  <a:lnTo>
                    <a:pt x="986917" y="2452357"/>
                  </a:lnTo>
                  <a:lnTo>
                    <a:pt x="986878" y="2630157"/>
                  </a:lnTo>
                  <a:lnTo>
                    <a:pt x="986637" y="2706357"/>
                  </a:lnTo>
                  <a:lnTo>
                    <a:pt x="986675" y="2731757"/>
                  </a:lnTo>
                  <a:lnTo>
                    <a:pt x="986790" y="2757157"/>
                  </a:lnTo>
                  <a:lnTo>
                    <a:pt x="987666" y="2807957"/>
                  </a:lnTo>
                  <a:lnTo>
                    <a:pt x="987602" y="2820657"/>
                  </a:lnTo>
                  <a:lnTo>
                    <a:pt x="987018" y="2833357"/>
                  </a:lnTo>
                  <a:lnTo>
                    <a:pt x="985710" y="2846057"/>
                  </a:lnTo>
                  <a:lnTo>
                    <a:pt x="985253" y="2858757"/>
                  </a:lnTo>
                  <a:lnTo>
                    <a:pt x="984148" y="2858757"/>
                  </a:lnTo>
                  <a:lnTo>
                    <a:pt x="982091" y="2884157"/>
                  </a:lnTo>
                  <a:lnTo>
                    <a:pt x="981151" y="2896857"/>
                  </a:lnTo>
                  <a:lnTo>
                    <a:pt x="980719" y="2909557"/>
                  </a:lnTo>
                  <a:lnTo>
                    <a:pt x="980211" y="2934957"/>
                  </a:lnTo>
                  <a:lnTo>
                    <a:pt x="979347" y="2960357"/>
                  </a:lnTo>
                  <a:lnTo>
                    <a:pt x="978623" y="2973057"/>
                  </a:lnTo>
                  <a:lnTo>
                    <a:pt x="978141" y="2998457"/>
                  </a:lnTo>
                  <a:lnTo>
                    <a:pt x="978001" y="3023857"/>
                  </a:lnTo>
                  <a:lnTo>
                    <a:pt x="978014" y="3138157"/>
                  </a:lnTo>
                  <a:lnTo>
                    <a:pt x="978179" y="3188957"/>
                  </a:lnTo>
                  <a:lnTo>
                    <a:pt x="978230" y="3214357"/>
                  </a:lnTo>
                  <a:lnTo>
                    <a:pt x="978484" y="3277857"/>
                  </a:lnTo>
                  <a:lnTo>
                    <a:pt x="978598" y="3315957"/>
                  </a:lnTo>
                  <a:lnTo>
                    <a:pt x="978496" y="3417557"/>
                  </a:lnTo>
                  <a:lnTo>
                    <a:pt x="978293" y="3442957"/>
                  </a:lnTo>
                  <a:lnTo>
                    <a:pt x="978001" y="3468357"/>
                  </a:lnTo>
                  <a:lnTo>
                    <a:pt x="987920" y="3468357"/>
                  </a:lnTo>
                  <a:lnTo>
                    <a:pt x="988148" y="3442957"/>
                  </a:lnTo>
                  <a:lnTo>
                    <a:pt x="988275" y="3417557"/>
                  </a:lnTo>
                  <a:lnTo>
                    <a:pt x="988288" y="3354057"/>
                  </a:lnTo>
                  <a:lnTo>
                    <a:pt x="988174" y="3315957"/>
                  </a:lnTo>
                  <a:lnTo>
                    <a:pt x="987882" y="3239757"/>
                  </a:lnTo>
                  <a:lnTo>
                    <a:pt x="987793" y="2985757"/>
                  </a:lnTo>
                  <a:lnTo>
                    <a:pt x="987920" y="2973057"/>
                  </a:lnTo>
                  <a:lnTo>
                    <a:pt x="988301" y="2960357"/>
                  </a:lnTo>
                  <a:lnTo>
                    <a:pt x="988910" y="2960357"/>
                  </a:lnTo>
                  <a:lnTo>
                    <a:pt x="989584" y="2947657"/>
                  </a:lnTo>
                  <a:lnTo>
                    <a:pt x="990117" y="2934957"/>
                  </a:lnTo>
                  <a:lnTo>
                    <a:pt x="990295" y="2922257"/>
                  </a:lnTo>
                  <a:lnTo>
                    <a:pt x="990295" y="2909557"/>
                  </a:lnTo>
                  <a:lnTo>
                    <a:pt x="990422" y="2896857"/>
                  </a:lnTo>
                  <a:lnTo>
                    <a:pt x="990942" y="2896857"/>
                  </a:lnTo>
                  <a:lnTo>
                    <a:pt x="991730" y="2884157"/>
                  </a:lnTo>
                  <a:lnTo>
                    <a:pt x="992759" y="2871457"/>
                  </a:lnTo>
                  <a:lnTo>
                    <a:pt x="993889" y="2871457"/>
                  </a:lnTo>
                  <a:lnTo>
                    <a:pt x="994994" y="2858757"/>
                  </a:lnTo>
                  <a:lnTo>
                    <a:pt x="996086" y="2858757"/>
                  </a:lnTo>
                  <a:lnTo>
                    <a:pt x="996365" y="2846057"/>
                  </a:lnTo>
                  <a:lnTo>
                    <a:pt x="997343" y="2833357"/>
                  </a:lnTo>
                  <a:lnTo>
                    <a:pt x="997673" y="2820657"/>
                  </a:lnTo>
                  <a:lnTo>
                    <a:pt x="997559" y="2807957"/>
                  </a:lnTo>
                  <a:lnTo>
                    <a:pt x="997191" y="2795257"/>
                  </a:lnTo>
                  <a:lnTo>
                    <a:pt x="996835" y="2769857"/>
                  </a:lnTo>
                  <a:lnTo>
                    <a:pt x="996670" y="2757157"/>
                  </a:lnTo>
                  <a:lnTo>
                    <a:pt x="996569" y="2426957"/>
                  </a:lnTo>
                  <a:lnTo>
                    <a:pt x="996365" y="2388857"/>
                  </a:lnTo>
                  <a:lnTo>
                    <a:pt x="995832" y="2350757"/>
                  </a:lnTo>
                  <a:lnTo>
                    <a:pt x="994257" y="2299957"/>
                  </a:lnTo>
                  <a:lnTo>
                    <a:pt x="992035" y="2249157"/>
                  </a:lnTo>
                  <a:lnTo>
                    <a:pt x="990485" y="2211057"/>
                  </a:lnTo>
                  <a:lnTo>
                    <a:pt x="989749" y="2185657"/>
                  </a:lnTo>
                  <a:lnTo>
                    <a:pt x="989177" y="2172957"/>
                  </a:lnTo>
                  <a:lnTo>
                    <a:pt x="988720" y="2160257"/>
                  </a:lnTo>
                  <a:lnTo>
                    <a:pt x="988377" y="2134857"/>
                  </a:lnTo>
                  <a:lnTo>
                    <a:pt x="988047" y="2122157"/>
                  </a:lnTo>
                  <a:lnTo>
                    <a:pt x="987767" y="2096757"/>
                  </a:lnTo>
                  <a:lnTo>
                    <a:pt x="987539" y="2084057"/>
                  </a:lnTo>
                  <a:lnTo>
                    <a:pt x="987361" y="2058657"/>
                  </a:lnTo>
                  <a:lnTo>
                    <a:pt x="987234" y="2007857"/>
                  </a:lnTo>
                  <a:lnTo>
                    <a:pt x="987437" y="1982457"/>
                  </a:lnTo>
                  <a:lnTo>
                    <a:pt x="987831" y="1957057"/>
                  </a:lnTo>
                  <a:lnTo>
                    <a:pt x="988225" y="1944357"/>
                  </a:lnTo>
                  <a:lnTo>
                    <a:pt x="990574" y="1893557"/>
                  </a:lnTo>
                  <a:lnTo>
                    <a:pt x="991222" y="1880857"/>
                  </a:lnTo>
                  <a:lnTo>
                    <a:pt x="991222" y="1830057"/>
                  </a:lnTo>
                  <a:lnTo>
                    <a:pt x="990955" y="1804657"/>
                  </a:lnTo>
                  <a:lnTo>
                    <a:pt x="990854" y="1779257"/>
                  </a:lnTo>
                  <a:lnTo>
                    <a:pt x="991222" y="1741157"/>
                  </a:lnTo>
                  <a:lnTo>
                    <a:pt x="991222" y="1715757"/>
                  </a:lnTo>
                  <a:lnTo>
                    <a:pt x="991069" y="1703057"/>
                  </a:lnTo>
                  <a:lnTo>
                    <a:pt x="990854" y="1690357"/>
                  </a:lnTo>
                  <a:lnTo>
                    <a:pt x="990193" y="1677657"/>
                  </a:lnTo>
                  <a:lnTo>
                    <a:pt x="989368" y="1652257"/>
                  </a:lnTo>
                  <a:lnTo>
                    <a:pt x="988504" y="1626857"/>
                  </a:lnTo>
                  <a:lnTo>
                    <a:pt x="987729" y="1614157"/>
                  </a:lnTo>
                  <a:lnTo>
                    <a:pt x="987463" y="1601457"/>
                  </a:lnTo>
                  <a:lnTo>
                    <a:pt x="987094" y="1588757"/>
                  </a:lnTo>
                  <a:lnTo>
                    <a:pt x="987005" y="1576057"/>
                  </a:lnTo>
                  <a:lnTo>
                    <a:pt x="986650" y="1537957"/>
                  </a:lnTo>
                  <a:lnTo>
                    <a:pt x="987259" y="1499857"/>
                  </a:lnTo>
                  <a:lnTo>
                    <a:pt x="988961" y="1474457"/>
                  </a:lnTo>
                  <a:lnTo>
                    <a:pt x="991958" y="1436357"/>
                  </a:lnTo>
                  <a:lnTo>
                    <a:pt x="992873" y="1423657"/>
                  </a:lnTo>
                  <a:lnTo>
                    <a:pt x="993241" y="1423657"/>
                  </a:lnTo>
                  <a:lnTo>
                    <a:pt x="993978" y="1410957"/>
                  </a:lnTo>
                  <a:lnTo>
                    <a:pt x="994257" y="1410957"/>
                  </a:lnTo>
                  <a:lnTo>
                    <a:pt x="996061" y="1372857"/>
                  </a:lnTo>
                  <a:lnTo>
                    <a:pt x="996721" y="1334757"/>
                  </a:lnTo>
                  <a:lnTo>
                    <a:pt x="996645" y="1245857"/>
                  </a:lnTo>
                  <a:lnTo>
                    <a:pt x="996467" y="1207757"/>
                  </a:lnTo>
                  <a:lnTo>
                    <a:pt x="996264" y="1169657"/>
                  </a:lnTo>
                  <a:lnTo>
                    <a:pt x="996238" y="1131557"/>
                  </a:lnTo>
                  <a:lnTo>
                    <a:pt x="996645" y="1093457"/>
                  </a:lnTo>
                  <a:lnTo>
                    <a:pt x="996734" y="1080757"/>
                  </a:lnTo>
                  <a:lnTo>
                    <a:pt x="997559" y="1055357"/>
                  </a:lnTo>
                  <a:lnTo>
                    <a:pt x="998524" y="1029957"/>
                  </a:lnTo>
                  <a:lnTo>
                    <a:pt x="999350" y="1017257"/>
                  </a:lnTo>
                  <a:lnTo>
                    <a:pt x="999667" y="991857"/>
                  </a:lnTo>
                  <a:lnTo>
                    <a:pt x="999667" y="890257"/>
                  </a:lnTo>
                  <a:lnTo>
                    <a:pt x="999820" y="826757"/>
                  </a:lnTo>
                  <a:lnTo>
                    <a:pt x="999921" y="801357"/>
                  </a:lnTo>
                  <a:lnTo>
                    <a:pt x="1000036" y="775957"/>
                  </a:lnTo>
                  <a:lnTo>
                    <a:pt x="1000125" y="687057"/>
                  </a:lnTo>
                  <a:lnTo>
                    <a:pt x="999934" y="636257"/>
                  </a:lnTo>
                  <a:lnTo>
                    <a:pt x="999769" y="610857"/>
                  </a:lnTo>
                  <a:lnTo>
                    <a:pt x="999769" y="598157"/>
                  </a:lnTo>
                  <a:lnTo>
                    <a:pt x="999578" y="598157"/>
                  </a:lnTo>
                  <a:lnTo>
                    <a:pt x="998931" y="585457"/>
                  </a:lnTo>
                  <a:lnTo>
                    <a:pt x="998016" y="560057"/>
                  </a:lnTo>
                  <a:lnTo>
                    <a:pt x="997178" y="534657"/>
                  </a:lnTo>
                  <a:lnTo>
                    <a:pt x="996403" y="509257"/>
                  </a:lnTo>
                  <a:lnTo>
                    <a:pt x="995781" y="483857"/>
                  </a:lnTo>
                  <a:lnTo>
                    <a:pt x="995045" y="471157"/>
                  </a:lnTo>
                  <a:lnTo>
                    <a:pt x="994346" y="458457"/>
                  </a:lnTo>
                  <a:lnTo>
                    <a:pt x="993978" y="445757"/>
                  </a:lnTo>
                  <a:lnTo>
                    <a:pt x="993800" y="433057"/>
                  </a:lnTo>
                  <a:lnTo>
                    <a:pt x="993800" y="344157"/>
                  </a:lnTo>
                  <a:lnTo>
                    <a:pt x="993889" y="306057"/>
                  </a:lnTo>
                  <a:lnTo>
                    <a:pt x="993952" y="293357"/>
                  </a:lnTo>
                  <a:lnTo>
                    <a:pt x="994346" y="280657"/>
                  </a:lnTo>
                  <a:lnTo>
                    <a:pt x="994384" y="279603"/>
                  </a:lnTo>
                  <a:lnTo>
                    <a:pt x="994384" y="290372"/>
                  </a:lnTo>
                  <a:lnTo>
                    <a:pt x="1146759" y="290372"/>
                  </a:lnTo>
                  <a:lnTo>
                    <a:pt x="1146771" y="290550"/>
                  </a:lnTo>
                  <a:lnTo>
                    <a:pt x="1146683" y="499325"/>
                  </a:lnTo>
                  <a:lnTo>
                    <a:pt x="1146289" y="511162"/>
                  </a:lnTo>
                  <a:lnTo>
                    <a:pt x="1144473" y="546379"/>
                  </a:lnTo>
                  <a:lnTo>
                    <a:pt x="1144181" y="576719"/>
                  </a:lnTo>
                  <a:lnTo>
                    <a:pt x="1143647" y="586536"/>
                  </a:lnTo>
                  <a:lnTo>
                    <a:pt x="1143190" y="592048"/>
                  </a:lnTo>
                  <a:lnTo>
                    <a:pt x="1139151" y="616127"/>
                  </a:lnTo>
                  <a:lnTo>
                    <a:pt x="1137526" y="633526"/>
                  </a:lnTo>
                  <a:lnTo>
                    <a:pt x="1136929" y="651535"/>
                  </a:lnTo>
                  <a:lnTo>
                    <a:pt x="1137018" y="669734"/>
                  </a:lnTo>
                  <a:lnTo>
                    <a:pt x="1137716" y="706247"/>
                  </a:lnTo>
                  <a:lnTo>
                    <a:pt x="1137958" y="775639"/>
                  </a:lnTo>
                  <a:lnTo>
                    <a:pt x="1138034" y="1053909"/>
                  </a:lnTo>
                  <a:lnTo>
                    <a:pt x="1138491" y="1110005"/>
                  </a:lnTo>
                  <a:lnTo>
                    <a:pt x="1139418" y="1150924"/>
                  </a:lnTo>
                  <a:lnTo>
                    <a:pt x="1141399" y="1204569"/>
                  </a:lnTo>
                  <a:lnTo>
                    <a:pt x="1145286" y="1302931"/>
                  </a:lnTo>
                  <a:lnTo>
                    <a:pt x="1146213" y="1338110"/>
                  </a:lnTo>
                  <a:lnTo>
                    <a:pt x="1147318" y="1427695"/>
                  </a:lnTo>
                  <a:lnTo>
                    <a:pt x="1147356" y="1475422"/>
                  </a:lnTo>
                  <a:lnTo>
                    <a:pt x="1146771" y="1522806"/>
                  </a:lnTo>
                  <a:lnTo>
                    <a:pt x="1145832" y="1549107"/>
                  </a:lnTo>
                  <a:lnTo>
                    <a:pt x="1143647" y="1592643"/>
                  </a:lnTo>
                  <a:lnTo>
                    <a:pt x="1143368" y="1600542"/>
                  </a:lnTo>
                  <a:lnTo>
                    <a:pt x="1143177" y="1629841"/>
                  </a:lnTo>
                  <a:lnTo>
                    <a:pt x="1143736" y="1693722"/>
                  </a:lnTo>
                  <a:lnTo>
                    <a:pt x="1143355" y="1763141"/>
                  </a:lnTo>
                  <a:lnTo>
                    <a:pt x="1143736" y="1785518"/>
                  </a:lnTo>
                  <a:lnTo>
                    <a:pt x="1147597" y="1894052"/>
                  </a:lnTo>
                  <a:lnTo>
                    <a:pt x="1148016" y="1936102"/>
                  </a:lnTo>
                  <a:lnTo>
                    <a:pt x="1147445" y="1971611"/>
                  </a:lnTo>
                  <a:lnTo>
                    <a:pt x="1145768" y="2006942"/>
                  </a:lnTo>
                  <a:lnTo>
                    <a:pt x="1141082" y="2060181"/>
                  </a:lnTo>
                  <a:lnTo>
                    <a:pt x="1138847" y="2097963"/>
                  </a:lnTo>
                  <a:lnTo>
                    <a:pt x="1137983" y="2135962"/>
                  </a:lnTo>
                  <a:lnTo>
                    <a:pt x="1137894" y="2174252"/>
                  </a:lnTo>
                  <a:lnTo>
                    <a:pt x="1138428" y="2306040"/>
                  </a:lnTo>
                  <a:lnTo>
                    <a:pt x="1138453" y="2346502"/>
                  </a:lnTo>
                  <a:lnTo>
                    <a:pt x="1137869" y="2403119"/>
                  </a:lnTo>
                  <a:lnTo>
                    <a:pt x="1137132" y="2424480"/>
                  </a:lnTo>
                  <a:lnTo>
                    <a:pt x="1135329" y="2466975"/>
                  </a:lnTo>
                  <a:lnTo>
                    <a:pt x="1135011" y="2488488"/>
                  </a:lnTo>
                  <a:lnTo>
                    <a:pt x="1134643" y="2817647"/>
                  </a:lnTo>
                  <a:lnTo>
                    <a:pt x="1135011" y="2871762"/>
                  </a:lnTo>
                  <a:lnTo>
                    <a:pt x="1135583" y="2893263"/>
                  </a:lnTo>
                  <a:lnTo>
                    <a:pt x="1137539" y="2935909"/>
                  </a:lnTo>
                  <a:lnTo>
                    <a:pt x="1138453" y="2976207"/>
                  </a:lnTo>
                  <a:lnTo>
                    <a:pt x="1140053" y="3013519"/>
                  </a:lnTo>
                  <a:lnTo>
                    <a:pt x="1140980" y="3042501"/>
                  </a:lnTo>
                  <a:lnTo>
                    <a:pt x="1140968" y="3161639"/>
                  </a:lnTo>
                  <a:lnTo>
                    <a:pt x="1140345" y="3201924"/>
                  </a:lnTo>
                  <a:lnTo>
                    <a:pt x="1139609" y="3217176"/>
                  </a:lnTo>
                  <a:lnTo>
                    <a:pt x="1137793" y="3247123"/>
                  </a:lnTo>
                  <a:lnTo>
                    <a:pt x="1137183" y="3269665"/>
                  </a:lnTo>
                  <a:lnTo>
                    <a:pt x="1137005" y="3292284"/>
                  </a:lnTo>
                  <a:lnTo>
                    <a:pt x="1137958" y="3476129"/>
                  </a:lnTo>
                  <a:lnTo>
                    <a:pt x="1143190" y="3475583"/>
                  </a:lnTo>
                  <a:lnTo>
                    <a:pt x="1147965" y="3475215"/>
                  </a:lnTo>
                  <a:lnTo>
                    <a:pt x="1147533" y="3382848"/>
                  </a:lnTo>
                  <a:lnTo>
                    <a:pt x="1147140" y="3349409"/>
                  </a:lnTo>
                  <a:lnTo>
                    <a:pt x="1147000" y="3316694"/>
                  </a:lnTo>
                  <a:lnTo>
                    <a:pt x="1147203" y="3284080"/>
                  </a:lnTo>
                  <a:lnTo>
                    <a:pt x="1148067" y="3251670"/>
                  </a:lnTo>
                  <a:lnTo>
                    <a:pt x="1149896" y="3219577"/>
                  </a:lnTo>
                  <a:lnTo>
                    <a:pt x="1150353" y="3213684"/>
                  </a:lnTo>
                  <a:lnTo>
                    <a:pt x="1151178" y="3189427"/>
                  </a:lnTo>
                  <a:lnTo>
                    <a:pt x="1151318" y="3161207"/>
                  </a:lnTo>
                  <a:lnTo>
                    <a:pt x="1151178" y="3038818"/>
                  </a:lnTo>
                  <a:lnTo>
                    <a:pt x="1148638" y="2976041"/>
                  </a:lnTo>
                  <a:lnTo>
                    <a:pt x="1147737" y="2935719"/>
                  </a:lnTo>
                  <a:lnTo>
                    <a:pt x="1145806" y="2893034"/>
                  </a:lnTo>
                  <a:lnTo>
                    <a:pt x="1145209" y="2870479"/>
                  </a:lnTo>
                  <a:lnTo>
                    <a:pt x="1144727" y="2785935"/>
                  </a:lnTo>
                  <a:lnTo>
                    <a:pt x="1145120" y="2488488"/>
                  </a:lnTo>
                  <a:lnTo>
                    <a:pt x="1145425" y="2467013"/>
                  </a:lnTo>
                  <a:lnTo>
                    <a:pt x="1148054" y="2401100"/>
                  </a:lnTo>
                  <a:lnTo>
                    <a:pt x="1148245" y="2348865"/>
                  </a:lnTo>
                  <a:lnTo>
                    <a:pt x="1148054" y="2123402"/>
                  </a:lnTo>
                  <a:lnTo>
                    <a:pt x="1150277" y="2075395"/>
                  </a:lnTo>
                  <a:lnTo>
                    <a:pt x="1154201" y="2033993"/>
                  </a:lnTo>
                  <a:lnTo>
                    <a:pt x="1155928" y="2014423"/>
                  </a:lnTo>
                  <a:lnTo>
                    <a:pt x="1157122" y="1994598"/>
                  </a:lnTo>
                  <a:lnTo>
                    <a:pt x="1157871" y="1974608"/>
                  </a:lnTo>
                  <a:lnTo>
                    <a:pt x="1158252" y="1954504"/>
                  </a:lnTo>
                  <a:close/>
                </a:path>
                <a:path w="2979420" h="3479165">
                  <a:moveTo>
                    <a:pt x="1318387" y="1954415"/>
                  </a:moveTo>
                  <a:lnTo>
                    <a:pt x="1318361" y="1927885"/>
                  </a:lnTo>
                  <a:lnTo>
                    <a:pt x="1317650" y="1891652"/>
                  </a:lnTo>
                  <a:lnTo>
                    <a:pt x="1314069" y="1785518"/>
                  </a:lnTo>
                  <a:lnTo>
                    <a:pt x="1313675" y="1752536"/>
                  </a:lnTo>
                  <a:lnTo>
                    <a:pt x="1314069" y="1693633"/>
                  </a:lnTo>
                  <a:lnTo>
                    <a:pt x="1313535" y="1629740"/>
                  </a:lnTo>
                  <a:lnTo>
                    <a:pt x="1313700" y="1600911"/>
                  </a:lnTo>
                  <a:lnTo>
                    <a:pt x="1316710" y="1536026"/>
                  </a:lnTo>
                  <a:lnTo>
                    <a:pt x="1317104" y="1522628"/>
                  </a:lnTo>
                  <a:lnTo>
                    <a:pt x="1317409" y="1499450"/>
                  </a:lnTo>
                  <a:lnTo>
                    <a:pt x="1317104" y="1415199"/>
                  </a:lnTo>
                  <a:lnTo>
                    <a:pt x="1316355" y="1344434"/>
                  </a:lnTo>
                  <a:lnTo>
                    <a:pt x="1315694" y="1309154"/>
                  </a:lnTo>
                  <a:lnTo>
                    <a:pt x="1313700" y="1243914"/>
                  </a:lnTo>
                  <a:lnTo>
                    <a:pt x="1310805" y="1169962"/>
                  </a:lnTo>
                  <a:lnTo>
                    <a:pt x="1309624" y="1133055"/>
                  </a:lnTo>
                  <a:lnTo>
                    <a:pt x="1308188" y="1057567"/>
                  </a:lnTo>
                  <a:lnTo>
                    <a:pt x="1308341" y="743292"/>
                  </a:lnTo>
                  <a:lnTo>
                    <a:pt x="1307985" y="706081"/>
                  </a:lnTo>
                  <a:lnTo>
                    <a:pt x="1307287" y="668147"/>
                  </a:lnTo>
                  <a:lnTo>
                    <a:pt x="1307452" y="649592"/>
                  </a:lnTo>
                  <a:lnTo>
                    <a:pt x="1308481" y="631405"/>
                  </a:lnTo>
                  <a:lnTo>
                    <a:pt x="1310855" y="612267"/>
                  </a:lnTo>
                  <a:lnTo>
                    <a:pt x="1311402" y="608952"/>
                  </a:lnTo>
                  <a:lnTo>
                    <a:pt x="1313243" y="588467"/>
                  </a:lnTo>
                  <a:lnTo>
                    <a:pt x="1313865" y="574382"/>
                  </a:lnTo>
                  <a:lnTo>
                    <a:pt x="1314716" y="544995"/>
                  </a:lnTo>
                  <a:lnTo>
                    <a:pt x="1316113" y="506552"/>
                  </a:lnTo>
                  <a:lnTo>
                    <a:pt x="1316570" y="487451"/>
                  </a:lnTo>
                  <a:lnTo>
                    <a:pt x="1316913" y="456603"/>
                  </a:lnTo>
                  <a:lnTo>
                    <a:pt x="1316304" y="93002"/>
                  </a:lnTo>
                  <a:lnTo>
                    <a:pt x="1316824" y="22872"/>
                  </a:lnTo>
                  <a:lnTo>
                    <a:pt x="1306906" y="22415"/>
                  </a:lnTo>
                  <a:lnTo>
                    <a:pt x="1306601" y="92506"/>
                  </a:lnTo>
                  <a:lnTo>
                    <a:pt x="1307058" y="278053"/>
                  </a:lnTo>
                  <a:lnTo>
                    <a:pt x="1156779" y="278053"/>
                  </a:lnTo>
                  <a:lnTo>
                    <a:pt x="1156779" y="290372"/>
                  </a:lnTo>
                  <a:lnTo>
                    <a:pt x="1307096" y="290372"/>
                  </a:lnTo>
                  <a:lnTo>
                    <a:pt x="1306995" y="499148"/>
                  </a:lnTo>
                  <a:lnTo>
                    <a:pt x="1306614" y="510984"/>
                  </a:lnTo>
                  <a:lnTo>
                    <a:pt x="1304798" y="546188"/>
                  </a:lnTo>
                  <a:lnTo>
                    <a:pt x="1304493" y="576529"/>
                  </a:lnTo>
                  <a:lnTo>
                    <a:pt x="1303972" y="586346"/>
                  </a:lnTo>
                  <a:lnTo>
                    <a:pt x="1303515" y="591769"/>
                  </a:lnTo>
                  <a:lnTo>
                    <a:pt x="1299464" y="616026"/>
                  </a:lnTo>
                  <a:lnTo>
                    <a:pt x="1297838" y="633425"/>
                  </a:lnTo>
                  <a:lnTo>
                    <a:pt x="1297254" y="651446"/>
                  </a:lnTo>
                  <a:lnTo>
                    <a:pt x="1297343" y="669645"/>
                  </a:lnTo>
                  <a:lnTo>
                    <a:pt x="1298041" y="706081"/>
                  </a:lnTo>
                  <a:lnTo>
                    <a:pt x="1298270" y="775462"/>
                  </a:lnTo>
                  <a:lnTo>
                    <a:pt x="1298359" y="1053642"/>
                  </a:lnTo>
                  <a:lnTo>
                    <a:pt x="1298854" y="1109726"/>
                  </a:lnTo>
                  <a:lnTo>
                    <a:pt x="1299743" y="1150645"/>
                  </a:lnTo>
                  <a:lnTo>
                    <a:pt x="1301826" y="1207287"/>
                  </a:lnTo>
                  <a:lnTo>
                    <a:pt x="1305204" y="1289685"/>
                  </a:lnTo>
                  <a:lnTo>
                    <a:pt x="1306195" y="1321739"/>
                  </a:lnTo>
                  <a:lnTo>
                    <a:pt x="1307642" y="1427429"/>
                  </a:lnTo>
                  <a:lnTo>
                    <a:pt x="1307680" y="1475155"/>
                  </a:lnTo>
                  <a:lnTo>
                    <a:pt x="1307096" y="1522526"/>
                  </a:lnTo>
                  <a:lnTo>
                    <a:pt x="1306144" y="1549019"/>
                  </a:lnTo>
                  <a:lnTo>
                    <a:pt x="1303693" y="1600542"/>
                  </a:lnTo>
                  <a:lnTo>
                    <a:pt x="1303489" y="1629651"/>
                  </a:lnTo>
                  <a:lnTo>
                    <a:pt x="1304061" y="1693545"/>
                  </a:lnTo>
                  <a:lnTo>
                    <a:pt x="1303667" y="1763141"/>
                  </a:lnTo>
                  <a:lnTo>
                    <a:pt x="1304061" y="1785340"/>
                  </a:lnTo>
                  <a:lnTo>
                    <a:pt x="1307922" y="1894141"/>
                  </a:lnTo>
                  <a:lnTo>
                    <a:pt x="1308328" y="1936305"/>
                  </a:lnTo>
                  <a:lnTo>
                    <a:pt x="1307769" y="1971662"/>
                  </a:lnTo>
                  <a:lnTo>
                    <a:pt x="1306080" y="2006815"/>
                  </a:lnTo>
                  <a:lnTo>
                    <a:pt x="1301394" y="2060092"/>
                  </a:lnTo>
                  <a:lnTo>
                    <a:pt x="1299222" y="2097824"/>
                  </a:lnTo>
                  <a:lnTo>
                    <a:pt x="1298371" y="2135771"/>
                  </a:lnTo>
                  <a:lnTo>
                    <a:pt x="1298270" y="2174024"/>
                  </a:lnTo>
                  <a:lnTo>
                    <a:pt x="1298740" y="2308783"/>
                  </a:lnTo>
                  <a:lnTo>
                    <a:pt x="1298727" y="2350770"/>
                  </a:lnTo>
                  <a:lnTo>
                    <a:pt x="1298181" y="2402840"/>
                  </a:lnTo>
                  <a:lnTo>
                    <a:pt x="1297457" y="2424214"/>
                  </a:lnTo>
                  <a:lnTo>
                    <a:pt x="1295654" y="2466695"/>
                  </a:lnTo>
                  <a:lnTo>
                    <a:pt x="1295336" y="2488209"/>
                  </a:lnTo>
                  <a:lnTo>
                    <a:pt x="1294955" y="2817279"/>
                  </a:lnTo>
                  <a:lnTo>
                    <a:pt x="1295336" y="2871393"/>
                  </a:lnTo>
                  <a:lnTo>
                    <a:pt x="1295895" y="2892895"/>
                  </a:lnTo>
                  <a:lnTo>
                    <a:pt x="1297851" y="2935541"/>
                  </a:lnTo>
                  <a:lnTo>
                    <a:pt x="1298829" y="2977337"/>
                  </a:lnTo>
                  <a:lnTo>
                    <a:pt x="1300568" y="3017659"/>
                  </a:lnTo>
                  <a:lnTo>
                    <a:pt x="1301216" y="3047733"/>
                  </a:lnTo>
                  <a:lnTo>
                    <a:pt x="1301203" y="3161271"/>
                  </a:lnTo>
                  <a:lnTo>
                    <a:pt x="1300568" y="3201555"/>
                  </a:lnTo>
                  <a:lnTo>
                    <a:pt x="1299832" y="3216808"/>
                  </a:lnTo>
                  <a:lnTo>
                    <a:pt x="1298028" y="3246755"/>
                  </a:lnTo>
                  <a:lnTo>
                    <a:pt x="1297419" y="3269297"/>
                  </a:lnTo>
                  <a:lnTo>
                    <a:pt x="1297228" y="3291916"/>
                  </a:lnTo>
                  <a:lnTo>
                    <a:pt x="1298092" y="3472815"/>
                  </a:lnTo>
                  <a:lnTo>
                    <a:pt x="1308100" y="3472637"/>
                  </a:lnTo>
                  <a:lnTo>
                    <a:pt x="1307071" y="3316909"/>
                  </a:lnTo>
                  <a:lnTo>
                    <a:pt x="1307223" y="3284296"/>
                  </a:lnTo>
                  <a:lnTo>
                    <a:pt x="1308074" y="3251797"/>
                  </a:lnTo>
                  <a:lnTo>
                    <a:pt x="1309941" y="3219577"/>
                  </a:lnTo>
                  <a:lnTo>
                    <a:pt x="1310398" y="3213684"/>
                  </a:lnTo>
                  <a:lnTo>
                    <a:pt x="1311224" y="3189427"/>
                  </a:lnTo>
                  <a:lnTo>
                    <a:pt x="1311363" y="3161207"/>
                  </a:lnTo>
                  <a:lnTo>
                    <a:pt x="1311135" y="3038271"/>
                  </a:lnTo>
                  <a:lnTo>
                    <a:pt x="1310576" y="3017951"/>
                  </a:lnTo>
                  <a:lnTo>
                    <a:pt x="1308836" y="2977540"/>
                  </a:lnTo>
                  <a:lnTo>
                    <a:pt x="1307871" y="2935719"/>
                  </a:lnTo>
                  <a:lnTo>
                    <a:pt x="1305953" y="2893034"/>
                  </a:lnTo>
                  <a:lnTo>
                    <a:pt x="1305344" y="2870479"/>
                  </a:lnTo>
                  <a:lnTo>
                    <a:pt x="1304861" y="2786303"/>
                  </a:lnTo>
                  <a:lnTo>
                    <a:pt x="1305255" y="2488488"/>
                  </a:lnTo>
                  <a:lnTo>
                    <a:pt x="1305560" y="2467013"/>
                  </a:lnTo>
                  <a:lnTo>
                    <a:pt x="1308188" y="2399627"/>
                  </a:lnTo>
                  <a:lnTo>
                    <a:pt x="1308379" y="2351900"/>
                  </a:lnTo>
                  <a:lnTo>
                    <a:pt x="1308188" y="2123503"/>
                  </a:lnTo>
                  <a:lnTo>
                    <a:pt x="1310335" y="2076107"/>
                  </a:lnTo>
                  <a:lnTo>
                    <a:pt x="1314348" y="2033905"/>
                  </a:lnTo>
                  <a:lnTo>
                    <a:pt x="1316024" y="2014321"/>
                  </a:lnTo>
                  <a:lnTo>
                    <a:pt x="1317231" y="1994509"/>
                  </a:lnTo>
                  <a:lnTo>
                    <a:pt x="1317993" y="1974519"/>
                  </a:lnTo>
                  <a:lnTo>
                    <a:pt x="1318387" y="1954415"/>
                  </a:lnTo>
                  <a:close/>
                </a:path>
                <a:path w="2979420" h="3479165">
                  <a:moveTo>
                    <a:pt x="1481391" y="366699"/>
                  </a:moveTo>
                  <a:lnTo>
                    <a:pt x="1480997" y="343877"/>
                  </a:lnTo>
                  <a:lnTo>
                    <a:pt x="1477975" y="280720"/>
                  </a:lnTo>
                  <a:lnTo>
                    <a:pt x="1473504" y="204863"/>
                  </a:lnTo>
                  <a:lnTo>
                    <a:pt x="1471942" y="166776"/>
                  </a:lnTo>
                  <a:lnTo>
                    <a:pt x="1471726" y="124777"/>
                  </a:lnTo>
                  <a:lnTo>
                    <a:pt x="1471815" y="121475"/>
                  </a:lnTo>
                  <a:lnTo>
                    <a:pt x="1472006" y="120091"/>
                  </a:lnTo>
                  <a:lnTo>
                    <a:pt x="1472958" y="99250"/>
                  </a:lnTo>
                  <a:lnTo>
                    <a:pt x="1475498" y="60731"/>
                  </a:lnTo>
                  <a:lnTo>
                    <a:pt x="1476413" y="41249"/>
                  </a:lnTo>
                  <a:lnTo>
                    <a:pt x="1464284" y="40792"/>
                  </a:lnTo>
                  <a:lnTo>
                    <a:pt x="1460881" y="95110"/>
                  </a:lnTo>
                  <a:lnTo>
                    <a:pt x="1459611" y="128270"/>
                  </a:lnTo>
                  <a:lnTo>
                    <a:pt x="1459496" y="145034"/>
                  </a:lnTo>
                  <a:lnTo>
                    <a:pt x="1459699" y="161785"/>
                  </a:lnTo>
                  <a:lnTo>
                    <a:pt x="1460169" y="178473"/>
                  </a:lnTo>
                  <a:lnTo>
                    <a:pt x="1460893" y="195072"/>
                  </a:lnTo>
                  <a:lnTo>
                    <a:pt x="1465707" y="279882"/>
                  </a:lnTo>
                  <a:lnTo>
                    <a:pt x="1460436" y="279438"/>
                  </a:lnTo>
                  <a:lnTo>
                    <a:pt x="1438567" y="278447"/>
                  </a:lnTo>
                  <a:lnTo>
                    <a:pt x="1419504" y="278079"/>
                  </a:lnTo>
                  <a:lnTo>
                    <a:pt x="1381277" y="278053"/>
                  </a:lnTo>
                  <a:lnTo>
                    <a:pt x="1316824" y="278053"/>
                  </a:lnTo>
                  <a:lnTo>
                    <a:pt x="1316824" y="290372"/>
                  </a:lnTo>
                  <a:lnTo>
                    <a:pt x="1419123" y="290347"/>
                  </a:lnTo>
                  <a:lnTo>
                    <a:pt x="1439621" y="290753"/>
                  </a:lnTo>
                  <a:lnTo>
                    <a:pt x="1466418" y="292392"/>
                  </a:lnTo>
                  <a:lnTo>
                    <a:pt x="1467713" y="314947"/>
                  </a:lnTo>
                  <a:lnTo>
                    <a:pt x="1468831" y="338124"/>
                  </a:lnTo>
                  <a:lnTo>
                    <a:pt x="1469263" y="361213"/>
                  </a:lnTo>
                  <a:lnTo>
                    <a:pt x="1468513" y="383641"/>
                  </a:lnTo>
                  <a:lnTo>
                    <a:pt x="1467434" y="402209"/>
                  </a:lnTo>
                  <a:lnTo>
                    <a:pt x="1466748" y="420839"/>
                  </a:lnTo>
                  <a:lnTo>
                    <a:pt x="1464475" y="522122"/>
                  </a:lnTo>
                  <a:lnTo>
                    <a:pt x="1464081" y="545630"/>
                  </a:lnTo>
                  <a:lnTo>
                    <a:pt x="1463967" y="578053"/>
                  </a:lnTo>
                  <a:lnTo>
                    <a:pt x="1465846" y="664730"/>
                  </a:lnTo>
                  <a:lnTo>
                    <a:pt x="1466507" y="714578"/>
                  </a:lnTo>
                  <a:lnTo>
                    <a:pt x="1466761" y="969860"/>
                  </a:lnTo>
                  <a:lnTo>
                    <a:pt x="1466951" y="993279"/>
                  </a:lnTo>
                  <a:lnTo>
                    <a:pt x="1466773" y="1004912"/>
                  </a:lnTo>
                  <a:lnTo>
                    <a:pt x="1466291" y="1014806"/>
                  </a:lnTo>
                  <a:lnTo>
                    <a:pt x="1464779" y="1034351"/>
                  </a:lnTo>
                  <a:lnTo>
                    <a:pt x="1464195" y="1044244"/>
                  </a:lnTo>
                  <a:lnTo>
                    <a:pt x="1463611" y="1064755"/>
                  </a:lnTo>
                  <a:lnTo>
                    <a:pt x="1463281" y="1097813"/>
                  </a:lnTo>
                  <a:lnTo>
                    <a:pt x="1464284" y="1333601"/>
                  </a:lnTo>
                  <a:lnTo>
                    <a:pt x="1464310" y="1673644"/>
                  </a:lnTo>
                  <a:lnTo>
                    <a:pt x="1463903" y="1697228"/>
                  </a:lnTo>
                  <a:lnTo>
                    <a:pt x="1462265" y="1729473"/>
                  </a:lnTo>
                  <a:lnTo>
                    <a:pt x="1460322" y="1757667"/>
                  </a:lnTo>
                  <a:lnTo>
                    <a:pt x="1459509" y="1771738"/>
                  </a:lnTo>
                  <a:lnTo>
                    <a:pt x="1458912" y="1785950"/>
                  </a:lnTo>
                  <a:lnTo>
                    <a:pt x="1458595" y="1800415"/>
                  </a:lnTo>
                  <a:lnTo>
                    <a:pt x="1458582" y="1822323"/>
                  </a:lnTo>
                  <a:lnTo>
                    <a:pt x="1459509" y="1896706"/>
                  </a:lnTo>
                  <a:lnTo>
                    <a:pt x="1459026" y="1940801"/>
                  </a:lnTo>
                  <a:lnTo>
                    <a:pt x="1457439" y="2015553"/>
                  </a:lnTo>
                  <a:lnTo>
                    <a:pt x="1456944" y="2059546"/>
                  </a:lnTo>
                  <a:lnTo>
                    <a:pt x="1457667" y="2117052"/>
                  </a:lnTo>
                  <a:lnTo>
                    <a:pt x="1457515" y="2139569"/>
                  </a:lnTo>
                  <a:lnTo>
                    <a:pt x="1456575" y="2161629"/>
                  </a:lnTo>
                  <a:lnTo>
                    <a:pt x="1455864" y="2174735"/>
                  </a:lnTo>
                  <a:lnTo>
                    <a:pt x="1455026" y="2200694"/>
                  </a:lnTo>
                  <a:lnTo>
                    <a:pt x="1454835" y="2254897"/>
                  </a:lnTo>
                  <a:lnTo>
                    <a:pt x="1455420" y="2358453"/>
                  </a:lnTo>
                  <a:lnTo>
                    <a:pt x="1456283" y="2426081"/>
                  </a:lnTo>
                  <a:lnTo>
                    <a:pt x="1459293" y="2512403"/>
                  </a:lnTo>
                  <a:lnTo>
                    <a:pt x="1459992" y="2576068"/>
                  </a:lnTo>
                  <a:lnTo>
                    <a:pt x="1461058" y="2612809"/>
                  </a:lnTo>
                  <a:lnTo>
                    <a:pt x="1462608" y="2650172"/>
                  </a:lnTo>
                  <a:lnTo>
                    <a:pt x="1463725" y="2687904"/>
                  </a:lnTo>
                  <a:lnTo>
                    <a:pt x="1464284" y="2716555"/>
                  </a:lnTo>
                  <a:lnTo>
                    <a:pt x="1464602" y="2742844"/>
                  </a:lnTo>
                  <a:lnTo>
                    <a:pt x="1464716" y="2769209"/>
                  </a:lnTo>
                  <a:lnTo>
                    <a:pt x="1464373" y="2840837"/>
                  </a:lnTo>
                  <a:lnTo>
                    <a:pt x="1464703" y="2882493"/>
                  </a:lnTo>
                  <a:lnTo>
                    <a:pt x="1464513" y="2903156"/>
                  </a:lnTo>
                  <a:lnTo>
                    <a:pt x="1464195" y="2913303"/>
                  </a:lnTo>
                  <a:lnTo>
                    <a:pt x="1463598" y="2923997"/>
                  </a:lnTo>
                  <a:lnTo>
                    <a:pt x="1462062" y="2945180"/>
                  </a:lnTo>
                  <a:lnTo>
                    <a:pt x="1461630" y="2956026"/>
                  </a:lnTo>
                  <a:lnTo>
                    <a:pt x="1461643" y="2967812"/>
                  </a:lnTo>
                  <a:lnTo>
                    <a:pt x="1462341" y="2991307"/>
                  </a:lnTo>
                  <a:lnTo>
                    <a:pt x="1463421" y="3020618"/>
                  </a:lnTo>
                  <a:lnTo>
                    <a:pt x="1463865" y="3059087"/>
                  </a:lnTo>
                  <a:lnTo>
                    <a:pt x="1463738" y="3091929"/>
                  </a:lnTo>
                  <a:lnTo>
                    <a:pt x="1463814" y="3115564"/>
                  </a:lnTo>
                  <a:lnTo>
                    <a:pt x="1464246" y="3138894"/>
                  </a:lnTo>
                  <a:lnTo>
                    <a:pt x="1464957" y="3162147"/>
                  </a:lnTo>
                  <a:lnTo>
                    <a:pt x="1466215" y="3199358"/>
                  </a:lnTo>
                  <a:lnTo>
                    <a:pt x="1466265" y="3221672"/>
                  </a:lnTo>
                  <a:lnTo>
                    <a:pt x="1465910" y="3239770"/>
                  </a:lnTo>
                  <a:lnTo>
                    <a:pt x="1465224" y="3257893"/>
                  </a:lnTo>
                  <a:lnTo>
                    <a:pt x="1464284" y="3276181"/>
                  </a:lnTo>
                  <a:lnTo>
                    <a:pt x="1463611" y="3295091"/>
                  </a:lnTo>
                  <a:lnTo>
                    <a:pt x="1463471" y="3314052"/>
                  </a:lnTo>
                  <a:lnTo>
                    <a:pt x="1463916" y="3363658"/>
                  </a:lnTo>
                  <a:lnTo>
                    <a:pt x="1463548" y="3478974"/>
                  </a:lnTo>
                  <a:lnTo>
                    <a:pt x="1475955" y="3478885"/>
                  </a:lnTo>
                  <a:lnTo>
                    <a:pt x="1476095" y="3420961"/>
                  </a:lnTo>
                  <a:lnTo>
                    <a:pt x="1475676" y="3352076"/>
                  </a:lnTo>
                  <a:lnTo>
                    <a:pt x="1476603" y="3307080"/>
                  </a:lnTo>
                  <a:lnTo>
                    <a:pt x="1477238" y="3284601"/>
                  </a:lnTo>
                  <a:lnTo>
                    <a:pt x="1478153" y="3262211"/>
                  </a:lnTo>
                  <a:lnTo>
                    <a:pt x="1478762" y="3247771"/>
                  </a:lnTo>
                  <a:lnTo>
                    <a:pt x="1479092" y="3233369"/>
                  </a:lnTo>
                  <a:lnTo>
                    <a:pt x="1479181" y="3218980"/>
                  </a:lnTo>
                  <a:lnTo>
                    <a:pt x="1478432" y="3180156"/>
                  </a:lnTo>
                  <a:lnTo>
                    <a:pt x="1477264" y="3151060"/>
                  </a:lnTo>
                  <a:lnTo>
                    <a:pt x="1476768" y="3127972"/>
                  </a:lnTo>
                  <a:lnTo>
                    <a:pt x="1476590" y="3104819"/>
                  </a:lnTo>
                  <a:lnTo>
                    <a:pt x="1476616" y="3056471"/>
                  </a:lnTo>
                  <a:lnTo>
                    <a:pt x="1476502" y="3038183"/>
                  </a:lnTo>
                  <a:lnTo>
                    <a:pt x="1475651" y="3004477"/>
                  </a:lnTo>
                  <a:lnTo>
                    <a:pt x="1474774" y="2982036"/>
                  </a:lnTo>
                  <a:lnTo>
                    <a:pt x="1474470" y="2970809"/>
                  </a:lnTo>
                  <a:lnTo>
                    <a:pt x="1474431" y="2959570"/>
                  </a:lnTo>
                  <a:lnTo>
                    <a:pt x="1474762" y="2948406"/>
                  </a:lnTo>
                  <a:lnTo>
                    <a:pt x="1476794" y="2917317"/>
                  </a:lnTo>
                  <a:lnTo>
                    <a:pt x="1477149" y="2906776"/>
                  </a:lnTo>
                  <a:lnTo>
                    <a:pt x="1477327" y="2864688"/>
                  </a:lnTo>
                  <a:lnTo>
                    <a:pt x="1477225" y="2823883"/>
                  </a:lnTo>
                  <a:lnTo>
                    <a:pt x="1477772" y="2764485"/>
                  </a:lnTo>
                  <a:lnTo>
                    <a:pt x="1477810" y="2740876"/>
                  </a:lnTo>
                  <a:lnTo>
                    <a:pt x="1477606" y="2713532"/>
                  </a:lnTo>
                  <a:lnTo>
                    <a:pt x="1476286" y="2669870"/>
                  </a:lnTo>
                  <a:lnTo>
                    <a:pt x="1473542" y="2595969"/>
                  </a:lnTo>
                  <a:lnTo>
                    <a:pt x="1472463" y="2554744"/>
                  </a:lnTo>
                  <a:lnTo>
                    <a:pt x="1472095" y="2533510"/>
                  </a:lnTo>
                  <a:lnTo>
                    <a:pt x="1472184" y="2527084"/>
                  </a:lnTo>
                  <a:lnTo>
                    <a:pt x="1471904" y="2505608"/>
                  </a:lnTo>
                  <a:lnTo>
                    <a:pt x="1470075" y="2463457"/>
                  </a:lnTo>
                  <a:lnTo>
                    <a:pt x="1469123" y="2432354"/>
                  </a:lnTo>
                  <a:lnTo>
                    <a:pt x="1467777" y="2346883"/>
                  </a:lnTo>
                  <a:lnTo>
                    <a:pt x="1467231" y="2203805"/>
                  </a:lnTo>
                  <a:lnTo>
                    <a:pt x="1467573" y="2191562"/>
                  </a:lnTo>
                  <a:lnTo>
                    <a:pt x="1469618" y="2155482"/>
                  </a:lnTo>
                  <a:lnTo>
                    <a:pt x="1470190" y="2133981"/>
                  </a:lnTo>
                  <a:lnTo>
                    <a:pt x="1470190" y="2112137"/>
                  </a:lnTo>
                  <a:lnTo>
                    <a:pt x="1469428" y="2053297"/>
                  </a:lnTo>
                  <a:lnTo>
                    <a:pt x="1469466" y="2034006"/>
                  </a:lnTo>
                  <a:lnTo>
                    <a:pt x="1469732" y="2014893"/>
                  </a:lnTo>
                  <a:lnTo>
                    <a:pt x="1470228" y="1995728"/>
                  </a:lnTo>
                  <a:lnTo>
                    <a:pt x="1471637" y="1958086"/>
                  </a:lnTo>
                  <a:lnTo>
                    <a:pt x="1471980" y="1939848"/>
                  </a:lnTo>
                  <a:lnTo>
                    <a:pt x="1471904" y="1893582"/>
                  </a:lnTo>
                  <a:lnTo>
                    <a:pt x="1471117" y="1823707"/>
                  </a:lnTo>
                  <a:lnTo>
                    <a:pt x="1471180" y="1800415"/>
                  </a:lnTo>
                  <a:lnTo>
                    <a:pt x="1471523" y="1786013"/>
                  </a:lnTo>
                  <a:lnTo>
                    <a:pt x="1472184" y="1771815"/>
                  </a:lnTo>
                  <a:lnTo>
                    <a:pt x="1475676" y="1717802"/>
                  </a:lnTo>
                  <a:lnTo>
                    <a:pt x="1476476" y="1695919"/>
                  </a:lnTo>
                  <a:lnTo>
                    <a:pt x="1476819" y="1673987"/>
                  </a:lnTo>
                  <a:lnTo>
                    <a:pt x="1476870" y="1236840"/>
                  </a:lnTo>
                  <a:lnTo>
                    <a:pt x="1476679" y="1202359"/>
                  </a:lnTo>
                  <a:lnTo>
                    <a:pt x="1475943" y="1133271"/>
                  </a:lnTo>
                  <a:lnTo>
                    <a:pt x="1476209" y="1068730"/>
                  </a:lnTo>
                  <a:lnTo>
                    <a:pt x="1476590" y="1051229"/>
                  </a:lnTo>
                  <a:lnTo>
                    <a:pt x="1477086" y="1041222"/>
                  </a:lnTo>
                  <a:lnTo>
                    <a:pt x="1478622" y="1021524"/>
                  </a:lnTo>
                  <a:lnTo>
                    <a:pt x="1479169" y="1011529"/>
                  </a:lnTo>
                  <a:lnTo>
                    <a:pt x="1479410" y="999134"/>
                  </a:lnTo>
                  <a:lnTo>
                    <a:pt x="1478889" y="720369"/>
                  </a:lnTo>
                  <a:lnTo>
                    <a:pt x="1478165" y="660730"/>
                  </a:lnTo>
                  <a:lnTo>
                    <a:pt x="1476324" y="576516"/>
                  </a:lnTo>
                  <a:lnTo>
                    <a:pt x="1476400" y="552958"/>
                  </a:lnTo>
                  <a:lnTo>
                    <a:pt x="1477238" y="505968"/>
                  </a:lnTo>
                  <a:lnTo>
                    <a:pt x="1479029" y="423887"/>
                  </a:lnTo>
                  <a:lnTo>
                    <a:pt x="1479664" y="406793"/>
                  </a:lnTo>
                  <a:lnTo>
                    <a:pt x="1480629" y="389788"/>
                  </a:lnTo>
                  <a:lnTo>
                    <a:pt x="1481391" y="366699"/>
                  </a:lnTo>
                  <a:close/>
                </a:path>
                <a:path w="2979420" h="3479165">
                  <a:moveTo>
                    <a:pt x="1651762" y="3437140"/>
                  </a:moveTo>
                  <a:lnTo>
                    <a:pt x="1651533" y="3427653"/>
                  </a:lnTo>
                  <a:lnTo>
                    <a:pt x="1651063" y="3418243"/>
                  </a:lnTo>
                  <a:lnTo>
                    <a:pt x="1649310" y="3396856"/>
                  </a:lnTo>
                  <a:lnTo>
                    <a:pt x="1648587" y="3385121"/>
                  </a:lnTo>
                  <a:lnTo>
                    <a:pt x="1647291" y="3351060"/>
                  </a:lnTo>
                  <a:lnTo>
                    <a:pt x="1645793" y="3330549"/>
                  </a:lnTo>
                  <a:lnTo>
                    <a:pt x="1642821" y="3296374"/>
                  </a:lnTo>
                  <a:lnTo>
                    <a:pt x="1642059" y="3278657"/>
                  </a:lnTo>
                  <a:lnTo>
                    <a:pt x="1641817" y="3242780"/>
                  </a:lnTo>
                  <a:lnTo>
                    <a:pt x="1642148" y="3194113"/>
                  </a:lnTo>
                  <a:lnTo>
                    <a:pt x="1643646" y="3081337"/>
                  </a:lnTo>
                  <a:lnTo>
                    <a:pt x="1643519" y="3032302"/>
                  </a:lnTo>
                  <a:lnTo>
                    <a:pt x="1642960" y="3007652"/>
                  </a:lnTo>
                  <a:lnTo>
                    <a:pt x="1642097" y="2989465"/>
                  </a:lnTo>
                  <a:lnTo>
                    <a:pt x="1640217" y="2959430"/>
                  </a:lnTo>
                  <a:lnTo>
                    <a:pt x="1639836" y="2948152"/>
                  </a:lnTo>
                  <a:lnTo>
                    <a:pt x="1639709" y="2904210"/>
                  </a:lnTo>
                  <a:lnTo>
                    <a:pt x="1638566" y="2862669"/>
                  </a:lnTo>
                  <a:lnTo>
                    <a:pt x="1637004" y="2827655"/>
                  </a:lnTo>
                  <a:lnTo>
                    <a:pt x="1636382" y="2805785"/>
                  </a:lnTo>
                  <a:lnTo>
                    <a:pt x="1636369" y="2783814"/>
                  </a:lnTo>
                  <a:lnTo>
                    <a:pt x="1637741" y="2692666"/>
                  </a:lnTo>
                  <a:lnTo>
                    <a:pt x="1637677" y="2682875"/>
                  </a:lnTo>
                  <a:lnTo>
                    <a:pt x="1637398" y="2673134"/>
                  </a:lnTo>
                  <a:lnTo>
                    <a:pt x="1636826" y="2663444"/>
                  </a:lnTo>
                  <a:lnTo>
                    <a:pt x="1634883" y="2643416"/>
                  </a:lnTo>
                  <a:lnTo>
                    <a:pt x="1634070" y="2633421"/>
                  </a:lnTo>
                  <a:lnTo>
                    <a:pt x="1633702" y="2622829"/>
                  </a:lnTo>
                  <a:lnTo>
                    <a:pt x="1633905" y="2510955"/>
                  </a:lnTo>
                  <a:lnTo>
                    <a:pt x="1633740" y="2473033"/>
                  </a:lnTo>
                  <a:lnTo>
                    <a:pt x="1633232" y="2435136"/>
                  </a:lnTo>
                  <a:lnTo>
                    <a:pt x="1631213" y="2361095"/>
                  </a:lnTo>
                  <a:lnTo>
                    <a:pt x="1630934" y="2338235"/>
                  </a:lnTo>
                  <a:lnTo>
                    <a:pt x="1630210" y="2209876"/>
                  </a:lnTo>
                  <a:lnTo>
                    <a:pt x="1630032" y="2202243"/>
                  </a:lnTo>
                  <a:lnTo>
                    <a:pt x="1630032" y="2171179"/>
                  </a:lnTo>
                  <a:lnTo>
                    <a:pt x="1630197" y="2147722"/>
                  </a:lnTo>
                  <a:lnTo>
                    <a:pt x="1630553" y="2124291"/>
                  </a:lnTo>
                  <a:lnTo>
                    <a:pt x="1631505" y="2090293"/>
                  </a:lnTo>
                  <a:lnTo>
                    <a:pt x="1634286" y="2028748"/>
                  </a:lnTo>
                  <a:lnTo>
                    <a:pt x="1634807" y="2008543"/>
                  </a:lnTo>
                  <a:lnTo>
                    <a:pt x="1634959" y="1981073"/>
                  </a:lnTo>
                  <a:lnTo>
                    <a:pt x="1634655" y="1953679"/>
                  </a:lnTo>
                  <a:lnTo>
                    <a:pt x="1633994" y="1926361"/>
                  </a:lnTo>
                  <a:lnTo>
                    <a:pt x="1629435" y="1805559"/>
                  </a:lnTo>
                  <a:lnTo>
                    <a:pt x="1628457" y="1761451"/>
                  </a:lnTo>
                  <a:lnTo>
                    <a:pt x="1627987" y="1706676"/>
                  </a:lnTo>
                  <a:lnTo>
                    <a:pt x="1628178" y="1549400"/>
                  </a:lnTo>
                  <a:lnTo>
                    <a:pt x="1628914" y="1516672"/>
                  </a:lnTo>
                  <a:lnTo>
                    <a:pt x="1630680" y="1467650"/>
                  </a:lnTo>
                  <a:lnTo>
                    <a:pt x="1631950" y="1419987"/>
                  </a:lnTo>
                  <a:lnTo>
                    <a:pt x="1634096" y="1368577"/>
                  </a:lnTo>
                  <a:lnTo>
                    <a:pt x="1634439" y="1351343"/>
                  </a:lnTo>
                  <a:lnTo>
                    <a:pt x="1634426" y="1330591"/>
                  </a:lnTo>
                  <a:lnTo>
                    <a:pt x="1633791" y="1258443"/>
                  </a:lnTo>
                  <a:lnTo>
                    <a:pt x="1633753" y="1021372"/>
                  </a:lnTo>
                  <a:lnTo>
                    <a:pt x="1633982" y="998524"/>
                  </a:lnTo>
                  <a:lnTo>
                    <a:pt x="1634617" y="975779"/>
                  </a:lnTo>
                  <a:lnTo>
                    <a:pt x="1635150" y="964145"/>
                  </a:lnTo>
                  <a:lnTo>
                    <a:pt x="1638554" y="912685"/>
                  </a:lnTo>
                  <a:lnTo>
                    <a:pt x="1639163" y="897890"/>
                  </a:lnTo>
                  <a:lnTo>
                    <a:pt x="1639633" y="867003"/>
                  </a:lnTo>
                  <a:lnTo>
                    <a:pt x="1640928" y="820674"/>
                  </a:lnTo>
                  <a:lnTo>
                    <a:pt x="1642338" y="776986"/>
                  </a:lnTo>
                  <a:lnTo>
                    <a:pt x="1642592" y="679742"/>
                  </a:lnTo>
                  <a:lnTo>
                    <a:pt x="1642224" y="633590"/>
                  </a:lnTo>
                  <a:lnTo>
                    <a:pt x="1641500" y="600684"/>
                  </a:lnTo>
                  <a:lnTo>
                    <a:pt x="1640217" y="556006"/>
                  </a:lnTo>
                  <a:lnTo>
                    <a:pt x="1639849" y="533641"/>
                  </a:lnTo>
                  <a:lnTo>
                    <a:pt x="1639671" y="215379"/>
                  </a:lnTo>
                  <a:lnTo>
                    <a:pt x="1639392" y="169697"/>
                  </a:lnTo>
                  <a:lnTo>
                    <a:pt x="1639570" y="146850"/>
                  </a:lnTo>
                  <a:lnTo>
                    <a:pt x="1640674" y="114300"/>
                  </a:lnTo>
                  <a:lnTo>
                    <a:pt x="1644891" y="52832"/>
                  </a:lnTo>
                  <a:lnTo>
                    <a:pt x="1645818" y="32156"/>
                  </a:lnTo>
                  <a:lnTo>
                    <a:pt x="1639303" y="32804"/>
                  </a:lnTo>
                  <a:lnTo>
                    <a:pt x="1636001" y="32981"/>
                  </a:lnTo>
                  <a:lnTo>
                    <a:pt x="1635010" y="53428"/>
                  </a:lnTo>
                  <a:lnTo>
                    <a:pt x="1632153" y="94056"/>
                  </a:lnTo>
                  <a:lnTo>
                    <a:pt x="1630400" y="124231"/>
                  </a:lnTo>
                  <a:lnTo>
                    <a:pt x="1629778" y="146964"/>
                  </a:lnTo>
                  <a:lnTo>
                    <a:pt x="1629600" y="169773"/>
                  </a:lnTo>
                  <a:lnTo>
                    <a:pt x="1629816" y="282841"/>
                  </a:lnTo>
                  <a:lnTo>
                    <a:pt x="1554492" y="283705"/>
                  </a:lnTo>
                  <a:lnTo>
                    <a:pt x="1529295" y="283654"/>
                  </a:lnTo>
                  <a:lnTo>
                    <a:pt x="1516291" y="283298"/>
                  </a:lnTo>
                  <a:lnTo>
                    <a:pt x="1503489" y="282600"/>
                  </a:lnTo>
                  <a:lnTo>
                    <a:pt x="1478153" y="280720"/>
                  </a:lnTo>
                  <a:lnTo>
                    <a:pt x="1478800" y="293306"/>
                  </a:lnTo>
                  <a:lnTo>
                    <a:pt x="1503807" y="295097"/>
                  </a:lnTo>
                  <a:lnTo>
                    <a:pt x="1516443" y="295732"/>
                  </a:lnTo>
                  <a:lnTo>
                    <a:pt x="1529295" y="296062"/>
                  </a:lnTo>
                  <a:lnTo>
                    <a:pt x="1548358" y="296075"/>
                  </a:lnTo>
                  <a:lnTo>
                    <a:pt x="1613687" y="295059"/>
                  </a:lnTo>
                  <a:lnTo>
                    <a:pt x="1629829" y="295325"/>
                  </a:lnTo>
                  <a:lnTo>
                    <a:pt x="1629841" y="295516"/>
                  </a:lnTo>
                  <a:lnTo>
                    <a:pt x="1629397" y="413651"/>
                  </a:lnTo>
                  <a:lnTo>
                    <a:pt x="1629384" y="462851"/>
                  </a:lnTo>
                  <a:lnTo>
                    <a:pt x="1629600" y="497408"/>
                  </a:lnTo>
                  <a:lnTo>
                    <a:pt x="1630019" y="531901"/>
                  </a:lnTo>
                  <a:lnTo>
                    <a:pt x="1630692" y="566331"/>
                  </a:lnTo>
                  <a:lnTo>
                    <a:pt x="1632394" y="633577"/>
                  </a:lnTo>
                  <a:lnTo>
                    <a:pt x="1632762" y="679665"/>
                  </a:lnTo>
                  <a:lnTo>
                    <a:pt x="1632496" y="777036"/>
                  </a:lnTo>
                  <a:lnTo>
                    <a:pt x="1631962" y="797420"/>
                  </a:lnTo>
                  <a:lnTo>
                    <a:pt x="1630375" y="843851"/>
                  </a:lnTo>
                  <a:lnTo>
                    <a:pt x="1629816" y="867041"/>
                  </a:lnTo>
                  <a:lnTo>
                    <a:pt x="1629346" y="897890"/>
                  </a:lnTo>
                  <a:lnTo>
                    <a:pt x="1628724" y="912723"/>
                  </a:lnTo>
                  <a:lnTo>
                    <a:pt x="1625320" y="964285"/>
                  </a:lnTo>
                  <a:lnTo>
                    <a:pt x="1624799" y="975868"/>
                  </a:lnTo>
                  <a:lnTo>
                    <a:pt x="1623999" y="1003896"/>
                  </a:lnTo>
                  <a:lnTo>
                    <a:pt x="1623606" y="1032090"/>
                  </a:lnTo>
                  <a:lnTo>
                    <a:pt x="1623961" y="1268730"/>
                  </a:lnTo>
                  <a:lnTo>
                    <a:pt x="1624634" y="1333157"/>
                  </a:lnTo>
                  <a:lnTo>
                    <a:pt x="1624609" y="1354645"/>
                  </a:lnTo>
                  <a:lnTo>
                    <a:pt x="1624241" y="1371066"/>
                  </a:lnTo>
                  <a:lnTo>
                    <a:pt x="1621485" y="1439557"/>
                  </a:lnTo>
                  <a:lnTo>
                    <a:pt x="1620862" y="1467739"/>
                  </a:lnTo>
                  <a:lnTo>
                    <a:pt x="1619084" y="1516773"/>
                  </a:lnTo>
                  <a:lnTo>
                    <a:pt x="1618005" y="1583817"/>
                  </a:lnTo>
                  <a:lnTo>
                    <a:pt x="1617840" y="1656867"/>
                  </a:lnTo>
                  <a:lnTo>
                    <a:pt x="1618183" y="1739582"/>
                  </a:lnTo>
                  <a:lnTo>
                    <a:pt x="1618754" y="1777174"/>
                  </a:lnTo>
                  <a:lnTo>
                    <a:pt x="1619910" y="1814601"/>
                  </a:lnTo>
                  <a:lnTo>
                    <a:pt x="1623961" y="1919224"/>
                  </a:lnTo>
                  <a:lnTo>
                    <a:pt x="1624571" y="1941512"/>
                  </a:lnTo>
                  <a:lnTo>
                    <a:pt x="1624990" y="1963864"/>
                  </a:lnTo>
                  <a:lnTo>
                    <a:pt x="1625142" y="1986241"/>
                  </a:lnTo>
                  <a:lnTo>
                    <a:pt x="1624774" y="2018804"/>
                  </a:lnTo>
                  <a:lnTo>
                    <a:pt x="1621307" y="2101075"/>
                  </a:lnTo>
                  <a:lnTo>
                    <a:pt x="1620621" y="2130196"/>
                  </a:lnTo>
                  <a:lnTo>
                    <a:pt x="1620278" y="2159343"/>
                  </a:lnTo>
                  <a:lnTo>
                    <a:pt x="1620380" y="2230094"/>
                  </a:lnTo>
                  <a:lnTo>
                    <a:pt x="1621078" y="2340114"/>
                  </a:lnTo>
                  <a:lnTo>
                    <a:pt x="1621409" y="2363800"/>
                  </a:lnTo>
                  <a:lnTo>
                    <a:pt x="1623072" y="2417851"/>
                  </a:lnTo>
                  <a:lnTo>
                    <a:pt x="1623568" y="2437854"/>
                  </a:lnTo>
                  <a:lnTo>
                    <a:pt x="1623860" y="2457932"/>
                  </a:lnTo>
                  <a:lnTo>
                    <a:pt x="1623961" y="2577719"/>
                  </a:lnTo>
                  <a:lnTo>
                    <a:pt x="1623872" y="2618981"/>
                  </a:lnTo>
                  <a:lnTo>
                    <a:pt x="1624431" y="2639314"/>
                  </a:lnTo>
                  <a:lnTo>
                    <a:pt x="1626920" y="2670225"/>
                  </a:lnTo>
                  <a:lnTo>
                    <a:pt x="1627428" y="2681033"/>
                  </a:lnTo>
                  <a:lnTo>
                    <a:pt x="1627606" y="2691892"/>
                  </a:lnTo>
                  <a:lnTo>
                    <a:pt x="1626260" y="2783306"/>
                  </a:lnTo>
                  <a:lnTo>
                    <a:pt x="1626273" y="2804947"/>
                  </a:lnTo>
                  <a:lnTo>
                    <a:pt x="1626819" y="2826461"/>
                  </a:lnTo>
                  <a:lnTo>
                    <a:pt x="1629156" y="2884944"/>
                  </a:lnTo>
                  <a:lnTo>
                    <a:pt x="1629600" y="2904401"/>
                  </a:lnTo>
                  <a:lnTo>
                    <a:pt x="1629867" y="2935274"/>
                  </a:lnTo>
                  <a:lnTo>
                    <a:pt x="1630438" y="2955747"/>
                  </a:lnTo>
                  <a:lnTo>
                    <a:pt x="1633105" y="3014764"/>
                  </a:lnTo>
                  <a:lnTo>
                    <a:pt x="1633791" y="3042589"/>
                  </a:lnTo>
                  <a:lnTo>
                    <a:pt x="1633905" y="3078556"/>
                  </a:lnTo>
                  <a:lnTo>
                    <a:pt x="1631861" y="3242818"/>
                  </a:lnTo>
                  <a:lnTo>
                    <a:pt x="1631746" y="3260839"/>
                  </a:lnTo>
                  <a:lnTo>
                    <a:pt x="1631861" y="3278835"/>
                  </a:lnTo>
                  <a:lnTo>
                    <a:pt x="1632635" y="3296615"/>
                  </a:lnTo>
                  <a:lnTo>
                    <a:pt x="1634070" y="3313798"/>
                  </a:lnTo>
                  <a:lnTo>
                    <a:pt x="1635709" y="3330791"/>
                  </a:lnTo>
                  <a:lnTo>
                    <a:pt x="1637563" y="3354463"/>
                  </a:lnTo>
                  <a:lnTo>
                    <a:pt x="1637652" y="3358870"/>
                  </a:lnTo>
                  <a:lnTo>
                    <a:pt x="1637830" y="3359886"/>
                  </a:lnTo>
                  <a:lnTo>
                    <a:pt x="1638173" y="3381171"/>
                  </a:lnTo>
                  <a:lnTo>
                    <a:pt x="1638528" y="3391192"/>
                  </a:lnTo>
                  <a:lnTo>
                    <a:pt x="1639214" y="3401149"/>
                  </a:lnTo>
                  <a:lnTo>
                    <a:pt x="1641132" y="3423691"/>
                  </a:lnTo>
                  <a:lnTo>
                    <a:pt x="1641767" y="3434943"/>
                  </a:lnTo>
                  <a:lnTo>
                    <a:pt x="1641970" y="3446729"/>
                  </a:lnTo>
                  <a:lnTo>
                    <a:pt x="1641868" y="3473183"/>
                  </a:lnTo>
                  <a:lnTo>
                    <a:pt x="1651698" y="3473183"/>
                  </a:lnTo>
                  <a:lnTo>
                    <a:pt x="1651762" y="3437140"/>
                  </a:lnTo>
                  <a:close/>
                </a:path>
                <a:path w="2979420" h="3479165">
                  <a:moveTo>
                    <a:pt x="1813623" y="366699"/>
                  </a:moveTo>
                  <a:lnTo>
                    <a:pt x="1813242" y="343877"/>
                  </a:lnTo>
                  <a:lnTo>
                    <a:pt x="1810359" y="284759"/>
                  </a:lnTo>
                  <a:lnTo>
                    <a:pt x="1805940" y="209473"/>
                  </a:lnTo>
                  <a:lnTo>
                    <a:pt x="1804276" y="171678"/>
                  </a:lnTo>
                  <a:lnTo>
                    <a:pt x="1803844" y="127266"/>
                  </a:lnTo>
                  <a:lnTo>
                    <a:pt x="1804898" y="101269"/>
                  </a:lnTo>
                  <a:lnTo>
                    <a:pt x="1807794" y="58204"/>
                  </a:lnTo>
                  <a:lnTo>
                    <a:pt x="1808810" y="33629"/>
                  </a:lnTo>
                  <a:lnTo>
                    <a:pt x="1808899" y="27927"/>
                  </a:lnTo>
                  <a:lnTo>
                    <a:pt x="1797050" y="27838"/>
                  </a:lnTo>
                  <a:lnTo>
                    <a:pt x="1795843" y="49301"/>
                  </a:lnTo>
                  <a:lnTo>
                    <a:pt x="1793100" y="91973"/>
                  </a:lnTo>
                  <a:lnTo>
                    <a:pt x="1791817" y="116878"/>
                  </a:lnTo>
                  <a:lnTo>
                    <a:pt x="1791449" y="133324"/>
                  </a:lnTo>
                  <a:lnTo>
                    <a:pt x="1791449" y="148844"/>
                  </a:lnTo>
                  <a:lnTo>
                    <a:pt x="1791690" y="164363"/>
                  </a:lnTo>
                  <a:lnTo>
                    <a:pt x="1792160" y="179844"/>
                  </a:lnTo>
                  <a:lnTo>
                    <a:pt x="1792833" y="195262"/>
                  </a:lnTo>
                  <a:lnTo>
                    <a:pt x="1799958" y="318922"/>
                  </a:lnTo>
                  <a:lnTo>
                    <a:pt x="1800961" y="340893"/>
                  </a:lnTo>
                  <a:lnTo>
                    <a:pt x="1801304" y="362712"/>
                  </a:lnTo>
                  <a:lnTo>
                    <a:pt x="1800542" y="383908"/>
                  </a:lnTo>
                  <a:lnTo>
                    <a:pt x="1799526" y="401777"/>
                  </a:lnTo>
                  <a:lnTo>
                    <a:pt x="1798853" y="419696"/>
                  </a:lnTo>
                  <a:lnTo>
                    <a:pt x="1796592" y="522401"/>
                  </a:lnTo>
                  <a:lnTo>
                    <a:pt x="1796199" y="545896"/>
                  </a:lnTo>
                  <a:lnTo>
                    <a:pt x="1796084" y="579691"/>
                  </a:lnTo>
                  <a:lnTo>
                    <a:pt x="1797964" y="665010"/>
                  </a:lnTo>
                  <a:lnTo>
                    <a:pt x="1798637" y="715314"/>
                  </a:lnTo>
                  <a:lnTo>
                    <a:pt x="1798967" y="970140"/>
                  </a:lnTo>
                  <a:lnTo>
                    <a:pt x="1799158" y="993546"/>
                  </a:lnTo>
                  <a:lnTo>
                    <a:pt x="1798980" y="1005192"/>
                  </a:lnTo>
                  <a:lnTo>
                    <a:pt x="1798497" y="1015085"/>
                  </a:lnTo>
                  <a:lnTo>
                    <a:pt x="1796986" y="1034618"/>
                  </a:lnTo>
                  <a:lnTo>
                    <a:pt x="1796415" y="1044511"/>
                  </a:lnTo>
                  <a:lnTo>
                    <a:pt x="1795741" y="1067562"/>
                  </a:lnTo>
                  <a:lnTo>
                    <a:pt x="1795564" y="1121867"/>
                  </a:lnTo>
                  <a:lnTo>
                    <a:pt x="1796326" y="1231226"/>
                  </a:lnTo>
                  <a:lnTo>
                    <a:pt x="1796529" y="1673733"/>
                  </a:lnTo>
                  <a:lnTo>
                    <a:pt x="1796110" y="1697329"/>
                  </a:lnTo>
                  <a:lnTo>
                    <a:pt x="1794662" y="1726895"/>
                  </a:lnTo>
                  <a:lnTo>
                    <a:pt x="1792300" y="1761490"/>
                  </a:lnTo>
                  <a:lnTo>
                    <a:pt x="1791093" y="1787321"/>
                  </a:lnTo>
                  <a:lnTo>
                    <a:pt x="1790801" y="1800504"/>
                  </a:lnTo>
                  <a:lnTo>
                    <a:pt x="1790801" y="1822411"/>
                  </a:lnTo>
                  <a:lnTo>
                    <a:pt x="1791728" y="1891652"/>
                  </a:lnTo>
                  <a:lnTo>
                    <a:pt x="1791081" y="1945855"/>
                  </a:lnTo>
                  <a:lnTo>
                    <a:pt x="1789506" y="2020722"/>
                  </a:lnTo>
                  <a:lnTo>
                    <a:pt x="1789150" y="2064689"/>
                  </a:lnTo>
                  <a:lnTo>
                    <a:pt x="1789874" y="2117242"/>
                  </a:lnTo>
                  <a:lnTo>
                    <a:pt x="1789722" y="2139759"/>
                  </a:lnTo>
                  <a:lnTo>
                    <a:pt x="1788782" y="2161819"/>
                  </a:lnTo>
                  <a:lnTo>
                    <a:pt x="1787982" y="2176361"/>
                  </a:lnTo>
                  <a:lnTo>
                    <a:pt x="1787461" y="2190813"/>
                  </a:lnTo>
                  <a:lnTo>
                    <a:pt x="1786953" y="2239556"/>
                  </a:lnTo>
                  <a:lnTo>
                    <a:pt x="1787639" y="2356281"/>
                  </a:lnTo>
                  <a:lnTo>
                    <a:pt x="1788744" y="2437028"/>
                  </a:lnTo>
                  <a:lnTo>
                    <a:pt x="1791500" y="2512669"/>
                  </a:lnTo>
                  <a:lnTo>
                    <a:pt x="1791728" y="2539758"/>
                  </a:lnTo>
                  <a:lnTo>
                    <a:pt x="1792325" y="2580348"/>
                  </a:lnTo>
                  <a:lnTo>
                    <a:pt x="1793328" y="2614409"/>
                  </a:lnTo>
                  <a:lnTo>
                    <a:pt x="1794891" y="2651734"/>
                  </a:lnTo>
                  <a:lnTo>
                    <a:pt x="1796059" y="2691993"/>
                  </a:lnTo>
                  <a:lnTo>
                    <a:pt x="1796592" y="2721610"/>
                  </a:lnTo>
                  <a:lnTo>
                    <a:pt x="1796897" y="2771876"/>
                  </a:lnTo>
                  <a:lnTo>
                    <a:pt x="1796529" y="2833090"/>
                  </a:lnTo>
                  <a:lnTo>
                    <a:pt x="1796897" y="2886303"/>
                  </a:lnTo>
                  <a:lnTo>
                    <a:pt x="1796681" y="2904528"/>
                  </a:lnTo>
                  <a:lnTo>
                    <a:pt x="1796415" y="2913481"/>
                  </a:lnTo>
                  <a:lnTo>
                    <a:pt x="1795818" y="2924175"/>
                  </a:lnTo>
                  <a:lnTo>
                    <a:pt x="1794281" y="2945358"/>
                  </a:lnTo>
                  <a:lnTo>
                    <a:pt x="1793836" y="2956217"/>
                  </a:lnTo>
                  <a:lnTo>
                    <a:pt x="1793862" y="2967990"/>
                  </a:lnTo>
                  <a:lnTo>
                    <a:pt x="1794548" y="2991485"/>
                  </a:lnTo>
                  <a:lnTo>
                    <a:pt x="1795576" y="3019361"/>
                  </a:lnTo>
                  <a:lnTo>
                    <a:pt x="1796021" y="3068574"/>
                  </a:lnTo>
                  <a:lnTo>
                    <a:pt x="1796021" y="3115653"/>
                  </a:lnTo>
                  <a:lnTo>
                    <a:pt x="1796453" y="3138982"/>
                  </a:lnTo>
                  <a:lnTo>
                    <a:pt x="1797164" y="3162249"/>
                  </a:lnTo>
                  <a:lnTo>
                    <a:pt x="1798243" y="3189160"/>
                  </a:lnTo>
                  <a:lnTo>
                    <a:pt x="1798612" y="3208274"/>
                  </a:lnTo>
                  <a:lnTo>
                    <a:pt x="1798561" y="3225279"/>
                  </a:lnTo>
                  <a:lnTo>
                    <a:pt x="1798154" y="3242183"/>
                  </a:lnTo>
                  <a:lnTo>
                    <a:pt x="1797481" y="3259112"/>
                  </a:lnTo>
                  <a:lnTo>
                    <a:pt x="1796592" y="3276181"/>
                  </a:lnTo>
                  <a:lnTo>
                    <a:pt x="1795894" y="3296348"/>
                  </a:lnTo>
                  <a:lnTo>
                    <a:pt x="1795792" y="3316579"/>
                  </a:lnTo>
                  <a:lnTo>
                    <a:pt x="1796313" y="3366693"/>
                  </a:lnTo>
                  <a:lnTo>
                    <a:pt x="1795945" y="3473373"/>
                  </a:lnTo>
                  <a:lnTo>
                    <a:pt x="1808441" y="3473462"/>
                  </a:lnTo>
                  <a:lnTo>
                    <a:pt x="1808619" y="3440658"/>
                  </a:lnTo>
                  <a:lnTo>
                    <a:pt x="1808162" y="3357410"/>
                  </a:lnTo>
                  <a:lnTo>
                    <a:pt x="1808657" y="3309709"/>
                  </a:lnTo>
                  <a:lnTo>
                    <a:pt x="1809229" y="3285909"/>
                  </a:lnTo>
                  <a:lnTo>
                    <a:pt x="1810181" y="3262211"/>
                  </a:lnTo>
                  <a:lnTo>
                    <a:pt x="1810753" y="3248710"/>
                  </a:lnTo>
                  <a:lnTo>
                    <a:pt x="1811083" y="3235248"/>
                  </a:lnTo>
                  <a:lnTo>
                    <a:pt x="1811197" y="3221799"/>
                  </a:lnTo>
                  <a:lnTo>
                    <a:pt x="1810727" y="3188792"/>
                  </a:lnTo>
                  <a:lnTo>
                    <a:pt x="1809203" y="3151149"/>
                  </a:lnTo>
                  <a:lnTo>
                    <a:pt x="1808695" y="3128060"/>
                  </a:lnTo>
                  <a:lnTo>
                    <a:pt x="1808530" y="3104921"/>
                  </a:lnTo>
                  <a:lnTo>
                    <a:pt x="1808556" y="3054566"/>
                  </a:lnTo>
                  <a:lnTo>
                    <a:pt x="1807857" y="3014586"/>
                  </a:lnTo>
                  <a:lnTo>
                    <a:pt x="1806409" y="2970898"/>
                  </a:lnTo>
                  <a:lnTo>
                    <a:pt x="1806359" y="2959658"/>
                  </a:lnTo>
                  <a:lnTo>
                    <a:pt x="1806689" y="2948495"/>
                  </a:lnTo>
                  <a:lnTo>
                    <a:pt x="1808734" y="2917406"/>
                  </a:lnTo>
                  <a:lnTo>
                    <a:pt x="1809178" y="2899422"/>
                  </a:lnTo>
                  <a:lnTo>
                    <a:pt x="1809267" y="2811754"/>
                  </a:lnTo>
                  <a:lnTo>
                    <a:pt x="1809686" y="2766911"/>
                  </a:lnTo>
                  <a:lnTo>
                    <a:pt x="1809534" y="2712428"/>
                  </a:lnTo>
                  <a:lnTo>
                    <a:pt x="1808568" y="2674963"/>
                  </a:lnTo>
                  <a:lnTo>
                    <a:pt x="1805749" y="2600464"/>
                  </a:lnTo>
                  <a:lnTo>
                    <a:pt x="1804581" y="2559062"/>
                  </a:lnTo>
                  <a:lnTo>
                    <a:pt x="1804492" y="2542883"/>
                  </a:lnTo>
                  <a:lnTo>
                    <a:pt x="1804212" y="2534983"/>
                  </a:lnTo>
                  <a:lnTo>
                    <a:pt x="1804301" y="2527084"/>
                  </a:lnTo>
                  <a:lnTo>
                    <a:pt x="1804035" y="2505608"/>
                  </a:lnTo>
                  <a:lnTo>
                    <a:pt x="1802206" y="2463457"/>
                  </a:lnTo>
                  <a:lnTo>
                    <a:pt x="1801228" y="2431605"/>
                  </a:lnTo>
                  <a:lnTo>
                    <a:pt x="1799894" y="2346972"/>
                  </a:lnTo>
                  <a:lnTo>
                    <a:pt x="1799348" y="2203996"/>
                  </a:lnTo>
                  <a:lnTo>
                    <a:pt x="1799691" y="2191753"/>
                  </a:lnTo>
                  <a:lnTo>
                    <a:pt x="1801736" y="2155660"/>
                  </a:lnTo>
                  <a:lnTo>
                    <a:pt x="1802307" y="2134158"/>
                  </a:lnTo>
                  <a:lnTo>
                    <a:pt x="1802307" y="2112327"/>
                  </a:lnTo>
                  <a:lnTo>
                    <a:pt x="1801545" y="2058809"/>
                  </a:lnTo>
                  <a:lnTo>
                    <a:pt x="1801533" y="2038108"/>
                  </a:lnTo>
                  <a:lnTo>
                    <a:pt x="1801774" y="2017636"/>
                  </a:lnTo>
                  <a:lnTo>
                    <a:pt x="1802295" y="1997163"/>
                  </a:lnTo>
                  <a:lnTo>
                    <a:pt x="1803717" y="1959571"/>
                  </a:lnTo>
                  <a:lnTo>
                    <a:pt x="1804073" y="1942655"/>
                  </a:lnTo>
                  <a:lnTo>
                    <a:pt x="1804212" y="1905622"/>
                  </a:lnTo>
                  <a:lnTo>
                    <a:pt x="1803273" y="1825269"/>
                  </a:lnTo>
                  <a:lnTo>
                    <a:pt x="1803298" y="1800593"/>
                  </a:lnTo>
                  <a:lnTo>
                    <a:pt x="1803590" y="1787486"/>
                  </a:lnTo>
                  <a:lnTo>
                    <a:pt x="1804162" y="1774583"/>
                  </a:lnTo>
                  <a:lnTo>
                    <a:pt x="1807794" y="1717979"/>
                  </a:lnTo>
                  <a:lnTo>
                    <a:pt x="1808607" y="1696110"/>
                  </a:lnTo>
                  <a:lnTo>
                    <a:pt x="1808937" y="1674177"/>
                  </a:lnTo>
                  <a:lnTo>
                    <a:pt x="1808988" y="1236941"/>
                  </a:lnTo>
                  <a:lnTo>
                    <a:pt x="1808822" y="1203413"/>
                  </a:lnTo>
                  <a:lnTo>
                    <a:pt x="1808099" y="1136294"/>
                  </a:lnTo>
                  <a:lnTo>
                    <a:pt x="1807984" y="1098638"/>
                  </a:lnTo>
                  <a:lnTo>
                    <a:pt x="1808429" y="1061097"/>
                  </a:lnTo>
                  <a:lnTo>
                    <a:pt x="1808708" y="1051318"/>
                  </a:lnTo>
                  <a:lnTo>
                    <a:pt x="1809203" y="1041311"/>
                  </a:lnTo>
                  <a:lnTo>
                    <a:pt x="1810740" y="1021626"/>
                  </a:lnTo>
                  <a:lnTo>
                    <a:pt x="1811286" y="1011618"/>
                  </a:lnTo>
                  <a:lnTo>
                    <a:pt x="1811528" y="999223"/>
                  </a:lnTo>
                  <a:lnTo>
                    <a:pt x="1811096" y="723087"/>
                  </a:lnTo>
                  <a:lnTo>
                    <a:pt x="1810385" y="661949"/>
                  </a:lnTo>
                  <a:lnTo>
                    <a:pt x="1808530" y="576516"/>
                  </a:lnTo>
                  <a:lnTo>
                    <a:pt x="1808619" y="552958"/>
                  </a:lnTo>
                  <a:lnTo>
                    <a:pt x="1809445" y="505968"/>
                  </a:lnTo>
                  <a:lnTo>
                    <a:pt x="1811324" y="422732"/>
                  </a:lnTo>
                  <a:lnTo>
                    <a:pt x="1811934" y="406234"/>
                  </a:lnTo>
                  <a:lnTo>
                    <a:pt x="1812848" y="389788"/>
                  </a:lnTo>
                  <a:lnTo>
                    <a:pt x="1813623" y="366699"/>
                  </a:lnTo>
                  <a:close/>
                </a:path>
                <a:path w="2979420" h="3479165">
                  <a:moveTo>
                    <a:pt x="1958746" y="287426"/>
                  </a:moveTo>
                  <a:lnTo>
                    <a:pt x="1879879" y="287705"/>
                  </a:lnTo>
                  <a:lnTo>
                    <a:pt x="1869262" y="287350"/>
                  </a:lnTo>
                  <a:lnTo>
                    <a:pt x="1837817" y="285318"/>
                  </a:lnTo>
                  <a:lnTo>
                    <a:pt x="1824202" y="284861"/>
                  </a:lnTo>
                  <a:lnTo>
                    <a:pt x="1810359" y="284759"/>
                  </a:lnTo>
                  <a:lnTo>
                    <a:pt x="1811007" y="297078"/>
                  </a:lnTo>
                  <a:lnTo>
                    <a:pt x="1827301" y="297307"/>
                  </a:lnTo>
                  <a:lnTo>
                    <a:pt x="1863610" y="299237"/>
                  </a:lnTo>
                  <a:lnTo>
                    <a:pt x="1883727" y="299783"/>
                  </a:lnTo>
                  <a:lnTo>
                    <a:pt x="1903920" y="299923"/>
                  </a:lnTo>
                  <a:lnTo>
                    <a:pt x="1958746" y="299643"/>
                  </a:lnTo>
                  <a:lnTo>
                    <a:pt x="1958746" y="287426"/>
                  </a:lnTo>
                  <a:close/>
                </a:path>
                <a:path w="2979420" h="3479165">
                  <a:moveTo>
                    <a:pt x="2306739" y="3431349"/>
                  </a:moveTo>
                  <a:lnTo>
                    <a:pt x="2306497" y="3418649"/>
                  </a:lnTo>
                  <a:lnTo>
                    <a:pt x="2306028" y="3405949"/>
                  </a:lnTo>
                  <a:lnTo>
                    <a:pt x="2305291" y="3405949"/>
                  </a:lnTo>
                  <a:lnTo>
                    <a:pt x="2304440" y="3393249"/>
                  </a:lnTo>
                  <a:lnTo>
                    <a:pt x="2303792" y="3380549"/>
                  </a:lnTo>
                  <a:lnTo>
                    <a:pt x="2303322" y="3367849"/>
                  </a:lnTo>
                  <a:lnTo>
                    <a:pt x="2302903" y="3355149"/>
                  </a:lnTo>
                  <a:lnTo>
                    <a:pt x="2301684" y="3329749"/>
                  </a:lnTo>
                  <a:lnTo>
                    <a:pt x="2299805" y="3317049"/>
                  </a:lnTo>
                  <a:lnTo>
                    <a:pt x="2297950" y="3291649"/>
                  </a:lnTo>
                  <a:lnTo>
                    <a:pt x="2296934" y="3266249"/>
                  </a:lnTo>
                  <a:lnTo>
                    <a:pt x="2296693" y="3253549"/>
                  </a:lnTo>
                  <a:lnTo>
                    <a:pt x="2296744" y="3215449"/>
                  </a:lnTo>
                  <a:lnTo>
                    <a:pt x="2296934" y="3190049"/>
                  </a:lnTo>
                  <a:lnTo>
                    <a:pt x="2297023" y="3177349"/>
                  </a:lnTo>
                  <a:lnTo>
                    <a:pt x="2297773" y="3139249"/>
                  </a:lnTo>
                  <a:lnTo>
                    <a:pt x="2298128" y="3113849"/>
                  </a:lnTo>
                  <a:lnTo>
                    <a:pt x="2298522" y="3075749"/>
                  </a:lnTo>
                  <a:lnTo>
                    <a:pt x="2298496" y="3024949"/>
                  </a:lnTo>
                  <a:lnTo>
                    <a:pt x="2298255" y="3012249"/>
                  </a:lnTo>
                  <a:lnTo>
                    <a:pt x="2298090" y="3012249"/>
                  </a:lnTo>
                  <a:lnTo>
                    <a:pt x="2297874" y="2999549"/>
                  </a:lnTo>
                  <a:lnTo>
                    <a:pt x="2297569" y="2986849"/>
                  </a:lnTo>
                  <a:lnTo>
                    <a:pt x="2297061" y="2986849"/>
                  </a:lnTo>
                  <a:lnTo>
                    <a:pt x="2295753" y="2961449"/>
                  </a:lnTo>
                  <a:lnTo>
                    <a:pt x="2295182" y="2948749"/>
                  </a:lnTo>
                  <a:lnTo>
                    <a:pt x="2294801" y="2936049"/>
                  </a:lnTo>
                  <a:lnTo>
                    <a:pt x="2294674" y="2936049"/>
                  </a:lnTo>
                  <a:lnTo>
                    <a:pt x="2294661" y="2897949"/>
                  </a:lnTo>
                  <a:lnTo>
                    <a:pt x="2293810" y="2859849"/>
                  </a:lnTo>
                  <a:lnTo>
                    <a:pt x="2291880" y="2821749"/>
                  </a:lnTo>
                  <a:lnTo>
                    <a:pt x="2291257" y="2796349"/>
                  </a:lnTo>
                  <a:lnTo>
                    <a:pt x="2291245" y="2783649"/>
                  </a:lnTo>
                  <a:lnTo>
                    <a:pt x="2291791" y="2732849"/>
                  </a:lnTo>
                  <a:lnTo>
                    <a:pt x="2291969" y="2720149"/>
                  </a:lnTo>
                  <a:lnTo>
                    <a:pt x="2292159" y="2720149"/>
                  </a:lnTo>
                  <a:lnTo>
                    <a:pt x="2292159" y="2707449"/>
                  </a:lnTo>
                  <a:lnTo>
                    <a:pt x="2292553" y="2694749"/>
                  </a:lnTo>
                  <a:lnTo>
                    <a:pt x="2292426" y="2669349"/>
                  </a:lnTo>
                  <a:lnTo>
                    <a:pt x="2291689" y="2656649"/>
                  </a:lnTo>
                  <a:lnTo>
                    <a:pt x="2290749" y="2643949"/>
                  </a:lnTo>
                  <a:lnTo>
                    <a:pt x="2289759" y="2631249"/>
                  </a:lnTo>
                  <a:lnTo>
                    <a:pt x="2288946" y="2631249"/>
                  </a:lnTo>
                  <a:lnTo>
                    <a:pt x="2288578" y="2618549"/>
                  </a:lnTo>
                  <a:lnTo>
                    <a:pt x="2288641" y="2593149"/>
                  </a:lnTo>
                  <a:lnTo>
                    <a:pt x="2288717" y="2580449"/>
                  </a:lnTo>
                  <a:lnTo>
                    <a:pt x="2288768" y="2504249"/>
                  </a:lnTo>
                  <a:lnTo>
                    <a:pt x="2288578" y="2466149"/>
                  </a:lnTo>
                  <a:lnTo>
                    <a:pt x="2288032" y="2428049"/>
                  </a:lnTo>
                  <a:lnTo>
                    <a:pt x="2286089" y="2351849"/>
                  </a:lnTo>
                  <a:lnTo>
                    <a:pt x="2285809" y="2326449"/>
                  </a:lnTo>
                  <a:lnTo>
                    <a:pt x="2285631" y="2288349"/>
                  </a:lnTo>
                  <a:lnTo>
                    <a:pt x="2285174" y="2224849"/>
                  </a:lnTo>
                  <a:lnTo>
                    <a:pt x="2285174" y="2212149"/>
                  </a:lnTo>
                  <a:lnTo>
                    <a:pt x="2285085" y="2199449"/>
                  </a:lnTo>
                  <a:lnTo>
                    <a:pt x="2285085" y="2148649"/>
                  </a:lnTo>
                  <a:lnTo>
                    <a:pt x="2285161" y="2135949"/>
                  </a:lnTo>
                  <a:lnTo>
                    <a:pt x="2285517" y="2123249"/>
                  </a:lnTo>
                  <a:lnTo>
                    <a:pt x="2286089" y="2097849"/>
                  </a:lnTo>
                  <a:lnTo>
                    <a:pt x="2286330" y="2085149"/>
                  </a:lnTo>
                  <a:lnTo>
                    <a:pt x="2286622" y="2085149"/>
                  </a:lnTo>
                  <a:lnTo>
                    <a:pt x="2287282" y="2059749"/>
                  </a:lnTo>
                  <a:lnTo>
                    <a:pt x="2287752" y="2059749"/>
                  </a:lnTo>
                  <a:lnTo>
                    <a:pt x="2288375" y="2047049"/>
                  </a:lnTo>
                  <a:lnTo>
                    <a:pt x="2288959" y="2034349"/>
                  </a:lnTo>
                  <a:lnTo>
                    <a:pt x="2289454" y="2021649"/>
                  </a:lnTo>
                  <a:lnTo>
                    <a:pt x="2289911" y="1983549"/>
                  </a:lnTo>
                  <a:lnTo>
                    <a:pt x="2289708" y="1958149"/>
                  </a:lnTo>
                  <a:lnTo>
                    <a:pt x="2289213" y="1932749"/>
                  </a:lnTo>
                  <a:lnTo>
                    <a:pt x="2288387" y="1907349"/>
                  </a:lnTo>
                  <a:lnTo>
                    <a:pt x="2288209" y="1894649"/>
                  </a:lnTo>
                  <a:lnTo>
                    <a:pt x="2287397" y="1881949"/>
                  </a:lnTo>
                  <a:lnTo>
                    <a:pt x="2285085" y="1818449"/>
                  </a:lnTo>
                  <a:lnTo>
                    <a:pt x="2284425" y="1805749"/>
                  </a:lnTo>
                  <a:lnTo>
                    <a:pt x="2283930" y="1780349"/>
                  </a:lnTo>
                  <a:lnTo>
                    <a:pt x="2283549" y="1767649"/>
                  </a:lnTo>
                  <a:lnTo>
                    <a:pt x="2283244" y="1742249"/>
                  </a:lnTo>
                  <a:lnTo>
                    <a:pt x="2282952" y="1704149"/>
                  </a:lnTo>
                  <a:lnTo>
                    <a:pt x="2282964" y="1551749"/>
                  </a:lnTo>
                  <a:lnTo>
                    <a:pt x="2283244" y="1539049"/>
                  </a:lnTo>
                  <a:lnTo>
                    <a:pt x="2283879" y="1513649"/>
                  </a:lnTo>
                  <a:lnTo>
                    <a:pt x="2285644" y="1462849"/>
                  </a:lnTo>
                  <a:lnTo>
                    <a:pt x="2286279" y="1437449"/>
                  </a:lnTo>
                  <a:lnTo>
                    <a:pt x="2286736" y="1424749"/>
                  </a:lnTo>
                  <a:lnTo>
                    <a:pt x="2286914" y="1412049"/>
                  </a:lnTo>
                  <a:lnTo>
                    <a:pt x="2288616" y="1373949"/>
                  </a:lnTo>
                  <a:lnTo>
                    <a:pt x="2289187" y="1361249"/>
                  </a:lnTo>
                  <a:lnTo>
                    <a:pt x="2289492" y="1348549"/>
                  </a:lnTo>
                  <a:lnTo>
                    <a:pt x="2289467" y="1323149"/>
                  </a:lnTo>
                  <a:lnTo>
                    <a:pt x="2289225" y="1297749"/>
                  </a:lnTo>
                  <a:lnTo>
                    <a:pt x="2288933" y="1285049"/>
                  </a:lnTo>
                  <a:lnTo>
                    <a:pt x="2288756" y="1259649"/>
                  </a:lnTo>
                  <a:lnTo>
                    <a:pt x="2288717" y="1018349"/>
                  </a:lnTo>
                  <a:lnTo>
                    <a:pt x="2288946" y="992949"/>
                  </a:lnTo>
                  <a:lnTo>
                    <a:pt x="2289581" y="967549"/>
                  </a:lnTo>
                  <a:lnTo>
                    <a:pt x="2289975" y="954849"/>
                  </a:lnTo>
                  <a:lnTo>
                    <a:pt x="2290445" y="954849"/>
                  </a:lnTo>
                  <a:lnTo>
                    <a:pt x="2290965" y="942149"/>
                  </a:lnTo>
                  <a:lnTo>
                    <a:pt x="2291511" y="942149"/>
                  </a:lnTo>
                  <a:lnTo>
                    <a:pt x="2291791" y="929449"/>
                  </a:lnTo>
                  <a:lnTo>
                    <a:pt x="2292159" y="929449"/>
                  </a:lnTo>
                  <a:lnTo>
                    <a:pt x="2292883" y="916749"/>
                  </a:lnTo>
                  <a:lnTo>
                    <a:pt x="2293505" y="904049"/>
                  </a:lnTo>
                  <a:lnTo>
                    <a:pt x="2293963" y="891349"/>
                  </a:lnTo>
                  <a:lnTo>
                    <a:pt x="2294178" y="878649"/>
                  </a:lnTo>
                  <a:lnTo>
                    <a:pt x="2294509" y="865949"/>
                  </a:lnTo>
                  <a:lnTo>
                    <a:pt x="2295067" y="840549"/>
                  </a:lnTo>
                  <a:lnTo>
                    <a:pt x="2295804" y="815149"/>
                  </a:lnTo>
                  <a:lnTo>
                    <a:pt x="2296833" y="789749"/>
                  </a:lnTo>
                  <a:lnTo>
                    <a:pt x="2297023" y="777049"/>
                  </a:lnTo>
                  <a:lnTo>
                    <a:pt x="2297290" y="764349"/>
                  </a:lnTo>
                  <a:lnTo>
                    <a:pt x="2297480" y="751649"/>
                  </a:lnTo>
                  <a:lnTo>
                    <a:pt x="2297455" y="675449"/>
                  </a:lnTo>
                  <a:lnTo>
                    <a:pt x="2297176" y="637349"/>
                  </a:lnTo>
                  <a:lnTo>
                    <a:pt x="2296833" y="611949"/>
                  </a:lnTo>
                  <a:lnTo>
                    <a:pt x="2296566" y="599249"/>
                  </a:lnTo>
                  <a:lnTo>
                    <a:pt x="2295702" y="573849"/>
                  </a:lnTo>
                  <a:lnTo>
                    <a:pt x="2295093" y="548449"/>
                  </a:lnTo>
                  <a:lnTo>
                    <a:pt x="2294686" y="523049"/>
                  </a:lnTo>
                  <a:lnTo>
                    <a:pt x="2294547" y="510349"/>
                  </a:lnTo>
                  <a:lnTo>
                    <a:pt x="2294483" y="218249"/>
                  </a:lnTo>
                  <a:lnTo>
                    <a:pt x="2294217" y="167449"/>
                  </a:lnTo>
                  <a:lnTo>
                    <a:pt x="2294242" y="154749"/>
                  </a:lnTo>
                  <a:lnTo>
                    <a:pt x="2294547" y="129349"/>
                  </a:lnTo>
                  <a:lnTo>
                    <a:pt x="2294725" y="129349"/>
                  </a:lnTo>
                  <a:lnTo>
                    <a:pt x="2294902" y="116649"/>
                  </a:lnTo>
                  <a:lnTo>
                    <a:pt x="2295271" y="116649"/>
                  </a:lnTo>
                  <a:lnTo>
                    <a:pt x="2296655" y="91249"/>
                  </a:lnTo>
                  <a:lnTo>
                    <a:pt x="2298306" y="65849"/>
                  </a:lnTo>
                  <a:lnTo>
                    <a:pt x="2299817" y="40449"/>
                  </a:lnTo>
                  <a:lnTo>
                    <a:pt x="2300782" y="27749"/>
                  </a:lnTo>
                  <a:lnTo>
                    <a:pt x="2291054" y="27749"/>
                  </a:lnTo>
                  <a:lnTo>
                    <a:pt x="2290013" y="40449"/>
                  </a:lnTo>
                  <a:lnTo>
                    <a:pt x="2288413" y="65849"/>
                  </a:lnTo>
                  <a:lnTo>
                    <a:pt x="2286711" y="91249"/>
                  </a:lnTo>
                  <a:lnTo>
                    <a:pt x="2285365" y="116649"/>
                  </a:lnTo>
                  <a:lnTo>
                    <a:pt x="2285174" y="116649"/>
                  </a:lnTo>
                  <a:lnTo>
                    <a:pt x="2284895" y="129349"/>
                  </a:lnTo>
                  <a:lnTo>
                    <a:pt x="2284590" y="154749"/>
                  </a:lnTo>
                  <a:lnTo>
                    <a:pt x="2284539" y="167449"/>
                  </a:lnTo>
                  <a:lnTo>
                    <a:pt x="2284768" y="218249"/>
                  </a:lnTo>
                  <a:lnTo>
                    <a:pt x="2284717" y="278625"/>
                  </a:lnTo>
                  <a:lnTo>
                    <a:pt x="2222931" y="281470"/>
                  </a:lnTo>
                  <a:lnTo>
                    <a:pt x="2191880" y="282498"/>
                  </a:lnTo>
                  <a:lnTo>
                    <a:pt x="2146795" y="282854"/>
                  </a:lnTo>
                  <a:lnTo>
                    <a:pt x="2133320" y="283387"/>
                  </a:lnTo>
                  <a:lnTo>
                    <a:pt x="2133117" y="275958"/>
                  </a:lnTo>
                  <a:lnTo>
                    <a:pt x="2132838" y="275958"/>
                  </a:lnTo>
                  <a:lnTo>
                    <a:pt x="2130704" y="237858"/>
                  </a:lnTo>
                  <a:lnTo>
                    <a:pt x="2128520" y="199758"/>
                  </a:lnTo>
                  <a:lnTo>
                    <a:pt x="2126869" y="161658"/>
                  </a:lnTo>
                  <a:lnTo>
                    <a:pt x="2126323" y="136258"/>
                  </a:lnTo>
                  <a:lnTo>
                    <a:pt x="2126323" y="123558"/>
                  </a:lnTo>
                  <a:lnTo>
                    <a:pt x="2126411" y="110858"/>
                  </a:lnTo>
                  <a:lnTo>
                    <a:pt x="2127377" y="98158"/>
                  </a:lnTo>
                  <a:lnTo>
                    <a:pt x="2130272" y="47358"/>
                  </a:lnTo>
                  <a:lnTo>
                    <a:pt x="2131187" y="34658"/>
                  </a:lnTo>
                  <a:lnTo>
                    <a:pt x="2131466" y="21958"/>
                  </a:lnTo>
                  <a:lnTo>
                    <a:pt x="2119807" y="21958"/>
                  </a:lnTo>
                  <a:lnTo>
                    <a:pt x="2118614" y="34658"/>
                  </a:lnTo>
                  <a:lnTo>
                    <a:pt x="2115667" y="85458"/>
                  </a:lnTo>
                  <a:lnTo>
                    <a:pt x="2114473" y="110858"/>
                  </a:lnTo>
                  <a:lnTo>
                    <a:pt x="2114296" y="110858"/>
                  </a:lnTo>
                  <a:lnTo>
                    <a:pt x="2114118" y="123558"/>
                  </a:lnTo>
                  <a:lnTo>
                    <a:pt x="2113927" y="123558"/>
                  </a:lnTo>
                  <a:lnTo>
                    <a:pt x="2113978" y="148958"/>
                  </a:lnTo>
                  <a:lnTo>
                    <a:pt x="2114232" y="161658"/>
                  </a:lnTo>
                  <a:lnTo>
                    <a:pt x="2114689" y="174358"/>
                  </a:lnTo>
                  <a:lnTo>
                    <a:pt x="2116505" y="212458"/>
                  </a:lnTo>
                  <a:lnTo>
                    <a:pt x="2119198" y="250558"/>
                  </a:lnTo>
                  <a:lnTo>
                    <a:pt x="2120442" y="275958"/>
                  </a:lnTo>
                  <a:lnTo>
                    <a:pt x="2120646" y="283959"/>
                  </a:lnTo>
                  <a:lnTo>
                    <a:pt x="2095474" y="285267"/>
                  </a:lnTo>
                  <a:lnTo>
                    <a:pt x="2066175" y="286143"/>
                  </a:lnTo>
                  <a:lnTo>
                    <a:pt x="2024824" y="286905"/>
                  </a:lnTo>
                  <a:lnTo>
                    <a:pt x="2004110" y="287147"/>
                  </a:lnTo>
                  <a:lnTo>
                    <a:pt x="1968944" y="287337"/>
                  </a:lnTo>
                  <a:lnTo>
                    <a:pt x="1969389" y="256882"/>
                  </a:lnTo>
                  <a:lnTo>
                    <a:pt x="1969960" y="241668"/>
                  </a:lnTo>
                  <a:lnTo>
                    <a:pt x="1972132" y="203619"/>
                  </a:lnTo>
                  <a:lnTo>
                    <a:pt x="1972741" y="180581"/>
                  </a:lnTo>
                  <a:lnTo>
                    <a:pt x="1972919" y="157441"/>
                  </a:lnTo>
                  <a:lnTo>
                    <a:pt x="1972246" y="27381"/>
                  </a:lnTo>
                  <a:lnTo>
                    <a:pt x="1962150" y="27647"/>
                  </a:lnTo>
                  <a:lnTo>
                    <a:pt x="1963153" y="133604"/>
                  </a:lnTo>
                  <a:lnTo>
                    <a:pt x="1963140" y="158318"/>
                  </a:lnTo>
                  <a:lnTo>
                    <a:pt x="1962746" y="182943"/>
                  </a:lnTo>
                  <a:lnTo>
                    <a:pt x="1961870" y="207441"/>
                  </a:lnTo>
                  <a:lnTo>
                    <a:pt x="1959597" y="245579"/>
                  </a:lnTo>
                  <a:lnTo>
                    <a:pt x="1959152" y="259486"/>
                  </a:lnTo>
                  <a:lnTo>
                    <a:pt x="1958936" y="299656"/>
                  </a:lnTo>
                  <a:lnTo>
                    <a:pt x="1959025" y="412953"/>
                  </a:lnTo>
                  <a:lnTo>
                    <a:pt x="1959521" y="434479"/>
                  </a:lnTo>
                  <a:lnTo>
                    <a:pt x="1961629" y="482803"/>
                  </a:lnTo>
                  <a:lnTo>
                    <a:pt x="1962467" y="521970"/>
                  </a:lnTo>
                  <a:lnTo>
                    <a:pt x="1964397" y="565607"/>
                  </a:lnTo>
                  <a:lnTo>
                    <a:pt x="1965083" y="595172"/>
                  </a:lnTo>
                  <a:lnTo>
                    <a:pt x="1965477" y="695096"/>
                  </a:lnTo>
                  <a:lnTo>
                    <a:pt x="1964994" y="979271"/>
                  </a:lnTo>
                  <a:lnTo>
                    <a:pt x="1964690" y="1001217"/>
                  </a:lnTo>
                  <a:lnTo>
                    <a:pt x="1962150" y="1066482"/>
                  </a:lnTo>
                  <a:lnTo>
                    <a:pt x="1962150" y="1352346"/>
                  </a:lnTo>
                  <a:lnTo>
                    <a:pt x="1961769" y="1371130"/>
                  </a:lnTo>
                  <a:lnTo>
                    <a:pt x="1960867" y="1389227"/>
                  </a:lnTo>
                  <a:lnTo>
                    <a:pt x="1959533" y="1406969"/>
                  </a:lnTo>
                  <a:lnTo>
                    <a:pt x="1956092" y="1443875"/>
                  </a:lnTo>
                  <a:lnTo>
                    <a:pt x="1954415" y="1463878"/>
                  </a:lnTo>
                  <a:lnTo>
                    <a:pt x="1953209" y="1484160"/>
                  </a:lnTo>
                  <a:lnTo>
                    <a:pt x="1952434" y="1504619"/>
                  </a:lnTo>
                  <a:lnTo>
                    <a:pt x="1952053" y="1525193"/>
                  </a:lnTo>
                  <a:lnTo>
                    <a:pt x="1952091" y="1554581"/>
                  </a:lnTo>
                  <a:lnTo>
                    <a:pt x="1952967" y="1593380"/>
                  </a:lnTo>
                  <a:lnTo>
                    <a:pt x="1956460" y="1697951"/>
                  </a:lnTo>
                  <a:lnTo>
                    <a:pt x="1956816" y="1749221"/>
                  </a:lnTo>
                  <a:lnTo>
                    <a:pt x="1956460" y="1791868"/>
                  </a:lnTo>
                  <a:lnTo>
                    <a:pt x="1956981" y="1857197"/>
                  </a:lnTo>
                  <a:lnTo>
                    <a:pt x="1956816" y="1885873"/>
                  </a:lnTo>
                  <a:lnTo>
                    <a:pt x="1953742" y="1952142"/>
                  </a:lnTo>
                  <a:lnTo>
                    <a:pt x="1953336" y="1966645"/>
                  </a:lnTo>
                  <a:lnTo>
                    <a:pt x="1953044" y="1989747"/>
                  </a:lnTo>
                  <a:lnTo>
                    <a:pt x="1953056" y="2036025"/>
                  </a:lnTo>
                  <a:lnTo>
                    <a:pt x="1954085" y="2145614"/>
                  </a:lnTo>
                  <a:lnTo>
                    <a:pt x="1954784" y="2183993"/>
                  </a:lnTo>
                  <a:lnTo>
                    <a:pt x="1956727" y="2251405"/>
                  </a:lnTo>
                  <a:lnTo>
                    <a:pt x="1959457" y="2321102"/>
                  </a:lnTo>
                  <a:lnTo>
                    <a:pt x="1960600" y="2355862"/>
                  </a:lnTo>
                  <a:lnTo>
                    <a:pt x="1962150" y="2431516"/>
                  </a:lnTo>
                  <a:lnTo>
                    <a:pt x="1962213" y="2771292"/>
                  </a:lnTo>
                  <a:lnTo>
                    <a:pt x="1962480" y="2795752"/>
                  </a:lnTo>
                  <a:lnTo>
                    <a:pt x="1963204" y="2832443"/>
                  </a:lnTo>
                  <a:lnTo>
                    <a:pt x="1963280" y="2844381"/>
                  </a:lnTo>
                  <a:lnTo>
                    <a:pt x="1963140" y="2856052"/>
                  </a:lnTo>
                  <a:lnTo>
                    <a:pt x="1962238" y="2875711"/>
                  </a:lnTo>
                  <a:lnTo>
                    <a:pt x="1960765" y="2890609"/>
                  </a:lnTo>
                  <a:lnTo>
                    <a:pt x="1959851" y="2896120"/>
                  </a:lnTo>
                  <a:lnTo>
                    <a:pt x="1957781" y="2913354"/>
                  </a:lnTo>
                  <a:lnTo>
                    <a:pt x="1956816" y="2930410"/>
                  </a:lnTo>
                  <a:lnTo>
                    <a:pt x="1955901" y="2965958"/>
                  </a:lnTo>
                  <a:lnTo>
                    <a:pt x="1954149" y="3018498"/>
                  </a:lnTo>
                  <a:lnTo>
                    <a:pt x="1953602" y="3056280"/>
                  </a:lnTo>
                  <a:lnTo>
                    <a:pt x="1953704" y="3211207"/>
                  </a:lnTo>
                  <a:lnTo>
                    <a:pt x="1954288" y="3394227"/>
                  </a:lnTo>
                  <a:lnTo>
                    <a:pt x="1953971" y="3474021"/>
                  </a:lnTo>
                  <a:lnTo>
                    <a:pt x="1963801" y="3474021"/>
                  </a:lnTo>
                  <a:lnTo>
                    <a:pt x="1963801" y="3358057"/>
                  </a:lnTo>
                  <a:lnTo>
                    <a:pt x="1963293" y="3330791"/>
                  </a:lnTo>
                  <a:lnTo>
                    <a:pt x="1962835" y="3276485"/>
                  </a:lnTo>
                  <a:lnTo>
                    <a:pt x="1962785" y="3249434"/>
                  </a:lnTo>
                  <a:lnTo>
                    <a:pt x="1962785" y="3020263"/>
                  </a:lnTo>
                  <a:lnTo>
                    <a:pt x="1963356" y="3000451"/>
                  </a:lnTo>
                  <a:lnTo>
                    <a:pt x="1965172" y="2964484"/>
                  </a:lnTo>
                  <a:lnTo>
                    <a:pt x="1965477" y="2933446"/>
                  </a:lnTo>
                  <a:lnTo>
                    <a:pt x="1965998" y="2923413"/>
                  </a:lnTo>
                  <a:lnTo>
                    <a:pt x="1966899" y="2915602"/>
                  </a:lnTo>
                  <a:lnTo>
                    <a:pt x="1970506" y="2893085"/>
                  </a:lnTo>
                  <a:lnTo>
                    <a:pt x="1971052" y="2888678"/>
                  </a:lnTo>
                  <a:lnTo>
                    <a:pt x="1972068" y="2875343"/>
                  </a:lnTo>
                  <a:lnTo>
                    <a:pt x="1972437" y="2867164"/>
                  </a:lnTo>
                  <a:lnTo>
                    <a:pt x="1972691" y="2855315"/>
                  </a:lnTo>
                  <a:lnTo>
                    <a:pt x="1972513" y="2831541"/>
                  </a:lnTo>
                  <a:lnTo>
                    <a:pt x="1971852" y="2797391"/>
                  </a:lnTo>
                  <a:lnTo>
                    <a:pt x="1971700" y="2712428"/>
                  </a:lnTo>
                  <a:lnTo>
                    <a:pt x="1971713" y="2469007"/>
                  </a:lnTo>
                  <a:lnTo>
                    <a:pt x="1970760" y="2368346"/>
                  </a:lnTo>
                  <a:lnTo>
                    <a:pt x="1968195" y="2290229"/>
                  </a:lnTo>
                  <a:lnTo>
                    <a:pt x="1964182" y="2188629"/>
                  </a:lnTo>
                  <a:lnTo>
                    <a:pt x="1963343" y="2155113"/>
                  </a:lnTo>
                  <a:lnTo>
                    <a:pt x="1962238" y="2058809"/>
                  </a:lnTo>
                  <a:lnTo>
                    <a:pt x="1962238" y="2012403"/>
                  </a:lnTo>
                  <a:lnTo>
                    <a:pt x="1962785" y="1966277"/>
                  </a:lnTo>
                  <a:lnTo>
                    <a:pt x="1963204" y="1951723"/>
                  </a:lnTo>
                  <a:lnTo>
                    <a:pt x="1965998" y="1892211"/>
                  </a:lnTo>
                  <a:lnTo>
                    <a:pt x="1966366" y="1878520"/>
                  </a:lnTo>
                  <a:lnTo>
                    <a:pt x="1966480" y="1856740"/>
                  </a:lnTo>
                  <a:lnTo>
                    <a:pt x="1965909" y="1791411"/>
                  </a:lnTo>
                  <a:lnTo>
                    <a:pt x="1966315" y="1728838"/>
                  </a:lnTo>
                  <a:lnTo>
                    <a:pt x="1965909" y="1697494"/>
                  </a:lnTo>
                  <a:lnTo>
                    <a:pt x="1962150" y="1589798"/>
                  </a:lnTo>
                  <a:lnTo>
                    <a:pt x="1961667" y="1546364"/>
                  </a:lnTo>
                  <a:lnTo>
                    <a:pt x="1962175" y="1509572"/>
                  </a:lnTo>
                  <a:lnTo>
                    <a:pt x="1963813" y="1472996"/>
                  </a:lnTo>
                  <a:lnTo>
                    <a:pt x="1967928" y="1424305"/>
                  </a:lnTo>
                  <a:lnTo>
                    <a:pt x="1970430" y="1386382"/>
                  </a:lnTo>
                  <a:lnTo>
                    <a:pt x="1971535" y="1348257"/>
                  </a:lnTo>
                  <a:lnTo>
                    <a:pt x="1971776" y="1309865"/>
                  </a:lnTo>
                  <a:lnTo>
                    <a:pt x="1971230" y="1143393"/>
                  </a:lnTo>
                  <a:lnTo>
                    <a:pt x="1971878" y="1066203"/>
                  </a:lnTo>
                  <a:lnTo>
                    <a:pt x="1972614" y="1044359"/>
                  </a:lnTo>
                  <a:lnTo>
                    <a:pt x="1974405" y="1000950"/>
                  </a:lnTo>
                  <a:lnTo>
                    <a:pt x="1974723" y="979004"/>
                  </a:lnTo>
                  <a:lnTo>
                    <a:pt x="1975078" y="652043"/>
                  </a:lnTo>
                  <a:lnTo>
                    <a:pt x="1974824" y="602703"/>
                  </a:lnTo>
                  <a:lnTo>
                    <a:pt x="1974824" y="587362"/>
                  </a:lnTo>
                  <a:lnTo>
                    <a:pt x="1974253" y="565378"/>
                  </a:lnTo>
                  <a:lnTo>
                    <a:pt x="1972297" y="521766"/>
                  </a:lnTo>
                  <a:lnTo>
                    <a:pt x="1971421" y="482612"/>
                  </a:lnTo>
                  <a:lnTo>
                    <a:pt x="1969427" y="434301"/>
                  </a:lnTo>
                  <a:lnTo>
                    <a:pt x="1968944" y="412864"/>
                  </a:lnTo>
                  <a:lnTo>
                    <a:pt x="1968944" y="299554"/>
                  </a:lnTo>
                  <a:lnTo>
                    <a:pt x="2030907" y="299085"/>
                  </a:lnTo>
                  <a:lnTo>
                    <a:pt x="2062048" y="298564"/>
                  </a:lnTo>
                  <a:lnTo>
                    <a:pt x="2100376" y="297472"/>
                  </a:lnTo>
                  <a:lnTo>
                    <a:pt x="2121560" y="296443"/>
                  </a:lnTo>
                  <a:lnTo>
                    <a:pt x="2122436" y="314058"/>
                  </a:lnTo>
                  <a:lnTo>
                    <a:pt x="2123452" y="339458"/>
                  </a:lnTo>
                  <a:lnTo>
                    <a:pt x="2123821" y="352158"/>
                  </a:lnTo>
                  <a:lnTo>
                    <a:pt x="2123109" y="377558"/>
                  </a:lnTo>
                  <a:lnTo>
                    <a:pt x="2122132" y="390258"/>
                  </a:lnTo>
                  <a:lnTo>
                    <a:pt x="2121471" y="415658"/>
                  </a:lnTo>
                  <a:lnTo>
                    <a:pt x="2121027" y="428358"/>
                  </a:lnTo>
                  <a:lnTo>
                    <a:pt x="2120722" y="441058"/>
                  </a:lnTo>
                  <a:lnTo>
                    <a:pt x="2120633" y="453758"/>
                  </a:lnTo>
                  <a:lnTo>
                    <a:pt x="2120265" y="466458"/>
                  </a:lnTo>
                  <a:lnTo>
                    <a:pt x="2119693" y="491858"/>
                  </a:lnTo>
                  <a:lnTo>
                    <a:pt x="2119160" y="517258"/>
                  </a:lnTo>
                  <a:lnTo>
                    <a:pt x="2118766" y="542658"/>
                  </a:lnTo>
                  <a:lnTo>
                    <a:pt x="2118614" y="568058"/>
                  </a:lnTo>
                  <a:lnTo>
                    <a:pt x="2118791" y="580758"/>
                  </a:lnTo>
                  <a:lnTo>
                    <a:pt x="2118995" y="593458"/>
                  </a:lnTo>
                  <a:lnTo>
                    <a:pt x="2119350" y="606158"/>
                  </a:lnTo>
                  <a:lnTo>
                    <a:pt x="2119350" y="618858"/>
                  </a:lnTo>
                  <a:lnTo>
                    <a:pt x="2120442" y="656958"/>
                  </a:lnTo>
                  <a:lnTo>
                    <a:pt x="2121116" y="707758"/>
                  </a:lnTo>
                  <a:lnTo>
                    <a:pt x="2121319" y="745858"/>
                  </a:lnTo>
                  <a:lnTo>
                    <a:pt x="2121446" y="961758"/>
                  </a:lnTo>
                  <a:lnTo>
                    <a:pt x="2121585" y="974458"/>
                  </a:lnTo>
                  <a:lnTo>
                    <a:pt x="2121458" y="999858"/>
                  </a:lnTo>
                  <a:lnTo>
                    <a:pt x="2120976" y="1012558"/>
                  </a:lnTo>
                  <a:lnTo>
                    <a:pt x="2120239" y="1012558"/>
                  </a:lnTo>
                  <a:lnTo>
                    <a:pt x="2119465" y="1025258"/>
                  </a:lnTo>
                  <a:lnTo>
                    <a:pt x="2118880" y="1037958"/>
                  </a:lnTo>
                  <a:lnTo>
                    <a:pt x="2118525" y="1050658"/>
                  </a:lnTo>
                  <a:lnTo>
                    <a:pt x="2118271" y="1063358"/>
                  </a:lnTo>
                  <a:lnTo>
                    <a:pt x="2118106" y="1076058"/>
                  </a:lnTo>
                  <a:lnTo>
                    <a:pt x="2118220" y="1126858"/>
                  </a:lnTo>
                  <a:lnTo>
                    <a:pt x="2118576" y="1164958"/>
                  </a:lnTo>
                  <a:lnTo>
                    <a:pt x="2118766" y="1190358"/>
                  </a:lnTo>
                  <a:lnTo>
                    <a:pt x="2118893" y="1228458"/>
                  </a:lnTo>
                  <a:lnTo>
                    <a:pt x="2118982" y="1266558"/>
                  </a:lnTo>
                  <a:lnTo>
                    <a:pt x="2119096" y="1672958"/>
                  </a:lnTo>
                  <a:lnTo>
                    <a:pt x="2118677" y="1685658"/>
                  </a:lnTo>
                  <a:lnTo>
                    <a:pt x="2117598" y="1711058"/>
                  </a:lnTo>
                  <a:lnTo>
                    <a:pt x="2117140" y="1723758"/>
                  </a:lnTo>
                  <a:lnTo>
                    <a:pt x="2116594" y="1723758"/>
                  </a:lnTo>
                  <a:lnTo>
                    <a:pt x="2116137" y="1736458"/>
                  </a:lnTo>
                  <a:lnTo>
                    <a:pt x="2115667" y="1736458"/>
                  </a:lnTo>
                  <a:lnTo>
                    <a:pt x="2115489" y="1749158"/>
                  </a:lnTo>
                  <a:lnTo>
                    <a:pt x="2114753" y="1761858"/>
                  </a:lnTo>
                  <a:lnTo>
                    <a:pt x="2114118" y="1774558"/>
                  </a:lnTo>
                  <a:lnTo>
                    <a:pt x="2113648" y="1787258"/>
                  </a:lnTo>
                  <a:lnTo>
                    <a:pt x="2113381" y="1799958"/>
                  </a:lnTo>
                  <a:lnTo>
                    <a:pt x="2113496" y="1825358"/>
                  </a:lnTo>
                  <a:lnTo>
                    <a:pt x="2113635" y="1838058"/>
                  </a:lnTo>
                  <a:lnTo>
                    <a:pt x="2113991" y="1863458"/>
                  </a:lnTo>
                  <a:lnTo>
                    <a:pt x="2114296" y="1876158"/>
                  </a:lnTo>
                  <a:lnTo>
                    <a:pt x="2114207" y="1888858"/>
                  </a:lnTo>
                  <a:lnTo>
                    <a:pt x="2114207" y="1901558"/>
                  </a:lnTo>
                  <a:lnTo>
                    <a:pt x="2113559" y="1939658"/>
                  </a:lnTo>
                  <a:lnTo>
                    <a:pt x="2112721" y="1977758"/>
                  </a:lnTo>
                  <a:lnTo>
                    <a:pt x="2112010" y="2015858"/>
                  </a:lnTo>
                  <a:lnTo>
                    <a:pt x="2111819" y="2053958"/>
                  </a:lnTo>
                  <a:lnTo>
                    <a:pt x="2111730" y="2066658"/>
                  </a:lnTo>
                  <a:lnTo>
                    <a:pt x="2112175" y="2092058"/>
                  </a:lnTo>
                  <a:lnTo>
                    <a:pt x="2112441" y="2104758"/>
                  </a:lnTo>
                  <a:lnTo>
                    <a:pt x="2112289" y="2130158"/>
                  </a:lnTo>
                  <a:lnTo>
                    <a:pt x="2111362" y="2155558"/>
                  </a:lnTo>
                  <a:lnTo>
                    <a:pt x="2110549" y="2168258"/>
                  </a:lnTo>
                  <a:lnTo>
                    <a:pt x="2110041" y="2180958"/>
                  </a:lnTo>
                  <a:lnTo>
                    <a:pt x="2109749" y="2193658"/>
                  </a:lnTo>
                  <a:lnTo>
                    <a:pt x="2109609" y="2219058"/>
                  </a:lnTo>
                  <a:lnTo>
                    <a:pt x="2109609" y="2244458"/>
                  </a:lnTo>
                  <a:lnTo>
                    <a:pt x="2109965" y="2320658"/>
                  </a:lnTo>
                  <a:lnTo>
                    <a:pt x="2110536" y="2384158"/>
                  </a:lnTo>
                  <a:lnTo>
                    <a:pt x="2110625" y="2396858"/>
                  </a:lnTo>
                  <a:lnTo>
                    <a:pt x="2111362" y="2434958"/>
                  </a:lnTo>
                  <a:lnTo>
                    <a:pt x="2112518" y="2460358"/>
                  </a:lnTo>
                  <a:lnTo>
                    <a:pt x="2113432" y="2485758"/>
                  </a:lnTo>
                  <a:lnTo>
                    <a:pt x="2114169" y="2511158"/>
                  </a:lnTo>
                  <a:lnTo>
                    <a:pt x="2114385" y="2523858"/>
                  </a:lnTo>
                  <a:lnTo>
                    <a:pt x="2114385" y="2536558"/>
                  </a:lnTo>
                  <a:lnTo>
                    <a:pt x="2114575" y="2536558"/>
                  </a:lnTo>
                  <a:lnTo>
                    <a:pt x="2114575" y="2549258"/>
                  </a:lnTo>
                  <a:lnTo>
                    <a:pt x="2114664" y="2561958"/>
                  </a:lnTo>
                  <a:lnTo>
                    <a:pt x="2114994" y="2574658"/>
                  </a:lnTo>
                  <a:lnTo>
                    <a:pt x="2115426" y="2587358"/>
                  </a:lnTo>
                  <a:lnTo>
                    <a:pt x="2115997" y="2612758"/>
                  </a:lnTo>
                  <a:lnTo>
                    <a:pt x="2117547" y="2650858"/>
                  </a:lnTo>
                  <a:lnTo>
                    <a:pt x="2118233" y="2663558"/>
                  </a:lnTo>
                  <a:lnTo>
                    <a:pt x="2118766" y="2688958"/>
                  </a:lnTo>
                  <a:lnTo>
                    <a:pt x="2119160" y="2714358"/>
                  </a:lnTo>
                  <a:lnTo>
                    <a:pt x="2119350" y="2714358"/>
                  </a:lnTo>
                  <a:lnTo>
                    <a:pt x="2119553" y="2739758"/>
                  </a:lnTo>
                  <a:lnTo>
                    <a:pt x="2119553" y="2790558"/>
                  </a:lnTo>
                  <a:lnTo>
                    <a:pt x="2119363" y="2815958"/>
                  </a:lnTo>
                  <a:lnTo>
                    <a:pt x="2119401" y="2841358"/>
                  </a:lnTo>
                  <a:lnTo>
                    <a:pt x="2119528" y="2854058"/>
                  </a:lnTo>
                  <a:lnTo>
                    <a:pt x="2119528" y="2866758"/>
                  </a:lnTo>
                  <a:lnTo>
                    <a:pt x="2119604" y="2892158"/>
                  </a:lnTo>
                  <a:lnTo>
                    <a:pt x="2119439" y="2892158"/>
                  </a:lnTo>
                  <a:lnTo>
                    <a:pt x="2119160" y="2904858"/>
                  </a:lnTo>
                  <a:lnTo>
                    <a:pt x="2118563" y="2917558"/>
                  </a:lnTo>
                  <a:lnTo>
                    <a:pt x="2117775" y="2930258"/>
                  </a:lnTo>
                  <a:lnTo>
                    <a:pt x="2117026" y="2942958"/>
                  </a:lnTo>
                  <a:lnTo>
                    <a:pt x="2116594" y="2955658"/>
                  </a:lnTo>
                  <a:lnTo>
                    <a:pt x="2116874" y="2968358"/>
                  </a:lnTo>
                  <a:lnTo>
                    <a:pt x="2117306" y="2981058"/>
                  </a:lnTo>
                  <a:lnTo>
                    <a:pt x="2118080" y="3006458"/>
                  </a:lnTo>
                  <a:lnTo>
                    <a:pt x="2118296" y="3006458"/>
                  </a:lnTo>
                  <a:lnTo>
                    <a:pt x="2118614" y="3031858"/>
                  </a:lnTo>
                  <a:lnTo>
                    <a:pt x="2118779" y="3108058"/>
                  </a:lnTo>
                  <a:lnTo>
                    <a:pt x="2119211" y="3133458"/>
                  </a:lnTo>
                  <a:lnTo>
                    <a:pt x="2119922" y="3158858"/>
                  </a:lnTo>
                  <a:lnTo>
                    <a:pt x="2120811" y="3184258"/>
                  </a:lnTo>
                  <a:lnTo>
                    <a:pt x="2121001" y="3184258"/>
                  </a:lnTo>
                  <a:lnTo>
                    <a:pt x="2121090" y="3196958"/>
                  </a:lnTo>
                  <a:lnTo>
                    <a:pt x="2121268" y="3196958"/>
                  </a:lnTo>
                  <a:lnTo>
                    <a:pt x="2121217" y="3222358"/>
                  </a:lnTo>
                  <a:lnTo>
                    <a:pt x="2120811" y="3235058"/>
                  </a:lnTo>
                  <a:lnTo>
                    <a:pt x="2120138" y="3247758"/>
                  </a:lnTo>
                  <a:lnTo>
                    <a:pt x="2119249" y="3273158"/>
                  </a:lnTo>
                  <a:lnTo>
                    <a:pt x="2118563" y="3285858"/>
                  </a:lnTo>
                  <a:lnTo>
                    <a:pt x="2118588" y="3323958"/>
                  </a:lnTo>
                  <a:lnTo>
                    <a:pt x="2118703" y="3336658"/>
                  </a:lnTo>
                  <a:lnTo>
                    <a:pt x="2118880" y="3349358"/>
                  </a:lnTo>
                  <a:lnTo>
                    <a:pt x="2118766" y="3412858"/>
                  </a:lnTo>
                  <a:lnTo>
                    <a:pt x="2118525" y="3463658"/>
                  </a:lnTo>
                  <a:lnTo>
                    <a:pt x="2131009" y="3463658"/>
                  </a:lnTo>
                  <a:lnTo>
                    <a:pt x="2131136" y="3450958"/>
                  </a:lnTo>
                  <a:lnTo>
                    <a:pt x="2131174" y="3438258"/>
                  </a:lnTo>
                  <a:lnTo>
                    <a:pt x="2131161" y="3412858"/>
                  </a:lnTo>
                  <a:lnTo>
                    <a:pt x="2130729" y="3349358"/>
                  </a:lnTo>
                  <a:lnTo>
                    <a:pt x="2131110" y="3323958"/>
                  </a:lnTo>
                  <a:lnTo>
                    <a:pt x="2131517" y="3298558"/>
                  </a:lnTo>
                  <a:lnTo>
                    <a:pt x="2132126" y="3285858"/>
                  </a:lnTo>
                  <a:lnTo>
                    <a:pt x="2133117" y="3260458"/>
                  </a:lnTo>
                  <a:lnTo>
                    <a:pt x="2133689" y="3247758"/>
                  </a:lnTo>
                  <a:lnTo>
                    <a:pt x="2134031" y="3222358"/>
                  </a:lnTo>
                  <a:lnTo>
                    <a:pt x="2134031" y="3196958"/>
                  </a:lnTo>
                  <a:lnTo>
                    <a:pt x="2133676" y="3184258"/>
                  </a:lnTo>
                  <a:lnTo>
                    <a:pt x="2132228" y="3146158"/>
                  </a:lnTo>
                  <a:lnTo>
                    <a:pt x="2131644" y="3108058"/>
                  </a:lnTo>
                  <a:lnTo>
                    <a:pt x="2131580" y="3044558"/>
                  </a:lnTo>
                  <a:lnTo>
                    <a:pt x="2131466" y="3031858"/>
                  </a:lnTo>
                  <a:lnTo>
                    <a:pt x="2131288" y="3031858"/>
                  </a:lnTo>
                  <a:lnTo>
                    <a:pt x="2130831" y="3006458"/>
                  </a:lnTo>
                  <a:lnTo>
                    <a:pt x="2130552" y="2993758"/>
                  </a:lnTo>
                  <a:lnTo>
                    <a:pt x="2130183" y="2981058"/>
                  </a:lnTo>
                  <a:lnTo>
                    <a:pt x="2129739" y="2981058"/>
                  </a:lnTo>
                  <a:lnTo>
                    <a:pt x="2129434" y="2968358"/>
                  </a:lnTo>
                  <a:lnTo>
                    <a:pt x="2129396" y="2955658"/>
                  </a:lnTo>
                  <a:lnTo>
                    <a:pt x="2129726" y="2942958"/>
                  </a:lnTo>
                  <a:lnTo>
                    <a:pt x="2130374" y="2930258"/>
                  </a:lnTo>
                  <a:lnTo>
                    <a:pt x="2131123" y="2917558"/>
                  </a:lnTo>
                  <a:lnTo>
                    <a:pt x="2131758" y="2904858"/>
                  </a:lnTo>
                  <a:lnTo>
                    <a:pt x="2132114" y="2904858"/>
                  </a:lnTo>
                  <a:lnTo>
                    <a:pt x="2132203" y="2866758"/>
                  </a:lnTo>
                  <a:lnTo>
                    <a:pt x="2132190" y="2815958"/>
                  </a:lnTo>
                  <a:lnTo>
                    <a:pt x="2132495" y="2777858"/>
                  </a:lnTo>
                  <a:lnTo>
                    <a:pt x="2132647" y="2765158"/>
                  </a:lnTo>
                  <a:lnTo>
                    <a:pt x="2132660" y="2714358"/>
                  </a:lnTo>
                  <a:lnTo>
                    <a:pt x="2131631" y="2676258"/>
                  </a:lnTo>
                  <a:lnTo>
                    <a:pt x="2130196" y="2638158"/>
                  </a:lnTo>
                  <a:lnTo>
                    <a:pt x="2128710" y="2600058"/>
                  </a:lnTo>
                  <a:lnTo>
                    <a:pt x="2127605" y="2561958"/>
                  </a:lnTo>
                  <a:lnTo>
                    <a:pt x="2127516" y="2549258"/>
                  </a:lnTo>
                  <a:lnTo>
                    <a:pt x="2127339" y="2536558"/>
                  </a:lnTo>
                  <a:lnTo>
                    <a:pt x="2127148" y="2523858"/>
                  </a:lnTo>
                  <a:lnTo>
                    <a:pt x="2126869" y="2498458"/>
                  </a:lnTo>
                  <a:lnTo>
                    <a:pt x="2126043" y="2473058"/>
                  </a:lnTo>
                  <a:lnTo>
                    <a:pt x="2125040" y="2460358"/>
                  </a:lnTo>
                  <a:lnTo>
                    <a:pt x="2124303" y="2434958"/>
                  </a:lnTo>
                  <a:lnTo>
                    <a:pt x="2124075" y="2422258"/>
                  </a:lnTo>
                  <a:lnTo>
                    <a:pt x="2123567" y="2396858"/>
                  </a:lnTo>
                  <a:lnTo>
                    <a:pt x="2123478" y="2384158"/>
                  </a:lnTo>
                  <a:lnTo>
                    <a:pt x="2122855" y="2346058"/>
                  </a:lnTo>
                  <a:lnTo>
                    <a:pt x="2122614" y="2320658"/>
                  </a:lnTo>
                  <a:lnTo>
                    <a:pt x="2122513" y="2269858"/>
                  </a:lnTo>
                  <a:lnTo>
                    <a:pt x="2122373" y="2244458"/>
                  </a:lnTo>
                  <a:lnTo>
                    <a:pt x="2122195" y="2193658"/>
                  </a:lnTo>
                  <a:lnTo>
                    <a:pt x="2122538" y="2180958"/>
                  </a:lnTo>
                  <a:lnTo>
                    <a:pt x="2123173" y="2168258"/>
                  </a:lnTo>
                  <a:lnTo>
                    <a:pt x="2123922" y="2155558"/>
                  </a:lnTo>
                  <a:lnTo>
                    <a:pt x="2124583" y="2142858"/>
                  </a:lnTo>
                  <a:lnTo>
                    <a:pt x="2125129" y="2130158"/>
                  </a:lnTo>
                  <a:lnTo>
                    <a:pt x="2125167" y="2104758"/>
                  </a:lnTo>
                  <a:lnTo>
                    <a:pt x="2124900" y="2092058"/>
                  </a:lnTo>
                  <a:lnTo>
                    <a:pt x="2124583" y="2066658"/>
                  </a:lnTo>
                  <a:lnTo>
                    <a:pt x="2124494" y="2053958"/>
                  </a:lnTo>
                  <a:lnTo>
                    <a:pt x="2124557" y="2015858"/>
                  </a:lnTo>
                  <a:lnTo>
                    <a:pt x="2125954" y="1965058"/>
                  </a:lnTo>
                  <a:lnTo>
                    <a:pt x="2126564" y="1952358"/>
                  </a:lnTo>
                  <a:lnTo>
                    <a:pt x="2126919" y="1939658"/>
                  </a:lnTo>
                  <a:lnTo>
                    <a:pt x="2127072" y="1926958"/>
                  </a:lnTo>
                  <a:lnTo>
                    <a:pt x="2127059" y="1901558"/>
                  </a:lnTo>
                  <a:lnTo>
                    <a:pt x="2126665" y="1876158"/>
                  </a:lnTo>
                  <a:lnTo>
                    <a:pt x="2126310" y="1850758"/>
                  </a:lnTo>
                  <a:lnTo>
                    <a:pt x="2126196" y="1838058"/>
                  </a:lnTo>
                  <a:lnTo>
                    <a:pt x="2126145" y="1799958"/>
                  </a:lnTo>
                  <a:lnTo>
                    <a:pt x="2126424" y="1787258"/>
                  </a:lnTo>
                  <a:lnTo>
                    <a:pt x="2126932" y="1774558"/>
                  </a:lnTo>
                  <a:lnTo>
                    <a:pt x="2127605" y="1761858"/>
                  </a:lnTo>
                  <a:lnTo>
                    <a:pt x="2128342" y="1749158"/>
                  </a:lnTo>
                  <a:lnTo>
                    <a:pt x="2128532" y="1736458"/>
                  </a:lnTo>
                  <a:lnTo>
                    <a:pt x="2128990" y="1736458"/>
                  </a:lnTo>
                  <a:lnTo>
                    <a:pt x="2130094" y="1723758"/>
                  </a:lnTo>
                  <a:lnTo>
                    <a:pt x="2130552" y="1711058"/>
                  </a:lnTo>
                  <a:lnTo>
                    <a:pt x="2131352" y="1685658"/>
                  </a:lnTo>
                  <a:lnTo>
                    <a:pt x="2131695" y="1672958"/>
                  </a:lnTo>
                  <a:lnTo>
                    <a:pt x="2131745" y="1228458"/>
                  </a:lnTo>
                  <a:lnTo>
                    <a:pt x="2131568" y="1203058"/>
                  </a:lnTo>
                  <a:lnTo>
                    <a:pt x="2130856" y="1126858"/>
                  </a:lnTo>
                  <a:lnTo>
                    <a:pt x="2130729" y="1088758"/>
                  </a:lnTo>
                  <a:lnTo>
                    <a:pt x="2130895" y="1076058"/>
                  </a:lnTo>
                  <a:lnTo>
                    <a:pt x="2130996" y="1063358"/>
                  </a:lnTo>
                  <a:lnTo>
                    <a:pt x="2131149" y="1050658"/>
                  </a:lnTo>
                  <a:lnTo>
                    <a:pt x="2131377" y="1050658"/>
                  </a:lnTo>
                  <a:lnTo>
                    <a:pt x="2131872" y="1037958"/>
                  </a:lnTo>
                  <a:lnTo>
                    <a:pt x="2133396" y="1012558"/>
                  </a:lnTo>
                  <a:lnTo>
                    <a:pt x="2133943" y="999858"/>
                  </a:lnTo>
                  <a:lnTo>
                    <a:pt x="2134197" y="987158"/>
                  </a:lnTo>
                  <a:lnTo>
                    <a:pt x="2134070" y="961758"/>
                  </a:lnTo>
                  <a:lnTo>
                    <a:pt x="2133943" y="949058"/>
                  </a:lnTo>
                  <a:lnTo>
                    <a:pt x="2133904" y="745858"/>
                  </a:lnTo>
                  <a:lnTo>
                    <a:pt x="2133562" y="695058"/>
                  </a:lnTo>
                  <a:lnTo>
                    <a:pt x="2132977" y="656958"/>
                  </a:lnTo>
                  <a:lnTo>
                    <a:pt x="2131834" y="618858"/>
                  </a:lnTo>
                  <a:lnTo>
                    <a:pt x="2131834" y="606158"/>
                  </a:lnTo>
                  <a:lnTo>
                    <a:pt x="2131314" y="593458"/>
                  </a:lnTo>
                  <a:lnTo>
                    <a:pt x="2131161" y="580758"/>
                  </a:lnTo>
                  <a:lnTo>
                    <a:pt x="2131187" y="542658"/>
                  </a:lnTo>
                  <a:lnTo>
                    <a:pt x="2131530" y="517258"/>
                  </a:lnTo>
                  <a:lnTo>
                    <a:pt x="2132012" y="504558"/>
                  </a:lnTo>
                  <a:lnTo>
                    <a:pt x="2132571" y="479158"/>
                  </a:lnTo>
                  <a:lnTo>
                    <a:pt x="2132939" y="453758"/>
                  </a:lnTo>
                  <a:lnTo>
                    <a:pt x="2133117" y="453758"/>
                  </a:lnTo>
                  <a:lnTo>
                    <a:pt x="2133117" y="441058"/>
                  </a:lnTo>
                  <a:lnTo>
                    <a:pt x="2133422" y="428358"/>
                  </a:lnTo>
                  <a:lnTo>
                    <a:pt x="2133841" y="415658"/>
                  </a:lnTo>
                  <a:lnTo>
                    <a:pt x="2134451" y="402958"/>
                  </a:lnTo>
                  <a:lnTo>
                    <a:pt x="2135327" y="377558"/>
                  </a:lnTo>
                  <a:lnTo>
                    <a:pt x="2136102" y="364858"/>
                  </a:lnTo>
                  <a:lnTo>
                    <a:pt x="2135721" y="339458"/>
                  </a:lnTo>
                  <a:lnTo>
                    <a:pt x="2134717" y="314058"/>
                  </a:lnTo>
                  <a:lnTo>
                    <a:pt x="2133892" y="295884"/>
                  </a:lnTo>
                  <a:lnTo>
                    <a:pt x="2150160" y="295275"/>
                  </a:lnTo>
                  <a:lnTo>
                    <a:pt x="2188070" y="295109"/>
                  </a:lnTo>
                  <a:lnTo>
                    <a:pt x="2209190" y="294640"/>
                  </a:lnTo>
                  <a:lnTo>
                    <a:pt x="2230247" y="293827"/>
                  </a:lnTo>
                  <a:lnTo>
                    <a:pt x="2284666" y="291299"/>
                  </a:lnTo>
                  <a:lnTo>
                    <a:pt x="2284387" y="357949"/>
                  </a:lnTo>
                  <a:lnTo>
                    <a:pt x="2284476" y="484949"/>
                  </a:lnTo>
                  <a:lnTo>
                    <a:pt x="2284895" y="523049"/>
                  </a:lnTo>
                  <a:lnTo>
                    <a:pt x="2285606" y="561149"/>
                  </a:lnTo>
                  <a:lnTo>
                    <a:pt x="2286736" y="599249"/>
                  </a:lnTo>
                  <a:lnTo>
                    <a:pt x="2286927" y="611949"/>
                  </a:lnTo>
                  <a:lnTo>
                    <a:pt x="2287346" y="637349"/>
                  </a:lnTo>
                  <a:lnTo>
                    <a:pt x="2287638" y="675449"/>
                  </a:lnTo>
                  <a:lnTo>
                    <a:pt x="2287651" y="751649"/>
                  </a:lnTo>
                  <a:lnTo>
                    <a:pt x="2287473" y="764349"/>
                  </a:lnTo>
                  <a:lnTo>
                    <a:pt x="2287193" y="777049"/>
                  </a:lnTo>
                  <a:lnTo>
                    <a:pt x="2287016" y="789749"/>
                  </a:lnTo>
                  <a:lnTo>
                    <a:pt x="2285974" y="815149"/>
                  </a:lnTo>
                  <a:lnTo>
                    <a:pt x="2285250" y="840549"/>
                  </a:lnTo>
                  <a:lnTo>
                    <a:pt x="2284692" y="865949"/>
                  </a:lnTo>
                  <a:lnTo>
                    <a:pt x="2284349" y="878649"/>
                  </a:lnTo>
                  <a:lnTo>
                    <a:pt x="2284133" y="891349"/>
                  </a:lnTo>
                  <a:lnTo>
                    <a:pt x="2283688" y="904049"/>
                  </a:lnTo>
                  <a:lnTo>
                    <a:pt x="2283053" y="916749"/>
                  </a:lnTo>
                  <a:lnTo>
                    <a:pt x="2282329" y="929449"/>
                  </a:lnTo>
                  <a:lnTo>
                    <a:pt x="2282050" y="929449"/>
                  </a:lnTo>
                  <a:lnTo>
                    <a:pt x="2281682" y="942149"/>
                  </a:lnTo>
                  <a:lnTo>
                    <a:pt x="2281085" y="942149"/>
                  </a:lnTo>
                  <a:lnTo>
                    <a:pt x="2280551" y="954849"/>
                  </a:lnTo>
                  <a:lnTo>
                    <a:pt x="2280094" y="954849"/>
                  </a:lnTo>
                  <a:lnTo>
                    <a:pt x="2279764" y="967549"/>
                  </a:lnTo>
                  <a:lnTo>
                    <a:pt x="2279002" y="992949"/>
                  </a:lnTo>
                  <a:lnTo>
                    <a:pt x="2278608" y="1018349"/>
                  </a:lnTo>
                  <a:lnTo>
                    <a:pt x="2278659" y="1094549"/>
                  </a:lnTo>
                  <a:lnTo>
                    <a:pt x="2278913" y="1119949"/>
                  </a:lnTo>
                  <a:lnTo>
                    <a:pt x="2279027" y="1259649"/>
                  </a:lnTo>
                  <a:lnTo>
                    <a:pt x="2279180" y="1285049"/>
                  </a:lnTo>
                  <a:lnTo>
                    <a:pt x="2279485" y="1297749"/>
                  </a:lnTo>
                  <a:lnTo>
                    <a:pt x="2279726" y="1323149"/>
                  </a:lnTo>
                  <a:lnTo>
                    <a:pt x="2279662" y="1348549"/>
                  </a:lnTo>
                  <a:lnTo>
                    <a:pt x="2279319" y="1361249"/>
                  </a:lnTo>
                  <a:lnTo>
                    <a:pt x="2278761" y="1373949"/>
                  </a:lnTo>
                  <a:lnTo>
                    <a:pt x="2277186" y="1412049"/>
                  </a:lnTo>
                  <a:lnTo>
                    <a:pt x="2276551" y="1437449"/>
                  </a:lnTo>
                  <a:lnTo>
                    <a:pt x="2275827" y="1462849"/>
                  </a:lnTo>
                  <a:lnTo>
                    <a:pt x="2274049" y="1513649"/>
                  </a:lnTo>
                  <a:lnTo>
                    <a:pt x="2273427" y="1539049"/>
                  </a:lnTo>
                  <a:lnTo>
                    <a:pt x="2272868" y="1577149"/>
                  </a:lnTo>
                  <a:lnTo>
                    <a:pt x="2272779" y="1589849"/>
                  </a:lnTo>
                  <a:lnTo>
                    <a:pt x="2272893" y="1704149"/>
                  </a:lnTo>
                  <a:lnTo>
                    <a:pt x="2272969" y="1729549"/>
                  </a:lnTo>
                  <a:lnTo>
                    <a:pt x="2273058" y="1742249"/>
                  </a:lnTo>
                  <a:lnTo>
                    <a:pt x="2273236" y="1742249"/>
                  </a:lnTo>
                  <a:lnTo>
                    <a:pt x="2274036" y="1780349"/>
                  </a:lnTo>
                  <a:lnTo>
                    <a:pt x="2275306" y="1818449"/>
                  </a:lnTo>
                  <a:lnTo>
                    <a:pt x="2276779" y="1856549"/>
                  </a:lnTo>
                  <a:lnTo>
                    <a:pt x="2278202" y="1894649"/>
                  </a:lnTo>
                  <a:lnTo>
                    <a:pt x="2278469" y="1907349"/>
                  </a:lnTo>
                  <a:lnTo>
                    <a:pt x="2278837" y="1907349"/>
                  </a:lnTo>
                  <a:lnTo>
                    <a:pt x="2279446" y="1932749"/>
                  </a:lnTo>
                  <a:lnTo>
                    <a:pt x="2279866" y="1958149"/>
                  </a:lnTo>
                  <a:lnTo>
                    <a:pt x="2280018" y="1983549"/>
                  </a:lnTo>
                  <a:lnTo>
                    <a:pt x="2279853" y="1996249"/>
                  </a:lnTo>
                  <a:lnTo>
                    <a:pt x="2279548" y="2008949"/>
                  </a:lnTo>
                  <a:lnTo>
                    <a:pt x="2279078" y="2034349"/>
                  </a:lnTo>
                  <a:lnTo>
                    <a:pt x="2278494" y="2047049"/>
                  </a:lnTo>
                  <a:lnTo>
                    <a:pt x="2277834" y="2059749"/>
                  </a:lnTo>
                  <a:lnTo>
                    <a:pt x="2277376" y="2059749"/>
                  </a:lnTo>
                  <a:lnTo>
                    <a:pt x="2276703" y="2085149"/>
                  </a:lnTo>
                  <a:lnTo>
                    <a:pt x="2276411" y="2085149"/>
                  </a:lnTo>
                  <a:lnTo>
                    <a:pt x="2276183" y="2097849"/>
                  </a:lnTo>
                  <a:lnTo>
                    <a:pt x="2275497" y="2123249"/>
                  </a:lnTo>
                  <a:lnTo>
                    <a:pt x="2275154" y="2148649"/>
                  </a:lnTo>
                  <a:lnTo>
                    <a:pt x="2275167" y="2212149"/>
                  </a:lnTo>
                  <a:lnTo>
                    <a:pt x="2275255" y="2224849"/>
                  </a:lnTo>
                  <a:lnTo>
                    <a:pt x="2275814" y="2288349"/>
                  </a:lnTo>
                  <a:lnTo>
                    <a:pt x="2275903" y="2313749"/>
                  </a:lnTo>
                  <a:lnTo>
                    <a:pt x="2276030" y="2326449"/>
                  </a:lnTo>
                  <a:lnTo>
                    <a:pt x="2276335" y="2351849"/>
                  </a:lnTo>
                  <a:lnTo>
                    <a:pt x="2277008" y="2377249"/>
                  </a:lnTo>
                  <a:lnTo>
                    <a:pt x="2277376" y="2389949"/>
                  </a:lnTo>
                  <a:lnTo>
                    <a:pt x="2278049" y="2415349"/>
                  </a:lnTo>
                  <a:lnTo>
                    <a:pt x="2278570" y="2428049"/>
                  </a:lnTo>
                  <a:lnTo>
                    <a:pt x="2278875" y="2453449"/>
                  </a:lnTo>
                  <a:lnTo>
                    <a:pt x="2278837" y="2605849"/>
                  </a:lnTo>
                  <a:lnTo>
                    <a:pt x="2279396" y="2631249"/>
                  </a:lnTo>
                  <a:lnTo>
                    <a:pt x="2280958" y="2656649"/>
                  </a:lnTo>
                  <a:lnTo>
                    <a:pt x="2282113" y="2669349"/>
                  </a:lnTo>
                  <a:lnTo>
                    <a:pt x="2282558" y="2682049"/>
                  </a:lnTo>
                  <a:lnTo>
                    <a:pt x="2282533" y="2694749"/>
                  </a:lnTo>
                  <a:lnTo>
                    <a:pt x="2282240" y="2707449"/>
                  </a:lnTo>
                  <a:lnTo>
                    <a:pt x="2282152" y="2720149"/>
                  </a:lnTo>
                  <a:lnTo>
                    <a:pt x="2281783" y="2732849"/>
                  </a:lnTo>
                  <a:lnTo>
                    <a:pt x="2281224" y="2770949"/>
                  </a:lnTo>
                  <a:lnTo>
                    <a:pt x="2281237" y="2796349"/>
                  </a:lnTo>
                  <a:lnTo>
                    <a:pt x="2281783" y="2821749"/>
                  </a:lnTo>
                  <a:lnTo>
                    <a:pt x="2283714" y="2859849"/>
                  </a:lnTo>
                  <a:lnTo>
                    <a:pt x="2284082" y="2872549"/>
                  </a:lnTo>
                  <a:lnTo>
                    <a:pt x="2284374" y="2885249"/>
                  </a:lnTo>
                  <a:lnTo>
                    <a:pt x="2284565" y="2897949"/>
                  </a:lnTo>
                  <a:lnTo>
                    <a:pt x="2284628" y="2910649"/>
                  </a:lnTo>
                  <a:lnTo>
                    <a:pt x="2284831" y="2923349"/>
                  </a:lnTo>
                  <a:lnTo>
                    <a:pt x="2285403" y="2948749"/>
                  </a:lnTo>
                  <a:lnTo>
                    <a:pt x="2286254" y="2974149"/>
                  </a:lnTo>
                  <a:lnTo>
                    <a:pt x="2287295" y="2986849"/>
                  </a:lnTo>
                  <a:lnTo>
                    <a:pt x="2287663" y="2999549"/>
                  </a:lnTo>
                  <a:lnTo>
                    <a:pt x="2287994" y="3012249"/>
                  </a:lnTo>
                  <a:lnTo>
                    <a:pt x="2288260" y="3012249"/>
                  </a:lnTo>
                  <a:lnTo>
                    <a:pt x="2288667" y="3024949"/>
                  </a:lnTo>
                  <a:lnTo>
                    <a:pt x="2288743" y="3050349"/>
                  </a:lnTo>
                  <a:lnTo>
                    <a:pt x="2288705" y="3075749"/>
                  </a:lnTo>
                  <a:lnTo>
                    <a:pt x="2288463" y="3101149"/>
                  </a:lnTo>
                  <a:lnTo>
                    <a:pt x="2287917" y="3139249"/>
                  </a:lnTo>
                  <a:lnTo>
                    <a:pt x="2287562" y="3177349"/>
                  </a:lnTo>
                  <a:lnTo>
                    <a:pt x="2287562" y="3190049"/>
                  </a:lnTo>
                  <a:lnTo>
                    <a:pt x="2287168" y="3215449"/>
                  </a:lnTo>
                  <a:lnTo>
                    <a:pt x="2286889" y="3228149"/>
                  </a:lnTo>
                  <a:lnTo>
                    <a:pt x="2286927" y="3266249"/>
                  </a:lnTo>
                  <a:lnTo>
                    <a:pt x="2287943" y="3291649"/>
                  </a:lnTo>
                  <a:lnTo>
                    <a:pt x="2289797" y="3317049"/>
                  </a:lnTo>
                  <a:lnTo>
                    <a:pt x="2291677" y="3329749"/>
                  </a:lnTo>
                  <a:lnTo>
                    <a:pt x="2292794" y="3355149"/>
                  </a:lnTo>
                  <a:lnTo>
                    <a:pt x="2292985" y="3367849"/>
                  </a:lnTo>
                  <a:lnTo>
                    <a:pt x="2293124" y="3367849"/>
                  </a:lnTo>
                  <a:lnTo>
                    <a:pt x="2293340" y="3380549"/>
                  </a:lnTo>
                  <a:lnTo>
                    <a:pt x="2293670" y="3380549"/>
                  </a:lnTo>
                  <a:lnTo>
                    <a:pt x="2294178" y="3393249"/>
                  </a:lnTo>
                  <a:lnTo>
                    <a:pt x="2295194" y="3405949"/>
                  </a:lnTo>
                  <a:lnTo>
                    <a:pt x="2296109" y="3418649"/>
                  </a:lnTo>
                  <a:lnTo>
                    <a:pt x="2296731" y="3431349"/>
                  </a:lnTo>
                  <a:lnTo>
                    <a:pt x="2296934" y="3444049"/>
                  </a:lnTo>
                  <a:lnTo>
                    <a:pt x="2296833" y="3469449"/>
                  </a:lnTo>
                  <a:lnTo>
                    <a:pt x="2306663" y="3469449"/>
                  </a:lnTo>
                  <a:lnTo>
                    <a:pt x="2306739" y="3431349"/>
                  </a:lnTo>
                  <a:close/>
                </a:path>
                <a:path w="2979420" h="3479165">
                  <a:moveTo>
                    <a:pt x="2468295" y="366242"/>
                  </a:moveTo>
                  <a:lnTo>
                    <a:pt x="2467902" y="343408"/>
                  </a:lnTo>
                  <a:lnTo>
                    <a:pt x="2464778" y="277317"/>
                  </a:lnTo>
                  <a:lnTo>
                    <a:pt x="2460587" y="207137"/>
                  </a:lnTo>
                  <a:lnTo>
                    <a:pt x="2459037" y="171932"/>
                  </a:lnTo>
                  <a:lnTo>
                    <a:pt x="2458542" y="130022"/>
                  </a:lnTo>
                  <a:lnTo>
                    <a:pt x="2458631" y="122580"/>
                  </a:lnTo>
                  <a:lnTo>
                    <a:pt x="2459596" y="100799"/>
                  </a:lnTo>
                  <a:lnTo>
                    <a:pt x="2462492" y="57746"/>
                  </a:lnTo>
                  <a:lnTo>
                    <a:pt x="2463495" y="32893"/>
                  </a:lnTo>
                  <a:lnTo>
                    <a:pt x="2463584" y="26733"/>
                  </a:lnTo>
                  <a:lnTo>
                    <a:pt x="2452979" y="26822"/>
                  </a:lnTo>
                  <a:lnTo>
                    <a:pt x="2452979" y="289102"/>
                  </a:lnTo>
                  <a:lnTo>
                    <a:pt x="2452916" y="287883"/>
                  </a:lnTo>
                  <a:lnTo>
                    <a:pt x="2452979" y="289102"/>
                  </a:lnTo>
                  <a:lnTo>
                    <a:pt x="2452979" y="26822"/>
                  </a:lnTo>
                  <a:lnTo>
                    <a:pt x="2451747" y="26822"/>
                  </a:lnTo>
                  <a:lnTo>
                    <a:pt x="2450541" y="48437"/>
                  </a:lnTo>
                  <a:lnTo>
                    <a:pt x="2447785" y="91414"/>
                  </a:lnTo>
                  <a:lnTo>
                    <a:pt x="2446502" y="117614"/>
                  </a:lnTo>
                  <a:lnTo>
                    <a:pt x="2446147" y="136728"/>
                  </a:lnTo>
                  <a:lnTo>
                    <a:pt x="2446185" y="151333"/>
                  </a:lnTo>
                  <a:lnTo>
                    <a:pt x="2446451" y="165912"/>
                  </a:lnTo>
                  <a:lnTo>
                    <a:pt x="2447518" y="194894"/>
                  </a:lnTo>
                  <a:lnTo>
                    <a:pt x="2452319" y="277672"/>
                  </a:lnTo>
                  <a:lnTo>
                    <a:pt x="2294636" y="277672"/>
                  </a:lnTo>
                  <a:lnTo>
                    <a:pt x="2294636" y="289102"/>
                  </a:lnTo>
                  <a:lnTo>
                    <a:pt x="2294636" y="290372"/>
                  </a:lnTo>
                  <a:lnTo>
                    <a:pt x="2354427" y="290372"/>
                  </a:lnTo>
                  <a:lnTo>
                    <a:pt x="2354427" y="289102"/>
                  </a:lnTo>
                  <a:lnTo>
                    <a:pt x="2389962" y="289102"/>
                  </a:lnTo>
                  <a:lnTo>
                    <a:pt x="2389962" y="290372"/>
                  </a:lnTo>
                  <a:lnTo>
                    <a:pt x="2453055" y="290372"/>
                  </a:lnTo>
                  <a:lnTo>
                    <a:pt x="2454364" y="312826"/>
                  </a:lnTo>
                  <a:lnTo>
                    <a:pt x="2455557" y="336638"/>
                  </a:lnTo>
                  <a:lnTo>
                    <a:pt x="2456053" y="360375"/>
                  </a:lnTo>
                  <a:lnTo>
                    <a:pt x="2455329" y="383451"/>
                  </a:lnTo>
                  <a:lnTo>
                    <a:pt x="2454402" y="399465"/>
                  </a:lnTo>
                  <a:lnTo>
                    <a:pt x="2453767" y="415505"/>
                  </a:lnTo>
                  <a:lnTo>
                    <a:pt x="2451379" y="521944"/>
                  </a:lnTo>
                  <a:lnTo>
                    <a:pt x="2450973" y="545439"/>
                  </a:lnTo>
                  <a:lnTo>
                    <a:pt x="2450871" y="580059"/>
                  </a:lnTo>
                  <a:lnTo>
                    <a:pt x="2452662" y="664552"/>
                  </a:lnTo>
                  <a:lnTo>
                    <a:pt x="2453322" y="714857"/>
                  </a:lnTo>
                  <a:lnTo>
                    <a:pt x="2453652" y="969683"/>
                  </a:lnTo>
                  <a:lnTo>
                    <a:pt x="2453843" y="993089"/>
                  </a:lnTo>
                  <a:lnTo>
                    <a:pt x="2453665" y="1004722"/>
                  </a:lnTo>
                  <a:lnTo>
                    <a:pt x="2453195" y="1014615"/>
                  </a:lnTo>
                  <a:lnTo>
                    <a:pt x="2451684" y="1034161"/>
                  </a:lnTo>
                  <a:lnTo>
                    <a:pt x="2451100" y="1044054"/>
                  </a:lnTo>
                  <a:lnTo>
                    <a:pt x="2450515" y="1063561"/>
                  </a:lnTo>
                  <a:lnTo>
                    <a:pt x="2450185" y="1095425"/>
                  </a:lnTo>
                  <a:lnTo>
                    <a:pt x="2451189" y="1333512"/>
                  </a:lnTo>
                  <a:lnTo>
                    <a:pt x="2451214" y="1673555"/>
                  </a:lnTo>
                  <a:lnTo>
                    <a:pt x="2450808" y="1697139"/>
                  </a:lnTo>
                  <a:lnTo>
                    <a:pt x="2449258" y="1727911"/>
                  </a:lnTo>
                  <a:lnTo>
                    <a:pt x="2446883" y="1764131"/>
                  </a:lnTo>
                  <a:lnTo>
                    <a:pt x="2445766" y="1788172"/>
                  </a:lnTo>
                  <a:lnTo>
                    <a:pt x="2445499" y="1800415"/>
                  </a:lnTo>
                  <a:lnTo>
                    <a:pt x="2445486" y="1822323"/>
                  </a:lnTo>
                  <a:lnTo>
                    <a:pt x="2446413" y="1892757"/>
                  </a:lnTo>
                  <a:lnTo>
                    <a:pt x="2445677" y="1949475"/>
                  </a:lnTo>
                  <a:lnTo>
                    <a:pt x="2444127" y="2024265"/>
                  </a:lnTo>
                  <a:lnTo>
                    <a:pt x="2443848" y="2068360"/>
                  </a:lnTo>
                  <a:lnTo>
                    <a:pt x="2444572" y="2117140"/>
                  </a:lnTo>
                  <a:lnTo>
                    <a:pt x="2444419" y="2139658"/>
                  </a:lnTo>
                  <a:lnTo>
                    <a:pt x="2443480" y="2161730"/>
                  </a:lnTo>
                  <a:lnTo>
                    <a:pt x="2442768" y="2174481"/>
                  </a:lnTo>
                  <a:lnTo>
                    <a:pt x="2441930" y="2199716"/>
                  </a:lnTo>
                  <a:lnTo>
                    <a:pt x="2441727" y="2254999"/>
                  </a:lnTo>
                  <a:lnTo>
                    <a:pt x="2442654" y="2393099"/>
                  </a:lnTo>
                  <a:lnTo>
                    <a:pt x="2443759" y="2449347"/>
                  </a:lnTo>
                  <a:lnTo>
                    <a:pt x="2446197" y="2512580"/>
                  </a:lnTo>
                  <a:lnTo>
                    <a:pt x="2446883" y="2574798"/>
                  </a:lnTo>
                  <a:lnTo>
                    <a:pt x="2447912" y="2612466"/>
                  </a:lnTo>
                  <a:lnTo>
                    <a:pt x="2449576" y="2652458"/>
                  </a:lnTo>
                  <a:lnTo>
                    <a:pt x="2450795" y="2694584"/>
                  </a:lnTo>
                  <a:lnTo>
                    <a:pt x="2451379" y="2725382"/>
                  </a:lnTo>
                  <a:lnTo>
                    <a:pt x="2451620" y="2773743"/>
                  </a:lnTo>
                  <a:lnTo>
                    <a:pt x="2451468" y="2861564"/>
                  </a:lnTo>
                  <a:lnTo>
                    <a:pt x="2451570" y="2891739"/>
                  </a:lnTo>
                  <a:lnTo>
                    <a:pt x="2451100" y="2913392"/>
                  </a:lnTo>
                  <a:lnTo>
                    <a:pt x="2450503" y="2924086"/>
                  </a:lnTo>
                  <a:lnTo>
                    <a:pt x="2448966" y="2945269"/>
                  </a:lnTo>
                  <a:lnTo>
                    <a:pt x="2448534" y="2956115"/>
                  </a:lnTo>
                  <a:lnTo>
                    <a:pt x="2448547" y="2967901"/>
                  </a:lnTo>
                  <a:lnTo>
                    <a:pt x="2449233" y="2991396"/>
                  </a:lnTo>
                  <a:lnTo>
                    <a:pt x="2450084" y="3011436"/>
                  </a:lnTo>
                  <a:lnTo>
                    <a:pt x="2450655" y="3051441"/>
                  </a:lnTo>
                  <a:lnTo>
                    <a:pt x="2450706" y="3115653"/>
                  </a:lnTo>
                  <a:lnTo>
                    <a:pt x="2451150" y="3138982"/>
                  </a:lnTo>
                  <a:lnTo>
                    <a:pt x="2451849" y="3162249"/>
                  </a:lnTo>
                  <a:lnTo>
                    <a:pt x="2453030" y="3193008"/>
                  </a:lnTo>
                  <a:lnTo>
                    <a:pt x="2453221" y="3219945"/>
                  </a:lnTo>
                  <a:lnTo>
                    <a:pt x="2452890" y="3238652"/>
                  </a:lnTo>
                  <a:lnTo>
                    <a:pt x="2452217" y="3257372"/>
                  </a:lnTo>
                  <a:lnTo>
                    <a:pt x="2451277" y="3276269"/>
                  </a:lnTo>
                  <a:lnTo>
                    <a:pt x="2450554" y="3297377"/>
                  </a:lnTo>
                  <a:lnTo>
                    <a:pt x="2450477" y="3318497"/>
                  </a:lnTo>
                  <a:lnTo>
                    <a:pt x="2450922" y="3370542"/>
                  </a:lnTo>
                  <a:lnTo>
                    <a:pt x="2450642" y="3465372"/>
                  </a:lnTo>
                  <a:lnTo>
                    <a:pt x="2463215" y="3464001"/>
                  </a:lnTo>
                  <a:lnTo>
                    <a:pt x="2462847" y="3360623"/>
                  </a:lnTo>
                  <a:lnTo>
                    <a:pt x="2463520" y="3311309"/>
                  </a:lnTo>
                  <a:lnTo>
                    <a:pt x="2464143" y="3286696"/>
                  </a:lnTo>
                  <a:lnTo>
                    <a:pt x="2465146" y="3262211"/>
                  </a:lnTo>
                  <a:lnTo>
                    <a:pt x="2465768" y="3246920"/>
                  </a:lnTo>
                  <a:lnTo>
                    <a:pt x="2466111" y="3231654"/>
                  </a:lnTo>
                  <a:lnTo>
                    <a:pt x="2466175" y="3216389"/>
                  </a:lnTo>
                  <a:lnTo>
                    <a:pt x="2465794" y="3193008"/>
                  </a:lnTo>
                  <a:lnTo>
                    <a:pt x="2464168" y="3151060"/>
                  </a:lnTo>
                  <a:lnTo>
                    <a:pt x="2463660" y="3127972"/>
                  </a:lnTo>
                  <a:lnTo>
                    <a:pt x="2463495" y="3104819"/>
                  </a:lnTo>
                  <a:lnTo>
                    <a:pt x="2463520" y="3048406"/>
                  </a:lnTo>
                  <a:lnTo>
                    <a:pt x="2462428" y="3001810"/>
                  </a:lnTo>
                  <a:lnTo>
                    <a:pt x="2461374" y="2970809"/>
                  </a:lnTo>
                  <a:lnTo>
                    <a:pt x="2461323" y="2959570"/>
                  </a:lnTo>
                  <a:lnTo>
                    <a:pt x="2461653" y="2948406"/>
                  </a:lnTo>
                  <a:lnTo>
                    <a:pt x="2463698" y="2917317"/>
                  </a:lnTo>
                  <a:lnTo>
                    <a:pt x="2464041" y="2906776"/>
                  </a:lnTo>
                  <a:lnTo>
                    <a:pt x="2464231" y="2861653"/>
                  </a:lnTo>
                  <a:lnTo>
                    <a:pt x="2464130" y="2823222"/>
                  </a:lnTo>
                  <a:lnTo>
                    <a:pt x="2464651" y="2747010"/>
                  </a:lnTo>
                  <a:lnTo>
                    <a:pt x="2464511" y="2715552"/>
                  </a:lnTo>
                  <a:lnTo>
                    <a:pt x="2463520" y="2675483"/>
                  </a:lnTo>
                  <a:lnTo>
                    <a:pt x="2460485" y="2595816"/>
                  </a:lnTo>
                  <a:lnTo>
                    <a:pt x="2459367" y="2551798"/>
                  </a:lnTo>
                  <a:lnTo>
                    <a:pt x="2459367" y="2538107"/>
                  </a:lnTo>
                  <a:lnTo>
                    <a:pt x="2459177" y="2532596"/>
                  </a:lnTo>
                  <a:lnTo>
                    <a:pt x="2458897" y="2505519"/>
                  </a:lnTo>
                  <a:lnTo>
                    <a:pt x="2457069" y="2463368"/>
                  </a:lnTo>
                  <a:lnTo>
                    <a:pt x="2456053" y="2429637"/>
                  </a:lnTo>
                  <a:lnTo>
                    <a:pt x="2454770" y="2346795"/>
                  </a:lnTo>
                  <a:lnTo>
                    <a:pt x="2454224" y="2203716"/>
                  </a:lnTo>
                  <a:lnTo>
                    <a:pt x="2454567" y="2191474"/>
                  </a:lnTo>
                  <a:lnTo>
                    <a:pt x="2456611" y="2155380"/>
                  </a:lnTo>
                  <a:lnTo>
                    <a:pt x="2457158" y="2134616"/>
                  </a:lnTo>
                  <a:lnTo>
                    <a:pt x="2457196" y="2113534"/>
                  </a:lnTo>
                  <a:lnTo>
                    <a:pt x="2456523" y="2061654"/>
                  </a:lnTo>
                  <a:lnTo>
                    <a:pt x="2456446" y="2040166"/>
                  </a:lnTo>
                  <a:lnTo>
                    <a:pt x="2456675" y="2018931"/>
                  </a:lnTo>
                  <a:lnTo>
                    <a:pt x="2457208" y="1997684"/>
                  </a:lnTo>
                  <a:lnTo>
                    <a:pt x="2458694" y="1960079"/>
                  </a:lnTo>
                  <a:lnTo>
                    <a:pt x="2459037" y="1943989"/>
                  </a:lnTo>
                  <a:lnTo>
                    <a:pt x="2459177" y="1908479"/>
                  </a:lnTo>
                  <a:lnTo>
                    <a:pt x="2458199" y="1825752"/>
                  </a:lnTo>
                  <a:lnTo>
                    <a:pt x="2458262" y="1800313"/>
                  </a:lnTo>
                  <a:lnTo>
                    <a:pt x="2458542" y="1788033"/>
                  </a:lnTo>
                  <a:lnTo>
                    <a:pt x="2459723" y="1763991"/>
                  </a:lnTo>
                  <a:lnTo>
                    <a:pt x="2462669" y="1717713"/>
                  </a:lnTo>
                  <a:lnTo>
                    <a:pt x="2463469" y="1695831"/>
                  </a:lnTo>
                  <a:lnTo>
                    <a:pt x="2463812" y="1673898"/>
                  </a:lnTo>
                  <a:lnTo>
                    <a:pt x="2463863" y="1236662"/>
                  </a:lnTo>
                  <a:lnTo>
                    <a:pt x="2463673" y="1201343"/>
                  </a:lnTo>
                  <a:lnTo>
                    <a:pt x="2462936" y="1130604"/>
                  </a:lnTo>
                  <a:lnTo>
                    <a:pt x="2462847" y="1091196"/>
                  </a:lnTo>
                  <a:lnTo>
                    <a:pt x="2463495" y="1050950"/>
                  </a:lnTo>
                  <a:lnTo>
                    <a:pt x="2463990" y="1040942"/>
                  </a:lnTo>
                  <a:lnTo>
                    <a:pt x="2465527" y="1021257"/>
                  </a:lnTo>
                  <a:lnTo>
                    <a:pt x="2466060" y="1011250"/>
                  </a:lnTo>
                  <a:lnTo>
                    <a:pt x="2466314" y="998855"/>
                  </a:lnTo>
                  <a:lnTo>
                    <a:pt x="2465908" y="724052"/>
                  </a:lnTo>
                  <a:lnTo>
                    <a:pt x="2465082" y="662343"/>
                  </a:lnTo>
                  <a:lnTo>
                    <a:pt x="2463279" y="585330"/>
                  </a:lnTo>
                  <a:lnTo>
                    <a:pt x="2463304" y="552589"/>
                  </a:lnTo>
                  <a:lnTo>
                    <a:pt x="2464143" y="505599"/>
                  </a:lnTo>
                  <a:lnTo>
                    <a:pt x="2466136" y="418160"/>
                  </a:lnTo>
                  <a:lnTo>
                    <a:pt x="2466721" y="403745"/>
                  </a:lnTo>
                  <a:lnTo>
                    <a:pt x="2467533" y="389331"/>
                  </a:lnTo>
                  <a:lnTo>
                    <a:pt x="2468295" y="366242"/>
                  </a:lnTo>
                  <a:close/>
                </a:path>
                <a:path w="2979420" h="3479165">
                  <a:moveTo>
                    <a:pt x="2703804" y="289102"/>
                  </a:moveTo>
                  <a:lnTo>
                    <a:pt x="2623896" y="289102"/>
                  </a:lnTo>
                  <a:lnTo>
                    <a:pt x="2623909" y="278511"/>
                  </a:lnTo>
                  <a:lnTo>
                    <a:pt x="2624417" y="252615"/>
                  </a:lnTo>
                  <a:lnTo>
                    <a:pt x="2624937" y="239610"/>
                  </a:lnTo>
                  <a:lnTo>
                    <a:pt x="2627007" y="203796"/>
                  </a:lnTo>
                  <a:lnTo>
                    <a:pt x="2627617" y="180771"/>
                  </a:lnTo>
                  <a:lnTo>
                    <a:pt x="2627795" y="157632"/>
                  </a:lnTo>
                  <a:lnTo>
                    <a:pt x="2627122" y="30226"/>
                  </a:lnTo>
                  <a:lnTo>
                    <a:pt x="2620873" y="30403"/>
                  </a:lnTo>
                  <a:lnTo>
                    <a:pt x="2617025" y="30873"/>
                  </a:lnTo>
                  <a:lnTo>
                    <a:pt x="2618028" y="131127"/>
                  </a:lnTo>
                  <a:lnTo>
                    <a:pt x="2618028" y="156451"/>
                  </a:lnTo>
                  <a:lnTo>
                    <a:pt x="2617647" y="181711"/>
                  </a:lnTo>
                  <a:lnTo>
                    <a:pt x="2616784" y="206819"/>
                  </a:lnTo>
                  <a:lnTo>
                    <a:pt x="2614549" y="243357"/>
                  </a:lnTo>
                  <a:lnTo>
                    <a:pt x="2614091" y="255028"/>
                  </a:lnTo>
                  <a:lnTo>
                    <a:pt x="2613812" y="290639"/>
                  </a:lnTo>
                  <a:lnTo>
                    <a:pt x="2613901" y="412953"/>
                  </a:lnTo>
                  <a:lnTo>
                    <a:pt x="2615095" y="452551"/>
                  </a:lnTo>
                  <a:lnTo>
                    <a:pt x="2616517" y="487984"/>
                  </a:lnTo>
                  <a:lnTo>
                    <a:pt x="2617241" y="521868"/>
                  </a:lnTo>
                  <a:lnTo>
                    <a:pt x="2619171" y="565505"/>
                  </a:lnTo>
                  <a:lnTo>
                    <a:pt x="2619870" y="594156"/>
                  </a:lnTo>
                  <a:lnTo>
                    <a:pt x="2620264" y="692213"/>
                  </a:lnTo>
                  <a:lnTo>
                    <a:pt x="2619870" y="979093"/>
                  </a:lnTo>
                  <a:lnTo>
                    <a:pt x="2619565" y="1001039"/>
                  </a:lnTo>
                  <a:lnTo>
                    <a:pt x="2617025" y="1066292"/>
                  </a:lnTo>
                  <a:lnTo>
                    <a:pt x="2617025" y="1352257"/>
                  </a:lnTo>
                  <a:lnTo>
                    <a:pt x="2616708" y="1368717"/>
                  </a:lnTo>
                  <a:lnTo>
                    <a:pt x="2615971" y="1384617"/>
                  </a:lnTo>
                  <a:lnTo>
                    <a:pt x="2614879" y="1400187"/>
                  </a:lnTo>
                  <a:lnTo>
                    <a:pt x="2610866" y="1443685"/>
                  </a:lnTo>
                  <a:lnTo>
                    <a:pt x="2609189" y="1463700"/>
                  </a:lnTo>
                  <a:lnTo>
                    <a:pt x="2607983" y="1483969"/>
                  </a:lnTo>
                  <a:lnTo>
                    <a:pt x="2607221" y="1504442"/>
                  </a:lnTo>
                  <a:lnTo>
                    <a:pt x="2606827" y="1525016"/>
                  </a:lnTo>
                  <a:lnTo>
                    <a:pt x="2606865" y="1553337"/>
                  </a:lnTo>
                  <a:lnTo>
                    <a:pt x="2607653" y="1591360"/>
                  </a:lnTo>
                  <a:lnTo>
                    <a:pt x="2611145" y="1697672"/>
                  </a:lnTo>
                  <a:lnTo>
                    <a:pt x="2611513" y="1746377"/>
                  </a:lnTo>
                  <a:lnTo>
                    <a:pt x="2611145" y="1791589"/>
                  </a:lnTo>
                  <a:lnTo>
                    <a:pt x="2611678" y="1856917"/>
                  </a:lnTo>
                  <a:lnTo>
                    <a:pt x="2611513" y="1884578"/>
                  </a:lnTo>
                  <a:lnTo>
                    <a:pt x="2610688" y="1906079"/>
                  </a:lnTo>
                  <a:lnTo>
                    <a:pt x="2608542" y="1951240"/>
                  </a:lnTo>
                  <a:lnTo>
                    <a:pt x="2608110" y="1966366"/>
                  </a:lnTo>
                  <a:lnTo>
                    <a:pt x="2607830" y="1988769"/>
                  </a:lnTo>
                  <a:lnTo>
                    <a:pt x="2607843" y="2033562"/>
                  </a:lnTo>
                  <a:lnTo>
                    <a:pt x="2608326" y="2102739"/>
                  </a:lnTo>
                  <a:lnTo>
                    <a:pt x="2608745" y="2139594"/>
                  </a:lnTo>
                  <a:lnTo>
                    <a:pt x="2609354" y="2176386"/>
                  </a:lnTo>
                  <a:lnTo>
                    <a:pt x="2611424" y="2251227"/>
                  </a:lnTo>
                  <a:lnTo>
                    <a:pt x="2613901" y="2314600"/>
                  </a:lnTo>
                  <a:lnTo>
                    <a:pt x="2614955" y="2346160"/>
                  </a:lnTo>
                  <a:lnTo>
                    <a:pt x="2616377" y="2400897"/>
                  </a:lnTo>
                  <a:lnTo>
                    <a:pt x="2616771" y="2428125"/>
                  </a:lnTo>
                  <a:lnTo>
                    <a:pt x="2616631" y="2745028"/>
                  </a:lnTo>
                  <a:lnTo>
                    <a:pt x="2616987" y="2795028"/>
                  </a:lnTo>
                  <a:lnTo>
                    <a:pt x="2617813" y="2839567"/>
                  </a:lnTo>
                  <a:lnTo>
                    <a:pt x="2617571" y="2862478"/>
                  </a:lnTo>
                  <a:lnTo>
                    <a:pt x="2615996" y="2883217"/>
                  </a:lnTo>
                  <a:lnTo>
                    <a:pt x="2615273" y="2889554"/>
                  </a:lnTo>
                  <a:lnTo>
                    <a:pt x="2614358" y="2895930"/>
                  </a:lnTo>
                  <a:lnTo>
                    <a:pt x="2612275" y="2913176"/>
                  </a:lnTo>
                  <a:lnTo>
                    <a:pt x="2611310" y="2930233"/>
                  </a:lnTo>
                  <a:lnTo>
                    <a:pt x="2610408" y="2965767"/>
                  </a:lnTo>
                  <a:lnTo>
                    <a:pt x="2608910" y="3008782"/>
                  </a:lnTo>
                  <a:lnTo>
                    <a:pt x="2608211" y="3048190"/>
                  </a:lnTo>
                  <a:lnTo>
                    <a:pt x="2608300" y="3202114"/>
                  </a:lnTo>
                  <a:lnTo>
                    <a:pt x="2608884" y="3391497"/>
                  </a:lnTo>
                  <a:lnTo>
                    <a:pt x="2608567" y="3469233"/>
                  </a:lnTo>
                  <a:lnTo>
                    <a:pt x="2611882" y="3469055"/>
                  </a:lnTo>
                  <a:lnTo>
                    <a:pt x="2618397" y="3468408"/>
                  </a:lnTo>
                  <a:lnTo>
                    <a:pt x="2618422" y="3391014"/>
                  </a:lnTo>
                  <a:lnTo>
                    <a:pt x="2618308" y="3355390"/>
                  </a:lnTo>
                  <a:lnTo>
                    <a:pt x="2617698" y="3275850"/>
                  </a:lnTo>
                  <a:lnTo>
                    <a:pt x="2617660" y="3249434"/>
                  </a:lnTo>
                  <a:lnTo>
                    <a:pt x="2617571" y="3026143"/>
                  </a:lnTo>
                  <a:lnTo>
                    <a:pt x="2617749" y="3012541"/>
                  </a:lnTo>
                  <a:lnTo>
                    <a:pt x="2618143" y="3000438"/>
                  </a:lnTo>
                  <a:lnTo>
                    <a:pt x="2619959" y="2964484"/>
                  </a:lnTo>
                  <a:lnTo>
                    <a:pt x="2620251" y="2933446"/>
                  </a:lnTo>
                  <a:lnTo>
                    <a:pt x="2620784" y="2923413"/>
                  </a:lnTo>
                  <a:lnTo>
                    <a:pt x="2621686" y="2915602"/>
                  </a:lnTo>
                  <a:lnTo>
                    <a:pt x="2625280" y="2893085"/>
                  </a:lnTo>
                  <a:lnTo>
                    <a:pt x="2626296" y="2885821"/>
                  </a:lnTo>
                  <a:lnTo>
                    <a:pt x="2627490" y="2862389"/>
                  </a:lnTo>
                  <a:lnTo>
                    <a:pt x="2627426" y="2838945"/>
                  </a:lnTo>
                  <a:lnTo>
                    <a:pt x="2626639" y="2797391"/>
                  </a:lnTo>
                  <a:lnTo>
                    <a:pt x="2626474" y="2709761"/>
                  </a:lnTo>
                  <a:lnTo>
                    <a:pt x="2626461" y="2462492"/>
                  </a:lnTo>
                  <a:lnTo>
                    <a:pt x="2625013" y="2346515"/>
                  </a:lnTo>
                  <a:lnTo>
                    <a:pt x="2622804" y="2285885"/>
                  </a:lnTo>
                  <a:lnTo>
                    <a:pt x="2619349" y="2198611"/>
                  </a:lnTo>
                  <a:lnTo>
                    <a:pt x="2618219" y="2155113"/>
                  </a:lnTo>
                  <a:lnTo>
                    <a:pt x="2617114" y="2055863"/>
                  </a:lnTo>
                  <a:lnTo>
                    <a:pt x="2617152" y="2010943"/>
                  </a:lnTo>
                  <a:lnTo>
                    <a:pt x="2617660" y="1966366"/>
                  </a:lnTo>
                  <a:lnTo>
                    <a:pt x="2618092" y="1951189"/>
                  </a:lnTo>
                  <a:lnTo>
                    <a:pt x="2621064" y="1884578"/>
                  </a:lnTo>
                  <a:lnTo>
                    <a:pt x="2621267" y="1856917"/>
                  </a:lnTo>
                  <a:lnTo>
                    <a:pt x="2620797" y="1813369"/>
                  </a:lnTo>
                  <a:lnTo>
                    <a:pt x="2621013" y="1717116"/>
                  </a:lnTo>
                  <a:lnTo>
                    <a:pt x="2620695" y="1697672"/>
                  </a:lnTo>
                  <a:lnTo>
                    <a:pt x="2617114" y="1598155"/>
                  </a:lnTo>
                  <a:lnTo>
                    <a:pt x="2616517" y="1544358"/>
                  </a:lnTo>
                  <a:lnTo>
                    <a:pt x="2617076" y="1507871"/>
                  </a:lnTo>
                  <a:lnTo>
                    <a:pt x="2618765" y="1471599"/>
                  </a:lnTo>
                  <a:lnTo>
                    <a:pt x="2623540" y="1415567"/>
                  </a:lnTo>
                  <a:lnTo>
                    <a:pt x="2625699" y="1376743"/>
                  </a:lnTo>
                  <a:lnTo>
                    <a:pt x="2626525" y="1337665"/>
                  </a:lnTo>
                  <a:lnTo>
                    <a:pt x="2626334" y="1210779"/>
                  </a:lnTo>
                  <a:lnTo>
                    <a:pt x="2626080" y="1134491"/>
                  </a:lnTo>
                  <a:lnTo>
                    <a:pt x="2626576" y="1072362"/>
                  </a:lnTo>
                  <a:lnTo>
                    <a:pt x="2627477" y="1044638"/>
                  </a:lnTo>
                  <a:lnTo>
                    <a:pt x="2629281" y="1001217"/>
                  </a:lnTo>
                  <a:lnTo>
                    <a:pt x="2629598" y="979271"/>
                  </a:lnTo>
                  <a:lnTo>
                    <a:pt x="2629954" y="650951"/>
                  </a:lnTo>
                  <a:lnTo>
                    <a:pt x="2629687" y="600862"/>
                  </a:lnTo>
                  <a:lnTo>
                    <a:pt x="2629789" y="594245"/>
                  </a:lnTo>
                  <a:lnTo>
                    <a:pt x="2629128" y="565569"/>
                  </a:lnTo>
                  <a:lnTo>
                    <a:pt x="2627172" y="521944"/>
                  </a:lnTo>
                  <a:lnTo>
                    <a:pt x="2626474" y="488061"/>
                  </a:lnTo>
                  <a:lnTo>
                    <a:pt x="2624061" y="428066"/>
                  </a:lnTo>
                  <a:lnTo>
                    <a:pt x="2623820" y="413042"/>
                  </a:lnTo>
                  <a:lnTo>
                    <a:pt x="2623896" y="290372"/>
                  </a:lnTo>
                  <a:lnTo>
                    <a:pt x="2703804" y="290372"/>
                  </a:lnTo>
                  <a:lnTo>
                    <a:pt x="2703804" y="289102"/>
                  </a:lnTo>
                  <a:close/>
                </a:path>
                <a:path w="2979420" h="3479165">
                  <a:moveTo>
                    <a:pt x="2807665" y="366699"/>
                  </a:moveTo>
                  <a:lnTo>
                    <a:pt x="2807271" y="343865"/>
                  </a:lnTo>
                  <a:lnTo>
                    <a:pt x="2804058" y="276948"/>
                  </a:lnTo>
                  <a:lnTo>
                    <a:pt x="2799854" y="206019"/>
                  </a:lnTo>
                  <a:lnTo>
                    <a:pt x="2798318" y="170408"/>
                  </a:lnTo>
                  <a:lnTo>
                    <a:pt x="2797911" y="127901"/>
                  </a:lnTo>
                  <a:lnTo>
                    <a:pt x="2798000" y="122948"/>
                  </a:lnTo>
                  <a:lnTo>
                    <a:pt x="2798965" y="101168"/>
                  </a:lnTo>
                  <a:lnTo>
                    <a:pt x="2801861" y="58115"/>
                  </a:lnTo>
                  <a:lnTo>
                    <a:pt x="2803055" y="23698"/>
                  </a:lnTo>
                  <a:lnTo>
                    <a:pt x="2799194" y="23520"/>
                  </a:lnTo>
                  <a:lnTo>
                    <a:pt x="2791295" y="23698"/>
                  </a:lnTo>
                  <a:lnTo>
                    <a:pt x="2790101" y="46228"/>
                  </a:lnTo>
                  <a:lnTo>
                    <a:pt x="2787205" y="90906"/>
                  </a:lnTo>
                  <a:lnTo>
                    <a:pt x="2785884" y="116967"/>
                  </a:lnTo>
                  <a:lnTo>
                    <a:pt x="2785516" y="134251"/>
                  </a:lnTo>
                  <a:lnTo>
                    <a:pt x="2785529" y="149542"/>
                  </a:lnTo>
                  <a:lnTo>
                    <a:pt x="2785795" y="164820"/>
                  </a:lnTo>
                  <a:lnTo>
                    <a:pt x="2786888" y="195262"/>
                  </a:lnTo>
                  <a:lnTo>
                    <a:pt x="2792222" y="287832"/>
                  </a:lnTo>
                  <a:lnTo>
                    <a:pt x="2780538" y="287832"/>
                  </a:lnTo>
                  <a:lnTo>
                    <a:pt x="2780538" y="289102"/>
                  </a:lnTo>
                  <a:lnTo>
                    <a:pt x="2792298" y="289102"/>
                  </a:lnTo>
                  <a:lnTo>
                    <a:pt x="2793657" y="312623"/>
                  </a:lnTo>
                  <a:lnTo>
                    <a:pt x="2794863" y="336651"/>
                  </a:lnTo>
                  <a:lnTo>
                    <a:pt x="2795371" y="360616"/>
                  </a:lnTo>
                  <a:lnTo>
                    <a:pt x="2794609" y="383908"/>
                  </a:lnTo>
                  <a:lnTo>
                    <a:pt x="2793733" y="399148"/>
                  </a:lnTo>
                  <a:lnTo>
                    <a:pt x="2792666" y="429641"/>
                  </a:lnTo>
                  <a:lnTo>
                    <a:pt x="2790571" y="522401"/>
                  </a:lnTo>
                  <a:lnTo>
                    <a:pt x="2790164" y="545896"/>
                  </a:lnTo>
                  <a:lnTo>
                    <a:pt x="2790063" y="579780"/>
                  </a:lnTo>
                  <a:lnTo>
                    <a:pt x="2791942" y="665010"/>
                  </a:lnTo>
                  <a:lnTo>
                    <a:pt x="2792603" y="715314"/>
                  </a:lnTo>
                  <a:lnTo>
                    <a:pt x="2792933" y="970140"/>
                  </a:lnTo>
                  <a:lnTo>
                    <a:pt x="2793136" y="993546"/>
                  </a:lnTo>
                  <a:lnTo>
                    <a:pt x="2792946" y="1005192"/>
                  </a:lnTo>
                  <a:lnTo>
                    <a:pt x="2792476" y="1015072"/>
                  </a:lnTo>
                  <a:lnTo>
                    <a:pt x="2790964" y="1034618"/>
                  </a:lnTo>
                  <a:lnTo>
                    <a:pt x="2790380" y="1044511"/>
                  </a:lnTo>
                  <a:lnTo>
                    <a:pt x="2789656" y="1072870"/>
                  </a:lnTo>
                  <a:lnTo>
                    <a:pt x="2789529" y="1117790"/>
                  </a:lnTo>
                  <a:lnTo>
                    <a:pt x="2790469" y="1333881"/>
                  </a:lnTo>
                  <a:lnTo>
                    <a:pt x="2790494" y="1673923"/>
                  </a:lnTo>
                  <a:lnTo>
                    <a:pt x="2790088" y="1697507"/>
                  </a:lnTo>
                  <a:lnTo>
                    <a:pt x="2788640" y="1727263"/>
                  </a:lnTo>
                  <a:lnTo>
                    <a:pt x="2786278" y="1762429"/>
                  </a:lnTo>
                  <a:lnTo>
                    <a:pt x="2785592" y="1775053"/>
                  </a:lnTo>
                  <a:lnTo>
                    <a:pt x="2785097" y="1787804"/>
                  </a:lnTo>
                  <a:lnTo>
                    <a:pt x="2784868" y="1800771"/>
                  </a:lnTo>
                  <a:lnTo>
                    <a:pt x="2784843" y="1822691"/>
                  </a:lnTo>
                  <a:lnTo>
                    <a:pt x="2785795" y="1892122"/>
                  </a:lnTo>
                  <a:lnTo>
                    <a:pt x="2785110" y="1946973"/>
                  </a:lnTo>
                  <a:lnTo>
                    <a:pt x="2783548" y="2021547"/>
                  </a:lnTo>
                  <a:lnTo>
                    <a:pt x="2783217" y="2065693"/>
                  </a:lnTo>
                  <a:lnTo>
                    <a:pt x="2783941" y="2117509"/>
                  </a:lnTo>
                  <a:lnTo>
                    <a:pt x="2783789" y="2140026"/>
                  </a:lnTo>
                  <a:lnTo>
                    <a:pt x="2782849" y="2162086"/>
                  </a:lnTo>
                  <a:lnTo>
                    <a:pt x="2782138" y="2174417"/>
                  </a:lnTo>
                  <a:lnTo>
                    <a:pt x="2781300" y="2198801"/>
                  </a:lnTo>
                  <a:lnTo>
                    <a:pt x="2781109" y="2255456"/>
                  </a:lnTo>
                  <a:lnTo>
                    <a:pt x="2782024" y="2389517"/>
                  </a:lnTo>
                  <a:lnTo>
                    <a:pt x="2782798" y="2434717"/>
                  </a:lnTo>
                  <a:lnTo>
                    <a:pt x="2784932" y="2492019"/>
                  </a:lnTo>
                  <a:lnTo>
                    <a:pt x="2785656" y="2513038"/>
                  </a:lnTo>
                  <a:lnTo>
                    <a:pt x="2786303" y="2574379"/>
                  </a:lnTo>
                  <a:lnTo>
                    <a:pt x="2786748" y="2593505"/>
                  </a:lnTo>
                  <a:lnTo>
                    <a:pt x="2789034" y="2651734"/>
                  </a:lnTo>
                  <a:lnTo>
                    <a:pt x="2790177" y="2691447"/>
                  </a:lnTo>
                  <a:lnTo>
                    <a:pt x="2790748" y="2721432"/>
                  </a:lnTo>
                  <a:lnTo>
                    <a:pt x="2791104" y="2771952"/>
                  </a:lnTo>
                  <a:lnTo>
                    <a:pt x="2790926" y="2860827"/>
                  </a:lnTo>
                  <a:lnTo>
                    <a:pt x="2791066" y="2891675"/>
                  </a:lnTo>
                  <a:lnTo>
                    <a:pt x="2790926" y="2902788"/>
                  </a:lnTo>
                  <a:lnTo>
                    <a:pt x="2790571" y="2913761"/>
                  </a:lnTo>
                  <a:lnTo>
                    <a:pt x="2789974" y="2924454"/>
                  </a:lnTo>
                  <a:lnTo>
                    <a:pt x="2788437" y="2945638"/>
                  </a:lnTo>
                  <a:lnTo>
                    <a:pt x="2787993" y="2956483"/>
                  </a:lnTo>
                  <a:lnTo>
                    <a:pt x="2788018" y="2968269"/>
                  </a:lnTo>
                  <a:lnTo>
                    <a:pt x="2788704" y="2991764"/>
                  </a:lnTo>
                  <a:lnTo>
                    <a:pt x="2790012" y="3028340"/>
                  </a:lnTo>
                  <a:lnTo>
                    <a:pt x="2790291" y="3063430"/>
                  </a:lnTo>
                  <a:lnTo>
                    <a:pt x="2790266" y="3115932"/>
                  </a:lnTo>
                  <a:lnTo>
                    <a:pt x="2790698" y="3139262"/>
                  </a:lnTo>
                  <a:lnTo>
                    <a:pt x="2791409" y="3162516"/>
                  </a:lnTo>
                  <a:lnTo>
                    <a:pt x="2792590" y="3192183"/>
                  </a:lnTo>
                  <a:lnTo>
                    <a:pt x="2792780" y="3219500"/>
                  </a:lnTo>
                  <a:lnTo>
                    <a:pt x="2792450" y="3238423"/>
                  </a:lnTo>
                  <a:lnTo>
                    <a:pt x="2791777" y="3257346"/>
                  </a:lnTo>
                  <a:lnTo>
                    <a:pt x="2790837" y="3276447"/>
                  </a:lnTo>
                  <a:lnTo>
                    <a:pt x="2790126" y="3296335"/>
                  </a:lnTo>
                  <a:lnTo>
                    <a:pt x="2789999" y="3316262"/>
                  </a:lnTo>
                  <a:lnTo>
                    <a:pt x="2790571" y="3366503"/>
                  </a:lnTo>
                  <a:lnTo>
                    <a:pt x="2790202" y="3465106"/>
                  </a:lnTo>
                  <a:lnTo>
                    <a:pt x="2802686" y="3466477"/>
                  </a:lnTo>
                  <a:lnTo>
                    <a:pt x="2802318" y="3357130"/>
                  </a:lnTo>
                  <a:lnTo>
                    <a:pt x="2803131" y="3309391"/>
                  </a:lnTo>
                  <a:lnTo>
                    <a:pt x="2803753" y="3285718"/>
                  </a:lnTo>
                  <a:lnTo>
                    <a:pt x="2804706" y="3262211"/>
                  </a:lnTo>
                  <a:lnTo>
                    <a:pt x="2805328" y="3246869"/>
                  </a:lnTo>
                  <a:lnTo>
                    <a:pt x="2805671" y="3231578"/>
                  </a:lnTo>
                  <a:lnTo>
                    <a:pt x="2805734" y="3216300"/>
                  </a:lnTo>
                  <a:lnTo>
                    <a:pt x="2805341" y="3192551"/>
                  </a:lnTo>
                  <a:lnTo>
                    <a:pt x="2803728" y="3151149"/>
                  </a:lnTo>
                  <a:lnTo>
                    <a:pt x="2803220" y="3128060"/>
                  </a:lnTo>
                  <a:lnTo>
                    <a:pt x="2803055" y="3104921"/>
                  </a:lnTo>
                  <a:lnTo>
                    <a:pt x="2803144" y="3057969"/>
                  </a:lnTo>
                  <a:lnTo>
                    <a:pt x="2801975" y="3001137"/>
                  </a:lnTo>
                  <a:lnTo>
                    <a:pt x="2800934" y="2970898"/>
                  </a:lnTo>
                  <a:lnTo>
                    <a:pt x="2800883" y="2959658"/>
                  </a:lnTo>
                  <a:lnTo>
                    <a:pt x="2801213" y="2948495"/>
                  </a:lnTo>
                  <a:lnTo>
                    <a:pt x="2803258" y="2917406"/>
                  </a:lnTo>
                  <a:lnTo>
                    <a:pt x="2803601" y="2906865"/>
                  </a:lnTo>
                  <a:lnTo>
                    <a:pt x="2803791" y="2861195"/>
                  </a:lnTo>
                  <a:lnTo>
                    <a:pt x="2803677" y="2823095"/>
                  </a:lnTo>
                  <a:lnTo>
                    <a:pt x="2804210" y="2766911"/>
                  </a:lnTo>
                  <a:lnTo>
                    <a:pt x="2803969" y="2711869"/>
                  </a:lnTo>
                  <a:lnTo>
                    <a:pt x="2802928" y="2672677"/>
                  </a:lnTo>
                  <a:lnTo>
                    <a:pt x="2800007" y="2594711"/>
                  </a:lnTo>
                  <a:lnTo>
                    <a:pt x="2798915" y="2551341"/>
                  </a:lnTo>
                  <a:lnTo>
                    <a:pt x="2798826" y="2537739"/>
                  </a:lnTo>
                  <a:lnTo>
                    <a:pt x="2798648" y="2532507"/>
                  </a:lnTo>
                  <a:lnTo>
                    <a:pt x="2798368" y="2505697"/>
                  </a:lnTo>
                  <a:lnTo>
                    <a:pt x="2796540" y="2463546"/>
                  </a:lnTo>
                  <a:lnTo>
                    <a:pt x="2795803" y="2442172"/>
                  </a:lnTo>
                  <a:lnTo>
                    <a:pt x="2794241" y="2347074"/>
                  </a:lnTo>
                  <a:lnTo>
                    <a:pt x="2793682" y="2203996"/>
                  </a:lnTo>
                  <a:lnTo>
                    <a:pt x="2794038" y="2191753"/>
                  </a:lnTo>
                  <a:lnTo>
                    <a:pt x="2796070" y="2155660"/>
                  </a:lnTo>
                  <a:lnTo>
                    <a:pt x="2796667" y="2134298"/>
                  </a:lnTo>
                  <a:lnTo>
                    <a:pt x="2796679" y="2112581"/>
                  </a:lnTo>
                  <a:lnTo>
                    <a:pt x="2795892" y="2059355"/>
                  </a:lnTo>
                  <a:lnTo>
                    <a:pt x="2795879" y="2038540"/>
                  </a:lnTo>
                  <a:lnTo>
                    <a:pt x="2796121" y="2017953"/>
                  </a:lnTo>
                  <a:lnTo>
                    <a:pt x="2796641" y="1997341"/>
                  </a:lnTo>
                  <a:lnTo>
                    <a:pt x="2798064" y="1959800"/>
                  </a:lnTo>
                  <a:lnTo>
                    <a:pt x="2798419" y="1943112"/>
                  </a:lnTo>
                  <a:lnTo>
                    <a:pt x="2798559" y="1906447"/>
                  </a:lnTo>
                  <a:lnTo>
                    <a:pt x="2797606" y="1825396"/>
                  </a:lnTo>
                  <a:lnTo>
                    <a:pt x="2797632" y="1800593"/>
                  </a:lnTo>
                  <a:lnTo>
                    <a:pt x="2797924" y="1787753"/>
                  </a:lnTo>
                  <a:lnTo>
                    <a:pt x="2799207" y="1762544"/>
                  </a:lnTo>
                  <a:lnTo>
                    <a:pt x="2801670" y="1725422"/>
                  </a:lnTo>
                  <a:lnTo>
                    <a:pt x="2802852" y="1696110"/>
                  </a:lnTo>
                  <a:lnTo>
                    <a:pt x="2803194" y="1674177"/>
                  </a:lnTo>
                  <a:lnTo>
                    <a:pt x="2803233" y="1237119"/>
                  </a:lnTo>
                  <a:lnTo>
                    <a:pt x="2803055" y="1201737"/>
                  </a:lnTo>
                  <a:lnTo>
                    <a:pt x="2802305" y="1130858"/>
                  </a:lnTo>
                  <a:lnTo>
                    <a:pt x="2802229" y="1091196"/>
                  </a:lnTo>
                  <a:lnTo>
                    <a:pt x="2802864" y="1051407"/>
                  </a:lnTo>
                  <a:lnTo>
                    <a:pt x="2803360" y="1041400"/>
                  </a:lnTo>
                  <a:lnTo>
                    <a:pt x="2804896" y="1021715"/>
                  </a:lnTo>
                  <a:lnTo>
                    <a:pt x="2805442" y="1011707"/>
                  </a:lnTo>
                  <a:lnTo>
                    <a:pt x="2805684" y="999312"/>
                  </a:lnTo>
                  <a:lnTo>
                    <a:pt x="2805277" y="723455"/>
                  </a:lnTo>
                  <a:lnTo>
                    <a:pt x="2804452" y="662305"/>
                  </a:lnTo>
                  <a:lnTo>
                    <a:pt x="2802598" y="576516"/>
                  </a:lnTo>
                  <a:lnTo>
                    <a:pt x="2802686" y="552958"/>
                  </a:lnTo>
                  <a:lnTo>
                    <a:pt x="2803512" y="505955"/>
                  </a:lnTo>
                  <a:lnTo>
                    <a:pt x="2805099" y="430961"/>
                  </a:lnTo>
                  <a:lnTo>
                    <a:pt x="2806090" y="403466"/>
                  </a:lnTo>
                  <a:lnTo>
                    <a:pt x="2806903" y="389788"/>
                  </a:lnTo>
                  <a:lnTo>
                    <a:pt x="2807665" y="366699"/>
                  </a:lnTo>
                  <a:close/>
                </a:path>
                <a:path w="2979420" h="3479165">
                  <a:moveTo>
                    <a:pt x="2941878" y="277672"/>
                  </a:moveTo>
                  <a:lnTo>
                    <a:pt x="2929267" y="277672"/>
                  </a:lnTo>
                  <a:lnTo>
                    <a:pt x="2929267" y="278942"/>
                  </a:lnTo>
                  <a:lnTo>
                    <a:pt x="2842806" y="278942"/>
                  </a:lnTo>
                  <a:lnTo>
                    <a:pt x="2842806" y="277672"/>
                  </a:lnTo>
                  <a:lnTo>
                    <a:pt x="2804579" y="277672"/>
                  </a:lnTo>
                  <a:lnTo>
                    <a:pt x="2804579" y="278942"/>
                  </a:lnTo>
                  <a:lnTo>
                    <a:pt x="2804871" y="278942"/>
                  </a:lnTo>
                  <a:lnTo>
                    <a:pt x="2804871" y="289102"/>
                  </a:lnTo>
                  <a:lnTo>
                    <a:pt x="2805442" y="289102"/>
                  </a:lnTo>
                  <a:lnTo>
                    <a:pt x="2805442" y="290372"/>
                  </a:lnTo>
                  <a:lnTo>
                    <a:pt x="2941205" y="290372"/>
                  </a:lnTo>
                  <a:lnTo>
                    <a:pt x="2941205" y="289102"/>
                  </a:lnTo>
                  <a:lnTo>
                    <a:pt x="2941548" y="289102"/>
                  </a:lnTo>
                  <a:lnTo>
                    <a:pt x="2941548" y="278942"/>
                  </a:lnTo>
                  <a:lnTo>
                    <a:pt x="2941878" y="278942"/>
                  </a:lnTo>
                  <a:lnTo>
                    <a:pt x="2941878" y="277672"/>
                  </a:lnTo>
                  <a:close/>
                </a:path>
                <a:path w="2979420" h="3479165">
                  <a:moveTo>
                    <a:pt x="2960293" y="996340"/>
                  </a:moveTo>
                  <a:lnTo>
                    <a:pt x="2960179" y="957859"/>
                  </a:lnTo>
                  <a:lnTo>
                    <a:pt x="2959062" y="880948"/>
                  </a:lnTo>
                  <a:lnTo>
                    <a:pt x="2958947" y="853376"/>
                  </a:lnTo>
                  <a:lnTo>
                    <a:pt x="2958541" y="839660"/>
                  </a:lnTo>
                  <a:lnTo>
                    <a:pt x="2957588" y="825995"/>
                  </a:lnTo>
                  <a:lnTo>
                    <a:pt x="2956649" y="857961"/>
                  </a:lnTo>
                  <a:lnTo>
                    <a:pt x="2955925" y="900150"/>
                  </a:lnTo>
                  <a:lnTo>
                    <a:pt x="2954947" y="919937"/>
                  </a:lnTo>
                  <a:lnTo>
                    <a:pt x="2951848" y="966647"/>
                  </a:lnTo>
                  <a:lnTo>
                    <a:pt x="2950286" y="1029563"/>
                  </a:lnTo>
                  <a:lnTo>
                    <a:pt x="2950172" y="1056690"/>
                  </a:lnTo>
                  <a:lnTo>
                    <a:pt x="2950426" y="1117384"/>
                  </a:lnTo>
                  <a:lnTo>
                    <a:pt x="2950883" y="1111046"/>
                  </a:lnTo>
                  <a:lnTo>
                    <a:pt x="2953016" y="1091971"/>
                  </a:lnTo>
                  <a:lnTo>
                    <a:pt x="2955480" y="1072984"/>
                  </a:lnTo>
                  <a:lnTo>
                    <a:pt x="2957728" y="1053960"/>
                  </a:lnTo>
                  <a:lnTo>
                    <a:pt x="2959239" y="1034770"/>
                  </a:lnTo>
                  <a:lnTo>
                    <a:pt x="2960293" y="996340"/>
                  </a:lnTo>
                  <a:close/>
                </a:path>
                <a:path w="2979420" h="3479165">
                  <a:moveTo>
                    <a:pt x="2978886" y="3439007"/>
                  </a:moveTo>
                  <a:lnTo>
                    <a:pt x="2978251" y="3423843"/>
                  </a:lnTo>
                  <a:lnTo>
                    <a:pt x="2974670" y="3399561"/>
                  </a:lnTo>
                  <a:lnTo>
                    <a:pt x="2972435" y="3375114"/>
                  </a:lnTo>
                  <a:lnTo>
                    <a:pt x="2971558" y="3350539"/>
                  </a:lnTo>
                  <a:lnTo>
                    <a:pt x="2972003" y="3325888"/>
                  </a:lnTo>
                  <a:lnTo>
                    <a:pt x="2969780" y="3302698"/>
                  </a:lnTo>
                  <a:lnTo>
                    <a:pt x="2968955" y="3290887"/>
                  </a:lnTo>
                  <a:lnTo>
                    <a:pt x="2968510" y="3278746"/>
                  </a:lnTo>
                  <a:lnTo>
                    <a:pt x="2968256" y="3246183"/>
                  </a:lnTo>
                  <a:lnTo>
                    <a:pt x="2968421" y="3213417"/>
                  </a:lnTo>
                  <a:lnTo>
                    <a:pt x="2968244" y="3186125"/>
                  </a:lnTo>
                  <a:lnTo>
                    <a:pt x="2969526" y="3130435"/>
                  </a:lnTo>
                  <a:lnTo>
                    <a:pt x="2969641" y="3117888"/>
                  </a:lnTo>
                  <a:lnTo>
                    <a:pt x="2969552" y="3092335"/>
                  </a:lnTo>
                  <a:lnTo>
                    <a:pt x="2970072" y="3079623"/>
                  </a:lnTo>
                  <a:lnTo>
                    <a:pt x="2970161" y="3046082"/>
                  </a:lnTo>
                  <a:lnTo>
                    <a:pt x="2968167" y="3025762"/>
                  </a:lnTo>
                  <a:lnTo>
                    <a:pt x="2967063" y="3005404"/>
                  </a:lnTo>
                  <a:lnTo>
                    <a:pt x="2966720" y="2985185"/>
                  </a:lnTo>
                  <a:lnTo>
                    <a:pt x="2967050" y="2964942"/>
                  </a:lnTo>
                  <a:lnTo>
                    <a:pt x="2966682" y="2959519"/>
                  </a:lnTo>
                  <a:lnTo>
                    <a:pt x="2966301" y="2948241"/>
                  </a:lnTo>
                  <a:lnTo>
                    <a:pt x="2966148" y="2903093"/>
                  </a:lnTo>
                  <a:lnTo>
                    <a:pt x="2965678" y="2881376"/>
                  </a:lnTo>
                  <a:lnTo>
                    <a:pt x="2963367" y="2827744"/>
                  </a:lnTo>
                  <a:lnTo>
                    <a:pt x="2962757" y="2805887"/>
                  </a:lnTo>
                  <a:lnTo>
                    <a:pt x="2962745" y="2783903"/>
                  </a:lnTo>
                  <a:lnTo>
                    <a:pt x="2963976" y="2700185"/>
                  </a:lnTo>
                  <a:lnTo>
                    <a:pt x="2964053" y="2687878"/>
                  </a:lnTo>
                  <a:lnTo>
                    <a:pt x="2963824" y="2675623"/>
                  </a:lnTo>
                  <a:lnTo>
                    <a:pt x="2963189" y="2663444"/>
                  </a:lnTo>
                  <a:lnTo>
                    <a:pt x="2961246" y="2643416"/>
                  </a:lnTo>
                  <a:lnTo>
                    <a:pt x="2960433" y="2633421"/>
                  </a:lnTo>
                  <a:lnTo>
                    <a:pt x="2960065" y="2622829"/>
                  </a:lnTo>
                  <a:lnTo>
                    <a:pt x="2960268" y="2504046"/>
                  </a:lnTo>
                  <a:lnTo>
                    <a:pt x="2960065" y="2463977"/>
                  </a:lnTo>
                  <a:lnTo>
                    <a:pt x="2959455" y="2423947"/>
                  </a:lnTo>
                  <a:lnTo>
                    <a:pt x="2957868" y="2369401"/>
                  </a:lnTo>
                  <a:lnTo>
                    <a:pt x="2957322" y="2331008"/>
                  </a:lnTo>
                  <a:lnTo>
                    <a:pt x="2956483" y="2194623"/>
                  </a:lnTo>
                  <a:lnTo>
                    <a:pt x="2956661" y="2147722"/>
                  </a:lnTo>
                  <a:lnTo>
                    <a:pt x="2957017" y="2124291"/>
                  </a:lnTo>
                  <a:lnTo>
                    <a:pt x="2958211" y="2084832"/>
                  </a:lnTo>
                  <a:lnTo>
                    <a:pt x="2960547" y="2033701"/>
                  </a:lnTo>
                  <a:lnTo>
                    <a:pt x="2961259" y="2008454"/>
                  </a:lnTo>
                  <a:lnTo>
                    <a:pt x="2961449" y="1983536"/>
                  </a:lnTo>
                  <a:lnTo>
                    <a:pt x="2961221" y="1958682"/>
                  </a:lnTo>
                  <a:lnTo>
                    <a:pt x="2960674" y="1933879"/>
                  </a:lnTo>
                  <a:lnTo>
                    <a:pt x="2955950" y="1807921"/>
                  </a:lnTo>
                  <a:lnTo>
                    <a:pt x="2955086" y="1768919"/>
                  </a:lnTo>
                  <a:lnTo>
                    <a:pt x="2954578" y="1713941"/>
                  </a:lnTo>
                  <a:lnTo>
                    <a:pt x="2954464" y="1586852"/>
                  </a:lnTo>
                  <a:lnTo>
                    <a:pt x="2954921" y="1541005"/>
                  </a:lnTo>
                  <a:lnTo>
                    <a:pt x="2955556" y="1516405"/>
                  </a:lnTo>
                  <a:lnTo>
                    <a:pt x="2957322" y="1467370"/>
                  </a:lnTo>
                  <a:lnTo>
                    <a:pt x="2958871" y="1415021"/>
                  </a:lnTo>
                  <a:lnTo>
                    <a:pt x="2960293" y="1383106"/>
                  </a:lnTo>
                  <a:lnTo>
                    <a:pt x="2960865" y="1367129"/>
                  </a:lnTo>
                  <a:lnTo>
                    <a:pt x="2961170" y="1347292"/>
                  </a:lnTo>
                  <a:lnTo>
                    <a:pt x="2961081" y="1339850"/>
                  </a:lnTo>
                  <a:lnTo>
                    <a:pt x="2960890" y="1332865"/>
                  </a:lnTo>
                  <a:lnTo>
                    <a:pt x="2959404" y="1321841"/>
                  </a:lnTo>
                  <a:lnTo>
                    <a:pt x="2956128" y="1306855"/>
                  </a:lnTo>
                  <a:lnTo>
                    <a:pt x="2954744" y="1299324"/>
                  </a:lnTo>
                  <a:lnTo>
                    <a:pt x="2953677" y="1290180"/>
                  </a:lnTo>
                  <a:lnTo>
                    <a:pt x="2952254" y="1271727"/>
                  </a:lnTo>
                  <a:lnTo>
                    <a:pt x="2950603" y="1254760"/>
                  </a:lnTo>
                  <a:lnTo>
                    <a:pt x="2950756" y="1287475"/>
                  </a:lnTo>
                  <a:lnTo>
                    <a:pt x="2951302" y="1332128"/>
                  </a:lnTo>
                  <a:lnTo>
                    <a:pt x="2951251" y="1354467"/>
                  </a:lnTo>
                  <a:lnTo>
                    <a:pt x="2950908" y="1369682"/>
                  </a:lnTo>
                  <a:lnTo>
                    <a:pt x="2948216" y="1437805"/>
                  </a:lnTo>
                  <a:lnTo>
                    <a:pt x="2947505" y="1467561"/>
                  </a:lnTo>
                  <a:lnTo>
                    <a:pt x="2945727" y="1516583"/>
                  </a:lnTo>
                  <a:lnTo>
                    <a:pt x="2944799" y="1562430"/>
                  </a:lnTo>
                  <a:lnTo>
                    <a:pt x="2944444" y="1629156"/>
                  </a:lnTo>
                  <a:lnTo>
                    <a:pt x="2945003" y="1749501"/>
                  </a:lnTo>
                  <a:lnTo>
                    <a:pt x="2945752" y="1786991"/>
                  </a:lnTo>
                  <a:lnTo>
                    <a:pt x="2947009" y="1824367"/>
                  </a:lnTo>
                  <a:lnTo>
                    <a:pt x="2950705" y="1919135"/>
                  </a:lnTo>
                  <a:lnTo>
                    <a:pt x="2951315" y="1941423"/>
                  </a:lnTo>
                  <a:lnTo>
                    <a:pt x="2951721" y="1963762"/>
                  </a:lnTo>
                  <a:lnTo>
                    <a:pt x="2951873" y="1986153"/>
                  </a:lnTo>
                  <a:lnTo>
                    <a:pt x="2951708" y="2008543"/>
                  </a:lnTo>
                  <a:lnTo>
                    <a:pt x="2950997" y="2033790"/>
                  </a:lnTo>
                  <a:lnTo>
                    <a:pt x="2948038" y="2100986"/>
                  </a:lnTo>
                  <a:lnTo>
                    <a:pt x="2947352" y="2128926"/>
                  </a:lnTo>
                  <a:lnTo>
                    <a:pt x="2947022" y="2156917"/>
                  </a:lnTo>
                  <a:lnTo>
                    <a:pt x="2948051" y="2350351"/>
                  </a:lnTo>
                  <a:lnTo>
                    <a:pt x="2948775" y="2384742"/>
                  </a:lnTo>
                  <a:lnTo>
                    <a:pt x="2949791" y="2410091"/>
                  </a:lnTo>
                  <a:lnTo>
                    <a:pt x="2950362" y="2432647"/>
                  </a:lnTo>
                  <a:lnTo>
                    <a:pt x="2950692" y="2455265"/>
                  </a:lnTo>
                  <a:lnTo>
                    <a:pt x="2950794" y="2577528"/>
                  </a:lnTo>
                  <a:lnTo>
                    <a:pt x="2950718" y="2618803"/>
                  </a:lnTo>
                  <a:lnTo>
                    <a:pt x="2951302" y="2639136"/>
                  </a:lnTo>
                  <a:lnTo>
                    <a:pt x="2953982" y="2672524"/>
                  </a:lnTo>
                  <a:lnTo>
                    <a:pt x="2954451" y="2685821"/>
                  </a:lnTo>
                  <a:lnTo>
                    <a:pt x="2954490" y="2699194"/>
                  </a:lnTo>
                  <a:lnTo>
                    <a:pt x="2953829" y="2734297"/>
                  </a:lnTo>
                  <a:lnTo>
                    <a:pt x="2953270" y="2783217"/>
                  </a:lnTo>
                  <a:lnTo>
                    <a:pt x="2953283" y="2804845"/>
                  </a:lnTo>
                  <a:lnTo>
                    <a:pt x="2953829" y="2826372"/>
                  </a:lnTo>
                  <a:lnTo>
                    <a:pt x="2956141" y="2881325"/>
                  </a:lnTo>
                  <a:lnTo>
                    <a:pt x="2956649" y="2903055"/>
                  </a:lnTo>
                  <a:lnTo>
                    <a:pt x="2956877" y="2935097"/>
                  </a:lnTo>
                  <a:lnTo>
                    <a:pt x="2957449" y="2955569"/>
                  </a:lnTo>
                  <a:lnTo>
                    <a:pt x="2960433" y="3024390"/>
                  </a:lnTo>
                  <a:lnTo>
                    <a:pt x="2960954" y="3064700"/>
                  </a:lnTo>
                  <a:lnTo>
                    <a:pt x="2960636" y="3105315"/>
                  </a:lnTo>
                  <a:lnTo>
                    <a:pt x="2960027" y="3145879"/>
                  </a:lnTo>
                  <a:lnTo>
                    <a:pt x="2958820" y="3259493"/>
                  </a:lnTo>
                  <a:lnTo>
                    <a:pt x="2958960" y="3278657"/>
                  </a:lnTo>
                  <a:lnTo>
                    <a:pt x="2959938" y="3298914"/>
                  </a:lnTo>
                  <a:lnTo>
                    <a:pt x="2963519" y="3337877"/>
                  </a:lnTo>
                  <a:lnTo>
                    <a:pt x="2964751" y="3358781"/>
                  </a:lnTo>
                  <a:lnTo>
                    <a:pt x="2965031" y="3363201"/>
                  </a:lnTo>
                  <a:lnTo>
                    <a:pt x="2965348" y="3384588"/>
                  </a:lnTo>
                  <a:lnTo>
                    <a:pt x="2965666" y="3392830"/>
                  </a:lnTo>
                  <a:lnTo>
                    <a:pt x="2966224" y="3401060"/>
                  </a:lnTo>
                  <a:lnTo>
                    <a:pt x="2968142" y="3423602"/>
                  </a:lnTo>
                  <a:lnTo>
                    <a:pt x="2968777" y="3434842"/>
                  </a:lnTo>
                  <a:lnTo>
                    <a:pt x="2968968" y="3446627"/>
                  </a:lnTo>
                  <a:lnTo>
                    <a:pt x="2968879" y="3466757"/>
                  </a:lnTo>
                  <a:lnTo>
                    <a:pt x="2972282" y="3466211"/>
                  </a:lnTo>
                  <a:lnTo>
                    <a:pt x="2978708" y="3464737"/>
                  </a:lnTo>
                  <a:lnTo>
                    <a:pt x="2978886" y="3439007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8223" y="4386498"/>
              <a:ext cx="1928495" cy="840740"/>
            </a:xfrm>
            <a:custGeom>
              <a:avLst/>
              <a:gdLst/>
              <a:ahLst/>
              <a:cxnLst/>
              <a:rect l="l" t="t" r="r" b="b"/>
              <a:pathLst>
                <a:path w="1928495" h="840739">
                  <a:moveTo>
                    <a:pt x="1301184" y="457199"/>
                  </a:moveTo>
                  <a:lnTo>
                    <a:pt x="728766" y="457199"/>
                  </a:lnTo>
                  <a:lnTo>
                    <a:pt x="735561" y="455929"/>
                  </a:lnTo>
                  <a:lnTo>
                    <a:pt x="735561" y="410209"/>
                  </a:lnTo>
                  <a:lnTo>
                    <a:pt x="735837" y="403859"/>
                  </a:lnTo>
                  <a:lnTo>
                    <a:pt x="736847" y="397509"/>
                  </a:lnTo>
                  <a:lnTo>
                    <a:pt x="737188" y="382269"/>
                  </a:lnTo>
                  <a:lnTo>
                    <a:pt x="737271" y="261619"/>
                  </a:lnTo>
                  <a:lnTo>
                    <a:pt x="737563" y="245109"/>
                  </a:lnTo>
                  <a:lnTo>
                    <a:pt x="738224" y="234949"/>
                  </a:lnTo>
                  <a:lnTo>
                    <a:pt x="738719" y="226059"/>
                  </a:lnTo>
                  <a:lnTo>
                    <a:pt x="738465" y="210819"/>
                  </a:lnTo>
                  <a:lnTo>
                    <a:pt x="737953" y="196849"/>
                  </a:lnTo>
                  <a:lnTo>
                    <a:pt x="737673" y="190499"/>
                  </a:lnTo>
                  <a:lnTo>
                    <a:pt x="738812" y="184149"/>
                  </a:lnTo>
                  <a:lnTo>
                    <a:pt x="755211" y="129539"/>
                  </a:lnTo>
                  <a:lnTo>
                    <a:pt x="778466" y="90169"/>
                  </a:lnTo>
                  <a:lnTo>
                    <a:pt x="804451" y="59689"/>
                  </a:lnTo>
                  <a:lnTo>
                    <a:pt x="814858" y="49529"/>
                  </a:lnTo>
                  <a:lnTo>
                    <a:pt x="867519" y="17779"/>
                  </a:lnTo>
                  <a:lnTo>
                    <a:pt x="904972" y="5079"/>
                  </a:lnTo>
                  <a:lnTo>
                    <a:pt x="952661" y="0"/>
                  </a:lnTo>
                  <a:lnTo>
                    <a:pt x="970843" y="0"/>
                  </a:lnTo>
                  <a:lnTo>
                    <a:pt x="1015616" y="8889"/>
                  </a:lnTo>
                  <a:lnTo>
                    <a:pt x="1060982" y="25399"/>
                  </a:lnTo>
                  <a:lnTo>
                    <a:pt x="1071617" y="30479"/>
                  </a:lnTo>
                  <a:lnTo>
                    <a:pt x="1081960" y="36829"/>
                  </a:lnTo>
                  <a:lnTo>
                    <a:pt x="1090177" y="44449"/>
                  </a:lnTo>
                  <a:lnTo>
                    <a:pt x="1097874" y="52069"/>
                  </a:lnTo>
                  <a:lnTo>
                    <a:pt x="1105959" y="59689"/>
                  </a:lnTo>
                  <a:lnTo>
                    <a:pt x="1113820" y="68579"/>
                  </a:lnTo>
                  <a:lnTo>
                    <a:pt x="1120845" y="76199"/>
                  </a:lnTo>
                  <a:lnTo>
                    <a:pt x="1127565" y="85089"/>
                  </a:lnTo>
                  <a:lnTo>
                    <a:pt x="964130" y="85089"/>
                  </a:lnTo>
                  <a:lnTo>
                    <a:pt x="933070" y="86359"/>
                  </a:lnTo>
                  <a:lnTo>
                    <a:pt x="894769" y="102869"/>
                  </a:lnTo>
                  <a:lnTo>
                    <a:pt x="866591" y="135889"/>
                  </a:lnTo>
                  <a:lnTo>
                    <a:pt x="855005" y="170179"/>
                  </a:lnTo>
                  <a:lnTo>
                    <a:pt x="855515" y="207009"/>
                  </a:lnTo>
                  <a:lnTo>
                    <a:pt x="867921" y="240029"/>
                  </a:lnTo>
                  <a:lnTo>
                    <a:pt x="892025" y="266699"/>
                  </a:lnTo>
                  <a:lnTo>
                    <a:pt x="917076" y="279399"/>
                  </a:lnTo>
                  <a:lnTo>
                    <a:pt x="948840" y="285749"/>
                  </a:lnTo>
                  <a:lnTo>
                    <a:pt x="1173092" y="285749"/>
                  </a:lnTo>
                  <a:lnTo>
                    <a:pt x="1173066" y="365759"/>
                  </a:lnTo>
                  <a:lnTo>
                    <a:pt x="1172908" y="377189"/>
                  </a:lnTo>
                  <a:lnTo>
                    <a:pt x="1172313" y="382269"/>
                  </a:lnTo>
                  <a:lnTo>
                    <a:pt x="1171726" y="388619"/>
                  </a:lnTo>
                  <a:lnTo>
                    <a:pt x="1171294" y="396239"/>
                  </a:lnTo>
                  <a:lnTo>
                    <a:pt x="1171164" y="403859"/>
                  </a:lnTo>
                  <a:lnTo>
                    <a:pt x="1171072" y="449579"/>
                  </a:lnTo>
                  <a:lnTo>
                    <a:pt x="1186774" y="449579"/>
                  </a:lnTo>
                  <a:lnTo>
                    <a:pt x="1205230" y="450849"/>
                  </a:lnTo>
                  <a:lnTo>
                    <a:pt x="1214458" y="452119"/>
                  </a:lnTo>
                  <a:lnTo>
                    <a:pt x="1223686" y="452119"/>
                  </a:lnTo>
                  <a:lnTo>
                    <a:pt x="1254940" y="453389"/>
                  </a:lnTo>
                  <a:lnTo>
                    <a:pt x="1286125" y="455929"/>
                  </a:lnTo>
                  <a:lnTo>
                    <a:pt x="1293646" y="455929"/>
                  </a:lnTo>
                  <a:lnTo>
                    <a:pt x="1301184" y="457199"/>
                  </a:lnTo>
                  <a:close/>
                </a:path>
                <a:path w="1928495" h="840739">
                  <a:moveTo>
                    <a:pt x="1173092" y="285749"/>
                  </a:moveTo>
                  <a:lnTo>
                    <a:pt x="948840" y="285749"/>
                  </a:lnTo>
                  <a:lnTo>
                    <a:pt x="983187" y="281939"/>
                  </a:lnTo>
                  <a:lnTo>
                    <a:pt x="1015985" y="265429"/>
                  </a:lnTo>
                  <a:lnTo>
                    <a:pt x="1029976" y="251459"/>
                  </a:lnTo>
                  <a:lnTo>
                    <a:pt x="1041626" y="234949"/>
                  </a:lnTo>
                  <a:lnTo>
                    <a:pt x="1050074" y="215899"/>
                  </a:lnTo>
                  <a:lnTo>
                    <a:pt x="1054458" y="194309"/>
                  </a:lnTo>
                  <a:lnTo>
                    <a:pt x="1054130" y="172719"/>
                  </a:lnTo>
                  <a:lnTo>
                    <a:pt x="1041249" y="134619"/>
                  </a:lnTo>
                  <a:lnTo>
                    <a:pt x="1013062" y="102869"/>
                  </a:lnTo>
                  <a:lnTo>
                    <a:pt x="964130" y="85089"/>
                  </a:lnTo>
                  <a:lnTo>
                    <a:pt x="1127565" y="85089"/>
                  </a:lnTo>
                  <a:lnTo>
                    <a:pt x="1128525" y="86359"/>
                  </a:lnTo>
                  <a:lnTo>
                    <a:pt x="1135525" y="97789"/>
                  </a:lnTo>
                  <a:lnTo>
                    <a:pt x="1142577" y="110489"/>
                  </a:lnTo>
                  <a:lnTo>
                    <a:pt x="1150412" y="124459"/>
                  </a:lnTo>
                  <a:lnTo>
                    <a:pt x="1161906" y="148589"/>
                  </a:lnTo>
                  <a:lnTo>
                    <a:pt x="1169017" y="170179"/>
                  </a:lnTo>
                  <a:lnTo>
                    <a:pt x="1172634" y="184149"/>
                  </a:lnTo>
                  <a:lnTo>
                    <a:pt x="1173643" y="190499"/>
                  </a:lnTo>
                  <a:lnTo>
                    <a:pt x="1173551" y="201929"/>
                  </a:lnTo>
                  <a:lnTo>
                    <a:pt x="1173184" y="214629"/>
                  </a:lnTo>
                  <a:lnTo>
                    <a:pt x="1173092" y="285749"/>
                  </a:lnTo>
                  <a:close/>
                </a:path>
                <a:path w="1928495" h="840739">
                  <a:moveTo>
                    <a:pt x="98643" y="834389"/>
                  </a:moveTo>
                  <a:lnTo>
                    <a:pt x="32022" y="834389"/>
                  </a:lnTo>
                  <a:lnTo>
                    <a:pt x="24493" y="829309"/>
                  </a:lnTo>
                  <a:lnTo>
                    <a:pt x="10057" y="784859"/>
                  </a:lnTo>
                  <a:lnTo>
                    <a:pt x="0" y="734059"/>
                  </a:lnTo>
                  <a:lnTo>
                    <a:pt x="1377" y="715009"/>
                  </a:lnTo>
                  <a:lnTo>
                    <a:pt x="15205" y="679449"/>
                  </a:lnTo>
                  <a:lnTo>
                    <a:pt x="41448" y="647699"/>
                  </a:lnTo>
                  <a:lnTo>
                    <a:pt x="62966" y="631189"/>
                  </a:lnTo>
                  <a:lnTo>
                    <a:pt x="67006" y="628649"/>
                  </a:lnTo>
                  <a:lnTo>
                    <a:pt x="103150" y="607059"/>
                  </a:lnTo>
                  <a:lnTo>
                    <a:pt x="151207" y="584199"/>
                  </a:lnTo>
                  <a:lnTo>
                    <a:pt x="175137" y="572769"/>
                  </a:lnTo>
                  <a:lnTo>
                    <a:pt x="197749" y="563879"/>
                  </a:lnTo>
                  <a:lnTo>
                    <a:pt x="235683" y="549909"/>
                  </a:lnTo>
                  <a:lnTo>
                    <a:pt x="269617" y="538479"/>
                  </a:lnTo>
                  <a:lnTo>
                    <a:pt x="281319" y="533399"/>
                  </a:lnTo>
                  <a:lnTo>
                    <a:pt x="326678" y="523239"/>
                  </a:lnTo>
                  <a:lnTo>
                    <a:pt x="335985" y="521969"/>
                  </a:lnTo>
                  <a:lnTo>
                    <a:pt x="352465" y="516889"/>
                  </a:lnTo>
                  <a:lnTo>
                    <a:pt x="361204" y="514349"/>
                  </a:lnTo>
                  <a:lnTo>
                    <a:pt x="369008" y="511809"/>
                  </a:lnTo>
                  <a:lnTo>
                    <a:pt x="377272" y="510539"/>
                  </a:lnTo>
                  <a:lnTo>
                    <a:pt x="385169" y="507999"/>
                  </a:lnTo>
                  <a:lnTo>
                    <a:pt x="391820" y="506729"/>
                  </a:lnTo>
                  <a:lnTo>
                    <a:pt x="405054" y="502919"/>
                  </a:lnTo>
                  <a:lnTo>
                    <a:pt x="411705" y="500379"/>
                  </a:lnTo>
                  <a:lnTo>
                    <a:pt x="432454" y="496569"/>
                  </a:lnTo>
                  <a:lnTo>
                    <a:pt x="453324" y="491489"/>
                  </a:lnTo>
                  <a:lnTo>
                    <a:pt x="524520" y="478789"/>
                  </a:lnTo>
                  <a:lnTo>
                    <a:pt x="554305" y="476249"/>
                  </a:lnTo>
                  <a:lnTo>
                    <a:pt x="578328" y="473709"/>
                  </a:lnTo>
                  <a:lnTo>
                    <a:pt x="603797" y="469899"/>
                  </a:lnTo>
                  <a:lnTo>
                    <a:pt x="640907" y="466089"/>
                  </a:lnTo>
                  <a:lnTo>
                    <a:pt x="651820" y="466089"/>
                  </a:lnTo>
                  <a:lnTo>
                    <a:pt x="670066" y="462279"/>
                  </a:lnTo>
                  <a:lnTo>
                    <a:pt x="688433" y="459739"/>
                  </a:lnTo>
                  <a:lnTo>
                    <a:pt x="725461" y="457199"/>
                  </a:lnTo>
                  <a:lnTo>
                    <a:pt x="1308722" y="457199"/>
                  </a:lnTo>
                  <a:lnTo>
                    <a:pt x="1316242" y="458469"/>
                  </a:lnTo>
                  <a:lnTo>
                    <a:pt x="1323037" y="458469"/>
                  </a:lnTo>
                  <a:lnTo>
                    <a:pt x="1355862" y="464819"/>
                  </a:lnTo>
                  <a:lnTo>
                    <a:pt x="1414859" y="472439"/>
                  </a:lnTo>
                  <a:lnTo>
                    <a:pt x="1471686" y="483869"/>
                  </a:lnTo>
                  <a:lnTo>
                    <a:pt x="1490428" y="488949"/>
                  </a:lnTo>
                  <a:lnTo>
                    <a:pt x="1528029" y="495299"/>
                  </a:lnTo>
                  <a:lnTo>
                    <a:pt x="1565355" y="502919"/>
                  </a:lnTo>
                  <a:lnTo>
                    <a:pt x="1572884" y="504189"/>
                  </a:lnTo>
                  <a:lnTo>
                    <a:pt x="1579863" y="506729"/>
                  </a:lnTo>
                  <a:lnTo>
                    <a:pt x="1587208" y="509269"/>
                  </a:lnTo>
                  <a:lnTo>
                    <a:pt x="1606514" y="514349"/>
                  </a:lnTo>
                  <a:lnTo>
                    <a:pt x="1616003" y="518159"/>
                  </a:lnTo>
                  <a:lnTo>
                    <a:pt x="1636753" y="525779"/>
                  </a:lnTo>
                  <a:lnTo>
                    <a:pt x="1670674" y="537209"/>
                  </a:lnTo>
                  <a:lnTo>
                    <a:pt x="1684709" y="543559"/>
                  </a:lnTo>
                  <a:lnTo>
                    <a:pt x="1698451" y="548639"/>
                  </a:lnTo>
                  <a:lnTo>
                    <a:pt x="1725125" y="561339"/>
                  </a:lnTo>
                  <a:lnTo>
                    <a:pt x="1734991" y="566419"/>
                  </a:lnTo>
                  <a:lnTo>
                    <a:pt x="1755069" y="574039"/>
                  </a:lnTo>
                  <a:lnTo>
                    <a:pt x="1764884" y="579119"/>
                  </a:lnTo>
                  <a:lnTo>
                    <a:pt x="1783822" y="589279"/>
                  </a:lnTo>
                  <a:lnTo>
                    <a:pt x="1799179" y="596899"/>
                  </a:lnTo>
                  <a:lnTo>
                    <a:pt x="1812608" y="604519"/>
                  </a:lnTo>
                  <a:lnTo>
                    <a:pt x="1825762" y="612139"/>
                  </a:lnTo>
                  <a:lnTo>
                    <a:pt x="1843885" y="623569"/>
                  </a:lnTo>
                  <a:lnTo>
                    <a:pt x="1865796" y="636269"/>
                  </a:lnTo>
                  <a:lnTo>
                    <a:pt x="1870846" y="640079"/>
                  </a:lnTo>
                  <a:lnTo>
                    <a:pt x="1893440" y="656589"/>
                  </a:lnTo>
                  <a:lnTo>
                    <a:pt x="1910696" y="678179"/>
                  </a:lnTo>
                  <a:lnTo>
                    <a:pt x="1922031" y="703579"/>
                  </a:lnTo>
                  <a:lnTo>
                    <a:pt x="1926857" y="730249"/>
                  </a:lnTo>
                  <a:lnTo>
                    <a:pt x="1927316" y="737869"/>
                  </a:lnTo>
                  <a:lnTo>
                    <a:pt x="1927592" y="744219"/>
                  </a:lnTo>
                  <a:lnTo>
                    <a:pt x="1928418" y="746759"/>
                  </a:lnTo>
                  <a:lnTo>
                    <a:pt x="1927893" y="751839"/>
                  </a:lnTo>
                  <a:lnTo>
                    <a:pt x="1926627" y="760729"/>
                  </a:lnTo>
                  <a:lnTo>
                    <a:pt x="1925086" y="772159"/>
                  </a:lnTo>
                  <a:lnTo>
                    <a:pt x="1923735" y="781049"/>
                  </a:lnTo>
                  <a:lnTo>
                    <a:pt x="1922528" y="787399"/>
                  </a:lnTo>
                  <a:lnTo>
                    <a:pt x="1920762" y="797559"/>
                  </a:lnTo>
                  <a:lnTo>
                    <a:pt x="1915195" y="825499"/>
                  </a:lnTo>
                  <a:lnTo>
                    <a:pt x="1909171" y="830579"/>
                  </a:lnTo>
                  <a:lnTo>
                    <a:pt x="558373" y="830579"/>
                  </a:lnTo>
                  <a:lnTo>
                    <a:pt x="548152" y="831849"/>
                  </a:lnTo>
                  <a:lnTo>
                    <a:pt x="541174" y="831849"/>
                  </a:lnTo>
                  <a:lnTo>
                    <a:pt x="534287" y="833119"/>
                  </a:lnTo>
                  <a:lnTo>
                    <a:pt x="106673" y="833119"/>
                  </a:lnTo>
                  <a:lnTo>
                    <a:pt x="98643" y="834389"/>
                  </a:lnTo>
                  <a:close/>
                </a:path>
                <a:path w="1928495" h="840739">
                  <a:moveTo>
                    <a:pt x="669202" y="833119"/>
                  </a:moveTo>
                  <a:lnTo>
                    <a:pt x="619039" y="833119"/>
                  </a:lnTo>
                  <a:lnTo>
                    <a:pt x="611857" y="831849"/>
                  </a:lnTo>
                  <a:lnTo>
                    <a:pt x="604210" y="830579"/>
                  </a:lnTo>
                  <a:lnTo>
                    <a:pt x="682855" y="830579"/>
                  </a:lnTo>
                  <a:lnTo>
                    <a:pt x="678080" y="831849"/>
                  </a:lnTo>
                  <a:lnTo>
                    <a:pt x="669202" y="833119"/>
                  </a:lnTo>
                  <a:close/>
                </a:path>
                <a:path w="1928495" h="840739">
                  <a:moveTo>
                    <a:pt x="1881224" y="833119"/>
                  </a:moveTo>
                  <a:lnTo>
                    <a:pt x="807616" y="833119"/>
                  </a:lnTo>
                  <a:lnTo>
                    <a:pt x="792984" y="831849"/>
                  </a:lnTo>
                  <a:lnTo>
                    <a:pt x="770418" y="831849"/>
                  </a:lnTo>
                  <a:lnTo>
                    <a:pt x="762923" y="830579"/>
                  </a:lnTo>
                  <a:lnTo>
                    <a:pt x="1909171" y="830579"/>
                  </a:lnTo>
                  <a:lnTo>
                    <a:pt x="1907666" y="831849"/>
                  </a:lnTo>
                  <a:lnTo>
                    <a:pt x="1881224" y="833119"/>
                  </a:lnTo>
                  <a:close/>
                </a:path>
                <a:path w="1928495" h="840739">
                  <a:moveTo>
                    <a:pt x="482959" y="836929"/>
                  </a:moveTo>
                  <a:lnTo>
                    <a:pt x="439619" y="836929"/>
                  </a:lnTo>
                  <a:lnTo>
                    <a:pt x="436130" y="835659"/>
                  </a:lnTo>
                  <a:lnTo>
                    <a:pt x="431263" y="834389"/>
                  </a:lnTo>
                  <a:lnTo>
                    <a:pt x="269290" y="834389"/>
                  </a:lnTo>
                  <a:lnTo>
                    <a:pt x="250007" y="833119"/>
                  </a:lnTo>
                  <a:lnTo>
                    <a:pt x="516015" y="833119"/>
                  </a:lnTo>
                  <a:lnTo>
                    <a:pt x="510414" y="834389"/>
                  </a:lnTo>
                  <a:lnTo>
                    <a:pt x="503387" y="835659"/>
                  </a:lnTo>
                  <a:lnTo>
                    <a:pt x="489573" y="835659"/>
                  </a:lnTo>
                  <a:lnTo>
                    <a:pt x="482959" y="836929"/>
                  </a:lnTo>
                  <a:close/>
                </a:path>
                <a:path w="1928495" h="840739">
                  <a:moveTo>
                    <a:pt x="1841322" y="834389"/>
                  </a:moveTo>
                  <a:lnTo>
                    <a:pt x="854837" y="834389"/>
                  </a:lnTo>
                  <a:lnTo>
                    <a:pt x="848562" y="833119"/>
                  </a:lnTo>
                  <a:lnTo>
                    <a:pt x="1861204" y="833119"/>
                  </a:lnTo>
                  <a:lnTo>
                    <a:pt x="1841322" y="834389"/>
                  </a:lnTo>
                  <a:close/>
                </a:path>
                <a:path w="1928495" h="840739">
                  <a:moveTo>
                    <a:pt x="351562" y="835659"/>
                  </a:moveTo>
                  <a:lnTo>
                    <a:pt x="303052" y="835659"/>
                  </a:lnTo>
                  <a:lnTo>
                    <a:pt x="293141" y="834389"/>
                  </a:lnTo>
                  <a:lnTo>
                    <a:pt x="371533" y="834389"/>
                  </a:lnTo>
                  <a:lnTo>
                    <a:pt x="351562" y="835659"/>
                  </a:lnTo>
                  <a:close/>
                </a:path>
                <a:path w="1928495" h="840739">
                  <a:moveTo>
                    <a:pt x="410144" y="836929"/>
                  </a:moveTo>
                  <a:lnTo>
                    <a:pt x="402248" y="836929"/>
                  </a:lnTo>
                  <a:lnTo>
                    <a:pt x="397014" y="834389"/>
                  </a:lnTo>
                  <a:lnTo>
                    <a:pt x="416756" y="834389"/>
                  </a:lnTo>
                  <a:lnTo>
                    <a:pt x="412073" y="835659"/>
                  </a:lnTo>
                  <a:lnTo>
                    <a:pt x="410144" y="836929"/>
                  </a:lnTo>
                  <a:close/>
                </a:path>
                <a:path w="1928495" h="840739">
                  <a:moveTo>
                    <a:pt x="1027370" y="836929"/>
                  </a:moveTo>
                  <a:lnTo>
                    <a:pt x="867508" y="836929"/>
                  </a:lnTo>
                  <a:lnTo>
                    <a:pt x="865213" y="835659"/>
                  </a:lnTo>
                  <a:lnTo>
                    <a:pt x="863835" y="834389"/>
                  </a:lnTo>
                  <a:lnTo>
                    <a:pt x="1041511" y="834389"/>
                  </a:lnTo>
                  <a:lnTo>
                    <a:pt x="1033706" y="835659"/>
                  </a:lnTo>
                  <a:lnTo>
                    <a:pt x="1028472" y="835659"/>
                  </a:lnTo>
                  <a:lnTo>
                    <a:pt x="1027370" y="836929"/>
                  </a:lnTo>
                  <a:close/>
                </a:path>
                <a:path w="1928495" h="840739">
                  <a:moveTo>
                    <a:pt x="1503833" y="836929"/>
                  </a:moveTo>
                  <a:lnTo>
                    <a:pt x="1074016" y="836929"/>
                  </a:lnTo>
                  <a:lnTo>
                    <a:pt x="1068415" y="834389"/>
                  </a:lnTo>
                  <a:lnTo>
                    <a:pt x="1517882" y="834389"/>
                  </a:lnTo>
                  <a:lnTo>
                    <a:pt x="1511179" y="835659"/>
                  </a:lnTo>
                  <a:lnTo>
                    <a:pt x="1503833" y="836929"/>
                  </a:lnTo>
                  <a:close/>
                </a:path>
                <a:path w="1928495" h="840739">
                  <a:moveTo>
                    <a:pt x="1147841" y="839469"/>
                  </a:moveTo>
                  <a:lnTo>
                    <a:pt x="1134159" y="836929"/>
                  </a:lnTo>
                  <a:lnTo>
                    <a:pt x="1367019" y="836929"/>
                  </a:lnTo>
                  <a:lnTo>
                    <a:pt x="1358250" y="838199"/>
                  </a:lnTo>
                  <a:lnTo>
                    <a:pt x="1156104" y="838199"/>
                  </a:lnTo>
                  <a:lnTo>
                    <a:pt x="1147841" y="839469"/>
                  </a:lnTo>
                  <a:close/>
                </a:path>
                <a:path w="1928495" h="840739">
                  <a:moveTo>
                    <a:pt x="1331943" y="840739"/>
                  </a:moveTo>
                  <a:lnTo>
                    <a:pt x="1263536" y="840739"/>
                  </a:lnTo>
                  <a:lnTo>
                    <a:pt x="1257476" y="839469"/>
                  </a:lnTo>
                  <a:lnTo>
                    <a:pt x="1250773" y="838199"/>
                  </a:lnTo>
                  <a:lnTo>
                    <a:pt x="1358250" y="838199"/>
                  </a:lnTo>
                  <a:lnTo>
                    <a:pt x="1349481" y="839469"/>
                  </a:lnTo>
                  <a:lnTo>
                    <a:pt x="1340755" y="839469"/>
                  </a:lnTo>
                  <a:lnTo>
                    <a:pt x="1331943" y="840739"/>
                  </a:lnTo>
                  <a:close/>
                </a:path>
              </a:pathLst>
            </a:custGeom>
            <a:solidFill>
              <a:srgbClr val="B9AA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765463" y="7465180"/>
              <a:ext cx="682625" cy="683895"/>
            </a:xfrm>
            <a:custGeom>
              <a:avLst/>
              <a:gdLst/>
              <a:ahLst/>
              <a:cxnLst/>
              <a:rect l="l" t="t" r="r" b="b"/>
              <a:pathLst>
                <a:path w="682625" h="683895">
                  <a:moveTo>
                    <a:pt x="323277" y="683408"/>
                  </a:moveTo>
                  <a:lnTo>
                    <a:pt x="278285" y="678634"/>
                  </a:lnTo>
                  <a:lnTo>
                    <a:pt x="235585" y="669306"/>
                  </a:lnTo>
                  <a:lnTo>
                    <a:pt x="196073" y="656107"/>
                  </a:lnTo>
                  <a:lnTo>
                    <a:pt x="160645" y="639724"/>
                  </a:lnTo>
                  <a:lnTo>
                    <a:pt x="95829" y="591752"/>
                  </a:lnTo>
                  <a:lnTo>
                    <a:pt x="66667" y="558195"/>
                  </a:lnTo>
                  <a:lnTo>
                    <a:pt x="42741" y="520891"/>
                  </a:lnTo>
                  <a:lnTo>
                    <a:pt x="24082" y="480564"/>
                  </a:lnTo>
                  <a:lnTo>
                    <a:pt x="10718" y="437935"/>
                  </a:lnTo>
                  <a:lnTo>
                    <a:pt x="2681" y="393726"/>
                  </a:lnTo>
                  <a:lnTo>
                    <a:pt x="0" y="348659"/>
                  </a:lnTo>
                  <a:lnTo>
                    <a:pt x="2703" y="303456"/>
                  </a:lnTo>
                  <a:lnTo>
                    <a:pt x="10823" y="258839"/>
                  </a:lnTo>
                  <a:lnTo>
                    <a:pt x="24387" y="215531"/>
                  </a:lnTo>
                  <a:lnTo>
                    <a:pt x="43427" y="174252"/>
                  </a:lnTo>
                  <a:lnTo>
                    <a:pt x="70342" y="132517"/>
                  </a:lnTo>
                  <a:lnTo>
                    <a:pt x="102499" y="95856"/>
                  </a:lnTo>
                  <a:lnTo>
                    <a:pt x="139185" y="64627"/>
                  </a:lnTo>
                  <a:lnTo>
                    <a:pt x="179690" y="39187"/>
                  </a:lnTo>
                  <a:lnTo>
                    <a:pt x="223302" y="19893"/>
                  </a:lnTo>
                  <a:lnTo>
                    <a:pt x="269308" y="7103"/>
                  </a:lnTo>
                  <a:lnTo>
                    <a:pt x="323762" y="0"/>
                  </a:lnTo>
                  <a:lnTo>
                    <a:pt x="374763" y="619"/>
                  </a:lnTo>
                  <a:lnTo>
                    <a:pt x="422143" y="8053"/>
                  </a:lnTo>
                  <a:lnTo>
                    <a:pt x="465738" y="21392"/>
                  </a:lnTo>
                  <a:lnTo>
                    <a:pt x="505381" y="39728"/>
                  </a:lnTo>
                  <a:lnTo>
                    <a:pt x="540908" y="62151"/>
                  </a:lnTo>
                  <a:lnTo>
                    <a:pt x="572152" y="87754"/>
                  </a:lnTo>
                  <a:lnTo>
                    <a:pt x="598948" y="115626"/>
                  </a:lnTo>
                  <a:lnTo>
                    <a:pt x="625067" y="150361"/>
                  </a:lnTo>
                  <a:lnTo>
                    <a:pt x="647209" y="188924"/>
                  </a:lnTo>
                  <a:lnTo>
                    <a:pt x="664658" y="230857"/>
                  </a:lnTo>
                  <a:lnTo>
                    <a:pt x="676698" y="275700"/>
                  </a:lnTo>
                  <a:lnTo>
                    <a:pt x="682610" y="322993"/>
                  </a:lnTo>
                  <a:lnTo>
                    <a:pt x="681680" y="372277"/>
                  </a:lnTo>
                  <a:lnTo>
                    <a:pt x="673405" y="422683"/>
                  </a:lnTo>
                  <a:lnTo>
                    <a:pt x="658605" y="469685"/>
                  </a:lnTo>
                  <a:lnTo>
                    <a:pt x="638133" y="512847"/>
                  </a:lnTo>
                  <a:lnTo>
                    <a:pt x="612841" y="551736"/>
                  </a:lnTo>
                  <a:lnTo>
                    <a:pt x="583579" y="585919"/>
                  </a:lnTo>
                  <a:lnTo>
                    <a:pt x="551201" y="614961"/>
                  </a:lnTo>
                  <a:lnTo>
                    <a:pt x="508210" y="643243"/>
                  </a:lnTo>
                  <a:lnTo>
                    <a:pt x="463025" y="663544"/>
                  </a:lnTo>
                  <a:lnTo>
                    <a:pt x="416543" y="676548"/>
                  </a:lnTo>
                  <a:lnTo>
                    <a:pt x="369661" y="682941"/>
                  </a:lnTo>
                  <a:lnTo>
                    <a:pt x="323277" y="683408"/>
                  </a:lnTo>
                  <a:close/>
                </a:path>
              </a:pathLst>
            </a:custGeom>
            <a:solidFill>
              <a:srgbClr val="FFC60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339441" y="3624782"/>
            <a:ext cx="2081107" cy="2741507"/>
            <a:chOff x="11009162" y="5437173"/>
            <a:chExt cx="3121660" cy="4112260"/>
          </a:xfrm>
        </p:grpSpPr>
        <p:sp>
          <p:nvSpPr>
            <p:cNvPr id="18" name="object 18"/>
            <p:cNvSpPr/>
            <p:nvPr/>
          </p:nvSpPr>
          <p:spPr>
            <a:xfrm>
              <a:off x="11009162" y="6003228"/>
              <a:ext cx="3121660" cy="3545840"/>
            </a:xfrm>
            <a:custGeom>
              <a:avLst/>
              <a:gdLst/>
              <a:ahLst/>
              <a:cxnLst/>
              <a:rect l="l" t="t" r="r" b="b"/>
              <a:pathLst>
                <a:path w="3121659" h="3545840">
                  <a:moveTo>
                    <a:pt x="1525765" y="3545656"/>
                  </a:moveTo>
                  <a:lnTo>
                    <a:pt x="1508854" y="3545185"/>
                  </a:lnTo>
                  <a:lnTo>
                    <a:pt x="1492127" y="3543784"/>
                  </a:lnTo>
                  <a:lnTo>
                    <a:pt x="1458700" y="3539945"/>
                  </a:lnTo>
                  <a:lnTo>
                    <a:pt x="1440709" y="3538746"/>
                  </a:lnTo>
                  <a:lnTo>
                    <a:pt x="1422595" y="3538564"/>
                  </a:lnTo>
                  <a:lnTo>
                    <a:pt x="1386490" y="3539009"/>
                  </a:lnTo>
                  <a:lnTo>
                    <a:pt x="1295575" y="3538968"/>
                  </a:lnTo>
                  <a:lnTo>
                    <a:pt x="1279030" y="3539266"/>
                  </a:lnTo>
                  <a:lnTo>
                    <a:pt x="1262502" y="3540021"/>
                  </a:lnTo>
                  <a:lnTo>
                    <a:pt x="1228557" y="3543118"/>
                  </a:lnTo>
                  <a:lnTo>
                    <a:pt x="1211474" y="3544029"/>
                  </a:lnTo>
                  <a:lnTo>
                    <a:pt x="1194373" y="3543905"/>
                  </a:lnTo>
                  <a:lnTo>
                    <a:pt x="1176877" y="3542473"/>
                  </a:lnTo>
                  <a:lnTo>
                    <a:pt x="1141394" y="3539215"/>
                  </a:lnTo>
                  <a:lnTo>
                    <a:pt x="1105989" y="3537616"/>
                  </a:lnTo>
                  <a:lnTo>
                    <a:pt x="1070532" y="3537298"/>
                  </a:lnTo>
                  <a:lnTo>
                    <a:pt x="1034890" y="3537885"/>
                  </a:lnTo>
                  <a:lnTo>
                    <a:pt x="999742" y="3538081"/>
                  </a:lnTo>
                  <a:lnTo>
                    <a:pt x="964365" y="3537768"/>
                  </a:lnTo>
                  <a:lnTo>
                    <a:pt x="929058" y="3538333"/>
                  </a:lnTo>
                  <a:lnTo>
                    <a:pt x="894120" y="3541162"/>
                  </a:lnTo>
                  <a:lnTo>
                    <a:pt x="860135" y="3544358"/>
                  </a:lnTo>
                  <a:lnTo>
                    <a:pt x="826178" y="3545668"/>
                  </a:lnTo>
                  <a:lnTo>
                    <a:pt x="792167" y="3545731"/>
                  </a:lnTo>
                  <a:lnTo>
                    <a:pt x="758025" y="3545188"/>
                  </a:lnTo>
                  <a:lnTo>
                    <a:pt x="722571" y="3544939"/>
                  </a:lnTo>
                  <a:lnTo>
                    <a:pt x="687090" y="3545024"/>
                  </a:lnTo>
                  <a:lnTo>
                    <a:pt x="651627" y="3544582"/>
                  </a:lnTo>
                  <a:lnTo>
                    <a:pt x="616226" y="3542753"/>
                  </a:lnTo>
                  <a:lnTo>
                    <a:pt x="586876" y="3540733"/>
                  </a:lnTo>
                  <a:lnTo>
                    <a:pt x="543408" y="3538388"/>
                  </a:lnTo>
                  <a:lnTo>
                    <a:pt x="494188" y="3536447"/>
                  </a:lnTo>
                  <a:lnTo>
                    <a:pt x="447581" y="3535638"/>
                  </a:lnTo>
                  <a:lnTo>
                    <a:pt x="404046" y="3535098"/>
                  </a:lnTo>
                  <a:lnTo>
                    <a:pt x="352619" y="3534198"/>
                  </a:lnTo>
                  <a:lnTo>
                    <a:pt x="304314" y="3534018"/>
                  </a:lnTo>
                  <a:lnTo>
                    <a:pt x="240152" y="3537007"/>
                  </a:lnTo>
                  <a:lnTo>
                    <a:pt x="194638" y="3537253"/>
                  </a:lnTo>
                  <a:lnTo>
                    <a:pt x="150633" y="3536691"/>
                  </a:lnTo>
                  <a:lnTo>
                    <a:pt x="124697" y="3535638"/>
                  </a:lnTo>
                  <a:lnTo>
                    <a:pt x="109230" y="3534560"/>
                  </a:lnTo>
                  <a:lnTo>
                    <a:pt x="50710" y="3531518"/>
                  </a:lnTo>
                  <a:lnTo>
                    <a:pt x="43976" y="3375727"/>
                  </a:lnTo>
                  <a:lnTo>
                    <a:pt x="43700" y="3364915"/>
                  </a:lnTo>
                  <a:lnTo>
                    <a:pt x="43800" y="3354111"/>
                  </a:lnTo>
                  <a:lnTo>
                    <a:pt x="44199" y="3343326"/>
                  </a:lnTo>
                  <a:lnTo>
                    <a:pt x="46335" y="3304644"/>
                  </a:lnTo>
                  <a:lnTo>
                    <a:pt x="50079" y="3261494"/>
                  </a:lnTo>
                  <a:lnTo>
                    <a:pt x="56042" y="3197091"/>
                  </a:lnTo>
                  <a:lnTo>
                    <a:pt x="56977" y="3184827"/>
                  </a:lnTo>
                  <a:lnTo>
                    <a:pt x="57538" y="3163574"/>
                  </a:lnTo>
                  <a:lnTo>
                    <a:pt x="53760" y="3136983"/>
                  </a:lnTo>
                  <a:lnTo>
                    <a:pt x="51447" y="3108768"/>
                  </a:lnTo>
                  <a:lnTo>
                    <a:pt x="50449" y="3080431"/>
                  </a:lnTo>
                  <a:lnTo>
                    <a:pt x="50617" y="3053471"/>
                  </a:lnTo>
                  <a:lnTo>
                    <a:pt x="48128" y="3034132"/>
                  </a:lnTo>
                  <a:lnTo>
                    <a:pt x="47121" y="3014758"/>
                  </a:lnTo>
                  <a:lnTo>
                    <a:pt x="47815" y="2995383"/>
                  </a:lnTo>
                  <a:lnTo>
                    <a:pt x="50617" y="2974921"/>
                  </a:lnTo>
                  <a:lnTo>
                    <a:pt x="50615" y="2942621"/>
                  </a:lnTo>
                  <a:lnTo>
                    <a:pt x="51365" y="2845438"/>
                  </a:lnTo>
                  <a:lnTo>
                    <a:pt x="50991" y="2836262"/>
                  </a:lnTo>
                  <a:lnTo>
                    <a:pt x="51084" y="2827930"/>
                  </a:lnTo>
                  <a:lnTo>
                    <a:pt x="51552" y="2813699"/>
                  </a:lnTo>
                  <a:lnTo>
                    <a:pt x="51833" y="2812575"/>
                  </a:lnTo>
                  <a:lnTo>
                    <a:pt x="53701" y="2788850"/>
                  </a:lnTo>
                  <a:lnTo>
                    <a:pt x="56229" y="2762205"/>
                  </a:lnTo>
                  <a:lnTo>
                    <a:pt x="56322" y="2745446"/>
                  </a:lnTo>
                  <a:lnTo>
                    <a:pt x="57427" y="2704104"/>
                  </a:lnTo>
                  <a:lnTo>
                    <a:pt x="62689" y="2621594"/>
                  </a:lnTo>
                  <a:lnTo>
                    <a:pt x="63899" y="2580199"/>
                  </a:lnTo>
                  <a:lnTo>
                    <a:pt x="63763" y="2530820"/>
                  </a:lnTo>
                  <a:lnTo>
                    <a:pt x="62698" y="2382519"/>
                  </a:lnTo>
                  <a:lnTo>
                    <a:pt x="62729" y="2333090"/>
                  </a:lnTo>
                  <a:lnTo>
                    <a:pt x="63256" y="2283695"/>
                  </a:lnTo>
                  <a:lnTo>
                    <a:pt x="64460" y="2234350"/>
                  </a:lnTo>
                  <a:lnTo>
                    <a:pt x="68482" y="2187163"/>
                  </a:lnTo>
                  <a:lnTo>
                    <a:pt x="67921" y="2146062"/>
                  </a:lnTo>
                  <a:lnTo>
                    <a:pt x="64399" y="2101479"/>
                  </a:lnTo>
                  <a:lnTo>
                    <a:pt x="62613" y="2056791"/>
                  </a:lnTo>
                  <a:lnTo>
                    <a:pt x="62054" y="2012032"/>
                  </a:lnTo>
                  <a:lnTo>
                    <a:pt x="62215" y="1967239"/>
                  </a:lnTo>
                  <a:lnTo>
                    <a:pt x="60754" y="1938122"/>
                  </a:lnTo>
                  <a:lnTo>
                    <a:pt x="59596" y="1901608"/>
                  </a:lnTo>
                  <a:lnTo>
                    <a:pt x="59503" y="1886815"/>
                  </a:lnTo>
                  <a:lnTo>
                    <a:pt x="56322" y="1880074"/>
                  </a:lnTo>
                  <a:lnTo>
                    <a:pt x="53610" y="1873052"/>
                  </a:lnTo>
                  <a:lnTo>
                    <a:pt x="51739" y="1865563"/>
                  </a:lnTo>
                  <a:lnTo>
                    <a:pt x="48309" y="1845631"/>
                  </a:lnTo>
                  <a:lnTo>
                    <a:pt x="47378" y="1825269"/>
                  </a:lnTo>
                  <a:lnTo>
                    <a:pt x="48254" y="1804854"/>
                  </a:lnTo>
                  <a:lnTo>
                    <a:pt x="50243" y="1784765"/>
                  </a:lnTo>
                  <a:lnTo>
                    <a:pt x="52957" y="1764726"/>
                  </a:lnTo>
                  <a:lnTo>
                    <a:pt x="59332" y="1724754"/>
                  </a:lnTo>
                  <a:lnTo>
                    <a:pt x="62589" y="1702281"/>
                  </a:lnTo>
                  <a:lnTo>
                    <a:pt x="63455" y="1679027"/>
                  </a:lnTo>
                  <a:lnTo>
                    <a:pt x="65208" y="1649571"/>
                  </a:lnTo>
                  <a:lnTo>
                    <a:pt x="64554" y="1621390"/>
                  </a:lnTo>
                  <a:lnTo>
                    <a:pt x="64557" y="1601420"/>
                  </a:lnTo>
                  <a:lnTo>
                    <a:pt x="66000" y="1561445"/>
                  </a:lnTo>
                  <a:lnTo>
                    <a:pt x="65582" y="1541528"/>
                  </a:lnTo>
                  <a:lnTo>
                    <a:pt x="62741" y="1521854"/>
                  </a:lnTo>
                  <a:lnTo>
                    <a:pt x="57375" y="1502381"/>
                  </a:lnTo>
                  <a:lnTo>
                    <a:pt x="50640" y="1483242"/>
                  </a:lnTo>
                  <a:lnTo>
                    <a:pt x="43695" y="1464569"/>
                  </a:lnTo>
                  <a:lnTo>
                    <a:pt x="37326" y="1446884"/>
                  </a:lnTo>
                  <a:lnTo>
                    <a:pt x="31536" y="1428909"/>
                  </a:lnTo>
                  <a:lnTo>
                    <a:pt x="27359" y="1410601"/>
                  </a:lnTo>
                  <a:lnTo>
                    <a:pt x="25830" y="1391916"/>
                  </a:lnTo>
                  <a:lnTo>
                    <a:pt x="24702" y="1372534"/>
                  </a:lnTo>
                  <a:lnTo>
                    <a:pt x="19148" y="1334473"/>
                  </a:lnTo>
                  <a:lnTo>
                    <a:pt x="17599" y="1315144"/>
                  </a:lnTo>
                  <a:lnTo>
                    <a:pt x="17426" y="1294779"/>
                  </a:lnTo>
                  <a:lnTo>
                    <a:pt x="17762" y="1274265"/>
                  </a:lnTo>
                  <a:lnTo>
                    <a:pt x="20873" y="1233597"/>
                  </a:lnTo>
                  <a:lnTo>
                    <a:pt x="28367" y="1192028"/>
                  </a:lnTo>
                  <a:lnTo>
                    <a:pt x="37335" y="1150739"/>
                  </a:lnTo>
                  <a:lnTo>
                    <a:pt x="40842" y="1129694"/>
                  </a:lnTo>
                  <a:lnTo>
                    <a:pt x="42736" y="1108631"/>
                  </a:lnTo>
                  <a:lnTo>
                    <a:pt x="43122" y="1087463"/>
                  </a:lnTo>
                  <a:lnTo>
                    <a:pt x="42105" y="1066102"/>
                  </a:lnTo>
                  <a:lnTo>
                    <a:pt x="39815" y="1046349"/>
                  </a:lnTo>
                  <a:lnTo>
                    <a:pt x="33516" y="1007159"/>
                  </a:lnTo>
                  <a:lnTo>
                    <a:pt x="31068" y="987458"/>
                  </a:lnTo>
                  <a:lnTo>
                    <a:pt x="30116" y="968189"/>
                  </a:lnTo>
                  <a:lnTo>
                    <a:pt x="30401" y="948885"/>
                  </a:lnTo>
                  <a:lnTo>
                    <a:pt x="32471" y="910311"/>
                  </a:lnTo>
                  <a:lnTo>
                    <a:pt x="33180" y="890299"/>
                  </a:lnTo>
                  <a:lnTo>
                    <a:pt x="33371" y="870287"/>
                  </a:lnTo>
                  <a:lnTo>
                    <a:pt x="33219" y="830262"/>
                  </a:lnTo>
                  <a:lnTo>
                    <a:pt x="33620" y="809990"/>
                  </a:lnTo>
                  <a:lnTo>
                    <a:pt x="34248" y="789418"/>
                  </a:lnTo>
                  <a:lnTo>
                    <a:pt x="34245" y="768882"/>
                  </a:lnTo>
                  <a:lnTo>
                    <a:pt x="32752" y="748715"/>
                  </a:lnTo>
                  <a:lnTo>
                    <a:pt x="30789" y="739467"/>
                  </a:lnTo>
                  <a:lnTo>
                    <a:pt x="27853" y="730622"/>
                  </a:lnTo>
                  <a:lnTo>
                    <a:pt x="24583" y="721883"/>
                  </a:lnTo>
                  <a:lnTo>
                    <a:pt x="21621" y="712950"/>
                  </a:lnTo>
                  <a:lnTo>
                    <a:pt x="16026" y="662659"/>
                  </a:lnTo>
                  <a:lnTo>
                    <a:pt x="16500" y="644370"/>
                  </a:lnTo>
                  <a:lnTo>
                    <a:pt x="17359" y="626082"/>
                  </a:lnTo>
                  <a:lnTo>
                    <a:pt x="17973" y="607810"/>
                  </a:lnTo>
                  <a:lnTo>
                    <a:pt x="17665" y="586651"/>
                  </a:lnTo>
                  <a:lnTo>
                    <a:pt x="16348" y="565562"/>
                  </a:lnTo>
                  <a:lnTo>
                    <a:pt x="12548" y="523454"/>
                  </a:lnTo>
                  <a:lnTo>
                    <a:pt x="9461" y="485326"/>
                  </a:lnTo>
                  <a:lnTo>
                    <a:pt x="7576" y="466340"/>
                  </a:lnTo>
                  <a:lnTo>
                    <a:pt x="4971" y="447338"/>
                  </a:lnTo>
                  <a:lnTo>
                    <a:pt x="2391" y="430493"/>
                  </a:lnTo>
                  <a:lnTo>
                    <a:pt x="529" y="413551"/>
                  </a:lnTo>
                  <a:lnTo>
                    <a:pt x="4478" y="366417"/>
                  </a:lnTo>
                  <a:lnTo>
                    <a:pt x="19657" y="329183"/>
                  </a:lnTo>
                  <a:lnTo>
                    <a:pt x="19972" y="279820"/>
                  </a:lnTo>
                  <a:lnTo>
                    <a:pt x="20316" y="263055"/>
                  </a:lnTo>
                  <a:lnTo>
                    <a:pt x="20966" y="246326"/>
                  </a:lnTo>
                  <a:lnTo>
                    <a:pt x="21060" y="230597"/>
                  </a:lnTo>
                  <a:lnTo>
                    <a:pt x="20950" y="221697"/>
                  </a:lnTo>
                  <a:lnTo>
                    <a:pt x="20533" y="212832"/>
                  </a:lnTo>
                  <a:lnTo>
                    <a:pt x="19095" y="195207"/>
                  </a:lnTo>
                  <a:lnTo>
                    <a:pt x="16570" y="189777"/>
                  </a:lnTo>
                  <a:lnTo>
                    <a:pt x="14512" y="183972"/>
                  </a:lnTo>
                  <a:lnTo>
                    <a:pt x="13483" y="177699"/>
                  </a:lnTo>
                  <a:lnTo>
                    <a:pt x="12491" y="168604"/>
                  </a:lnTo>
                  <a:lnTo>
                    <a:pt x="12489" y="159571"/>
                  </a:lnTo>
                  <a:lnTo>
                    <a:pt x="13312" y="150590"/>
                  </a:lnTo>
                  <a:lnTo>
                    <a:pt x="14793" y="141654"/>
                  </a:lnTo>
                  <a:lnTo>
                    <a:pt x="14670" y="125854"/>
                  </a:lnTo>
                  <a:lnTo>
                    <a:pt x="16009" y="26402"/>
                  </a:lnTo>
                  <a:lnTo>
                    <a:pt x="48910" y="27045"/>
                  </a:lnTo>
                  <a:lnTo>
                    <a:pt x="76067" y="28100"/>
                  </a:lnTo>
                  <a:lnTo>
                    <a:pt x="97946" y="29866"/>
                  </a:lnTo>
                  <a:lnTo>
                    <a:pt x="115282" y="30640"/>
                  </a:lnTo>
                  <a:lnTo>
                    <a:pt x="142422" y="30580"/>
                  </a:lnTo>
                  <a:lnTo>
                    <a:pt x="170895" y="29905"/>
                  </a:lnTo>
                  <a:lnTo>
                    <a:pt x="192229" y="28836"/>
                  </a:lnTo>
                  <a:lnTo>
                    <a:pt x="197093" y="28461"/>
                  </a:lnTo>
                  <a:lnTo>
                    <a:pt x="190359" y="31270"/>
                  </a:lnTo>
                  <a:lnTo>
                    <a:pt x="196906" y="30896"/>
                  </a:lnTo>
                  <a:lnTo>
                    <a:pt x="216803" y="30245"/>
                  </a:lnTo>
                  <a:lnTo>
                    <a:pt x="236752" y="30182"/>
                  </a:lnTo>
                  <a:lnTo>
                    <a:pt x="277440" y="30521"/>
                  </a:lnTo>
                  <a:lnTo>
                    <a:pt x="286139" y="29772"/>
                  </a:lnTo>
                  <a:lnTo>
                    <a:pt x="290348" y="29679"/>
                  </a:lnTo>
                  <a:lnTo>
                    <a:pt x="300365" y="28897"/>
                  </a:lnTo>
                  <a:lnTo>
                    <a:pt x="320747" y="28485"/>
                  </a:lnTo>
                  <a:lnTo>
                    <a:pt x="344777" y="28388"/>
                  </a:lnTo>
                  <a:lnTo>
                    <a:pt x="365738" y="28555"/>
                  </a:lnTo>
                  <a:lnTo>
                    <a:pt x="397898" y="27923"/>
                  </a:lnTo>
                  <a:lnTo>
                    <a:pt x="444483" y="26168"/>
                  </a:lnTo>
                  <a:lnTo>
                    <a:pt x="508847" y="23499"/>
                  </a:lnTo>
                  <a:lnTo>
                    <a:pt x="545279" y="23417"/>
                  </a:lnTo>
                  <a:lnTo>
                    <a:pt x="588820" y="22657"/>
                  </a:lnTo>
                  <a:lnTo>
                    <a:pt x="596022" y="22657"/>
                  </a:lnTo>
                  <a:lnTo>
                    <a:pt x="603131" y="23312"/>
                  </a:lnTo>
                  <a:lnTo>
                    <a:pt x="633351" y="23132"/>
                  </a:lnTo>
                  <a:lnTo>
                    <a:pt x="663625" y="23347"/>
                  </a:lnTo>
                  <a:lnTo>
                    <a:pt x="693863" y="23194"/>
                  </a:lnTo>
                  <a:lnTo>
                    <a:pt x="723979" y="21908"/>
                  </a:lnTo>
                  <a:lnTo>
                    <a:pt x="765390" y="17431"/>
                  </a:lnTo>
                  <a:lnTo>
                    <a:pt x="806582" y="11234"/>
                  </a:lnTo>
                  <a:lnTo>
                    <a:pt x="847792" y="5319"/>
                  </a:lnTo>
                  <a:lnTo>
                    <a:pt x="889256" y="1685"/>
                  </a:lnTo>
                  <a:lnTo>
                    <a:pt x="909348" y="987"/>
                  </a:lnTo>
                  <a:lnTo>
                    <a:pt x="949604" y="223"/>
                  </a:lnTo>
                  <a:lnTo>
                    <a:pt x="969696" y="0"/>
                  </a:lnTo>
                  <a:lnTo>
                    <a:pt x="989549" y="687"/>
                  </a:lnTo>
                  <a:lnTo>
                    <a:pt x="1009121" y="2761"/>
                  </a:lnTo>
                  <a:lnTo>
                    <a:pt x="1048266" y="8613"/>
                  </a:lnTo>
                  <a:lnTo>
                    <a:pt x="1085546" y="13938"/>
                  </a:lnTo>
                  <a:lnTo>
                    <a:pt x="1197455" y="29210"/>
                  </a:lnTo>
                  <a:lnTo>
                    <a:pt x="1233101" y="29184"/>
                  </a:lnTo>
                  <a:lnTo>
                    <a:pt x="1244971" y="29023"/>
                  </a:lnTo>
                  <a:lnTo>
                    <a:pt x="1264413" y="27941"/>
                  </a:lnTo>
                  <a:lnTo>
                    <a:pt x="1303122" y="24020"/>
                  </a:lnTo>
                  <a:lnTo>
                    <a:pt x="1322512" y="22937"/>
                  </a:lnTo>
                  <a:lnTo>
                    <a:pt x="1361263" y="22354"/>
                  </a:lnTo>
                  <a:lnTo>
                    <a:pt x="1400181" y="22551"/>
                  </a:lnTo>
                  <a:lnTo>
                    <a:pt x="1439012" y="24346"/>
                  </a:lnTo>
                  <a:lnTo>
                    <a:pt x="1477500" y="28555"/>
                  </a:lnTo>
                  <a:lnTo>
                    <a:pt x="1496063" y="31608"/>
                  </a:lnTo>
                  <a:lnTo>
                    <a:pt x="1514529" y="34933"/>
                  </a:lnTo>
                  <a:lnTo>
                    <a:pt x="1533047" y="37995"/>
                  </a:lnTo>
                  <a:lnTo>
                    <a:pt x="1551767" y="40258"/>
                  </a:lnTo>
                  <a:lnTo>
                    <a:pt x="1570444" y="41626"/>
                  </a:lnTo>
                  <a:lnTo>
                    <a:pt x="1589147" y="42353"/>
                  </a:lnTo>
                  <a:lnTo>
                    <a:pt x="1607867" y="42430"/>
                  </a:lnTo>
                  <a:lnTo>
                    <a:pt x="1626596" y="41850"/>
                  </a:lnTo>
                  <a:lnTo>
                    <a:pt x="1644847" y="40508"/>
                  </a:lnTo>
                  <a:lnTo>
                    <a:pt x="1681209" y="36596"/>
                  </a:lnTo>
                  <a:lnTo>
                    <a:pt x="1699460" y="35202"/>
                  </a:lnTo>
                  <a:lnTo>
                    <a:pt x="1717569" y="34608"/>
                  </a:lnTo>
                  <a:lnTo>
                    <a:pt x="1735600" y="34243"/>
                  </a:lnTo>
                  <a:lnTo>
                    <a:pt x="1753612" y="33491"/>
                  </a:lnTo>
                  <a:lnTo>
                    <a:pt x="1771669" y="31738"/>
                  </a:lnTo>
                  <a:lnTo>
                    <a:pt x="1809253" y="28397"/>
                  </a:lnTo>
                  <a:lnTo>
                    <a:pt x="1847012" y="27619"/>
                  </a:lnTo>
                  <a:lnTo>
                    <a:pt x="1922635" y="28555"/>
                  </a:lnTo>
                  <a:lnTo>
                    <a:pt x="2079868" y="28461"/>
                  </a:lnTo>
                  <a:lnTo>
                    <a:pt x="2100152" y="28008"/>
                  </a:lnTo>
                  <a:lnTo>
                    <a:pt x="2120358" y="26870"/>
                  </a:lnTo>
                  <a:lnTo>
                    <a:pt x="2160777" y="23874"/>
                  </a:lnTo>
                  <a:lnTo>
                    <a:pt x="2180363" y="22880"/>
                  </a:lnTo>
                  <a:lnTo>
                    <a:pt x="2199968" y="22528"/>
                  </a:lnTo>
                  <a:lnTo>
                    <a:pt x="2317916" y="22657"/>
                  </a:lnTo>
                  <a:lnTo>
                    <a:pt x="2355471" y="22387"/>
                  </a:lnTo>
                  <a:lnTo>
                    <a:pt x="2374160" y="23275"/>
                  </a:lnTo>
                  <a:lnTo>
                    <a:pt x="2411351" y="28273"/>
                  </a:lnTo>
                  <a:lnTo>
                    <a:pt x="2430264" y="28871"/>
                  </a:lnTo>
                  <a:lnTo>
                    <a:pt x="2468134" y="28180"/>
                  </a:lnTo>
                  <a:lnTo>
                    <a:pt x="2586487" y="27973"/>
                  </a:lnTo>
                  <a:lnTo>
                    <a:pt x="2662990" y="27218"/>
                  </a:lnTo>
                  <a:lnTo>
                    <a:pt x="2701225" y="26682"/>
                  </a:lnTo>
                  <a:lnTo>
                    <a:pt x="2712114" y="27134"/>
                  </a:lnTo>
                  <a:lnTo>
                    <a:pt x="2722819" y="28473"/>
                  </a:lnTo>
                  <a:lnTo>
                    <a:pt x="2744064" y="32019"/>
                  </a:lnTo>
                  <a:lnTo>
                    <a:pt x="2755569" y="30989"/>
                  </a:lnTo>
                  <a:lnTo>
                    <a:pt x="2767338" y="30685"/>
                  </a:lnTo>
                  <a:lnTo>
                    <a:pt x="2779081" y="31013"/>
                  </a:lnTo>
                  <a:lnTo>
                    <a:pt x="2802523" y="32581"/>
                  </a:lnTo>
                  <a:lnTo>
                    <a:pt x="2820365" y="29468"/>
                  </a:lnTo>
                  <a:lnTo>
                    <a:pt x="2828807" y="28169"/>
                  </a:lnTo>
                  <a:lnTo>
                    <a:pt x="2837318" y="27431"/>
                  </a:lnTo>
                  <a:lnTo>
                    <a:pt x="2844240" y="27151"/>
                  </a:lnTo>
                  <a:lnTo>
                    <a:pt x="2851442" y="27619"/>
                  </a:lnTo>
                  <a:lnTo>
                    <a:pt x="2858738" y="28555"/>
                  </a:lnTo>
                  <a:lnTo>
                    <a:pt x="2863789" y="27431"/>
                  </a:lnTo>
                  <a:lnTo>
                    <a:pt x="2871929" y="26274"/>
                  </a:lnTo>
                  <a:lnTo>
                    <a:pt x="2880087" y="25828"/>
                  </a:lnTo>
                  <a:lnTo>
                    <a:pt x="2896526" y="25840"/>
                  </a:lnTo>
                  <a:lnTo>
                    <a:pt x="2912182" y="25218"/>
                  </a:lnTo>
                  <a:lnTo>
                    <a:pt x="2927907" y="24237"/>
                  </a:lnTo>
                  <a:lnTo>
                    <a:pt x="2943563" y="24431"/>
                  </a:lnTo>
                  <a:lnTo>
                    <a:pt x="2960037" y="27619"/>
                  </a:lnTo>
                  <a:lnTo>
                    <a:pt x="2962094" y="28555"/>
                  </a:lnTo>
                  <a:lnTo>
                    <a:pt x="3046276" y="27712"/>
                  </a:lnTo>
                  <a:lnTo>
                    <a:pt x="3050392" y="29491"/>
                  </a:lnTo>
                  <a:lnTo>
                    <a:pt x="3053385" y="32300"/>
                  </a:lnTo>
                  <a:lnTo>
                    <a:pt x="3061270" y="26876"/>
                  </a:lnTo>
                  <a:lnTo>
                    <a:pt x="3070864" y="26612"/>
                  </a:lnTo>
                  <a:lnTo>
                    <a:pt x="3078968" y="31510"/>
                  </a:lnTo>
                  <a:lnTo>
                    <a:pt x="3082381" y="41569"/>
                  </a:lnTo>
                  <a:lnTo>
                    <a:pt x="3082021" y="51265"/>
                  </a:lnTo>
                  <a:lnTo>
                    <a:pt x="3081048" y="60855"/>
                  </a:lnTo>
                  <a:lnTo>
                    <a:pt x="3079619" y="70376"/>
                  </a:lnTo>
                  <a:lnTo>
                    <a:pt x="3077891" y="79861"/>
                  </a:lnTo>
                  <a:lnTo>
                    <a:pt x="3080943" y="110207"/>
                  </a:lnTo>
                  <a:lnTo>
                    <a:pt x="3082166" y="125402"/>
                  </a:lnTo>
                  <a:lnTo>
                    <a:pt x="3082942" y="140624"/>
                  </a:lnTo>
                  <a:lnTo>
                    <a:pt x="3083658" y="180699"/>
                  </a:lnTo>
                  <a:lnTo>
                    <a:pt x="3083410" y="220661"/>
                  </a:lnTo>
                  <a:lnTo>
                    <a:pt x="3082179" y="260605"/>
                  </a:lnTo>
                  <a:lnTo>
                    <a:pt x="3079949" y="300628"/>
                  </a:lnTo>
                  <a:lnTo>
                    <a:pt x="3078568" y="319985"/>
                  </a:lnTo>
                  <a:lnTo>
                    <a:pt x="3077529" y="339482"/>
                  </a:lnTo>
                  <a:lnTo>
                    <a:pt x="3077489" y="358979"/>
                  </a:lnTo>
                  <a:lnTo>
                    <a:pt x="3079107" y="378336"/>
                  </a:lnTo>
                  <a:lnTo>
                    <a:pt x="3080710" y="387535"/>
                  </a:lnTo>
                  <a:lnTo>
                    <a:pt x="3084513" y="405827"/>
                  </a:lnTo>
                  <a:lnTo>
                    <a:pt x="3085748" y="415131"/>
                  </a:lnTo>
                  <a:lnTo>
                    <a:pt x="3086132" y="423952"/>
                  </a:lnTo>
                  <a:lnTo>
                    <a:pt x="3085938" y="469916"/>
                  </a:lnTo>
                  <a:lnTo>
                    <a:pt x="3086224" y="508741"/>
                  </a:lnTo>
                  <a:lnTo>
                    <a:pt x="3086122" y="528136"/>
                  </a:lnTo>
                  <a:lnTo>
                    <a:pt x="3085090" y="547064"/>
                  </a:lnTo>
                  <a:lnTo>
                    <a:pt x="3081413" y="584710"/>
                  </a:lnTo>
                  <a:lnTo>
                    <a:pt x="3080697" y="603691"/>
                  </a:lnTo>
                  <a:lnTo>
                    <a:pt x="3080416" y="680182"/>
                  </a:lnTo>
                  <a:lnTo>
                    <a:pt x="3081478" y="698309"/>
                  </a:lnTo>
                  <a:lnTo>
                    <a:pt x="3086230" y="734176"/>
                  </a:lnTo>
                  <a:lnTo>
                    <a:pt x="3086870" y="752460"/>
                  </a:lnTo>
                  <a:lnTo>
                    <a:pt x="3086075" y="771794"/>
                  </a:lnTo>
                  <a:lnTo>
                    <a:pt x="3086239" y="781478"/>
                  </a:lnTo>
                  <a:lnTo>
                    <a:pt x="3087245" y="791127"/>
                  </a:lnTo>
                  <a:lnTo>
                    <a:pt x="3088786" y="798976"/>
                  </a:lnTo>
                  <a:lnTo>
                    <a:pt x="3094166" y="822398"/>
                  </a:lnTo>
                  <a:lnTo>
                    <a:pt x="3096958" y="841262"/>
                  </a:lnTo>
                  <a:lnTo>
                    <a:pt x="3098188" y="860117"/>
                  </a:lnTo>
                  <a:lnTo>
                    <a:pt x="3098507" y="879025"/>
                  </a:lnTo>
                  <a:lnTo>
                    <a:pt x="3098562" y="898046"/>
                  </a:lnTo>
                  <a:lnTo>
                    <a:pt x="3099708" y="976410"/>
                  </a:lnTo>
                  <a:lnTo>
                    <a:pt x="3099825" y="1015618"/>
                  </a:lnTo>
                  <a:lnTo>
                    <a:pt x="3098749" y="1054774"/>
                  </a:lnTo>
                  <a:lnTo>
                    <a:pt x="3094914" y="1093663"/>
                  </a:lnTo>
                  <a:lnTo>
                    <a:pt x="3092409" y="1113033"/>
                  </a:lnTo>
                  <a:lnTo>
                    <a:pt x="3090238" y="1132482"/>
                  </a:lnTo>
                  <a:lnTo>
                    <a:pt x="3088820" y="1152315"/>
                  </a:lnTo>
                  <a:lnTo>
                    <a:pt x="3088086" y="1172191"/>
                  </a:lnTo>
                  <a:lnTo>
                    <a:pt x="3087844" y="1192085"/>
                  </a:lnTo>
                  <a:lnTo>
                    <a:pt x="3087996" y="1230757"/>
                  </a:lnTo>
                  <a:lnTo>
                    <a:pt x="3088250" y="1249501"/>
                  </a:lnTo>
                  <a:lnTo>
                    <a:pt x="3089030" y="1268228"/>
                  </a:lnTo>
                  <a:lnTo>
                    <a:pt x="3091627" y="1296343"/>
                  </a:lnTo>
                  <a:lnTo>
                    <a:pt x="3093086" y="1315138"/>
                  </a:lnTo>
                  <a:lnTo>
                    <a:pt x="3094166" y="1324413"/>
                  </a:lnTo>
                  <a:lnTo>
                    <a:pt x="3095586" y="1332121"/>
                  </a:lnTo>
                  <a:lnTo>
                    <a:pt x="3098954" y="1347361"/>
                  </a:lnTo>
                  <a:lnTo>
                    <a:pt x="3100059" y="1355122"/>
                  </a:lnTo>
                  <a:lnTo>
                    <a:pt x="3101041" y="1374414"/>
                  </a:lnTo>
                  <a:lnTo>
                    <a:pt x="3100830" y="1393952"/>
                  </a:lnTo>
                  <a:lnTo>
                    <a:pt x="3100164" y="1413526"/>
                  </a:lnTo>
                  <a:lnTo>
                    <a:pt x="3099778" y="1432924"/>
                  </a:lnTo>
                  <a:lnTo>
                    <a:pt x="3099936" y="1635815"/>
                  </a:lnTo>
                  <a:lnTo>
                    <a:pt x="3099778" y="1675786"/>
                  </a:lnTo>
                  <a:lnTo>
                    <a:pt x="3098738" y="1712861"/>
                  </a:lnTo>
                  <a:lnTo>
                    <a:pt x="3099160" y="1731372"/>
                  </a:lnTo>
                  <a:lnTo>
                    <a:pt x="3101555" y="1749655"/>
                  </a:lnTo>
                  <a:lnTo>
                    <a:pt x="3104369" y="1768503"/>
                  </a:lnTo>
                  <a:lnTo>
                    <a:pt x="3105542" y="1787246"/>
                  </a:lnTo>
                  <a:lnTo>
                    <a:pt x="3105751" y="1806058"/>
                  </a:lnTo>
                  <a:lnTo>
                    <a:pt x="3105671" y="1983062"/>
                  </a:lnTo>
                  <a:lnTo>
                    <a:pt x="3104817" y="2062643"/>
                  </a:lnTo>
                  <a:lnTo>
                    <a:pt x="3105474" y="2102450"/>
                  </a:lnTo>
                  <a:lnTo>
                    <a:pt x="3108383" y="2141943"/>
                  </a:lnTo>
                  <a:lnTo>
                    <a:pt x="3113464" y="2185987"/>
                  </a:lnTo>
                  <a:lnTo>
                    <a:pt x="3115258" y="2194068"/>
                  </a:lnTo>
                  <a:lnTo>
                    <a:pt x="3116843" y="2202184"/>
                  </a:lnTo>
                  <a:lnTo>
                    <a:pt x="3117831" y="2210475"/>
                  </a:lnTo>
                  <a:lnTo>
                    <a:pt x="3118428" y="2228921"/>
                  </a:lnTo>
                  <a:lnTo>
                    <a:pt x="3118193" y="2247516"/>
                  </a:lnTo>
                  <a:lnTo>
                    <a:pt x="3117660" y="2266128"/>
                  </a:lnTo>
                  <a:lnTo>
                    <a:pt x="3117363" y="2284626"/>
                  </a:lnTo>
                  <a:lnTo>
                    <a:pt x="3117173" y="2392666"/>
                  </a:lnTo>
                  <a:lnTo>
                    <a:pt x="3116860" y="2446679"/>
                  </a:lnTo>
                  <a:lnTo>
                    <a:pt x="3116275" y="2500684"/>
                  </a:lnTo>
                  <a:lnTo>
                    <a:pt x="3115321" y="2554679"/>
                  </a:lnTo>
                  <a:lnTo>
                    <a:pt x="3113902" y="2608661"/>
                  </a:lnTo>
                  <a:lnTo>
                    <a:pt x="3111693" y="2666881"/>
                  </a:lnTo>
                  <a:lnTo>
                    <a:pt x="3110722" y="2686276"/>
                  </a:lnTo>
                  <a:lnTo>
                    <a:pt x="3113009" y="2710573"/>
                  </a:lnTo>
                  <a:lnTo>
                    <a:pt x="3116812" y="2759202"/>
                  </a:lnTo>
                  <a:lnTo>
                    <a:pt x="3119152" y="2808831"/>
                  </a:lnTo>
                  <a:lnTo>
                    <a:pt x="3119608" y="2834109"/>
                  </a:lnTo>
                  <a:lnTo>
                    <a:pt x="3117715" y="2855840"/>
                  </a:lnTo>
                  <a:lnTo>
                    <a:pt x="3116673" y="2877633"/>
                  </a:lnTo>
                  <a:lnTo>
                    <a:pt x="3116280" y="2899478"/>
                  </a:lnTo>
                  <a:lnTo>
                    <a:pt x="3116334" y="2921367"/>
                  </a:lnTo>
                  <a:lnTo>
                    <a:pt x="3112629" y="2946302"/>
                  </a:lnTo>
                  <a:lnTo>
                    <a:pt x="3109775" y="2971351"/>
                  </a:lnTo>
                  <a:lnTo>
                    <a:pt x="3107745" y="2996453"/>
                  </a:lnTo>
                  <a:lnTo>
                    <a:pt x="3106513" y="3021546"/>
                  </a:lnTo>
                  <a:lnTo>
                    <a:pt x="3106149" y="3046014"/>
                  </a:lnTo>
                  <a:lnTo>
                    <a:pt x="3106758" y="3070816"/>
                  </a:lnTo>
                  <a:lnTo>
                    <a:pt x="3108578" y="3095723"/>
                  </a:lnTo>
                  <a:lnTo>
                    <a:pt x="3111845" y="3120507"/>
                  </a:lnTo>
                  <a:lnTo>
                    <a:pt x="3111283" y="3124065"/>
                  </a:lnTo>
                  <a:lnTo>
                    <a:pt x="3109472" y="3140301"/>
                  </a:lnTo>
                  <a:lnTo>
                    <a:pt x="3109003" y="3156915"/>
                  </a:lnTo>
                  <a:lnTo>
                    <a:pt x="3109039" y="3189976"/>
                  </a:lnTo>
                  <a:lnTo>
                    <a:pt x="3107934" y="3232529"/>
                  </a:lnTo>
                  <a:lnTo>
                    <a:pt x="3107729" y="3246713"/>
                  </a:lnTo>
                  <a:lnTo>
                    <a:pt x="3107900" y="3276262"/>
                  </a:lnTo>
                  <a:lnTo>
                    <a:pt x="3108746" y="3305872"/>
                  </a:lnTo>
                  <a:lnTo>
                    <a:pt x="3110136" y="3335465"/>
                  </a:lnTo>
                  <a:lnTo>
                    <a:pt x="3112499" y="3372919"/>
                  </a:lnTo>
                  <a:lnTo>
                    <a:pt x="3110661" y="3407393"/>
                  </a:lnTo>
                  <a:lnTo>
                    <a:pt x="3111541" y="3441850"/>
                  </a:lnTo>
                  <a:lnTo>
                    <a:pt x="3115052" y="3476061"/>
                  </a:lnTo>
                  <a:lnTo>
                    <a:pt x="3121106" y="3509798"/>
                  </a:lnTo>
                  <a:lnTo>
                    <a:pt x="3119703" y="3529646"/>
                  </a:lnTo>
                  <a:lnTo>
                    <a:pt x="3107854" y="3532180"/>
                  </a:lnTo>
                  <a:lnTo>
                    <a:pt x="3095418" y="3533625"/>
                  </a:lnTo>
                  <a:lnTo>
                    <a:pt x="3082755" y="3534228"/>
                  </a:lnTo>
                  <a:lnTo>
                    <a:pt x="3049457" y="3534279"/>
                  </a:lnTo>
                  <a:lnTo>
                    <a:pt x="3007928" y="3535247"/>
                  </a:lnTo>
                  <a:lnTo>
                    <a:pt x="2987163" y="3535451"/>
                  </a:lnTo>
                  <a:lnTo>
                    <a:pt x="2966643" y="3534591"/>
                  </a:lnTo>
                  <a:lnTo>
                    <a:pt x="2946264" y="3532642"/>
                  </a:lnTo>
                  <a:lnTo>
                    <a:pt x="2925920" y="3530342"/>
                  </a:lnTo>
                  <a:lnTo>
                    <a:pt x="2905506" y="3528429"/>
                  </a:lnTo>
                  <a:lnTo>
                    <a:pt x="2883993" y="3527125"/>
                  </a:lnTo>
                  <a:lnTo>
                    <a:pt x="2862340" y="3526357"/>
                  </a:lnTo>
                  <a:lnTo>
                    <a:pt x="2840686" y="3526204"/>
                  </a:lnTo>
                  <a:lnTo>
                    <a:pt x="2819173" y="3526744"/>
                  </a:lnTo>
                  <a:lnTo>
                    <a:pt x="2799044" y="3528305"/>
                  </a:lnTo>
                  <a:lnTo>
                    <a:pt x="2758996" y="3533182"/>
                  </a:lnTo>
                  <a:lnTo>
                    <a:pt x="2738920" y="3534795"/>
                  </a:lnTo>
                  <a:lnTo>
                    <a:pt x="2720405" y="3535439"/>
                  </a:lnTo>
                  <a:lnTo>
                    <a:pt x="2701786" y="3535240"/>
                  </a:lnTo>
                  <a:lnTo>
                    <a:pt x="2683307" y="3533531"/>
                  </a:lnTo>
                  <a:lnTo>
                    <a:pt x="2665214" y="3529646"/>
                  </a:lnTo>
                  <a:lnTo>
                    <a:pt x="2657170" y="3527118"/>
                  </a:lnTo>
                  <a:lnTo>
                    <a:pt x="2653147" y="3525620"/>
                  </a:lnTo>
                  <a:lnTo>
                    <a:pt x="2634487" y="3526241"/>
                  </a:lnTo>
                  <a:lnTo>
                    <a:pt x="2625157" y="3526766"/>
                  </a:lnTo>
                  <a:lnTo>
                    <a:pt x="2615827" y="3527493"/>
                  </a:lnTo>
                  <a:lnTo>
                    <a:pt x="2581748" y="3530948"/>
                  </a:lnTo>
                  <a:lnTo>
                    <a:pt x="2547756" y="3534632"/>
                  </a:lnTo>
                  <a:lnTo>
                    <a:pt x="2513730" y="3537578"/>
                  </a:lnTo>
                  <a:lnTo>
                    <a:pt x="2479546" y="3538821"/>
                  </a:lnTo>
                  <a:lnTo>
                    <a:pt x="2283114" y="3538745"/>
                  </a:lnTo>
                  <a:lnTo>
                    <a:pt x="2037497" y="3539664"/>
                  </a:lnTo>
                  <a:lnTo>
                    <a:pt x="1939285" y="3539425"/>
                  </a:lnTo>
                  <a:lnTo>
                    <a:pt x="1791967" y="3538734"/>
                  </a:lnTo>
                  <a:lnTo>
                    <a:pt x="1742860" y="3538821"/>
                  </a:lnTo>
                  <a:lnTo>
                    <a:pt x="1725087" y="3539484"/>
                  </a:lnTo>
                  <a:lnTo>
                    <a:pt x="1707375" y="3540963"/>
                  </a:lnTo>
                  <a:lnTo>
                    <a:pt x="1689681" y="3542705"/>
                  </a:lnTo>
                  <a:lnTo>
                    <a:pt x="1671961" y="3544158"/>
                  </a:lnTo>
                  <a:lnTo>
                    <a:pt x="1653661" y="3544919"/>
                  </a:lnTo>
                  <a:lnTo>
                    <a:pt x="1635283" y="3545048"/>
                  </a:lnTo>
                  <a:lnTo>
                    <a:pt x="1598535" y="3544813"/>
                  </a:lnTo>
                  <a:lnTo>
                    <a:pt x="1525765" y="3545656"/>
                  </a:lnTo>
                  <a:close/>
                </a:path>
              </a:pathLst>
            </a:custGeom>
            <a:solidFill>
              <a:srgbClr val="FFF2D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60519" y="7766659"/>
              <a:ext cx="3053715" cy="347980"/>
            </a:xfrm>
            <a:custGeom>
              <a:avLst/>
              <a:gdLst/>
              <a:ahLst/>
              <a:cxnLst/>
              <a:rect l="l" t="t" r="r" b="b"/>
              <a:pathLst>
                <a:path w="3053715" h="347979">
                  <a:moveTo>
                    <a:pt x="39662" y="325805"/>
                  </a:moveTo>
                  <a:lnTo>
                    <a:pt x="25781" y="325742"/>
                  </a:lnTo>
                  <a:lnTo>
                    <a:pt x="11976" y="325526"/>
                  </a:lnTo>
                  <a:lnTo>
                    <a:pt x="12166" y="328891"/>
                  </a:lnTo>
                  <a:lnTo>
                    <a:pt x="12255" y="332270"/>
                  </a:lnTo>
                  <a:lnTo>
                    <a:pt x="12446" y="335635"/>
                  </a:lnTo>
                  <a:lnTo>
                    <a:pt x="32143" y="335813"/>
                  </a:lnTo>
                  <a:lnTo>
                    <a:pt x="38722" y="335826"/>
                  </a:lnTo>
                  <a:lnTo>
                    <a:pt x="39281" y="329184"/>
                  </a:lnTo>
                  <a:lnTo>
                    <a:pt x="39662" y="325805"/>
                  </a:lnTo>
                  <a:close/>
                </a:path>
                <a:path w="3053715" h="347979">
                  <a:moveTo>
                    <a:pt x="41249" y="368"/>
                  </a:moveTo>
                  <a:lnTo>
                    <a:pt x="11366" y="127"/>
                  </a:lnTo>
                  <a:lnTo>
                    <a:pt x="1409" y="0"/>
                  </a:lnTo>
                  <a:lnTo>
                    <a:pt x="0" y="10007"/>
                  </a:lnTo>
                  <a:lnTo>
                    <a:pt x="30861" y="10350"/>
                  </a:lnTo>
                  <a:lnTo>
                    <a:pt x="41160" y="10388"/>
                  </a:lnTo>
                  <a:lnTo>
                    <a:pt x="41160" y="3733"/>
                  </a:lnTo>
                  <a:lnTo>
                    <a:pt x="41249" y="368"/>
                  </a:lnTo>
                  <a:close/>
                </a:path>
                <a:path w="3053715" h="347979">
                  <a:moveTo>
                    <a:pt x="45466" y="173202"/>
                  </a:moveTo>
                  <a:lnTo>
                    <a:pt x="45364" y="169824"/>
                  </a:lnTo>
                  <a:lnTo>
                    <a:pt x="45364" y="166547"/>
                  </a:lnTo>
                  <a:lnTo>
                    <a:pt x="45275" y="163182"/>
                  </a:lnTo>
                  <a:lnTo>
                    <a:pt x="8509" y="162814"/>
                  </a:lnTo>
                  <a:lnTo>
                    <a:pt x="8699" y="169545"/>
                  </a:lnTo>
                  <a:lnTo>
                    <a:pt x="8890" y="172923"/>
                  </a:lnTo>
                  <a:lnTo>
                    <a:pt x="36322" y="173177"/>
                  </a:lnTo>
                  <a:lnTo>
                    <a:pt x="45466" y="173202"/>
                  </a:lnTo>
                  <a:close/>
                </a:path>
                <a:path w="3053715" h="347979">
                  <a:moveTo>
                    <a:pt x="202234" y="326085"/>
                  </a:moveTo>
                  <a:lnTo>
                    <a:pt x="49618" y="326085"/>
                  </a:lnTo>
                  <a:lnTo>
                    <a:pt x="49618" y="334975"/>
                  </a:lnTo>
                  <a:lnTo>
                    <a:pt x="49136" y="334975"/>
                  </a:lnTo>
                  <a:lnTo>
                    <a:pt x="49136" y="336245"/>
                  </a:lnTo>
                  <a:lnTo>
                    <a:pt x="173177" y="336245"/>
                  </a:lnTo>
                  <a:lnTo>
                    <a:pt x="173177" y="334975"/>
                  </a:lnTo>
                  <a:lnTo>
                    <a:pt x="202234" y="334975"/>
                  </a:lnTo>
                  <a:lnTo>
                    <a:pt x="202234" y="326085"/>
                  </a:lnTo>
                  <a:close/>
                </a:path>
                <a:path w="3053715" h="347979">
                  <a:moveTo>
                    <a:pt x="208305" y="163449"/>
                  </a:moveTo>
                  <a:lnTo>
                    <a:pt x="55219" y="163449"/>
                  </a:lnTo>
                  <a:lnTo>
                    <a:pt x="55219" y="172339"/>
                  </a:lnTo>
                  <a:lnTo>
                    <a:pt x="55372" y="172339"/>
                  </a:lnTo>
                  <a:lnTo>
                    <a:pt x="55372" y="173609"/>
                  </a:lnTo>
                  <a:lnTo>
                    <a:pt x="184492" y="173609"/>
                  </a:lnTo>
                  <a:lnTo>
                    <a:pt x="184492" y="172339"/>
                  </a:lnTo>
                  <a:lnTo>
                    <a:pt x="208305" y="172339"/>
                  </a:lnTo>
                  <a:lnTo>
                    <a:pt x="208305" y="163449"/>
                  </a:lnTo>
                  <a:close/>
                </a:path>
                <a:path w="3053715" h="347979">
                  <a:moveTo>
                    <a:pt x="360578" y="325526"/>
                  </a:moveTo>
                  <a:lnTo>
                    <a:pt x="213080" y="325805"/>
                  </a:lnTo>
                  <a:lnTo>
                    <a:pt x="212140" y="335546"/>
                  </a:lnTo>
                  <a:lnTo>
                    <a:pt x="360578" y="335546"/>
                  </a:lnTo>
                  <a:lnTo>
                    <a:pt x="360578" y="325526"/>
                  </a:lnTo>
                  <a:close/>
                </a:path>
                <a:path w="3053715" h="347979">
                  <a:moveTo>
                    <a:pt x="363105" y="162814"/>
                  </a:moveTo>
                  <a:lnTo>
                    <a:pt x="218122" y="163093"/>
                  </a:lnTo>
                  <a:lnTo>
                    <a:pt x="218401" y="172821"/>
                  </a:lnTo>
                  <a:lnTo>
                    <a:pt x="363016" y="172821"/>
                  </a:lnTo>
                  <a:lnTo>
                    <a:pt x="363105" y="162814"/>
                  </a:lnTo>
                  <a:close/>
                </a:path>
                <a:path w="3053715" h="347979">
                  <a:moveTo>
                    <a:pt x="365721" y="88"/>
                  </a:moveTo>
                  <a:lnTo>
                    <a:pt x="214287" y="368"/>
                  </a:lnTo>
                  <a:lnTo>
                    <a:pt x="214198" y="10109"/>
                  </a:lnTo>
                  <a:lnTo>
                    <a:pt x="365074" y="10109"/>
                  </a:lnTo>
                  <a:lnTo>
                    <a:pt x="365721" y="88"/>
                  </a:lnTo>
                  <a:close/>
                </a:path>
                <a:path w="3053715" h="347979">
                  <a:moveTo>
                    <a:pt x="524548" y="14693"/>
                  </a:moveTo>
                  <a:lnTo>
                    <a:pt x="524357" y="4394"/>
                  </a:lnTo>
                  <a:lnTo>
                    <a:pt x="513232" y="3467"/>
                  </a:lnTo>
                  <a:lnTo>
                    <a:pt x="478624" y="2336"/>
                  </a:lnTo>
                  <a:lnTo>
                    <a:pt x="439699" y="673"/>
                  </a:lnTo>
                  <a:lnTo>
                    <a:pt x="420255" y="177"/>
                  </a:lnTo>
                  <a:lnTo>
                    <a:pt x="400431" y="0"/>
                  </a:lnTo>
                  <a:lnTo>
                    <a:pt x="378358" y="0"/>
                  </a:lnTo>
                  <a:lnTo>
                    <a:pt x="377698" y="10007"/>
                  </a:lnTo>
                  <a:lnTo>
                    <a:pt x="428701" y="9969"/>
                  </a:lnTo>
                  <a:lnTo>
                    <a:pt x="438124" y="10109"/>
                  </a:lnTo>
                  <a:lnTo>
                    <a:pt x="448614" y="10502"/>
                  </a:lnTo>
                  <a:lnTo>
                    <a:pt x="479742" y="12357"/>
                  </a:lnTo>
                  <a:lnTo>
                    <a:pt x="506590" y="12661"/>
                  </a:lnTo>
                  <a:lnTo>
                    <a:pt x="518464" y="13474"/>
                  </a:lnTo>
                  <a:lnTo>
                    <a:pt x="524548" y="14693"/>
                  </a:lnTo>
                  <a:close/>
                </a:path>
                <a:path w="3053715" h="347979">
                  <a:moveTo>
                    <a:pt x="529691" y="330492"/>
                  </a:moveTo>
                  <a:lnTo>
                    <a:pt x="517258" y="329272"/>
                  </a:lnTo>
                  <a:lnTo>
                    <a:pt x="504761" y="328637"/>
                  </a:lnTo>
                  <a:lnTo>
                    <a:pt x="478713" y="327774"/>
                  </a:lnTo>
                  <a:lnTo>
                    <a:pt x="439712" y="326110"/>
                  </a:lnTo>
                  <a:lnTo>
                    <a:pt x="420268" y="325615"/>
                  </a:lnTo>
                  <a:lnTo>
                    <a:pt x="400431" y="325437"/>
                  </a:lnTo>
                  <a:lnTo>
                    <a:pt x="372833" y="325437"/>
                  </a:lnTo>
                  <a:lnTo>
                    <a:pt x="372922" y="335457"/>
                  </a:lnTo>
                  <a:lnTo>
                    <a:pt x="428802" y="335407"/>
                  </a:lnTo>
                  <a:lnTo>
                    <a:pt x="438213" y="335546"/>
                  </a:lnTo>
                  <a:lnTo>
                    <a:pt x="448703" y="335940"/>
                  </a:lnTo>
                  <a:lnTo>
                    <a:pt x="479844" y="337794"/>
                  </a:lnTo>
                  <a:lnTo>
                    <a:pt x="506679" y="338099"/>
                  </a:lnTo>
                  <a:lnTo>
                    <a:pt x="515378" y="338632"/>
                  </a:lnTo>
                  <a:lnTo>
                    <a:pt x="520242" y="339102"/>
                  </a:lnTo>
                  <a:lnTo>
                    <a:pt x="529221" y="340880"/>
                  </a:lnTo>
                  <a:lnTo>
                    <a:pt x="529691" y="330492"/>
                  </a:lnTo>
                  <a:close/>
                </a:path>
                <a:path w="3053715" h="347979">
                  <a:moveTo>
                    <a:pt x="529882" y="178257"/>
                  </a:moveTo>
                  <a:lnTo>
                    <a:pt x="529501" y="167678"/>
                  </a:lnTo>
                  <a:lnTo>
                    <a:pt x="517093" y="166497"/>
                  </a:lnTo>
                  <a:lnTo>
                    <a:pt x="504672" y="165862"/>
                  </a:lnTo>
                  <a:lnTo>
                    <a:pt x="478713" y="164960"/>
                  </a:lnTo>
                  <a:lnTo>
                    <a:pt x="439712" y="163385"/>
                  </a:lnTo>
                  <a:lnTo>
                    <a:pt x="420268" y="162890"/>
                  </a:lnTo>
                  <a:lnTo>
                    <a:pt x="400431" y="162712"/>
                  </a:lnTo>
                  <a:lnTo>
                    <a:pt x="375361" y="162712"/>
                  </a:lnTo>
                  <a:lnTo>
                    <a:pt x="375450" y="172732"/>
                  </a:lnTo>
                  <a:lnTo>
                    <a:pt x="428701" y="172694"/>
                  </a:lnTo>
                  <a:lnTo>
                    <a:pt x="438124" y="172821"/>
                  </a:lnTo>
                  <a:lnTo>
                    <a:pt x="448614" y="173215"/>
                  </a:lnTo>
                  <a:lnTo>
                    <a:pt x="479742" y="175069"/>
                  </a:lnTo>
                  <a:lnTo>
                    <a:pt x="506590" y="175374"/>
                  </a:lnTo>
                  <a:lnTo>
                    <a:pt x="515289" y="175920"/>
                  </a:lnTo>
                  <a:lnTo>
                    <a:pt x="520344" y="176377"/>
                  </a:lnTo>
                  <a:lnTo>
                    <a:pt x="529882" y="178257"/>
                  </a:lnTo>
                  <a:close/>
                </a:path>
                <a:path w="3053715" h="347979">
                  <a:moveTo>
                    <a:pt x="698804" y="334238"/>
                  </a:moveTo>
                  <a:lnTo>
                    <a:pt x="651751" y="334264"/>
                  </a:lnTo>
                  <a:lnTo>
                    <a:pt x="628332" y="334492"/>
                  </a:lnTo>
                  <a:lnTo>
                    <a:pt x="604989" y="334987"/>
                  </a:lnTo>
                  <a:lnTo>
                    <a:pt x="587984" y="335330"/>
                  </a:lnTo>
                  <a:lnTo>
                    <a:pt x="571677" y="335153"/>
                  </a:lnTo>
                  <a:lnTo>
                    <a:pt x="555701" y="334124"/>
                  </a:lnTo>
                  <a:lnTo>
                    <a:pt x="539699" y="331889"/>
                  </a:lnTo>
                  <a:lnTo>
                    <a:pt x="539140" y="342760"/>
                  </a:lnTo>
                  <a:lnTo>
                    <a:pt x="541578" y="343217"/>
                  </a:lnTo>
                  <a:lnTo>
                    <a:pt x="556983" y="344881"/>
                  </a:lnTo>
                  <a:lnTo>
                    <a:pt x="572935" y="345478"/>
                  </a:lnTo>
                  <a:lnTo>
                    <a:pt x="589051" y="345389"/>
                  </a:lnTo>
                  <a:lnTo>
                    <a:pt x="624420" y="344601"/>
                  </a:lnTo>
                  <a:lnTo>
                    <a:pt x="698804" y="344436"/>
                  </a:lnTo>
                  <a:lnTo>
                    <a:pt x="698804" y="334238"/>
                  </a:lnTo>
                  <a:close/>
                </a:path>
                <a:path w="3053715" h="347979">
                  <a:moveTo>
                    <a:pt x="701243" y="171424"/>
                  </a:moveTo>
                  <a:lnTo>
                    <a:pt x="653008" y="171526"/>
                  </a:lnTo>
                  <a:lnTo>
                    <a:pt x="628954" y="171780"/>
                  </a:lnTo>
                  <a:lnTo>
                    <a:pt x="604989" y="172262"/>
                  </a:lnTo>
                  <a:lnTo>
                    <a:pt x="587946" y="172618"/>
                  </a:lnTo>
                  <a:lnTo>
                    <a:pt x="571627" y="172466"/>
                  </a:lnTo>
                  <a:lnTo>
                    <a:pt x="555650" y="171411"/>
                  </a:lnTo>
                  <a:lnTo>
                    <a:pt x="539610" y="169075"/>
                  </a:lnTo>
                  <a:lnTo>
                    <a:pt x="539978" y="180124"/>
                  </a:lnTo>
                  <a:lnTo>
                    <a:pt x="541578" y="180403"/>
                  </a:lnTo>
                  <a:lnTo>
                    <a:pt x="556983" y="182067"/>
                  </a:lnTo>
                  <a:lnTo>
                    <a:pt x="572935" y="182664"/>
                  </a:lnTo>
                  <a:lnTo>
                    <a:pt x="589051" y="182587"/>
                  </a:lnTo>
                  <a:lnTo>
                    <a:pt x="624420" y="181787"/>
                  </a:lnTo>
                  <a:lnTo>
                    <a:pt x="701141" y="181622"/>
                  </a:lnTo>
                  <a:lnTo>
                    <a:pt x="701243" y="171424"/>
                  </a:lnTo>
                  <a:close/>
                </a:path>
                <a:path w="3053715" h="347979">
                  <a:moveTo>
                    <a:pt x="865162" y="334975"/>
                  </a:moveTo>
                  <a:lnTo>
                    <a:pt x="743140" y="334975"/>
                  </a:lnTo>
                  <a:lnTo>
                    <a:pt x="743140" y="333705"/>
                  </a:lnTo>
                  <a:lnTo>
                    <a:pt x="711060" y="333705"/>
                  </a:lnTo>
                  <a:lnTo>
                    <a:pt x="711060" y="334975"/>
                  </a:lnTo>
                  <a:lnTo>
                    <a:pt x="711111" y="343877"/>
                  </a:lnTo>
                  <a:lnTo>
                    <a:pt x="865162" y="343877"/>
                  </a:lnTo>
                  <a:lnTo>
                    <a:pt x="865162" y="334975"/>
                  </a:lnTo>
                  <a:close/>
                </a:path>
                <a:path w="3053715" h="347979">
                  <a:moveTo>
                    <a:pt x="868197" y="171704"/>
                  </a:moveTo>
                  <a:lnTo>
                    <a:pt x="765594" y="171704"/>
                  </a:lnTo>
                  <a:lnTo>
                    <a:pt x="713676" y="171513"/>
                  </a:lnTo>
                  <a:lnTo>
                    <a:pt x="713765" y="181724"/>
                  </a:lnTo>
                  <a:lnTo>
                    <a:pt x="867727" y="181724"/>
                  </a:lnTo>
                  <a:lnTo>
                    <a:pt x="868197" y="171704"/>
                  </a:lnTo>
                  <a:close/>
                </a:path>
                <a:path w="3053715" h="347979">
                  <a:moveTo>
                    <a:pt x="1028204" y="334975"/>
                  </a:moveTo>
                  <a:lnTo>
                    <a:pt x="1028166" y="333705"/>
                  </a:lnTo>
                  <a:lnTo>
                    <a:pt x="1028153" y="331165"/>
                  </a:lnTo>
                  <a:lnTo>
                    <a:pt x="1009586" y="331165"/>
                  </a:lnTo>
                  <a:lnTo>
                    <a:pt x="1009586" y="333705"/>
                  </a:lnTo>
                  <a:lnTo>
                    <a:pt x="888301" y="333705"/>
                  </a:lnTo>
                  <a:lnTo>
                    <a:pt x="888301" y="334975"/>
                  </a:lnTo>
                  <a:lnTo>
                    <a:pt x="874687" y="334975"/>
                  </a:lnTo>
                  <a:lnTo>
                    <a:pt x="874687" y="342607"/>
                  </a:lnTo>
                  <a:lnTo>
                    <a:pt x="874737" y="343877"/>
                  </a:lnTo>
                  <a:lnTo>
                    <a:pt x="998220" y="343877"/>
                  </a:lnTo>
                  <a:lnTo>
                    <a:pt x="998220" y="342607"/>
                  </a:lnTo>
                  <a:lnTo>
                    <a:pt x="1028204" y="342607"/>
                  </a:lnTo>
                  <a:lnTo>
                    <a:pt x="1028204" y="334975"/>
                  </a:lnTo>
                  <a:close/>
                </a:path>
                <a:path w="3053715" h="347979">
                  <a:moveTo>
                    <a:pt x="1031138" y="168986"/>
                  </a:moveTo>
                  <a:lnTo>
                    <a:pt x="982002" y="170713"/>
                  </a:lnTo>
                  <a:lnTo>
                    <a:pt x="957326" y="171259"/>
                  </a:lnTo>
                  <a:lnTo>
                    <a:pt x="878205" y="171704"/>
                  </a:lnTo>
                  <a:lnTo>
                    <a:pt x="877735" y="181724"/>
                  </a:lnTo>
                  <a:lnTo>
                    <a:pt x="946365" y="181521"/>
                  </a:lnTo>
                  <a:lnTo>
                    <a:pt x="980655" y="181051"/>
                  </a:lnTo>
                  <a:lnTo>
                    <a:pt x="1020102" y="179946"/>
                  </a:lnTo>
                  <a:lnTo>
                    <a:pt x="1030668" y="179476"/>
                  </a:lnTo>
                  <a:lnTo>
                    <a:pt x="1031138" y="168986"/>
                  </a:lnTo>
                  <a:close/>
                </a:path>
                <a:path w="3053715" h="347979">
                  <a:moveTo>
                    <a:pt x="1195755" y="325996"/>
                  </a:moveTo>
                  <a:lnTo>
                    <a:pt x="1146644" y="326974"/>
                  </a:lnTo>
                  <a:lnTo>
                    <a:pt x="1122057" y="327761"/>
                  </a:lnTo>
                  <a:lnTo>
                    <a:pt x="1037678" y="331520"/>
                  </a:lnTo>
                  <a:lnTo>
                    <a:pt x="1037780" y="342011"/>
                  </a:lnTo>
                  <a:lnTo>
                    <a:pt x="1109040" y="338582"/>
                  </a:lnTo>
                  <a:lnTo>
                    <a:pt x="1144701" y="337058"/>
                  </a:lnTo>
                  <a:lnTo>
                    <a:pt x="1194828" y="335737"/>
                  </a:lnTo>
                  <a:lnTo>
                    <a:pt x="1195755" y="325996"/>
                  </a:lnTo>
                  <a:close/>
                </a:path>
                <a:path w="3053715" h="347979">
                  <a:moveTo>
                    <a:pt x="1201559" y="172821"/>
                  </a:moveTo>
                  <a:lnTo>
                    <a:pt x="1201369" y="163182"/>
                  </a:lnTo>
                  <a:lnTo>
                    <a:pt x="1149362" y="164172"/>
                  </a:lnTo>
                  <a:lnTo>
                    <a:pt x="1123365" y="164985"/>
                  </a:lnTo>
                  <a:lnTo>
                    <a:pt x="1041146" y="168617"/>
                  </a:lnTo>
                  <a:lnTo>
                    <a:pt x="1040676" y="179095"/>
                  </a:lnTo>
                  <a:lnTo>
                    <a:pt x="1110449" y="175729"/>
                  </a:lnTo>
                  <a:lnTo>
                    <a:pt x="1145400" y="174231"/>
                  </a:lnTo>
                  <a:lnTo>
                    <a:pt x="1201559" y="172821"/>
                  </a:lnTo>
                  <a:close/>
                </a:path>
                <a:path w="3053715" h="347979">
                  <a:moveTo>
                    <a:pt x="1358176" y="326085"/>
                  </a:moveTo>
                  <a:lnTo>
                    <a:pt x="1346809" y="326085"/>
                  </a:lnTo>
                  <a:lnTo>
                    <a:pt x="1346809" y="324815"/>
                  </a:lnTo>
                  <a:lnTo>
                    <a:pt x="1241640" y="324815"/>
                  </a:lnTo>
                  <a:lnTo>
                    <a:pt x="1241640" y="326085"/>
                  </a:lnTo>
                  <a:lnTo>
                    <a:pt x="1205687" y="326085"/>
                  </a:lnTo>
                  <a:lnTo>
                    <a:pt x="1205687" y="334975"/>
                  </a:lnTo>
                  <a:lnTo>
                    <a:pt x="1351711" y="334975"/>
                  </a:lnTo>
                  <a:lnTo>
                    <a:pt x="1351711" y="336245"/>
                  </a:lnTo>
                  <a:lnTo>
                    <a:pt x="1357693" y="336245"/>
                  </a:lnTo>
                  <a:lnTo>
                    <a:pt x="1357693" y="334975"/>
                  </a:lnTo>
                  <a:lnTo>
                    <a:pt x="1358176" y="334975"/>
                  </a:lnTo>
                  <a:lnTo>
                    <a:pt x="1358176" y="326085"/>
                  </a:lnTo>
                  <a:close/>
                </a:path>
                <a:path w="3053715" h="347979">
                  <a:moveTo>
                    <a:pt x="1364576" y="172339"/>
                  </a:moveTo>
                  <a:lnTo>
                    <a:pt x="1364488" y="163449"/>
                  </a:lnTo>
                  <a:lnTo>
                    <a:pt x="1350835" y="163449"/>
                  </a:lnTo>
                  <a:lnTo>
                    <a:pt x="1350835" y="162179"/>
                  </a:lnTo>
                  <a:lnTo>
                    <a:pt x="1230922" y="162179"/>
                  </a:lnTo>
                  <a:lnTo>
                    <a:pt x="1230922" y="163449"/>
                  </a:lnTo>
                  <a:lnTo>
                    <a:pt x="1211338" y="163449"/>
                  </a:lnTo>
                  <a:lnTo>
                    <a:pt x="1211338" y="172339"/>
                  </a:lnTo>
                  <a:lnTo>
                    <a:pt x="1354112" y="172339"/>
                  </a:lnTo>
                  <a:lnTo>
                    <a:pt x="1354112" y="173609"/>
                  </a:lnTo>
                  <a:lnTo>
                    <a:pt x="1364576" y="173609"/>
                  </a:lnTo>
                  <a:lnTo>
                    <a:pt x="1364576" y="172339"/>
                  </a:lnTo>
                  <a:close/>
                </a:path>
                <a:path w="3053715" h="347979">
                  <a:moveTo>
                    <a:pt x="1389380" y="812"/>
                  </a:moveTo>
                  <a:lnTo>
                    <a:pt x="1370380" y="812"/>
                  </a:lnTo>
                  <a:lnTo>
                    <a:pt x="1370380" y="3352"/>
                  </a:lnTo>
                  <a:lnTo>
                    <a:pt x="1389380" y="3352"/>
                  </a:lnTo>
                  <a:lnTo>
                    <a:pt x="1389380" y="812"/>
                  </a:lnTo>
                  <a:close/>
                </a:path>
                <a:path w="3053715" h="347979">
                  <a:moveTo>
                    <a:pt x="1516583" y="328625"/>
                  </a:moveTo>
                  <a:lnTo>
                    <a:pt x="1385608" y="328625"/>
                  </a:lnTo>
                  <a:lnTo>
                    <a:pt x="1385608" y="326085"/>
                  </a:lnTo>
                  <a:lnTo>
                    <a:pt x="1369085" y="326085"/>
                  </a:lnTo>
                  <a:lnTo>
                    <a:pt x="1369085" y="328625"/>
                  </a:lnTo>
                  <a:lnTo>
                    <a:pt x="1368615" y="328625"/>
                  </a:lnTo>
                  <a:lnTo>
                    <a:pt x="1368615" y="336245"/>
                  </a:lnTo>
                  <a:lnTo>
                    <a:pt x="1387005" y="336245"/>
                  </a:lnTo>
                  <a:lnTo>
                    <a:pt x="1387005" y="338797"/>
                  </a:lnTo>
                  <a:lnTo>
                    <a:pt x="1516583" y="338797"/>
                  </a:lnTo>
                  <a:lnTo>
                    <a:pt x="1516583" y="336245"/>
                  </a:lnTo>
                  <a:lnTo>
                    <a:pt x="1516583" y="328625"/>
                  </a:lnTo>
                  <a:close/>
                </a:path>
                <a:path w="3053715" h="347979">
                  <a:moveTo>
                    <a:pt x="1519110" y="165900"/>
                  </a:moveTo>
                  <a:lnTo>
                    <a:pt x="1495348" y="165709"/>
                  </a:lnTo>
                  <a:lnTo>
                    <a:pt x="1438821" y="166293"/>
                  </a:lnTo>
                  <a:lnTo>
                    <a:pt x="1419961" y="166179"/>
                  </a:lnTo>
                  <a:lnTo>
                    <a:pt x="1408493" y="165836"/>
                  </a:lnTo>
                  <a:lnTo>
                    <a:pt x="1374317" y="164020"/>
                  </a:lnTo>
                  <a:lnTo>
                    <a:pt x="1374597" y="174040"/>
                  </a:lnTo>
                  <a:lnTo>
                    <a:pt x="1397215" y="175361"/>
                  </a:lnTo>
                  <a:lnTo>
                    <a:pt x="1419961" y="176199"/>
                  </a:lnTo>
                  <a:lnTo>
                    <a:pt x="1438833" y="176301"/>
                  </a:lnTo>
                  <a:lnTo>
                    <a:pt x="1503210" y="175729"/>
                  </a:lnTo>
                  <a:lnTo>
                    <a:pt x="1519021" y="175920"/>
                  </a:lnTo>
                  <a:lnTo>
                    <a:pt x="1519110" y="165900"/>
                  </a:lnTo>
                  <a:close/>
                </a:path>
                <a:path w="3053715" h="347979">
                  <a:moveTo>
                    <a:pt x="1685798" y="171704"/>
                  </a:moveTo>
                  <a:lnTo>
                    <a:pt x="1685417" y="161683"/>
                  </a:lnTo>
                  <a:lnTo>
                    <a:pt x="1658226" y="162521"/>
                  </a:lnTo>
                  <a:lnTo>
                    <a:pt x="1603883" y="164807"/>
                  </a:lnTo>
                  <a:lnTo>
                    <a:pt x="1576641" y="165798"/>
                  </a:lnTo>
                  <a:lnTo>
                    <a:pt x="1554124" y="166192"/>
                  </a:lnTo>
                  <a:lnTo>
                    <a:pt x="1531556" y="166090"/>
                  </a:lnTo>
                  <a:lnTo>
                    <a:pt x="1531645" y="176098"/>
                  </a:lnTo>
                  <a:lnTo>
                    <a:pt x="1565414" y="176072"/>
                  </a:lnTo>
                  <a:lnTo>
                    <a:pt x="1576641" y="175818"/>
                  </a:lnTo>
                  <a:lnTo>
                    <a:pt x="1659229" y="172326"/>
                  </a:lnTo>
                  <a:lnTo>
                    <a:pt x="1685798" y="171704"/>
                  </a:lnTo>
                  <a:close/>
                </a:path>
                <a:path w="3053715" h="347979">
                  <a:moveTo>
                    <a:pt x="1686166" y="324408"/>
                  </a:moveTo>
                  <a:lnTo>
                    <a:pt x="1658797" y="325247"/>
                  </a:lnTo>
                  <a:lnTo>
                    <a:pt x="1604149" y="327520"/>
                  </a:lnTo>
                  <a:lnTo>
                    <a:pt x="1576730" y="328523"/>
                  </a:lnTo>
                  <a:lnTo>
                    <a:pt x="1552879" y="328904"/>
                  </a:lnTo>
                  <a:lnTo>
                    <a:pt x="1529029" y="328803"/>
                  </a:lnTo>
                  <a:lnTo>
                    <a:pt x="1529118" y="338823"/>
                  </a:lnTo>
                  <a:lnTo>
                    <a:pt x="1552956" y="338924"/>
                  </a:lnTo>
                  <a:lnTo>
                    <a:pt x="1576730" y="338543"/>
                  </a:lnTo>
                  <a:lnTo>
                    <a:pt x="1659318" y="335038"/>
                  </a:lnTo>
                  <a:lnTo>
                    <a:pt x="1685696" y="334416"/>
                  </a:lnTo>
                  <a:lnTo>
                    <a:pt x="1686166" y="324408"/>
                  </a:lnTo>
                  <a:close/>
                </a:path>
                <a:path w="3053715" h="347979">
                  <a:moveTo>
                    <a:pt x="1854809" y="333959"/>
                  </a:moveTo>
                  <a:lnTo>
                    <a:pt x="1840128" y="332968"/>
                  </a:lnTo>
                  <a:lnTo>
                    <a:pt x="1825675" y="331635"/>
                  </a:lnTo>
                  <a:lnTo>
                    <a:pt x="1796542" y="328333"/>
                  </a:lnTo>
                  <a:lnTo>
                    <a:pt x="1779257" y="326567"/>
                  </a:lnTo>
                  <a:lnTo>
                    <a:pt x="1761718" y="325310"/>
                  </a:lnTo>
                  <a:lnTo>
                    <a:pt x="1744002" y="324523"/>
                  </a:lnTo>
                  <a:lnTo>
                    <a:pt x="1726196" y="324129"/>
                  </a:lnTo>
                  <a:lnTo>
                    <a:pt x="1696173" y="324307"/>
                  </a:lnTo>
                  <a:lnTo>
                    <a:pt x="1695704" y="334327"/>
                  </a:lnTo>
                  <a:lnTo>
                    <a:pt x="1722958" y="334378"/>
                  </a:lnTo>
                  <a:lnTo>
                    <a:pt x="1750009" y="335165"/>
                  </a:lnTo>
                  <a:lnTo>
                    <a:pt x="1776958" y="336880"/>
                  </a:lnTo>
                  <a:lnTo>
                    <a:pt x="1816544" y="341096"/>
                  </a:lnTo>
                  <a:lnTo>
                    <a:pt x="1829282" y="342201"/>
                  </a:lnTo>
                  <a:lnTo>
                    <a:pt x="1842046" y="343052"/>
                  </a:lnTo>
                  <a:lnTo>
                    <a:pt x="1854809" y="343687"/>
                  </a:lnTo>
                  <a:lnTo>
                    <a:pt x="1854809" y="333959"/>
                  </a:lnTo>
                  <a:close/>
                </a:path>
                <a:path w="3053715" h="347979">
                  <a:moveTo>
                    <a:pt x="1857336" y="171323"/>
                  </a:moveTo>
                  <a:lnTo>
                    <a:pt x="1842033" y="170345"/>
                  </a:lnTo>
                  <a:lnTo>
                    <a:pt x="1826983" y="168998"/>
                  </a:lnTo>
                  <a:lnTo>
                    <a:pt x="1796630" y="165620"/>
                  </a:lnTo>
                  <a:lnTo>
                    <a:pt x="1779295" y="163868"/>
                  </a:lnTo>
                  <a:lnTo>
                    <a:pt x="1761731" y="162636"/>
                  </a:lnTo>
                  <a:lnTo>
                    <a:pt x="1744002" y="161836"/>
                  </a:lnTo>
                  <a:lnTo>
                    <a:pt x="1726196" y="161404"/>
                  </a:lnTo>
                  <a:lnTo>
                    <a:pt x="1695424" y="161594"/>
                  </a:lnTo>
                  <a:lnTo>
                    <a:pt x="1695805" y="171602"/>
                  </a:lnTo>
                  <a:lnTo>
                    <a:pt x="1722996" y="171665"/>
                  </a:lnTo>
                  <a:lnTo>
                    <a:pt x="1750021" y="172491"/>
                  </a:lnTo>
                  <a:lnTo>
                    <a:pt x="1776958" y="174205"/>
                  </a:lnTo>
                  <a:lnTo>
                    <a:pt x="1817166" y="178447"/>
                  </a:lnTo>
                  <a:lnTo>
                    <a:pt x="1830501" y="179603"/>
                  </a:lnTo>
                  <a:lnTo>
                    <a:pt x="1843862" y="180454"/>
                  </a:lnTo>
                  <a:lnTo>
                    <a:pt x="1857248" y="181063"/>
                  </a:lnTo>
                  <a:lnTo>
                    <a:pt x="1857336" y="171323"/>
                  </a:lnTo>
                  <a:close/>
                </a:path>
                <a:path w="3053715" h="347979">
                  <a:moveTo>
                    <a:pt x="2021357" y="334975"/>
                  </a:moveTo>
                  <a:lnTo>
                    <a:pt x="1869452" y="334975"/>
                  </a:lnTo>
                  <a:lnTo>
                    <a:pt x="1869452" y="333705"/>
                  </a:lnTo>
                  <a:lnTo>
                    <a:pt x="1867255" y="333705"/>
                  </a:lnTo>
                  <a:lnTo>
                    <a:pt x="1867255" y="334975"/>
                  </a:lnTo>
                  <a:lnTo>
                    <a:pt x="1867293" y="343877"/>
                  </a:lnTo>
                  <a:lnTo>
                    <a:pt x="2021357" y="343877"/>
                  </a:lnTo>
                  <a:lnTo>
                    <a:pt x="2021357" y="334975"/>
                  </a:lnTo>
                  <a:close/>
                </a:path>
                <a:path w="3053715" h="347979">
                  <a:moveTo>
                    <a:pt x="2024049" y="172339"/>
                  </a:moveTo>
                  <a:lnTo>
                    <a:pt x="1872932" y="172339"/>
                  </a:lnTo>
                  <a:lnTo>
                    <a:pt x="1872932" y="171069"/>
                  </a:lnTo>
                  <a:lnTo>
                    <a:pt x="1869782" y="171069"/>
                  </a:lnTo>
                  <a:lnTo>
                    <a:pt x="1869782" y="172339"/>
                  </a:lnTo>
                  <a:lnTo>
                    <a:pt x="1869821" y="181241"/>
                  </a:lnTo>
                  <a:lnTo>
                    <a:pt x="2024049" y="181241"/>
                  </a:lnTo>
                  <a:lnTo>
                    <a:pt x="2024049" y="172339"/>
                  </a:lnTo>
                  <a:close/>
                </a:path>
                <a:path w="3053715" h="347979">
                  <a:moveTo>
                    <a:pt x="2183866" y="337235"/>
                  </a:moveTo>
                  <a:lnTo>
                    <a:pt x="2123351" y="334606"/>
                  </a:lnTo>
                  <a:lnTo>
                    <a:pt x="2102929" y="334264"/>
                  </a:lnTo>
                  <a:lnTo>
                    <a:pt x="2041512" y="334416"/>
                  </a:lnTo>
                  <a:lnTo>
                    <a:pt x="2030844" y="334416"/>
                  </a:lnTo>
                  <a:lnTo>
                    <a:pt x="2030933" y="344068"/>
                  </a:lnTo>
                  <a:lnTo>
                    <a:pt x="2077250" y="343954"/>
                  </a:lnTo>
                  <a:lnTo>
                    <a:pt x="2100351" y="344157"/>
                  </a:lnTo>
                  <a:lnTo>
                    <a:pt x="2123351" y="344627"/>
                  </a:lnTo>
                  <a:lnTo>
                    <a:pt x="2183866" y="347243"/>
                  </a:lnTo>
                  <a:lnTo>
                    <a:pt x="2183866" y="337235"/>
                  </a:lnTo>
                  <a:close/>
                </a:path>
                <a:path w="3053715" h="347979">
                  <a:moveTo>
                    <a:pt x="2186203" y="174510"/>
                  </a:moveTo>
                  <a:lnTo>
                    <a:pt x="2170430" y="173977"/>
                  </a:lnTo>
                  <a:lnTo>
                    <a:pt x="2139035" y="172466"/>
                  </a:lnTo>
                  <a:lnTo>
                    <a:pt x="2123262" y="171894"/>
                  </a:lnTo>
                  <a:lnTo>
                    <a:pt x="2102891" y="171538"/>
                  </a:lnTo>
                  <a:lnTo>
                    <a:pt x="2041512" y="171704"/>
                  </a:lnTo>
                  <a:lnTo>
                    <a:pt x="2034298" y="171704"/>
                  </a:lnTo>
                  <a:lnTo>
                    <a:pt x="2033841" y="181343"/>
                  </a:lnTo>
                  <a:lnTo>
                    <a:pt x="2078685" y="181279"/>
                  </a:lnTo>
                  <a:lnTo>
                    <a:pt x="2101024" y="181483"/>
                  </a:lnTo>
                  <a:lnTo>
                    <a:pt x="2123262" y="181902"/>
                  </a:lnTo>
                  <a:lnTo>
                    <a:pt x="2139073" y="182486"/>
                  </a:lnTo>
                  <a:lnTo>
                    <a:pt x="2170404" y="183997"/>
                  </a:lnTo>
                  <a:lnTo>
                    <a:pt x="2186114" y="184531"/>
                  </a:lnTo>
                  <a:lnTo>
                    <a:pt x="2186203" y="174510"/>
                  </a:lnTo>
                  <a:close/>
                </a:path>
                <a:path w="3053715" h="347979">
                  <a:moveTo>
                    <a:pt x="2347925" y="22186"/>
                  </a:moveTo>
                  <a:lnTo>
                    <a:pt x="2347747" y="12357"/>
                  </a:lnTo>
                  <a:lnTo>
                    <a:pt x="2237536" y="12014"/>
                  </a:lnTo>
                  <a:lnTo>
                    <a:pt x="2200795" y="12077"/>
                  </a:lnTo>
                  <a:lnTo>
                    <a:pt x="2200237" y="22085"/>
                  </a:lnTo>
                  <a:lnTo>
                    <a:pt x="2347925" y="22186"/>
                  </a:lnTo>
                  <a:close/>
                </a:path>
                <a:path w="3053715" h="347979">
                  <a:moveTo>
                    <a:pt x="2352789" y="337794"/>
                  </a:moveTo>
                  <a:lnTo>
                    <a:pt x="2237384" y="337413"/>
                  </a:lnTo>
                  <a:lnTo>
                    <a:pt x="2196211" y="337413"/>
                  </a:lnTo>
                  <a:lnTo>
                    <a:pt x="2196401" y="347433"/>
                  </a:lnTo>
                  <a:lnTo>
                    <a:pt x="2352319" y="347624"/>
                  </a:lnTo>
                  <a:lnTo>
                    <a:pt x="2352789" y="337794"/>
                  </a:lnTo>
                  <a:close/>
                </a:path>
                <a:path w="3053715" h="347979">
                  <a:moveTo>
                    <a:pt x="2353348" y="184619"/>
                  </a:moveTo>
                  <a:lnTo>
                    <a:pt x="2353297" y="181241"/>
                  </a:lnTo>
                  <a:lnTo>
                    <a:pt x="2353170" y="181241"/>
                  </a:lnTo>
                  <a:lnTo>
                    <a:pt x="2353170" y="178701"/>
                  </a:lnTo>
                  <a:lnTo>
                    <a:pt x="2353030" y="178701"/>
                  </a:lnTo>
                  <a:lnTo>
                    <a:pt x="2353030" y="174879"/>
                  </a:lnTo>
                  <a:lnTo>
                    <a:pt x="2198763" y="174879"/>
                  </a:lnTo>
                  <a:lnTo>
                    <a:pt x="2198763" y="178701"/>
                  </a:lnTo>
                  <a:lnTo>
                    <a:pt x="2198789" y="181241"/>
                  </a:lnTo>
                  <a:lnTo>
                    <a:pt x="2198814" y="185051"/>
                  </a:lnTo>
                  <a:lnTo>
                    <a:pt x="2353297" y="185051"/>
                  </a:lnTo>
                  <a:lnTo>
                    <a:pt x="2353297" y="184899"/>
                  </a:lnTo>
                  <a:lnTo>
                    <a:pt x="2353348" y="184619"/>
                  </a:lnTo>
                  <a:close/>
                </a:path>
                <a:path w="3053715" h="347979">
                  <a:moveTo>
                    <a:pt x="2522004" y="337515"/>
                  </a:moveTo>
                  <a:lnTo>
                    <a:pt x="2442311" y="337972"/>
                  </a:lnTo>
                  <a:lnTo>
                    <a:pt x="2362619" y="337794"/>
                  </a:lnTo>
                  <a:lnTo>
                    <a:pt x="2362149" y="347624"/>
                  </a:lnTo>
                  <a:lnTo>
                    <a:pt x="2504973" y="347649"/>
                  </a:lnTo>
                  <a:lnTo>
                    <a:pt x="2522004" y="347535"/>
                  </a:lnTo>
                  <a:lnTo>
                    <a:pt x="2522004" y="337515"/>
                  </a:lnTo>
                  <a:close/>
                </a:path>
                <a:path w="3053715" h="347979">
                  <a:moveTo>
                    <a:pt x="2524429" y="174790"/>
                  </a:moveTo>
                  <a:lnTo>
                    <a:pt x="2484094" y="175145"/>
                  </a:lnTo>
                  <a:lnTo>
                    <a:pt x="2403424" y="175234"/>
                  </a:lnTo>
                  <a:lnTo>
                    <a:pt x="2363076" y="175069"/>
                  </a:lnTo>
                  <a:lnTo>
                    <a:pt x="2363457" y="184899"/>
                  </a:lnTo>
                  <a:lnTo>
                    <a:pt x="2506776" y="184937"/>
                  </a:lnTo>
                  <a:lnTo>
                    <a:pt x="2524341" y="184810"/>
                  </a:lnTo>
                  <a:lnTo>
                    <a:pt x="2524429" y="174790"/>
                  </a:lnTo>
                  <a:close/>
                </a:path>
                <a:path w="3053715" h="347979">
                  <a:moveTo>
                    <a:pt x="2526398" y="12077"/>
                  </a:moveTo>
                  <a:lnTo>
                    <a:pt x="2484310" y="12433"/>
                  </a:lnTo>
                  <a:lnTo>
                    <a:pt x="2400122" y="12522"/>
                  </a:lnTo>
                  <a:lnTo>
                    <a:pt x="2358034" y="12357"/>
                  </a:lnTo>
                  <a:lnTo>
                    <a:pt x="2358123" y="22186"/>
                  </a:lnTo>
                  <a:lnTo>
                    <a:pt x="2507780" y="22212"/>
                  </a:lnTo>
                  <a:lnTo>
                    <a:pt x="2525738" y="22085"/>
                  </a:lnTo>
                  <a:lnTo>
                    <a:pt x="2526398" y="12077"/>
                  </a:lnTo>
                  <a:close/>
                </a:path>
                <a:path w="3053715" h="347979">
                  <a:moveTo>
                    <a:pt x="2688488" y="331520"/>
                  </a:moveTo>
                  <a:lnTo>
                    <a:pt x="2669781" y="332066"/>
                  </a:lnTo>
                  <a:lnTo>
                    <a:pt x="2632557" y="333933"/>
                  </a:lnTo>
                  <a:lnTo>
                    <a:pt x="2594762" y="334937"/>
                  </a:lnTo>
                  <a:lnTo>
                    <a:pt x="2556980" y="336892"/>
                  </a:lnTo>
                  <a:lnTo>
                    <a:pt x="2537993" y="337515"/>
                  </a:lnTo>
                  <a:lnTo>
                    <a:pt x="2534437" y="337515"/>
                  </a:lnTo>
                  <a:lnTo>
                    <a:pt x="2534526" y="347535"/>
                  </a:lnTo>
                  <a:lnTo>
                    <a:pt x="2557030" y="346951"/>
                  </a:lnTo>
                  <a:lnTo>
                    <a:pt x="2594813" y="344957"/>
                  </a:lnTo>
                  <a:lnTo>
                    <a:pt x="2632557" y="343928"/>
                  </a:lnTo>
                  <a:lnTo>
                    <a:pt x="2669781" y="342049"/>
                  </a:lnTo>
                  <a:lnTo>
                    <a:pt x="2688488" y="341541"/>
                  </a:lnTo>
                  <a:lnTo>
                    <a:pt x="2688488" y="331520"/>
                  </a:lnTo>
                  <a:close/>
                </a:path>
                <a:path w="3053715" h="347979">
                  <a:moveTo>
                    <a:pt x="2691574" y="168795"/>
                  </a:moveTo>
                  <a:lnTo>
                    <a:pt x="2670238" y="169303"/>
                  </a:lnTo>
                  <a:lnTo>
                    <a:pt x="2632672" y="171196"/>
                  </a:lnTo>
                  <a:lnTo>
                    <a:pt x="2613761" y="171704"/>
                  </a:lnTo>
                  <a:lnTo>
                    <a:pt x="2594724" y="172212"/>
                  </a:lnTo>
                  <a:lnTo>
                    <a:pt x="2556929" y="174180"/>
                  </a:lnTo>
                  <a:lnTo>
                    <a:pt x="2536964" y="174790"/>
                  </a:lnTo>
                  <a:lnTo>
                    <a:pt x="2537053" y="184810"/>
                  </a:lnTo>
                  <a:lnTo>
                    <a:pt x="2557030" y="184238"/>
                  </a:lnTo>
                  <a:lnTo>
                    <a:pt x="2594813" y="182245"/>
                  </a:lnTo>
                  <a:lnTo>
                    <a:pt x="2632760" y="181216"/>
                  </a:lnTo>
                  <a:lnTo>
                    <a:pt x="2670289" y="179324"/>
                  </a:lnTo>
                  <a:lnTo>
                    <a:pt x="2691206" y="178816"/>
                  </a:lnTo>
                  <a:lnTo>
                    <a:pt x="2691574" y="168795"/>
                  </a:lnTo>
                  <a:close/>
                </a:path>
                <a:path w="3053715" h="347979">
                  <a:moveTo>
                    <a:pt x="2692044" y="5981"/>
                  </a:moveTo>
                  <a:lnTo>
                    <a:pt x="2670238" y="6553"/>
                  </a:lnTo>
                  <a:lnTo>
                    <a:pt x="2632672" y="8470"/>
                  </a:lnTo>
                  <a:lnTo>
                    <a:pt x="2613761" y="8978"/>
                  </a:lnTo>
                  <a:lnTo>
                    <a:pt x="2595003" y="9474"/>
                  </a:lnTo>
                  <a:lnTo>
                    <a:pt x="2557818" y="11379"/>
                  </a:lnTo>
                  <a:lnTo>
                    <a:pt x="2539111" y="11976"/>
                  </a:lnTo>
                  <a:lnTo>
                    <a:pt x="2538463" y="21996"/>
                  </a:lnTo>
                  <a:lnTo>
                    <a:pt x="2557361" y="21399"/>
                  </a:lnTo>
                  <a:lnTo>
                    <a:pt x="2594902" y="19456"/>
                  </a:lnTo>
                  <a:lnTo>
                    <a:pt x="2632760" y="18402"/>
                  </a:lnTo>
                  <a:lnTo>
                    <a:pt x="2670289" y="16510"/>
                  </a:lnTo>
                  <a:lnTo>
                    <a:pt x="2692044" y="16002"/>
                  </a:lnTo>
                  <a:lnTo>
                    <a:pt x="2692044" y="5981"/>
                  </a:lnTo>
                  <a:close/>
                </a:path>
                <a:path w="3053715" h="347979">
                  <a:moveTo>
                    <a:pt x="2867799" y="334238"/>
                  </a:moveTo>
                  <a:lnTo>
                    <a:pt x="2853118" y="333387"/>
                  </a:lnTo>
                  <a:lnTo>
                    <a:pt x="2845917" y="332740"/>
                  </a:lnTo>
                  <a:lnTo>
                    <a:pt x="2826931" y="331622"/>
                  </a:lnTo>
                  <a:lnTo>
                    <a:pt x="2807779" y="331279"/>
                  </a:lnTo>
                  <a:lnTo>
                    <a:pt x="2769311" y="331431"/>
                  </a:lnTo>
                  <a:lnTo>
                    <a:pt x="2697937" y="331431"/>
                  </a:lnTo>
                  <a:lnTo>
                    <a:pt x="2697937" y="341439"/>
                  </a:lnTo>
                  <a:lnTo>
                    <a:pt x="2789834" y="341426"/>
                  </a:lnTo>
                  <a:lnTo>
                    <a:pt x="2810065" y="341553"/>
                  </a:lnTo>
                  <a:lnTo>
                    <a:pt x="2830195" y="342112"/>
                  </a:lnTo>
                  <a:lnTo>
                    <a:pt x="2867799" y="344538"/>
                  </a:lnTo>
                  <a:lnTo>
                    <a:pt x="2867799" y="334238"/>
                  </a:lnTo>
                  <a:close/>
                </a:path>
                <a:path w="3053715" h="347979">
                  <a:moveTo>
                    <a:pt x="2870517" y="171615"/>
                  </a:moveTo>
                  <a:lnTo>
                    <a:pt x="2854236" y="170675"/>
                  </a:lnTo>
                  <a:lnTo>
                    <a:pt x="2846197" y="170014"/>
                  </a:lnTo>
                  <a:lnTo>
                    <a:pt x="2827045" y="168910"/>
                  </a:lnTo>
                  <a:lnTo>
                    <a:pt x="2807817" y="168554"/>
                  </a:lnTo>
                  <a:lnTo>
                    <a:pt x="2769311" y="168706"/>
                  </a:lnTo>
                  <a:lnTo>
                    <a:pt x="2701582" y="168706"/>
                  </a:lnTo>
                  <a:lnTo>
                    <a:pt x="2701213" y="178727"/>
                  </a:lnTo>
                  <a:lnTo>
                    <a:pt x="2790025" y="178701"/>
                  </a:lnTo>
                  <a:lnTo>
                    <a:pt x="2810256" y="178828"/>
                  </a:lnTo>
                  <a:lnTo>
                    <a:pt x="2830385" y="179400"/>
                  </a:lnTo>
                  <a:lnTo>
                    <a:pt x="2850680" y="180695"/>
                  </a:lnTo>
                  <a:lnTo>
                    <a:pt x="2870416" y="182003"/>
                  </a:lnTo>
                  <a:lnTo>
                    <a:pt x="2870517" y="171615"/>
                  </a:lnTo>
                  <a:close/>
                </a:path>
                <a:path w="3053715" h="347979">
                  <a:moveTo>
                    <a:pt x="2872473" y="8978"/>
                  </a:moveTo>
                  <a:lnTo>
                    <a:pt x="2826969" y="6184"/>
                  </a:lnTo>
                  <a:lnTo>
                    <a:pt x="2807792" y="5829"/>
                  </a:lnTo>
                  <a:lnTo>
                    <a:pt x="2769311" y="5981"/>
                  </a:lnTo>
                  <a:lnTo>
                    <a:pt x="2702052" y="5981"/>
                  </a:lnTo>
                  <a:lnTo>
                    <a:pt x="2702052" y="16002"/>
                  </a:lnTo>
                  <a:lnTo>
                    <a:pt x="2789923" y="15976"/>
                  </a:lnTo>
                  <a:lnTo>
                    <a:pt x="2810154" y="16116"/>
                  </a:lnTo>
                  <a:lnTo>
                    <a:pt x="2830284" y="16675"/>
                  </a:lnTo>
                  <a:lnTo>
                    <a:pt x="2864713" y="18999"/>
                  </a:lnTo>
                  <a:lnTo>
                    <a:pt x="2871825" y="19278"/>
                  </a:lnTo>
                  <a:lnTo>
                    <a:pt x="2872473" y="8978"/>
                  </a:lnTo>
                  <a:close/>
                </a:path>
                <a:path w="3053715" h="347979">
                  <a:moveTo>
                    <a:pt x="3032137" y="16052"/>
                  </a:moveTo>
                  <a:lnTo>
                    <a:pt x="3032048" y="12242"/>
                  </a:lnTo>
                  <a:lnTo>
                    <a:pt x="3031960" y="9702"/>
                  </a:lnTo>
                  <a:lnTo>
                    <a:pt x="3031960" y="8432"/>
                  </a:lnTo>
                  <a:lnTo>
                    <a:pt x="3006039" y="8432"/>
                  </a:lnTo>
                  <a:lnTo>
                    <a:pt x="3006039" y="9702"/>
                  </a:lnTo>
                  <a:lnTo>
                    <a:pt x="2885109" y="9702"/>
                  </a:lnTo>
                  <a:lnTo>
                    <a:pt x="2885109" y="12242"/>
                  </a:lnTo>
                  <a:lnTo>
                    <a:pt x="2884894" y="12242"/>
                  </a:lnTo>
                  <a:lnTo>
                    <a:pt x="2884894" y="16052"/>
                  </a:lnTo>
                  <a:lnTo>
                    <a:pt x="2884690" y="16052"/>
                  </a:lnTo>
                  <a:lnTo>
                    <a:pt x="2884690" y="18605"/>
                  </a:lnTo>
                  <a:lnTo>
                    <a:pt x="2884563" y="18605"/>
                  </a:lnTo>
                  <a:lnTo>
                    <a:pt x="2884563" y="19875"/>
                  </a:lnTo>
                  <a:lnTo>
                    <a:pt x="3024682" y="19875"/>
                  </a:lnTo>
                  <a:lnTo>
                    <a:pt x="3024682" y="18605"/>
                  </a:lnTo>
                  <a:lnTo>
                    <a:pt x="3032137" y="18605"/>
                  </a:lnTo>
                  <a:lnTo>
                    <a:pt x="3032137" y="16052"/>
                  </a:lnTo>
                  <a:close/>
                </a:path>
                <a:path w="3053715" h="347979">
                  <a:moveTo>
                    <a:pt x="3036913" y="334416"/>
                  </a:moveTo>
                  <a:lnTo>
                    <a:pt x="3011563" y="334518"/>
                  </a:lnTo>
                  <a:lnTo>
                    <a:pt x="2945917" y="335432"/>
                  </a:lnTo>
                  <a:lnTo>
                    <a:pt x="2913037" y="335521"/>
                  </a:lnTo>
                  <a:lnTo>
                    <a:pt x="2880334" y="334797"/>
                  </a:lnTo>
                  <a:lnTo>
                    <a:pt x="2880423" y="344906"/>
                  </a:lnTo>
                  <a:lnTo>
                    <a:pt x="2892869" y="345287"/>
                  </a:lnTo>
                  <a:lnTo>
                    <a:pt x="2930182" y="345465"/>
                  </a:lnTo>
                  <a:lnTo>
                    <a:pt x="3036443" y="344716"/>
                  </a:lnTo>
                  <a:lnTo>
                    <a:pt x="3036913" y="334416"/>
                  </a:lnTo>
                  <a:close/>
                </a:path>
                <a:path w="3053715" h="347979">
                  <a:moveTo>
                    <a:pt x="3037382" y="182003"/>
                  </a:moveTo>
                  <a:lnTo>
                    <a:pt x="3037001" y="171704"/>
                  </a:lnTo>
                  <a:lnTo>
                    <a:pt x="3011563" y="171792"/>
                  </a:lnTo>
                  <a:lnTo>
                    <a:pt x="2947212" y="172681"/>
                  </a:lnTo>
                  <a:lnTo>
                    <a:pt x="2914967" y="172796"/>
                  </a:lnTo>
                  <a:lnTo>
                    <a:pt x="2882862" y="172173"/>
                  </a:lnTo>
                  <a:lnTo>
                    <a:pt x="2882950" y="182372"/>
                  </a:lnTo>
                  <a:lnTo>
                    <a:pt x="2906598" y="182778"/>
                  </a:lnTo>
                  <a:lnTo>
                    <a:pt x="3037382" y="182003"/>
                  </a:lnTo>
                  <a:close/>
                </a:path>
                <a:path w="3053715" h="347979">
                  <a:moveTo>
                    <a:pt x="3053181" y="19278"/>
                  </a:moveTo>
                  <a:lnTo>
                    <a:pt x="3052813" y="12446"/>
                  </a:lnTo>
                  <a:lnTo>
                    <a:pt x="3052534" y="8978"/>
                  </a:lnTo>
                  <a:lnTo>
                    <a:pt x="3042056" y="8978"/>
                  </a:lnTo>
                  <a:lnTo>
                    <a:pt x="3042056" y="12446"/>
                  </a:lnTo>
                  <a:lnTo>
                    <a:pt x="3042145" y="15811"/>
                  </a:lnTo>
                  <a:lnTo>
                    <a:pt x="3042145" y="19278"/>
                  </a:lnTo>
                  <a:lnTo>
                    <a:pt x="3053181" y="19278"/>
                  </a:lnTo>
                  <a:close/>
                </a:path>
                <a:path w="3053715" h="347979">
                  <a:moveTo>
                    <a:pt x="3053562" y="171602"/>
                  </a:moveTo>
                  <a:lnTo>
                    <a:pt x="3047111" y="171602"/>
                  </a:lnTo>
                  <a:lnTo>
                    <a:pt x="3047200" y="175069"/>
                  </a:lnTo>
                  <a:lnTo>
                    <a:pt x="3047390" y="178447"/>
                  </a:lnTo>
                  <a:lnTo>
                    <a:pt x="3047479" y="181902"/>
                  </a:lnTo>
                  <a:lnTo>
                    <a:pt x="3049447" y="182003"/>
                  </a:lnTo>
                  <a:lnTo>
                    <a:pt x="3051505" y="182003"/>
                  </a:lnTo>
                  <a:lnTo>
                    <a:pt x="3053562" y="181902"/>
                  </a:lnTo>
                  <a:lnTo>
                    <a:pt x="3053562" y="171602"/>
                  </a:lnTo>
                  <a:close/>
                </a:path>
                <a:path w="3053715" h="347979">
                  <a:moveTo>
                    <a:pt x="3053651" y="344627"/>
                  </a:moveTo>
                  <a:lnTo>
                    <a:pt x="3053283" y="337794"/>
                  </a:lnTo>
                  <a:lnTo>
                    <a:pt x="3053181" y="334327"/>
                  </a:lnTo>
                  <a:lnTo>
                    <a:pt x="3046920" y="334327"/>
                  </a:lnTo>
                  <a:lnTo>
                    <a:pt x="3046539" y="341160"/>
                  </a:lnTo>
                  <a:lnTo>
                    <a:pt x="3046450" y="344627"/>
                  </a:lnTo>
                  <a:lnTo>
                    <a:pt x="3048889" y="344716"/>
                  </a:lnTo>
                  <a:lnTo>
                    <a:pt x="3051225" y="344627"/>
                  </a:lnTo>
                  <a:lnTo>
                    <a:pt x="3053651" y="344627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64736" y="7765338"/>
              <a:ext cx="3061335" cy="1015365"/>
            </a:xfrm>
            <a:custGeom>
              <a:avLst/>
              <a:gdLst/>
              <a:ahLst/>
              <a:cxnLst/>
              <a:rect l="l" t="t" r="r" b="b"/>
              <a:pathLst>
                <a:path w="3061334" h="1015365">
                  <a:moveTo>
                    <a:pt x="28143" y="993457"/>
                  </a:moveTo>
                  <a:lnTo>
                    <a:pt x="279" y="993178"/>
                  </a:lnTo>
                  <a:lnTo>
                    <a:pt x="279" y="1000099"/>
                  </a:lnTo>
                  <a:lnTo>
                    <a:pt x="0" y="1003185"/>
                  </a:lnTo>
                  <a:lnTo>
                    <a:pt x="28143" y="1003287"/>
                  </a:lnTo>
                  <a:lnTo>
                    <a:pt x="28143" y="993457"/>
                  </a:lnTo>
                  <a:close/>
                </a:path>
                <a:path w="3061334" h="1015365">
                  <a:moveTo>
                    <a:pt x="191084" y="993178"/>
                  </a:moveTo>
                  <a:lnTo>
                    <a:pt x="76225" y="993609"/>
                  </a:lnTo>
                  <a:lnTo>
                    <a:pt x="37973" y="993546"/>
                  </a:lnTo>
                  <a:lnTo>
                    <a:pt x="37973" y="1003376"/>
                  </a:lnTo>
                  <a:lnTo>
                    <a:pt x="191084" y="1002906"/>
                  </a:lnTo>
                  <a:lnTo>
                    <a:pt x="191084" y="993178"/>
                  </a:lnTo>
                  <a:close/>
                </a:path>
                <a:path w="3061334" h="1015365">
                  <a:moveTo>
                    <a:pt x="194449" y="664743"/>
                  </a:moveTo>
                  <a:lnTo>
                    <a:pt x="139369" y="664946"/>
                  </a:lnTo>
                  <a:lnTo>
                    <a:pt x="117779" y="664718"/>
                  </a:lnTo>
                  <a:lnTo>
                    <a:pt x="96342" y="663892"/>
                  </a:lnTo>
                  <a:lnTo>
                    <a:pt x="41529" y="659587"/>
                  </a:lnTo>
                  <a:lnTo>
                    <a:pt x="41427" y="669607"/>
                  </a:lnTo>
                  <a:lnTo>
                    <a:pt x="84670" y="673201"/>
                  </a:lnTo>
                  <a:lnTo>
                    <a:pt x="99148" y="674103"/>
                  </a:lnTo>
                  <a:lnTo>
                    <a:pt x="119913" y="674827"/>
                  </a:lnTo>
                  <a:lnTo>
                    <a:pt x="140792" y="675030"/>
                  </a:lnTo>
                  <a:lnTo>
                    <a:pt x="194360" y="674763"/>
                  </a:lnTo>
                  <a:lnTo>
                    <a:pt x="194449" y="664743"/>
                  </a:lnTo>
                  <a:close/>
                </a:path>
                <a:path w="3061334" h="1015365">
                  <a:moveTo>
                    <a:pt x="199923" y="2133"/>
                  </a:moveTo>
                  <a:lnTo>
                    <a:pt x="47002" y="2133"/>
                  </a:lnTo>
                  <a:lnTo>
                    <a:pt x="47002" y="11023"/>
                  </a:lnTo>
                  <a:lnTo>
                    <a:pt x="46951" y="12293"/>
                  </a:lnTo>
                  <a:lnTo>
                    <a:pt x="145237" y="12293"/>
                  </a:lnTo>
                  <a:lnTo>
                    <a:pt x="145237" y="11023"/>
                  </a:lnTo>
                  <a:lnTo>
                    <a:pt x="199923" y="11023"/>
                  </a:lnTo>
                  <a:lnTo>
                    <a:pt x="199923" y="2133"/>
                  </a:lnTo>
                  <a:close/>
                </a:path>
                <a:path w="3061334" h="1015365">
                  <a:moveTo>
                    <a:pt x="363753" y="1002817"/>
                  </a:moveTo>
                  <a:lnTo>
                    <a:pt x="363562" y="992797"/>
                  </a:lnTo>
                  <a:lnTo>
                    <a:pt x="200914" y="993076"/>
                  </a:lnTo>
                  <a:lnTo>
                    <a:pt x="200914" y="1002817"/>
                  </a:lnTo>
                  <a:lnTo>
                    <a:pt x="363753" y="1002817"/>
                  </a:lnTo>
                  <a:close/>
                </a:path>
                <a:path w="3061334" h="1015365">
                  <a:moveTo>
                    <a:pt x="524230" y="664121"/>
                  </a:moveTo>
                  <a:lnTo>
                    <a:pt x="524090" y="664121"/>
                  </a:lnTo>
                  <a:lnTo>
                    <a:pt x="524090" y="662851"/>
                  </a:lnTo>
                  <a:lnTo>
                    <a:pt x="502742" y="662851"/>
                  </a:lnTo>
                  <a:lnTo>
                    <a:pt x="502742" y="664121"/>
                  </a:lnTo>
                  <a:lnTo>
                    <a:pt x="367563" y="664121"/>
                  </a:lnTo>
                  <a:lnTo>
                    <a:pt x="367563" y="673011"/>
                  </a:lnTo>
                  <a:lnTo>
                    <a:pt x="367652" y="674281"/>
                  </a:lnTo>
                  <a:lnTo>
                    <a:pt x="367677" y="675551"/>
                  </a:lnTo>
                  <a:lnTo>
                    <a:pt x="425551" y="675551"/>
                  </a:lnTo>
                  <a:lnTo>
                    <a:pt x="425551" y="674281"/>
                  </a:lnTo>
                  <a:lnTo>
                    <a:pt x="496735" y="674281"/>
                  </a:lnTo>
                  <a:lnTo>
                    <a:pt x="496735" y="673011"/>
                  </a:lnTo>
                  <a:lnTo>
                    <a:pt x="524230" y="673011"/>
                  </a:lnTo>
                  <a:lnTo>
                    <a:pt x="524230" y="664121"/>
                  </a:lnTo>
                  <a:close/>
                </a:path>
                <a:path w="3061334" h="1015365">
                  <a:moveTo>
                    <a:pt x="529691" y="1001509"/>
                  </a:moveTo>
                  <a:lnTo>
                    <a:pt x="518363" y="1000201"/>
                  </a:lnTo>
                  <a:lnTo>
                    <a:pt x="512660" y="999172"/>
                  </a:lnTo>
                  <a:lnTo>
                    <a:pt x="497395" y="997051"/>
                  </a:lnTo>
                  <a:lnTo>
                    <a:pt x="482320" y="996048"/>
                  </a:lnTo>
                  <a:lnTo>
                    <a:pt x="450926" y="995045"/>
                  </a:lnTo>
                  <a:lnTo>
                    <a:pt x="413778" y="993533"/>
                  </a:lnTo>
                  <a:lnTo>
                    <a:pt x="395300" y="993038"/>
                  </a:lnTo>
                  <a:lnTo>
                    <a:pt x="376567" y="992797"/>
                  </a:lnTo>
                  <a:lnTo>
                    <a:pt x="376847" y="1002817"/>
                  </a:lnTo>
                  <a:lnTo>
                    <a:pt x="409397" y="1002906"/>
                  </a:lnTo>
                  <a:lnTo>
                    <a:pt x="420116" y="1003300"/>
                  </a:lnTo>
                  <a:lnTo>
                    <a:pt x="451954" y="1005154"/>
                  </a:lnTo>
                  <a:lnTo>
                    <a:pt x="479437" y="1005459"/>
                  </a:lnTo>
                  <a:lnTo>
                    <a:pt x="488340" y="1006005"/>
                  </a:lnTo>
                  <a:lnTo>
                    <a:pt x="495249" y="1006919"/>
                  </a:lnTo>
                  <a:lnTo>
                    <a:pt x="519861" y="1011339"/>
                  </a:lnTo>
                  <a:lnTo>
                    <a:pt x="524637" y="1011809"/>
                  </a:lnTo>
                  <a:lnTo>
                    <a:pt x="529501" y="1012088"/>
                  </a:lnTo>
                  <a:lnTo>
                    <a:pt x="529691" y="1001509"/>
                  </a:lnTo>
                  <a:close/>
                </a:path>
                <a:path w="3061334" h="1015365">
                  <a:moveTo>
                    <a:pt x="699173" y="10121"/>
                  </a:moveTo>
                  <a:lnTo>
                    <a:pt x="649871" y="10134"/>
                  </a:lnTo>
                  <a:lnTo>
                    <a:pt x="625284" y="10375"/>
                  </a:lnTo>
                  <a:lnTo>
                    <a:pt x="600773" y="10871"/>
                  </a:lnTo>
                  <a:lnTo>
                    <a:pt x="583641" y="11226"/>
                  </a:lnTo>
                  <a:lnTo>
                    <a:pt x="567220" y="11061"/>
                  </a:lnTo>
                  <a:lnTo>
                    <a:pt x="551103" y="10007"/>
                  </a:lnTo>
                  <a:lnTo>
                    <a:pt x="533425" y="7404"/>
                  </a:lnTo>
                  <a:lnTo>
                    <a:pt x="530440" y="7023"/>
                  </a:lnTo>
                  <a:lnTo>
                    <a:pt x="530618" y="17792"/>
                  </a:lnTo>
                  <a:lnTo>
                    <a:pt x="537362" y="19100"/>
                  </a:lnTo>
                  <a:lnTo>
                    <a:pt x="552767" y="20764"/>
                  </a:lnTo>
                  <a:lnTo>
                    <a:pt x="568718" y="21361"/>
                  </a:lnTo>
                  <a:lnTo>
                    <a:pt x="584835" y="21272"/>
                  </a:lnTo>
                  <a:lnTo>
                    <a:pt x="620204" y="20485"/>
                  </a:lnTo>
                  <a:lnTo>
                    <a:pt x="698512" y="20320"/>
                  </a:lnTo>
                  <a:lnTo>
                    <a:pt x="699173" y="10121"/>
                  </a:lnTo>
                  <a:close/>
                </a:path>
                <a:path w="3061334" h="1015365">
                  <a:moveTo>
                    <a:pt x="702259" y="1011809"/>
                  </a:moveTo>
                  <a:lnTo>
                    <a:pt x="702068" y="1001699"/>
                  </a:lnTo>
                  <a:lnTo>
                    <a:pt x="640905" y="1001534"/>
                  </a:lnTo>
                  <a:lnTo>
                    <a:pt x="610387" y="1001750"/>
                  </a:lnTo>
                  <a:lnTo>
                    <a:pt x="580009" y="1002347"/>
                  </a:lnTo>
                  <a:lnTo>
                    <a:pt x="559409" y="1002639"/>
                  </a:lnTo>
                  <a:lnTo>
                    <a:pt x="549516" y="1002525"/>
                  </a:lnTo>
                  <a:lnTo>
                    <a:pt x="539788" y="1002157"/>
                  </a:lnTo>
                  <a:lnTo>
                    <a:pt x="539597" y="1012558"/>
                  </a:lnTo>
                  <a:lnTo>
                    <a:pt x="549744" y="1012774"/>
                  </a:lnTo>
                  <a:lnTo>
                    <a:pt x="570064" y="1012621"/>
                  </a:lnTo>
                  <a:lnTo>
                    <a:pt x="599960" y="1011961"/>
                  </a:lnTo>
                  <a:lnTo>
                    <a:pt x="702259" y="1011809"/>
                  </a:lnTo>
                  <a:close/>
                </a:path>
                <a:path w="3061334" h="1015365">
                  <a:moveTo>
                    <a:pt x="869784" y="1001699"/>
                  </a:moveTo>
                  <a:lnTo>
                    <a:pt x="744169" y="1001788"/>
                  </a:lnTo>
                  <a:lnTo>
                    <a:pt x="714984" y="1001699"/>
                  </a:lnTo>
                  <a:lnTo>
                    <a:pt x="715073" y="1011809"/>
                  </a:lnTo>
                  <a:lnTo>
                    <a:pt x="869784" y="1011809"/>
                  </a:lnTo>
                  <a:lnTo>
                    <a:pt x="869784" y="1001699"/>
                  </a:lnTo>
                  <a:close/>
                </a:path>
                <a:path w="3061334" h="1015365">
                  <a:moveTo>
                    <a:pt x="1032624" y="680567"/>
                  </a:moveTo>
                  <a:lnTo>
                    <a:pt x="1032535" y="670547"/>
                  </a:lnTo>
                  <a:lnTo>
                    <a:pt x="893711" y="670547"/>
                  </a:lnTo>
                  <a:lnTo>
                    <a:pt x="879513" y="670356"/>
                  </a:lnTo>
                  <a:lnTo>
                    <a:pt x="879690" y="680377"/>
                  </a:lnTo>
                  <a:lnTo>
                    <a:pt x="916190" y="680923"/>
                  </a:lnTo>
                  <a:lnTo>
                    <a:pt x="952868" y="680923"/>
                  </a:lnTo>
                  <a:lnTo>
                    <a:pt x="1032624" y="680567"/>
                  </a:lnTo>
                  <a:close/>
                </a:path>
                <a:path w="3061334" h="1015365">
                  <a:moveTo>
                    <a:pt x="1032814" y="998283"/>
                  </a:moveTo>
                  <a:lnTo>
                    <a:pt x="1020432" y="998283"/>
                  </a:lnTo>
                  <a:lnTo>
                    <a:pt x="1020432" y="999553"/>
                  </a:lnTo>
                  <a:lnTo>
                    <a:pt x="986485" y="999553"/>
                  </a:lnTo>
                  <a:lnTo>
                    <a:pt x="986485" y="1000823"/>
                  </a:lnTo>
                  <a:lnTo>
                    <a:pt x="926871" y="1000823"/>
                  </a:lnTo>
                  <a:lnTo>
                    <a:pt x="926871" y="1002093"/>
                  </a:lnTo>
                  <a:lnTo>
                    <a:pt x="880071" y="1002093"/>
                  </a:lnTo>
                  <a:lnTo>
                    <a:pt x="880071" y="1008456"/>
                  </a:lnTo>
                  <a:lnTo>
                    <a:pt x="880071" y="1010996"/>
                  </a:lnTo>
                  <a:lnTo>
                    <a:pt x="880071" y="1012266"/>
                  </a:lnTo>
                  <a:lnTo>
                    <a:pt x="939584" y="1012266"/>
                  </a:lnTo>
                  <a:lnTo>
                    <a:pt x="939584" y="1010996"/>
                  </a:lnTo>
                  <a:lnTo>
                    <a:pt x="1009675" y="1010996"/>
                  </a:lnTo>
                  <a:lnTo>
                    <a:pt x="1009675" y="1008456"/>
                  </a:lnTo>
                  <a:lnTo>
                    <a:pt x="1032814" y="1008456"/>
                  </a:lnTo>
                  <a:lnTo>
                    <a:pt x="1032814" y="1002093"/>
                  </a:lnTo>
                  <a:lnTo>
                    <a:pt x="1032814" y="1000823"/>
                  </a:lnTo>
                  <a:lnTo>
                    <a:pt x="1032814" y="999553"/>
                  </a:lnTo>
                  <a:lnTo>
                    <a:pt x="1032814" y="998283"/>
                  </a:lnTo>
                  <a:close/>
                </a:path>
                <a:path w="3061334" h="1015365">
                  <a:moveTo>
                    <a:pt x="1184148" y="993267"/>
                  </a:moveTo>
                  <a:lnTo>
                    <a:pt x="1133779" y="994244"/>
                  </a:lnTo>
                  <a:lnTo>
                    <a:pt x="1108557" y="995032"/>
                  </a:lnTo>
                  <a:lnTo>
                    <a:pt x="1043101" y="997953"/>
                  </a:lnTo>
                  <a:lnTo>
                    <a:pt x="1043101" y="1008430"/>
                  </a:lnTo>
                  <a:lnTo>
                    <a:pt x="1105623" y="1005433"/>
                  </a:lnTo>
                  <a:lnTo>
                    <a:pt x="1136929" y="1004163"/>
                  </a:lnTo>
                  <a:lnTo>
                    <a:pt x="1184148" y="1003007"/>
                  </a:lnTo>
                  <a:lnTo>
                    <a:pt x="1184148" y="993267"/>
                  </a:lnTo>
                  <a:close/>
                </a:path>
                <a:path w="3061334" h="1015365">
                  <a:moveTo>
                    <a:pt x="1187615" y="669201"/>
                  </a:moveTo>
                  <a:lnTo>
                    <a:pt x="1167561" y="669201"/>
                  </a:lnTo>
                  <a:lnTo>
                    <a:pt x="1167561" y="670471"/>
                  </a:lnTo>
                  <a:lnTo>
                    <a:pt x="1042771" y="670471"/>
                  </a:lnTo>
                  <a:lnTo>
                    <a:pt x="1042771" y="679361"/>
                  </a:lnTo>
                  <a:lnTo>
                    <a:pt x="1042822" y="680631"/>
                  </a:lnTo>
                  <a:lnTo>
                    <a:pt x="1162443" y="680631"/>
                  </a:lnTo>
                  <a:lnTo>
                    <a:pt x="1162443" y="679361"/>
                  </a:lnTo>
                  <a:lnTo>
                    <a:pt x="1187564" y="679361"/>
                  </a:lnTo>
                  <a:lnTo>
                    <a:pt x="1187564" y="670471"/>
                  </a:lnTo>
                  <a:lnTo>
                    <a:pt x="1187615" y="669201"/>
                  </a:lnTo>
                  <a:close/>
                </a:path>
                <a:path w="3061334" h="1015365">
                  <a:moveTo>
                    <a:pt x="1193228" y="1968"/>
                  </a:moveTo>
                  <a:lnTo>
                    <a:pt x="1143279" y="2959"/>
                  </a:lnTo>
                  <a:lnTo>
                    <a:pt x="1118298" y="3733"/>
                  </a:lnTo>
                  <a:lnTo>
                    <a:pt x="1037590" y="7213"/>
                  </a:lnTo>
                  <a:lnTo>
                    <a:pt x="1037590" y="17703"/>
                  </a:lnTo>
                  <a:lnTo>
                    <a:pt x="1106843" y="14376"/>
                  </a:lnTo>
                  <a:lnTo>
                    <a:pt x="1141552" y="12903"/>
                  </a:lnTo>
                  <a:lnTo>
                    <a:pt x="1193126" y="11620"/>
                  </a:lnTo>
                  <a:lnTo>
                    <a:pt x="1193228" y="1968"/>
                  </a:lnTo>
                  <a:close/>
                </a:path>
                <a:path w="3061334" h="1015365">
                  <a:moveTo>
                    <a:pt x="1347190" y="993203"/>
                  </a:moveTo>
                  <a:lnTo>
                    <a:pt x="1325016" y="993203"/>
                  </a:lnTo>
                  <a:lnTo>
                    <a:pt x="1325016" y="991933"/>
                  </a:lnTo>
                  <a:lnTo>
                    <a:pt x="1266659" y="991933"/>
                  </a:lnTo>
                  <a:lnTo>
                    <a:pt x="1266659" y="993203"/>
                  </a:lnTo>
                  <a:lnTo>
                    <a:pt x="1194066" y="993203"/>
                  </a:lnTo>
                  <a:lnTo>
                    <a:pt x="1194066" y="1002093"/>
                  </a:lnTo>
                  <a:lnTo>
                    <a:pt x="1194066" y="1003363"/>
                  </a:lnTo>
                  <a:lnTo>
                    <a:pt x="1200365" y="1003363"/>
                  </a:lnTo>
                  <a:lnTo>
                    <a:pt x="1200365" y="1002093"/>
                  </a:lnTo>
                  <a:lnTo>
                    <a:pt x="1334071" y="1002093"/>
                  </a:lnTo>
                  <a:lnTo>
                    <a:pt x="1334071" y="1003363"/>
                  </a:lnTo>
                  <a:lnTo>
                    <a:pt x="1347190" y="1003363"/>
                  </a:lnTo>
                  <a:lnTo>
                    <a:pt x="1347190" y="1002093"/>
                  </a:lnTo>
                  <a:lnTo>
                    <a:pt x="1347190" y="993203"/>
                  </a:lnTo>
                  <a:close/>
                </a:path>
                <a:path w="3061334" h="1015365">
                  <a:moveTo>
                    <a:pt x="1356118" y="2133"/>
                  </a:moveTo>
                  <a:lnTo>
                    <a:pt x="1346657" y="2133"/>
                  </a:lnTo>
                  <a:lnTo>
                    <a:pt x="1346657" y="863"/>
                  </a:lnTo>
                  <a:lnTo>
                    <a:pt x="1221930" y="863"/>
                  </a:lnTo>
                  <a:lnTo>
                    <a:pt x="1221930" y="2133"/>
                  </a:lnTo>
                  <a:lnTo>
                    <a:pt x="1203096" y="2133"/>
                  </a:lnTo>
                  <a:lnTo>
                    <a:pt x="1203096" y="11023"/>
                  </a:lnTo>
                  <a:lnTo>
                    <a:pt x="1351559" y="11023"/>
                  </a:lnTo>
                  <a:lnTo>
                    <a:pt x="1351559" y="12293"/>
                  </a:lnTo>
                  <a:lnTo>
                    <a:pt x="1356067" y="12293"/>
                  </a:lnTo>
                  <a:lnTo>
                    <a:pt x="1356067" y="11023"/>
                  </a:lnTo>
                  <a:lnTo>
                    <a:pt x="1356118" y="2133"/>
                  </a:lnTo>
                  <a:close/>
                </a:path>
                <a:path w="3061334" h="1015365">
                  <a:moveTo>
                    <a:pt x="1363472" y="675551"/>
                  </a:moveTo>
                  <a:lnTo>
                    <a:pt x="1360462" y="675551"/>
                  </a:lnTo>
                  <a:lnTo>
                    <a:pt x="1360462" y="676821"/>
                  </a:lnTo>
                  <a:lnTo>
                    <a:pt x="1363472" y="676821"/>
                  </a:lnTo>
                  <a:lnTo>
                    <a:pt x="1363472" y="675551"/>
                  </a:lnTo>
                  <a:close/>
                </a:path>
                <a:path w="3061334" h="1015365">
                  <a:moveTo>
                    <a:pt x="1517078" y="4673"/>
                  </a:moveTo>
                  <a:lnTo>
                    <a:pt x="1385163" y="4673"/>
                  </a:lnTo>
                  <a:lnTo>
                    <a:pt x="1385163" y="2133"/>
                  </a:lnTo>
                  <a:lnTo>
                    <a:pt x="1366164" y="2133"/>
                  </a:lnTo>
                  <a:lnTo>
                    <a:pt x="1366164" y="4673"/>
                  </a:lnTo>
                  <a:lnTo>
                    <a:pt x="1366113" y="12293"/>
                  </a:lnTo>
                  <a:lnTo>
                    <a:pt x="1388148" y="12293"/>
                  </a:lnTo>
                  <a:lnTo>
                    <a:pt x="1388148" y="14833"/>
                  </a:lnTo>
                  <a:lnTo>
                    <a:pt x="1516735" y="14833"/>
                  </a:lnTo>
                  <a:lnTo>
                    <a:pt x="1516735" y="12293"/>
                  </a:lnTo>
                  <a:lnTo>
                    <a:pt x="1517078" y="12293"/>
                  </a:lnTo>
                  <a:lnTo>
                    <a:pt x="1517078" y="4673"/>
                  </a:lnTo>
                  <a:close/>
                </a:path>
                <a:path w="3061334" h="1015365">
                  <a:moveTo>
                    <a:pt x="1519923" y="1003363"/>
                  </a:moveTo>
                  <a:lnTo>
                    <a:pt x="1519821" y="995743"/>
                  </a:lnTo>
                  <a:lnTo>
                    <a:pt x="1373860" y="995743"/>
                  </a:lnTo>
                  <a:lnTo>
                    <a:pt x="1373860" y="993203"/>
                  </a:lnTo>
                  <a:lnTo>
                    <a:pt x="1357096" y="993203"/>
                  </a:lnTo>
                  <a:lnTo>
                    <a:pt x="1357096" y="995743"/>
                  </a:lnTo>
                  <a:lnTo>
                    <a:pt x="1357096" y="1003363"/>
                  </a:lnTo>
                  <a:lnTo>
                    <a:pt x="1376972" y="1003363"/>
                  </a:lnTo>
                  <a:lnTo>
                    <a:pt x="1376972" y="1005903"/>
                  </a:lnTo>
                  <a:lnTo>
                    <a:pt x="1519923" y="1005903"/>
                  </a:lnTo>
                  <a:lnTo>
                    <a:pt x="1519923" y="1003363"/>
                  </a:lnTo>
                  <a:close/>
                </a:path>
                <a:path w="3061334" h="1015365">
                  <a:moveTo>
                    <a:pt x="1676425" y="10490"/>
                  </a:moveTo>
                  <a:lnTo>
                    <a:pt x="1676336" y="571"/>
                  </a:lnTo>
                  <a:lnTo>
                    <a:pt x="1650352" y="1435"/>
                  </a:lnTo>
                  <a:lnTo>
                    <a:pt x="1598498" y="3581"/>
                  </a:lnTo>
                  <a:lnTo>
                    <a:pt x="1572514" y="4495"/>
                  </a:lnTo>
                  <a:lnTo>
                    <a:pt x="1551330" y="4813"/>
                  </a:lnTo>
                  <a:lnTo>
                    <a:pt x="1530146" y="4775"/>
                  </a:lnTo>
                  <a:lnTo>
                    <a:pt x="1529486" y="14795"/>
                  </a:lnTo>
                  <a:lnTo>
                    <a:pt x="1561769" y="14732"/>
                  </a:lnTo>
                  <a:lnTo>
                    <a:pt x="1572514" y="14516"/>
                  </a:lnTo>
                  <a:lnTo>
                    <a:pt x="1661363" y="10845"/>
                  </a:lnTo>
                  <a:lnTo>
                    <a:pt x="1676425" y="10490"/>
                  </a:lnTo>
                  <a:close/>
                </a:path>
                <a:path w="3061334" h="1015365">
                  <a:moveTo>
                    <a:pt x="1686064" y="991679"/>
                  </a:moveTo>
                  <a:lnTo>
                    <a:pt x="1657858" y="992517"/>
                  </a:lnTo>
                  <a:lnTo>
                    <a:pt x="1601571" y="994791"/>
                  </a:lnTo>
                  <a:lnTo>
                    <a:pt x="1563204" y="996073"/>
                  </a:lnTo>
                  <a:lnTo>
                    <a:pt x="1532851" y="996264"/>
                  </a:lnTo>
                  <a:lnTo>
                    <a:pt x="1533131" y="1006284"/>
                  </a:lnTo>
                  <a:lnTo>
                    <a:pt x="1553273" y="1006309"/>
                  </a:lnTo>
                  <a:lnTo>
                    <a:pt x="1573352" y="1005903"/>
                  </a:lnTo>
                  <a:lnTo>
                    <a:pt x="1658073" y="1002411"/>
                  </a:lnTo>
                  <a:lnTo>
                    <a:pt x="1685874" y="1001699"/>
                  </a:lnTo>
                  <a:lnTo>
                    <a:pt x="1686064" y="991679"/>
                  </a:lnTo>
                  <a:close/>
                </a:path>
                <a:path w="3061334" h="1015365">
                  <a:moveTo>
                    <a:pt x="1855266" y="10020"/>
                  </a:moveTo>
                  <a:lnTo>
                    <a:pt x="1839366" y="9080"/>
                  </a:lnTo>
                  <a:lnTo>
                    <a:pt x="1823770" y="7721"/>
                  </a:lnTo>
                  <a:lnTo>
                    <a:pt x="1792414" y="4216"/>
                  </a:lnTo>
                  <a:lnTo>
                    <a:pt x="1775079" y="2463"/>
                  </a:lnTo>
                  <a:lnTo>
                    <a:pt x="1757514" y="1231"/>
                  </a:lnTo>
                  <a:lnTo>
                    <a:pt x="1739785" y="444"/>
                  </a:lnTo>
                  <a:lnTo>
                    <a:pt x="1721980" y="0"/>
                  </a:lnTo>
                  <a:lnTo>
                    <a:pt x="1686534" y="190"/>
                  </a:lnTo>
                  <a:lnTo>
                    <a:pt x="1686623" y="10210"/>
                  </a:lnTo>
                  <a:lnTo>
                    <a:pt x="1715122" y="10185"/>
                  </a:lnTo>
                  <a:lnTo>
                    <a:pt x="1743405" y="10947"/>
                  </a:lnTo>
                  <a:lnTo>
                    <a:pt x="1771548" y="12674"/>
                  </a:lnTo>
                  <a:lnTo>
                    <a:pt x="1813318" y="17043"/>
                  </a:lnTo>
                  <a:lnTo>
                    <a:pt x="1827047" y="18211"/>
                  </a:lnTo>
                  <a:lnTo>
                    <a:pt x="1840814" y="19100"/>
                  </a:lnTo>
                  <a:lnTo>
                    <a:pt x="1854619" y="19761"/>
                  </a:lnTo>
                  <a:lnTo>
                    <a:pt x="1855266" y="10020"/>
                  </a:lnTo>
                  <a:close/>
                </a:path>
                <a:path w="3061334" h="1015365">
                  <a:moveTo>
                    <a:pt x="1858352" y="1011059"/>
                  </a:moveTo>
                  <a:lnTo>
                    <a:pt x="1858175" y="1001318"/>
                  </a:lnTo>
                  <a:lnTo>
                    <a:pt x="1843074" y="1000328"/>
                  </a:lnTo>
                  <a:lnTo>
                    <a:pt x="1828228" y="998969"/>
                  </a:lnTo>
                  <a:lnTo>
                    <a:pt x="1780476" y="993940"/>
                  </a:lnTo>
                  <a:lnTo>
                    <a:pt x="1726196" y="991489"/>
                  </a:lnTo>
                  <a:lnTo>
                    <a:pt x="1696161" y="991679"/>
                  </a:lnTo>
                  <a:lnTo>
                    <a:pt x="1695983" y="1001699"/>
                  </a:lnTo>
                  <a:lnTo>
                    <a:pt x="1723593" y="1001788"/>
                  </a:lnTo>
                  <a:lnTo>
                    <a:pt x="1751037" y="1002601"/>
                  </a:lnTo>
                  <a:lnTo>
                    <a:pt x="1778355" y="1004303"/>
                  </a:lnTo>
                  <a:lnTo>
                    <a:pt x="1818741" y="1008468"/>
                  </a:lnTo>
                  <a:lnTo>
                    <a:pt x="1831911" y="1009573"/>
                  </a:lnTo>
                  <a:lnTo>
                    <a:pt x="1845119" y="1010412"/>
                  </a:lnTo>
                  <a:lnTo>
                    <a:pt x="1858352" y="1011059"/>
                  </a:lnTo>
                  <a:close/>
                </a:path>
                <a:path w="3061334" h="1015365">
                  <a:moveTo>
                    <a:pt x="2020544" y="10401"/>
                  </a:moveTo>
                  <a:lnTo>
                    <a:pt x="1871548" y="10490"/>
                  </a:lnTo>
                  <a:lnTo>
                    <a:pt x="1867903" y="10401"/>
                  </a:lnTo>
                  <a:lnTo>
                    <a:pt x="1867242" y="20129"/>
                  </a:lnTo>
                  <a:lnTo>
                    <a:pt x="1888413" y="20459"/>
                  </a:lnTo>
                  <a:lnTo>
                    <a:pt x="2020544" y="20040"/>
                  </a:lnTo>
                  <a:lnTo>
                    <a:pt x="2020544" y="10401"/>
                  </a:lnTo>
                  <a:close/>
                </a:path>
                <a:path w="3061334" h="1015365">
                  <a:moveTo>
                    <a:pt x="2025967" y="1002093"/>
                  </a:moveTo>
                  <a:lnTo>
                    <a:pt x="1871218" y="1002093"/>
                  </a:lnTo>
                  <a:lnTo>
                    <a:pt x="1871218" y="1010996"/>
                  </a:lnTo>
                  <a:lnTo>
                    <a:pt x="1883041" y="1010996"/>
                  </a:lnTo>
                  <a:lnTo>
                    <a:pt x="1883041" y="1012266"/>
                  </a:lnTo>
                  <a:lnTo>
                    <a:pt x="1977783" y="1012266"/>
                  </a:lnTo>
                  <a:lnTo>
                    <a:pt x="1977783" y="1010996"/>
                  </a:lnTo>
                  <a:lnTo>
                    <a:pt x="2025967" y="1010996"/>
                  </a:lnTo>
                  <a:lnTo>
                    <a:pt x="2025967" y="1002093"/>
                  </a:lnTo>
                  <a:close/>
                </a:path>
                <a:path w="3061334" h="1015365">
                  <a:moveTo>
                    <a:pt x="2183955" y="13106"/>
                  </a:moveTo>
                  <a:lnTo>
                    <a:pt x="2167686" y="12573"/>
                  </a:lnTo>
                  <a:lnTo>
                    <a:pt x="2135314" y="10998"/>
                  </a:lnTo>
                  <a:lnTo>
                    <a:pt x="2119045" y="10401"/>
                  </a:lnTo>
                  <a:lnTo>
                    <a:pt x="2098675" y="10109"/>
                  </a:lnTo>
                  <a:lnTo>
                    <a:pt x="2037295" y="10299"/>
                  </a:lnTo>
                  <a:lnTo>
                    <a:pt x="2030653" y="10299"/>
                  </a:lnTo>
                  <a:lnTo>
                    <a:pt x="2030653" y="19850"/>
                  </a:lnTo>
                  <a:lnTo>
                    <a:pt x="2074989" y="19786"/>
                  </a:lnTo>
                  <a:lnTo>
                    <a:pt x="2097074" y="19989"/>
                  </a:lnTo>
                  <a:lnTo>
                    <a:pt x="2119045" y="20421"/>
                  </a:lnTo>
                  <a:lnTo>
                    <a:pt x="2135162" y="21005"/>
                  </a:lnTo>
                  <a:lnTo>
                    <a:pt x="2167178" y="22593"/>
                  </a:lnTo>
                  <a:lnTo>
                    <a:pt x="2183295" y="23126"/>
                  </a:lnTo>
                  <a:lnTo>
                    <a:pt x="2183955" y="13106"/>
                  </a:lnTo>
                  <a:close/>
                </a:path>
                <a:path w="3061334" h="1015365">
                  <a:moveTo>
                    <a:pt x="2187321" y="1011059"/>
                  </a:moveTo>
                  <a:lnTo>
                    <a:pt x="2187130" y="1004404"/>
                  </a:lnTo>
                  <a:lnTo>
                    <a:pt x="2145969" y="1002461"/>
                  </a:lnTo>
                  <a:lnTo>
                    <a:pt x="2132139" y="1001979"/>
                  </a:lnTo>
                  <a:lnTo>
                    <a:pt x="2111248" y="1001623"/>
                  </a:lnTo>
                  <a:lnTo>
                    <a:pt x="2048510" y="1001788"/>
                  </a:lnTo>
                  <a:lnTo>
                    <a:pt x="2036267" y="1001788"/>
                  </a:lnTo>
                  <a:lnTo>
                    <a:pt x="2036267" y="1011428"/>
                  </a:lnTo>
                  <a:lnTo>
                    <a:pt x="2084336" y="1011326"/>
                  </a:lnTo>
                  <a:lnTo>
                    <a:pt x="2108289" y="1011529"/>
                  </a:lnTo>
                  <a:lnTo>
                    <a:pt x="2132139" y="1011986"/>
                  </a:lnTo>
                  <a:lnTo>
                    <a:pt x="2187321" y="1014425"/>
                  </a:lnTo>
                  <a:lnTo>
                    <a:pt x="2187321" y="1011059"/>
                  </a:lnTo>
                  <a:close/>
                </a:path>
                <a:path w="3061334" h="1015365">
                  <a:moveTo>
                    <a:pt x="2352967" y="1005154"/>
                  </a:moveTo>
                  <a:lnTo>
                    <a:pt x="2245258" y="1004811"/>
                  </a:lnTo>
                  <a:lnTo>
                    <a:pt x="2200135" y="1004684"/>
                  </a:lnTo>
                  <a:lnTo>
                    <a:pt x="2200224" y="1014704"/>
                  </a:lnTo>
                  <a:lnTo>
                    <a:pt x="2209304" y="1014895"/>
                  </a:lnTo>
                  <a:lnTo>
                    <a:pt x="2352789" y="1014984"/>
                  </a:lnTo>
                  <a:lnTo>
                    <a:pt x="2352967" y="1005154"/>
                  </a:lnTo>
                  <a:close/>
                </a:path>
                <a:path w="3061334" h="1015365">
                  <a:moveTo>
                    <a:pt x="2525547" y="1010996"/>
                  </a:moveTo>
                  <a:lnTo>
                    <a:pt x="2525433" y="1008456"/>
                  </a:lnTo>
                  <a:lnTo>
                    <a:pt x="2525357" y="1005903"/>
                  </a:lnTo>
                  <a:lnTo>
                    <a:pt x="2525357" y="1004633"/>
                  </a:lnTo>
                  <a:lnTo>
                    <a:pt x="2452776" y="1004633"/>
                  </a:lnTo>
                  <a:lnTo>
                    <a:pt x="2452776" y="1005903"/>
                  </a:lnTo>
                  <a:lnTo>
                    <a:pt x="2424861" y="1005903"/>
                  </a:lnTo>
                  <a:lnTo>
                    <a:pt x="2424861" y="1004633"/>
                  </a:lnTo>
                  <a:lnTo>
                    <a:pt x="2362974" y="1004633"/>
                  </a:lnTo>
                  <a:lnTo>
                    <a:pt x="2362974" y="1005903"/>
                  </a:lnTo>
                  <a:lnTo>
                    <a:pt x="2362936" y="1008456"/>
                  </a:lnTo>
                  <a:lnTo>
                    <a:pt x="2362898" y="1010996"/>
                  </a:lnTo>
                  <a:lnTo>
                    <a:pt x="2362835" y="1014806"/>
                  </a:lnTo>
                  <a:lnTo>
                    <a:pt x="2525547" y="1014806"/>
                  </a:lnTo>
                  <a:lnTo>
                    <a:pt x="2525547" y="1010996"/>
                  </a:lnTo>
                  <a:close/>
                </a:path>
                <a:path w="3061334" h="1015365">
                  <a:moveTo>
                    <a:pt x="2692412" y="670445"/>
                  </a:moveTo>
                  <a:lnTo>
                    <a:pt x="2692133" y="660717"/>
                  </a:lnTo>
                  <a:lnTo>
                    <a:pt x="2669552" y="660946"/>
                  </a:lnTo>
                  <a:lnTo>
                    <a:pt x="2647048" y="661746"/>
                  </a:lnTo>
                  <a:lnTo>
                    <a:pt x="2611602" y="664171"/>
                  </a:lnTo>
                  <a:lnTo>
                    <a:pt x="2601607" y="664565"/>
                  </a:lnTo>
                  <a:lnTo>
                    <a:pt x="2560637" y="664730"/>
                  </a:lnTo>
                  <a:lnTo>
                    <a:pt x="2539428" y="665314"/>
                  </a:lnTo>
                  <a:lnTo>
                    <a:pt x="2528913" y="665772"/>
                  </a:lnTo>
                  <a:lnTo>
                    <a:pt x="2529103" y="675881"/>
                  </a:lnTo>
                  <a:lnTo>
                    <a:pt x="2550071" y="675043"/>
                  </a:lnTo>
                  <a:lnTo>
                    <a:pt x="2560688" y="674801"/>
                  </a:lnTo>
                  <a:lnTo>
                    <a:pt x="2590050" y="674547"/>
                  </a:lnTo>
                  <a:lnTo>
                    <a:pt x="2608173" y="673963"/>
                  </a:lnTo>
                  <a:lnTo>
                    <a:pt x="2656357" y="671385"/>
                  </a:lnTo>
                  <a:lnTo>
                    <a:pt x="2680309" y="670636"/>
                  </a:lnTo>
                  <a:lnTo>
                    <a:pt x="2692412" y="670445"/>
                  </a:lnTo>
                  <a:close/>
                </a:path>
                <a:path w="3061334" h="1015365">
                  <a:moveTo>
                    <a:pt x="2693162" y="999261"/>
                  </a:moveTo>
                  <a:lnTo>
                    <a:pt x="2648534" y="1001382"/>
                  </a:lnTo>
                  <a:lnTo>
                    <a:pt x="2614066" y="1002258"/>
                  </a:lnTo>
                  <a:lnTo>
                    <a:pt x="2575407" y="1004227"/>
                  </a:lnTo>
                  <a:lnTo>
                    <a:pt x="2555938" y="1004785"/>
                  </a:lnTo>
                  <a:lnTo>
                    <a:pt x="2538361" y="1004874"/>
                  </a:lnTo>
                  <a:lnTo>
                    <a:pt x="2538450" y="1014895"/>
                  </a:lnTo>
                  <a:lnTo>
                    <a:pt x="2556040" y="1014806"/>
                  </a:lnTo>
                  <a:lnTo>
                    <a:pt x="2575496" y="1014222"/>
                  </a:lnTo>
                  <a:lnTo>
                    <a:pt x="2614130" y="1012228"/>
                  </a:lnTo>
                  <a:lnTo>
                    <a:pt x="2648547" y="1011364"/>
                  </a:lnTo>
                  <a:lnTo>
                    <a:pt x="2693162" y="1009281"/>
                  </a:lnTo>
                  <a:lnTo>
                    <a:pt x="2693162" y="999261"/>
                  </a:lnTo>
                  <a:close/>
                </a:path>
                <a:path w="3061334" h="1015365">
                  <a:moveTo>
                    <a:pt x="2871343" y="1009726"/>
                  </a:moveTo>
                  <a:lnTo>
                    <a:pt x="2871305" y="1008799"/>
                  </a:lnTo>
                  <a:lnTo>
                    <a:pt x="2871305" y="1008456"/>
                  </a:lnTo>
                  <a:lnTo>
                    <a:pt x="2871228" y="1003363"/>
                  </a:lnTo>
                  <a:lnTo>
                    <a:pt x="2871165" y="999553"/>
                  </a:lnTo>
                  <a:lnTo>
                    <a:pt x="2849829" y="999553"/>
                  </a:lnTo>
                  <a:lnTo>
                    <a:pt x="2849829" y="998283"/>
                  </a:lnTo>
                  <a:lnTo>
                    <a:pt x="2704808" y="998283"/>
                  </a:lnTo>
                  <a:lnTo>
                    <a:pt x="2704808" y="999553"/>
                  </a:lnTo>
                  <a:lnTo>
                    <a:pt x="2703360" y="999553"/>
                  </a:lnTo>
                  <a:lnTo>
                    <a:pt x="2703360" y="1003363"/>
                  </a:lnTo>
                  <a:lnTo>
                    <a:pt x="2703360" y="1008456"/>
                  </a:lnTo>
                  <a:lnTo>
                    <a:pt x="2839021" y="1008456"/>
                  </a:lnTo>
                  <a:lnTo>
                    <a:pt x="2839021" y="1008735"/>
                  </a:lnTo>
                  <a:lnTo>
                    <a:pt x="2730970" y="1008735"/>
                  </a:lnTo>
                  <a:lnTo>
                    <a:pt x="2792501" y="1008811"/>
                  </a:lnTo>
                  <a:lnTo>
                    <a:pt x="2839021" y="1008811"/>
                  </a:lnTo>
                  <a:lnTo>
                    <a:pt x="2839021" y="1009726"/>
                  </a:lnTo>
                  <a:lnTo>
                    <a:pt x="2868853" y="1009726"/>
                  </a:lnTo>
                  <a:lnTo>
                    <a:pt x="2868853" y="1010996"/>
                  </a:lnTo>
                  <a:lnTo>
                    <a:pt x="2871343" y="1010996"/>
                  </a:lnTo>
                  <a:lnTo>
                    <a:pt x="2871343" y="1009726"/>
                  </a:lnTo>
                  <a:close/>
                </a:path>
                <a:path w="3061334" h="1015365">
                  <a:moveTo>
                    <a:pt x="3031477" y="662393"/>
                  </a:moveTo>
                  <a:lnTo>
                    <a:pt x="3031198" y="652284"/>
                  </a:lnTo>
                  <a:lnTo>
                    <a:pt x="3023806" y="652475"/>
                  </a:lnTo>
                  <a:lnTo>
                    <a:pt x="3016516" y="652843"/>
                  </a:lnTo>
                  <a:lnTo>
                    <a:pt x="2998635" y="654685"/>
                  </a:lnTo>
                  <a:lnTo>
                    <a:pt x="2988259" y="655447"/>
                  </a:lnTo>
                  <a:lnTo>
                    <a:pt x="2977781" y="655967"/>
                  </a:lnTo>
                  <a:lnTo>
                    <a:pt x="2966847" y="656310"/>
                  </a:lnTo>
                  <a:lnTo>
                    <a:pt x="2948343" y="657466"/>
                  </a:lnTo>
                  <a:lnTo>
                    <a:pt x="2912618" y="661263"/>
                  </a:lnTo>
                  <a:lnTo>
                    <a:pt x="2894165" y="662305"/>
                  </a:lnTo>
                  <a:lnTo>
                    <a:pt x="2874899" y="662393"/>
                  </a:lnTo>
                  <a:lnTo>
                    <a:pt x="2875089" y="672414"/>
                  </a:lnTo>
                  <a:lnTo>
                    <a:pt x="2894165" y="672325"/>
                  </a:lnTo>
                  <a:lnTo>
                    <a:pt x="2912719" y="671283"/>
                  </a:lnTo>
                  <a:lnTo>
                    <a:pt x="2948457" y="667473"/>
                  </a:lnTo>
                  <a:lnTo>
                    <a:pt x="2966847" y="666330"/>
                  </a:lnTo>
                  <a:lnTo>
                    <a:pt x="2984728" y="665975"/>
                  </a:lnTo>
                  <a:lnTo>
                    <a:pt x="2993580" y="665619"/>
                  </a:lnTo>
                  <a:lnTo>
                    <a:pt x="3002394" y="664921"/>
                  </a:lnTo>
                  <a:lnTo>
                    <a:pt x="3024200" y="662851"/>
                  </a:lnTo>
                  <a:lnTo>
                    <a:pt x="3031477" y="662393"/>
                  </a:lnTo>
                  <a:close/>
                </a:path>
                <a:path w="3061334" h="1015365">
                  <a:moveTo>
                    <a:pt x="3037167" y="1002093"/>
                  </a:moveTo>
                  <a:lnTo>
                    <a:pt x="2970733" y="1002093"/>
                  </a:lnTo>
                  <a:lnTo>
                    <a:pt x="2970733" y="1003363"/>
                  </a:lnTo>
                  <a:lnTo>
                    <a:pt x="2939999" y="1003363"/>
                  </a:lnTo>
                  <a:lnTo>
                    <a:pt x="2939999" y="1002093"/>
                  </a:lnTo>
                  <a:lnTo>
                    <a:pt x="2894419" y="1002093"/>
                  </a:lnTo>
                  <a:lnTo>
                    <a:pt x="2894419" y="1000823"/>
                  </a:lnTo>
                  <a:lnTo>
                    <a:pt x="2884259" y="1000823"/>
                  </a:lnTo>
                  <a:lnTo>
                    <a:pt x="2884259" y="1002093"/>
                  </a:lnTo>
                  <a:lnTo>
                    <a:pt x="2884284" y="1003363"/>
                  </a:lnTo>
                  <a:lnTo>
                    <a:pt x="2884360" y="1010996"/>
                  </a:lnTo>
                  <a:lnTo>
                    <a:pt x="2890126" y="1010996"/>
                  </a:lnTo>
                  <a:lnTo>
                    <a:pt x="2890126" y="1012266"/>
                  </a:lnTo>
                  <a:lnTo>
                    <a:pt x="3037014" y="1012266"/>
                  </a:lnTo>
                  <a:lnTo>
                    <a:pt x="3037014" y="1010996"/>
                  </a:lnTo>
                  <a:lnTo>
                    <a:pt x="3037090" y="1003363"/>
                  </a:lnTo>
                  <a:lnTo>
                    <a:pt x="3037167" y="1002093"/>
                  </a:lnTo>
                  <a:close/>
                </a:path>
                <a:path w="3061334" h="1015365">
                  <a:moveTo>
                    <a:pt x="3061322" y="1012088"/>
                  </a:moveTo>
                  <a:lnTo>
                    <a:pt x="3061131" y="1008621"/>
                  </a:lnTo>
                  <a:lnTo>
                    <a:pt x="3060852" y="1005255"/>
                  </a:lnTo>
                  <a:lnTo>
                    <a:pt x="3060662" y="1001788"/>
                  </a:lnTo>
                  <a:lnTo>
                    <a:pt x="3047187" y="1001788"/>
                  </a:lnTo>
                  <a:lnTo>
                    <a:pt x="3047009" y="1008710"/>
                  </a:lnTo>
                  <a:lnTo>
                    <a:pt x="3047009" y="1012177"/>
                  </a:lnTo>
                  <a:lnTo>
                    <a:pt x="3056547" y="1012177"/>
                  </a:lnTo>
                  <a:lnTo>
                    <a:pt x="3061322" y="1012088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71657" y="8253158"/>
              <a:ext cx="3054350" cy="365125"/>
            </a:xfrm>
            <a:custGeom>
              <a:avLst/>
              <a:gdLst/>
              <a:ahLst/>
              <a:cxnLst/>
              <a:rect l="l" t="t" r="r" b="b"/>
              <a:pathLst>
                <a:path w="3054350" h="365125">
                  <a:moveTo>
                    <a:pt x="21412" y="342823"/>
                  </a:moveTo>
                  <a:lnTo>
                    <a:pt x="18707" y="342633"/>
                  </a:lnTo>
                  <a:lnTo>
                    <a:pt x="17208" y="342633"/>
                  </a:lnTo>
                  <a:lnTo>
                    <a:pt x="11785" y="342544"/>
                  </a:lnTo>
                  <a:lnTo>
                    <a:pt x="6261" y="342353"/>
                  </a:lnTo>
                  <a:lnTo>
                    <a:pt x="749" y="342265"/>
                  </a:lnTo>
                  <a:lnTo>
                    <a:pt x="647" y="346189"/>
                  </a:lnTo>
                  <a:lnTo>
                    <a:pt x="647" y="350126"/>
                  </a:lnTo>
                  <a:lnTo>
                    <a:pt x="457" y="354063"/>
                  </a:lnTo>
                  <a:lnTo>
                    <a:pt x="1866" y="354152"/>
                  </a:lnTo>
                  <a:lnTo>
                    <a:pt x="3263" y="354152"/>
                  </a:lnTo>
                  <a:lnTo>
                    <a:pt x="4584" y="354241"/>
                  </a:lnTo>
                  <a:lnTo>
                    <a:pt x="10185" y="354520"/>
                  </a:lnTo>
                  <a:lnTo>
                    <a:pt x="21412" y="355269"/>
                  </a:lnTo>
                  <a:lnTo>
                    <a:pt x="21412" y="342823"/>
                  </a:lnTo>
                  <a:close/>
                </a:path>
                <a:path w="3054350" h="365125">
                  <a:moveTo>
                    <a:pt x="24599" y="7175"/>
                  </a:moveTo>
                  <a:lnTo>
                    <a:pt x="24498" y="6527"/>
                  </a:lnTo>
                  <a:lnTo>
                    <a:pt x="24498" y="5308"/>
                  </a:lnTo>
                  <a:lnTo>
                    <a:pt x="22072" y="5207"/>
                  </a:lnTo>
                  <a:lnTo>
                    <a:pt x="19735" y="5029"/>
                  </a:lnTo>
                  <a:lnTo>
                    <a:pt x="17297" y="4927"/>
                  </a:lnTo>
                  <a:lnTo>
                    <a:pt x="11963" y="4838"/>
                  </a:lnTo>
                  <a:lnTo>
                    <a:pt x="6540" y="4648"/>
                  </a:lnTo>
                  <a:lnTo>
                    <a:pt x="1117" y="4559"/>
                  </a:lnTo>
                  <a:lnTo>
                    <a:pt x="838" y="16357"/>
                  </a:lnTo>
                  <a:lnTo>
                    <a:pt x="2146" y="16446"/>
                  </a:lnTo>
                  <a:lnTo>
                    <a:pt x="3454" y="16446"/>
                  </a:lnTo>
                  <a:lnTo>
                    <a:pt x="4762" y="16535"/>
                  </a:lnTo>
                  <a:lnTo>
                    <a:pt x="11404" y="16827"/>
                  </a:lnTo>
                  <a:lnTo>
                    <a:pt x="24599" y="17754"/>
                  </a:lnTo>
                  <a:lnTo>
                    <a:pt x="24599" y="7175"/>
                  </a:lnTo>
                  <a:close/>
                </a:path>
                <a:path w="3054350" h="365125">
                  <a:moveTo>
                    <a:pt x="24688" y="171018"/>
                  </a:moveTo>
                  <a:lnTo>
                    <a:pt x="20193" y="170827"/>
                  </a:lnTo>
                  <a:lnTo>
                    <a:pt x="15709" y="170548"/>
                  </a:lnTo>
                  <a:lnTo>
                    <a:pt x="11214" y="170459"/>
                  </a:lnTo>
                  <a:lnTo>
                    <a:pt x="7480" y="170370"/>
                  </a:lnTo>
                  <a:lnTo>
                    <a:pt x="0" y="170370"/>
                  </a:lnTo>
                  <a:lnTo>
                    <a:pt x="0" y="173647"/>
                  </a:lnTo>
                  <a:lnTo>
                    <a:pt x="88" y="177012"/>
                  </a:lnTo>
                  <a:lnTo>
                    <a:pt x="88" y="180289"/>
                  </a:lnTo>
                  <a:lnTo>
                    <a:pt x="7480" y="180289"/>
                  </a:lnTo>
                  <a:lnTo>
                    <a:pt x="15709" y="180479"/>
                  </a:lnTo>
                  <a:lnTo>
                    <a:pt x="20104" y="180848"/>
                  </a:lnTo>
                  <a:lnTo>
                    <a:pt x="24599" y="181038"/>
                  </a:lnTo>
                  <a:lnTo>
                    <a:pt x="24688" y="177673"/>
                  </a:lnTo>
                  <a:lnTo>
                    <a:pt x="24688" y="171018"/>
                  </a:lnTo>
                  <a:close/>
                </a:path>
                <a:path w="3054350" h="365125">
                  <a:moveTo>
                    <a:pt x="184543" y="344601"/>
                  </a:moveTo>
                  <a:lnTo>
                    <a:pt x="162001" y="346049"/>
                  </a:lnTo>
                  <a:lnTo>
                    <a:pt x="139407" y="347179"/>
                  </a:lnTo>
                  <a:lnTo>
                    <a:pt x="116751" y="347738"/>
                  </a:lnTo>
                  <a:lnTo>
                    <a:pt x="93992" y="347510"/>
                  </a:lnTo>
                  <a:lnTo>
                    <a:pt x="78270" y="346735"/>
                  </a:lnTo>
                  <a:lnTo>
                    <a:pt x="31521" y="343293"/>
                  </a:lnTo>
                  <a:lnTo>
                    <a:pt x="31521" y="355930"/>
                  </a:lnTo>
                  <a:lnTo>
                    <a:pt x="71958" y="358914"/>
                  </a:lnTo>
                  <a:lnTo>
                    <a:pt x="85585" y="359676"/>
                  </a:lnTo>
                  <a:lnTo>
                    <a:pt x="103708" y="360197"/>
                  </a:lnTo>
                  <a:lnTo>
                    <a:pt x="121843" y="360159"/>
                  </a:lnTo>
                  <a:lnTo>
                    <a:pt x="139954" y="359638"/>
                  </a:lnTo>
                  <a:lnTo>
                    <a:pt x="184543" y="356958"/>
                  </a:lnTo>
                  <a:lnTo>
                    <a:pt x="184543" y="344601"/>
                  </a:lnTo>
                  <a:close/>
                </a:path>
                <a:path w="3054350" h="365125">
                  <a:moveTo>
                    <a:pt x="347103" y="1752"/>
                  </a:moveTo>
                  <a:lnTo>
                    <a:pt x="335788" y="1181"/>
                  </a:lnTo>
                  <a:lnTo>
                    <a:pt x="330085" y="723"/>
                  </a:lnTo>
                  <a:lnTo>
                    <a:pt x="309689" y="0"/>
                  </a:lnTo>
                  <a:lnTo>
                    <a:pt x="289496" y="431"/>
                  </a:lnTo>
                  <a:lnTo>
                    <a:pt x="248983" y="2590"/>
                  </a:lnTo>
                  <a:lnTo>
                    <a:pt x="197256" y="5956"/>
                  </a:lnTo>
                  <a:lnTo>
                    <a:pt x="197256" y="18415"/>
                  </a:lnTo>
                  <a:lnTo>
                    <a:pt x="258978" y="14274"/>
                  </a:lnTo>
                  <a:lnTo>
                    <a:pt x="281114" y="12941"/>
                  </a:lnTo>
                  <a:lnTo>
                    <a:pt x="303250" y="12344"/>
                  </a:lnTo>
                  <a:lnTo>
                    <a:pt x="324751" y="13081"/>
                  </a:lnTo>
                  <a:lnTo>
                    <a:pt x="339534" y="14109"/>
                  </a:lnTo>
                  <a:lnTo>
                    <a:pt x="347014" y="14389"/>
                  </a:lnTo>
                  <a:lnTo>
                    <a:pt x="347103" y="1752"/>
                  </a:lnTo>
                  <a:close/>
                </a:path>
                <a:path w="3054350" h="365125">
                  <a:moveTo>
                    <a:pt x="348043" y="187312"/>
                  </a:moveTo>
                  <a:lnTo>
                    <a:pt x="347941" y="176733"/>
                  </a:lnTo>
                  <a:lnTo>
                    <a:pt x="197446" y="176822"/>
                  </a:lnTo>
                  <a:lnTo>
                    <a:pt x="197358" y="186842"/>
                  </a:lnTo>
                  <a:lnTo>
                    <a:pt x="348043" y="187312"/>
                  </a:lnTo>
                  <a:close/>
                </a:path>
                <a:path w="3054350" h="365125">
                  <a:moveTo>
                    <a:pt x="352056" y="348068"/>
                  </a:moveTo>
                  <a:lnTo>
                    <a:pt x="351878" y="343941"/>
                  </a:lnTo>
                  <a:lnTo>
                    <a:pt x="351967" y="339737"/>
                  </a:lnTo>
                  <a:lnTo>
                    <a:pt x="337375" y="338988"/>
                  </a:lnTo>
                  <a:lnTo>
                    <a:pt x="330085" y="338416"/>
                  </a:lnTo>
                  <a:lnTo>
                    <a:pt x="309689" y="337642"/>
                  </a:lnTo>
                  <a:lnTo>
                    <a:pt x="289496" y="338061"/>
                  </a:lnTo>
                  <a:lnTo>
                    <a:pt x="248983" y="340296"/>
                  </a:lnTo>
                  <a:lnTo>
                    <a:pt x="194360" y="343852"/>
                  </a:lnTo>
                  <a:lnTo>
                    <a:pt x="194360" y="356298"/>
                  </a:lnTo>
                  <a:lnTo>
                    <a:pt x="258978" y="351980"/>
                  </a:lnTo>
                  <a:lnTo>
                    <a:pt x="281114" y="350647"/>
                  </a:lnTo>
                  <a:lnTo>
                    <a:pt x="303250" y="350050"/>
                  </a:lnTo>
                  <a:lnTo>
                    <a:pt x="324751" y="350786"/>
                  </a:lnTo>
                  <a:lnTo>
                    <a:pt x="352056" y="352272"/>
                  </a:lnTo>
                  <a:lnTo>
                    <a:pt x="352056" y="348068"/>
                  </a:lnTo>
                  <a:close/>
                </a:path>
                <a:path w="3054350" h="365125">
                  <a:moveTo>
                    <a:pt x="519112" y="342265"/>
                  </a:moveTo>
                  <a:lnTo>
                    <a:pt x="503212" y="342734"/>
                  </a:lnTo>
                  <a:lnTo>
                    <a:pt x="474573" y="342747"/>
                  </a:lnTo>
                  <a:lnTo>
                    <a:pt x="453783" y="342455"/>
                  </a:lnTo>
                  <a:lnTo>
                    <a:pt x="412203" y="341414"/>
                  </a:lnTo>
                  <a:lnTo>
                    <a:pt x="364693" y="340194"/>
                  </a:lnTo>
                  <a:lnTo>
                    <a:pt x="364782" y="352742"/>
                  </a:lnTo>
                  <a:lnTo>
                    <a:pt x="468083" y="355206"/>
                  </a:lnTo>
                  <a:lnTo>
                    <a:pt x="496468" y="355320"/>
                  </a:lnTo>
                  <a:lnTo>
                    <a:pt x="519112" y="354799"/>
                  </a:lnTo>
                  <a:lnTo>
                    <a:pt x="519112" y="342265"/>
                  </a:lnTo>
                  <a:close/>
                </a:path>
                <a:path w="3054350" h="365125">
                  <a:moveTo>
                    <a:pt x="685330" y="2400"/>
                  </a:moveTo>
                  <a:lnTo>
                    <a:pt x="634415" y="2527"/>
                  </a:lnTo>
                  <a:lnTo>
                    <a:pt x="583565" y="3149"/>
                  </a:lnTo>
                  <a:lnTo>
                    <a:pt x="525576" y="4648"/>
                  </a:lnTo>
                  <a:lnTo>
                    <a:pt x="525665" y="17195"/>
                  </a:lnTo>
                  <a:lnTo>
                    <a:pt x="573646" y="15887"/>
                  </a:lnTo>
                  <a:lnTo>
                    <a:pt x="618172" y="15201"/>
                  </a:lnTo>
                  <a:lnTo>
                    <a:pt x="685241" y="14947"/>
                  </a:lnTo>
                  <a:lnTo>
                    <a:pt x="685330" y="2400"/>
                  </a:lnTo>
                  <a:close/>
                </a:path>
                <a:path w="3054350" h="365125">
                  <a:moveTo>
                    <a:pt x="686219" y="175031"/>
                  </a:moveTo>
                  <a:lnTo>
                    <a:pt x="682548" y="175031"/>
                  </a:lnTo>
                  <a:lnTo>
                    <a:pt x="682548" y="173761"/>
                  </a:lnTo>
                  <a:lnTo>
                    <a:pt x="538327" y="173761"/>
                  </a:lnTo>
                  <a:lnTo>
                    <a:pt x="538327" y="175031"/>
                  </a:lnTo>
                  <a:lnTo>
                    <a:pt x="527291" y="175031"/>
                  </a:lnTo>
                  <a:lnTo>
                    <a:pt x="527291" y="183921"/>
                  </a:lnTo>
                  <a:lnTo>
                    <a:pt x="527443" y="183921"/>
                  </a:lnTo>
                  <a:lnTo>
                    <a:pt x="527443" y="185191"/>
                  </a:lnTo>
                  <a:lnTo>
                    <a:pt x="532765" y="185191"/>
                  </a:lnTo>
                  <a:lnTo>
                    <a:pt x="532765" y="183921"/>
                  </a:lnTo>
                  <a:lnTo>
                    <a:pt x="686219" y="183921"/>
                  </a:lnTo>
                  <a:lnTo>
                    <a:pt x="686219" y="175031"/>
                  </a:lnTo>
                  <a:close/>
                </a:path>
                <a:path w="3054350" h="365125">
                  <a:moveTo>
                    <a:pt x="690384" y="348437"/>
                  </a:moveTo>
                  <a:lnTo>
                    <a:pt x="690194" y="344322"/>
                  </a:lnTo>
                  <a:lnTo>
                    <a:pt x="690283" y="340106"/>
                  </a:lnTo>
                  <a:lnTo>
                    <a:pt x="636892" y="340156"/>
                  </a:lnTo>
                  <a:lnTo>
                    <a:pt x="583565" y="340766"/>
                  </a:lnTo>
                  <a:lnTo>
                    <a:pt x="529310" y="342163"/>
                  </a:lnTo>
                  <a:lnTo>
                    <a:pt x="529310" y="354711"/>
                  </a:lnTo>
                  <a:lnTo>
                    <a:pt x="573646" y="353491"/>
                  </a:lnTo>
                  <a:lnTo>
                    <a:pt x="618172" y="352831"/>
                  </a:lnTo>
                  <a:lnTo>
                    <a:pt x="690384" y="352653"/>
                  </a:lnTo>
                  <a:lnTo>
                    <a:pt x="690384" y="348437"/>
                  </a:lnTo>
                  <a:close/>
                </a:path>
                <a:path w="3054350" h="365125">
                  <a:moveTo>
                    <a:pt x="862482" y="192278"/>
                  </a:moveTo>
                  <a:lnTo>
                    <a:pt x="862304" y="182257"/>
                  </a:lnTo>
                  <a:lnTo>
                    <a:pt x="848741" y="181876"/>
                  </a:lnTo>
                  <a:lnTo>
                    <a:pt x="829754" y="180746"/>
                  </a:lnTo>
                  <a:lnTo>
                    <a:pt x="792289" y="177825"/>
                  </a:lnTo>
                  <a:lnTo>
                    <a:pt x="773163" y="177101"/>
                  </a:lnTo>
                  <a:lnTo>
                    <a:pt x="735914" y="176314"/>
                  </a:lnTo>
                  <a:lnTo>
                    <a:pt x="698804" y="174955"/>
                  </a:lnTo>
                  <a:lnTo>
                    <a:pt x="698982" y="184975"/>
                  </a:lnTo>
                  <a:lnTo>
                    <a:pt x="736003" y="186359"/>
                  </a:lnTo>
                  <a:lnTo>
                    <a:pt x="754519" y="186855"/>
                  </a:lnTo>
                  <a:lnTo>
                    <a:pt x="773163" y="187121"/>
                  </a:lnTo>
                  <a:lnTo>
                    <a:pt x="792238" y="187833"/>
                  </a:lnTo>
                  <a:lnTo>
                    <a:pt x="829805" y="190715"/>
                  </a:lnTo>
                  <a:lnTo>
                    <a:pt x="853313" y="192087"/>
                  </a:lnTo>
                  <a:lnTo>
                    <a:pt x="857897" y="192087"/>
                  </a:lnTo>
                  <a:lnTo>
                    <a:pt x="862482" y="192278"/>
                  </a:lnTo>
                  <a:close/>
                </a:path>
                <a:path w="3054350" h="365125">
                  <a:moveTo>
                    <a:pt x="863142" y="339915"/>
                  </a:moveTo>
                  <a:lnTo>
                    <a:pt x="836485" y="340106"/>
                  </a:lnTo>
                  <a:lnTo>
                    <a:pt x="702818" y="340106"/>
                  </a:lnTo>
                  <a:lnTo>
                    <a:pt x="703008" y="352653"/>
                  </a:lnTo>
                  <a:lnTo>
                    <a:pt x="863142" y="352463"/>
                  </a:lnTo>
                  <a:lnTo>
                    <a:pt x="863142" y="339915"/>
                  </a:lnTo>
                  <a:close/>
                </a:path>
                <a:path w="3054350" h="365125">
                  <a:moveTo>
                    <a:pt x="1026172" y="343014"/>
                  </a:moveTo>
                  <a:lnTo>
                    <a:pt x="970864" y="343547"/>
                  </a:lnTo>
                  <a:lnTo>
                    <a:pt x="943254" y="343433"/>
                  </a:lnTo>
                  <a:lnTo>
                    <a:pt x="915708" y="342823"/>
                  </a:lnTo>
                  <a:lnTo>
                    <a:pt x="906843" y="342315"/>
                  </a:lnTo>
                  <a:lnTo>
                    <a:pt x="889444" y="340753"/>
                  </a:lnTo>
                  <a:lnTo>
                    <a:pt x="878205" y="340106"/>
                  </a:lnTo>
                  <a:lnTo>
                    <a:pt x="875677" y="340194"/>
                  </a:lnTo>
                  <a:lnTo>
                    <a:pt x="873239" y="340106"/>
                  </a:lnTo>
                  <a:lnTo>
                    <a:pt x="873239" y="352564"/>
                  </a:lnTo>
                  <a:lnTo>
                    <a:pt x="883488" y="353047"/>
                  </a:lnTo>
                  <a:lnTo>
                    <a:pt x="900785" y="354584"/>
                  </a:lnTo>
                  <a:lnTo>
                    <a:pt x="909535" y="355180"/>
                  </a:lnTo>
                  <a:lnTo>
                    <a:pt x="930694" y="355879"/>
                  </a:lnTo>
                  <a:lnTo>
                    <a:pt x="952004" y="356108"/>
                  </a:lnTo>
                  <a:lnTo>
                    <a:pt x="1026172" y="355650"/>
                  </a:lnTo>
                  <a:lnTo>
                    <a:pt x="1026172" y="343014"/>
                  </a:lnTo>
                  <a:close/>
                </a:path>
                <a:path w="3054350" h="365125">
                  <a:moveTo>
                    <a:pt x="1177696" y="342442"/>
                  </a:moveTo>
                  <a:lnTo>
                    <a:pt x="1058113" y="342569"/>
                  </a:lnTo>
                  <a:lnTo>
                    <a:pt x="1036180" y="342823"/>
                  </a:lnTo>
                  <a:lnTo>
                    <a:pt x="1036180" y="355460"/>
                  </a:lnTo>
                  <a:lnTo>
                    <a:pt x="1177696" y="354990"/>
                  </a:lnTo>
                  <a:lnTo>
                    <a:pt x="1177696" y="342442"/>
                  </a:lnTo>
                  <a:close/>
                </a:path>
                <a:path w="3054350" h="365125">
                  <a:moveTo>
                    <a:pt x="1340726" y="342442"/>
                  </a:moveTo>
                  <a:lnTo>
                    <a:pt x="1187615" y="342442"/>
                  </a:lnTo>
                  <a:lnTo>
                    <a:pt x="1187615" y="354990"/>
                  </a:lnTo>
                  <a:lnTo>
                    <a:pt x="1340726" y="354990"/>
                  </a:lnTo>
                  <a:lnTo>
                    <a:pt x="1340726" y="342442"/>
                  </a:lnTo>
                  <a:close/>
                </a:path>
                <a:path w="3054350" h="365125">
                  <a:moveTo>
                    <a:pt x="1343533" y="188061"/>
                  </a:moveTo>
                  <a:lnTo>
                    <a:pt x="1282700" y="185762"/>
                  </a:lnTo>
                  <a:lnTo>
                    <a:pt x="1244371" y="184645"/>
                  </a:lnTo>
                  <a:lnTo>
                    <a:pt x="1208544" y="182930"/>
                  </a:lnTo>
                  <a:lnTo>
                    <a:pt x="1190612" y="182257"/>
                  </a:lnTo>
                  <a:lnTo>
                    <a:pt x="1190510" y="192278"/>
                  </a:lnTo>
                  <a:lnTo>
                    <a:pt x="1208493" y="192913"/>
                  </a:lnTo>
                  <a:lnTo>
                    <a:pt x="1244358" y="194678"/>
                  </a:lnTo>
                  <a:lnTo>
                    <a:pt x="1282738" y="195859"/>
                  </a:lnTo>
                  <a:lnTo>
                    <a:pt x="1323200" y="197446"/>
                  </a:lnTo>
                  <a:lnTo>
                    <a:pt x="1343444" y="198081"/>
                  </a:lnTo>
                  <a:lnTo>
                    <a:pt x="1343533" y="188061"/>
                  </a:lnTo>
                  <a:close/>
                </a:path>
                <a:path w="3054350" h="365125">
                  <a:moveTo>
                    <a:pt x="1503248" y="6032"/>
                  </a:moveTo>
                  <a:lnTo>
                    <a:pt x="1489608" y="6032"/>
                  </a:lnTo>
                  <a:lnTo>
                    <a:pt x="1489608" y="4762"/>
                  </a:lnTo>
                  <a:lnTo>
                    <a:pt x="1353451" y="4762"/>
                  </a:lnTo>
                  <a:lnTo>
                    <a:pt x="1353451" y="6032"/>
                  </a:lnTo>
                  <a:lnTo>
                    <a:pt x="1353451" y="17475"/>
                  </a:lnTo>
                  <a:lnTo>
                    <a:pt x="1492516" y="17475"/>
                  </a:lnTo>
                  <a:lnTo>
                    <a:pt x="1492516" y="18745"/>
                  </a:lnTo>
                  <a:lnTo>
                    <a:pt x="1503210" y="18745"/>
                  </a:lnTo>
                  <a:lnTo>
                    <a:pt x="1503210" y="17475"/>
                  </a:lnTo>
                  <a:lnTo>
                    <a:pt x="1503248" y="6032"/>
                  </a:lnTo>
                  <a:close/>
                </a:path>
                <a:path w="3054350" h="365125">
                  <a:moveTo>
                    <a:pt x="1504416" y="197891"/>
                  </a:moveTo>
                  <a:lnTo>
                    <a:pt x="1504365" y="189001"/>
                  </a:lnTo>
                  <a:lnTo>
                    <a:pt x="1356550" y="189001"/>
                  </a:lnTo>
                  <a:lnTo>
                    <a:pt x="1356550" y="187731"/>
                  </a:lnTo>
                  <a:lnTo>
                    <a:pt x="1353540" y="187731"/>
                  </a:lnTo>
                  <a:lnTo>
                    <a:pt x="1353540" y="189001"/>
                  </a:lnTo>
                  <a:lnTo>
                    <a:pt x="1353502" y="197891"/>
                  </a:lnTo>
                  <a:lnTo>
                    <a:pt x="1367028" y="197891"/>
                  </a:lnTo>
                  <a:lnTo>
                    <a:pt x="1367028" y="199174"/>
                  </a:lnTo>
                  <a:lnTo>
                    <a:pt x="1504416" y="199174"/>
                  </a:lnTo>
                  <a:lnTo>
                    <a:pt x="1504416" y="197891"/>
                  </a:lnTo>
                  <a:close/>
                </a:path>
                <a:path w="3054350" h="365125">
                  <a:moveTo>
                    <a:pt x="1508340" y="355447"/>
                  </a:moveTo>
                  <a:lnTo>
                    <a:pt x="1508302" y="344017"/>
                  </a:lnTo>
                  <a:lnTo>
                    <a:pt x="1498422" y="344017"/>
                  </a:lnTo>
                  <a:lnTo>
                    <a:pt x="1498422" y="342747"/>
                  </a:lnTo>
                  <a:lnTo>
                    <a:pt x="1350556" y="342747"/>
                  </a:lnTo>
                  <a:lnTo>
                    <a:pt x="1350556" y="344017"/>
                  </a:lnTo>
                  <a:lnTo>
                    <a:pt x="1350556" y="355447"/>
                  </a:lnTo>
                  <a:lnTo>
                    <a:pt x="1500682" y="355447"/>
                  </a:lnTo>
                  <a:lnTo>
                    <a:pt x="1500682" y="356717"/>
                  </a:lnTo>
                  <a:lnTo>
                    <a:pt x="1508340" y="356717"/>
                  </a:lnTo>
                  <a:lnTo>
                    <a:pt x="1508340" y="355447"/>
                  </a:lnTo>
                  <a:close/>
                </a:path>
                <a:path w="3054350" h="365125">
                  <a:moveTo>
                    <a:pt x="1671751" y="22250"/>
                  </a:moveTo>
                  <a:lnTo>
                    <a:pt x="1671662" y="9613"/>
                  </a:lnTo>
                  <a:lnTo>
                    <a:pt x="1602003" y="10604"/>
                  </a:lnTo>
                  <a:lnTo>
                    <a:pt x="1578775" y="10553"/>
                  </a:lnTo>
                  <a:lnTo>
                    <a:pt x="1562709" y="10045"/>
                  </a:lnTo>
                  <a:lnTo>
                    <a:pt x="1546923" y="9080"/>
                  </a:lnTo>
                  <a:lnTo>
                    <a:pt x="1515554" y="6705"/>
                  </a:lnTo>
                  <a:lnTo>
                    <a:pt x="1515554" y="19443"/>
                  </a:lnTo>
                  <a:lnTo>
                    <a:pt x="1546923" y="21831"/>
                  </a:lnTo>
                  <a:lnTo>
                    <a:pt x="1562709" y="22682"/>
                  </a:lnTo>
                  <a:lnTo>
                    <a:pt x="1578775" y="23088"/>
                  </a:lnTo>
                  <a:lnTo>
                    <a:pt x="1598193" y="23101"/>
                  </a:lnTo>
                  <a:lnTo>
                    <a:pt x="1661553" y="22059"/>
                  </a:lnTo>
                  <a:lnTo>
                    <a:pt x="1666608" y="22250"/>
                  </a:lnTo>
                  <a:lnTo>
                    <a:pt x="1671751" y="22250"/>
                  </a:lnTo>
                  <a:close/>
                </a:path>
                <a:path w="3054350" h="365125">
                  <a:moveTo>
                    <a:pt x="1673809" y="193116"/>
                  </a:moveTo>
                  <a:lnTo>
                    <a:pt x="1673529" y="183095"/>
                  </a:lnTo>
                  <a:lnTo>
                    <a:pt x="1581277" y="187274"/>
                  </a:lnTo>
                  <a:lnTo>
                    <a:pt x="1559839" y="187909"/>
                  </a:lnTo>
                  <a:lnTo>
                    <a:pt x="1516951" y="188531"/>
                  </a:lnTo>
                  <a:lnTo>
                    <a:pt x="1517142" y="198729"/>
                  </a:lnTo>
                  <a:lnTo>
                    <a:pt x="1559369" y="198069"/>
                  </a:lnTo>
                  <a:lnTo>
                    <a:pt x="1597571" y="196621"/>
                  </a:lnTo>
                  <a:lnTo>
                    <a:pt x="1673809" y="193116"/>
                  </a:lnTo>
                  <a:close/>
                </a:path>
                <a:path w="3054350" h="365125">
                  <a:moveTo>
                    <a:pt x="1675498" y="347129"/>
                  </a:moveTo>
                  <a:lnTo>
                    <a:pt x="1602968" y="348208"/>
                  </a:lnTo>
                  <a:lnTo>
                    <a:pt x="1578775" y="348157"/>
                  </a:lnTo>
                  <a:lnTo>
                    <a:pt x="1564068" y="347751"/>
                  </a:lnTo>
                  <a:lnTo>
                    <a:pt x="1549590" y="346913"/>
                  </a:lnTo>
                  <a:lnTo>
                    <a:pt x="1520875" y="344690"/>
                  </a:lnTo>
                  <a:lnTo>
                    <a:pt x="1521066" y="357428"/>
                  </a:lnTo>
                  <a:lnTo>
                    <a:pt x="1549692" y="359524"/>
                  </a:lnTo>
                  <a:lnTo>
                    <a:pt x="1564132" y="360286"/>
                  </a:lnTo>
                  <a:lnTo>
                    <a:pt x="1578876" y="360705"/>
                  </a:lnTo>
                  <a:lnTo>
                    <a:pt x="1598295" y="360718"/>
                  </a:lnTo>
                  <a:lnTo>
                    <a:pt x="1662874" y="359676"/>
                  </a:lnTo>
                  <a:lnTo>
                    <a:pt x="1669135" y="359867"/>
                  </a:lnTo>
                  <a:lnTo>
                    <a:pt x="1675498" y="359867"/>
                  </a:lnTo>
                  <a:lnTo>
                    <a:pt x="1675498" y="347129"/>
                  </a:lnTo>
                  <a:close/>
                </a:path>
                <a:path w="3054350" h="365125">
                  <a:moveTo>
                    <a:pt x="1842554" y="195364"/>
                  </a:moveTo>
                  <a:lnTo>
                    <a:pt x="1842452" y="191541"/>
                  </a:lnTo>
                  <a:lnTo>
                    <a:pt x="1842452" y="185343"/>
                  </a:lnTo>
                  <a:lnTo>
                    <a:pt x="1782927" y="182321"/>
                  </a:lnTo>
                  <a:lnTo>
                    <a:pt x="1762950" y="181698"/>
                  </a:lnTo>
                  <a:lnTo>
                    <a:pt x="1743049" y="181521"/>
                  </a:lnTo>
                  <a:lnTo>
                    <a:pt x="1723161" y="181686"/>
                  </a:lnTo>
                  <a:lnTo>
                    <a:pt x="1703298" y="182105"/>
                  </a:lnTo>
                  <a:lnTo>
                    <a:pt x="1683448" y="182727"/>
                  </a:lnTo>
                  <a:lnTo>
                    <a:pt x="1683727" y="192747"/>
                  </a:lnTo>
                  <a:lnTo>
                    <a:pt x="1703565" y="192125"/>
                  </a:lnTo>
                  <a:lnTo>
                    <a:pt x="1723351" y="191706"/>
                  </a:lnTo>
                  <a:lnTo>
                    <a:pt x="1743151" y="191541"/>
                  </a:lnTo>
                  <a:lnTo>
                    <a:pt x="1762950" y="191706"/>
                  </a:lnTo>
                  <a:lnTo>
                    <a:pt x="1782927" y="192341"/>
                  </a:lnTo>
                  <a:lnTo>
                    <a:pt x="1842554" y="195364"/>
                  </a:lnTo>
                  <a:close/>
                </a:path>
                <a:path w="3054350" h="365125">
                  <a:moveTo>
                    <a:pt x="1846656" y="360540"/>
                  </a:moveTo>
                  <a:lnTo>
                    <a:pt x="1846618" y="350367"/>
                  </a:lnTo>
                  <a:lnTo>
                    <a:pt x="1846580" y="349097"/>
                  </a:lnTo>
                  <a:lnTo>
                    <a:pt x="1822259" y="349097"/>
                  </a:lnTo>
                  <a:lnTo>
                    <a:pt x="1822259" y="350367"/>
                  </a:lnTo>
                  <a:lnTo>
                    <a:pt x="1771688" y="350367"/>
                  </a:lnTo>
                  <a:lnTo>
                    <a:pt x="1771688" y="349097"/>
                  </a:lnTo>
                  <a:lnTo>
                    <a:pt x="1737106" y="349097"/>
                  </a:lnTo>
                  <a:lnTo>
                    <a:pt x="1737106" y="347827"/>
                  </a:lnTo>
                  <a:lnTo>
                    <a:pt x="1685505" y="347827"/>
                  </a:lnTo>
                  <a:lnTo>
                    <a:pt x="1685505" y="349097"/>
                  </a:lnTo>
                  <a:lnTo>
                    <a:pt x="1685505" y="350367"/>
                  </a:lnTo>
                  <a:lnTo>
                    <a:pt x="1685505" y="360540"/>
                  </a:lnTo>
                  <a:lnTo>
                    <a:pt x="1736674" y="360540"/>
                  </a:lnTo>
                  <a:lnTo>
                    <a:pt x="1736674" y="361810"/>
                  </a:lnTo>
                  <a:lnTo>
                    <a:pt x="1846656" y="361810"/>
                  </a:lnTo>
                  <a:lnTo>
                    <a:pt x="1846656" y="360540"/>
                  </a:lnTo>
                  <a:close/>
                </a:path>
                <a:path w="3054350" h="365125">
                  <a:moveTo>
                    <a:pt x="2012975" y="26746"/>
                  </a:moveTo>
                  <a:lnTo>
                    <a:pt x="2012594" y="14287"/>
                  </a:lnTo>
                  <a:lnTo>
                    <a:pt x="1946414" y="14655"/>
                  </a:lnTo>
                  <a:lnTo>
                    <a:pt x="1935899" y="14579"/>
                  </a:lnTo>
                  <a:lnTo>
                    <a:pt x="1925091" y="14224"/>
                  </a:lnTo>
                  <a:lnTo>
                    <a:pt x="1893062" y="12141"/>
                  </a:lnTo>
                  <a:lnTo>
                    <a:pt x="1883371" y="11747"/>
                  </a:lnTo>
                  <a:lnTo>
                    <a:pt x="1863674" y="11493"/>
                  </a:lnTo>
                  <a:lnTo>
                    <a:pt x="1853768" y="11582"/>
                  </a:lnTo>
                  <a:lnTo>
                    <a:pt x="1853768" y="24130"/>
                  </a:lnTo>
                  <a:lnTo>
                    <a:pt x="1876425" y="24142"/>
                  </a:lnTo>
                  <a:lnTo>
                    <a:pt x="1887588" y="24498"/>
                  </a:lnTo>
                  <a:lnTo>
                    <a:pt x="1919249" y="26327"/>
                  </a:lnTo>
                  <a:lnTo>
                    <a:pt x="1939734" y="26885"/>
                  </a:lnTo>
                  <a:lnTo>
                    <a:pt x="1960295" y="27025"/>
                  </a:lnTo>
                  <a:lnTo>
                    <a:pt x="2012975" y="26746"/>
                  </a:lnTo>
                  <a:close/>
                </a:path>
                <a:path w="3054350" h="365125">
                  <a:moveTo>
                    <a:pt x="2018487" y="186461"/>
                  </a:moveTo>
                  <a:lnTo>
                    <a:pt x="1860486" y="186461"/>
                  </a:lnTo>
                  <a:lnTo>
                    <a:pt x="1860486" y="185191"/>
                  </a:lnTo>
                  <a:lnTo>
                    <a:pt x="1854987" y="185191"/>
                  </a:lnTo>
                  <a:lnTo>
                    <a:pt x="1854987" y="186461"/>
                  </a:lnTo>
                  <a:lnTo>
                    <a:pt x="1855089" y="195351"/>
                  </a:lnTo>
                  <a:lnTo>
                    <a:pt x="1869274" y="195351"/>
                  </a:lnTo>
                  <a:lnTo>
                    <a:pt x="1869274" y="196621"/>
                  </a:lnTo>
                  <a:lnTo>
                    <a:pt x="2009482" y="196621"/>
                  </a:lnTo>
                  <a:lnTo>
                    <a:pt x="2009482" y="195351"/>
                  </a:lnTo>
                  <a:lnTo>
                    <a:pt x="2018487" y="195351"/>
                  </a:lnTo>
                  <a:lnTo>
                    <a:pt x="2018487" y="186461"/>
                  </a:lnTo>
                  <a:close/>
                </a:path>
                <a:path w="3054350" h="365125">
                  <a:moveTo>
                    <a:pt x="2019236" y="351993"/>
                  </a:moveTo>
                  <a:lnTo>
                    <a:pt x="1935899" y="352272"/>
                  </a:lnTo>
                  <a:lnTo>
                    <a:pt x="1925091" y="351929"/>
                  </a:lnTo>
                  <a:lnTo>
                    <a:pt x="1893062" y="349846"/>
                  </a:lnTo>
                  <a:lnTo>
                    <a:pt x="1876183" y="349313"/>
                  </a:lnTo>
                  <a:lnTo>
                    <a:pt x="1859102" y="349288"/>
                  </a:lnTo>
                  <a:lnTo>
                    <a:pt x="1859203" y="361823"/>
                  </a:lnTo>
                  <a:lnTo>
                    <a:pt x="1879066" y="362000"/>
                  </a:lnTo>
                  <a:lnTo>
                    <a:pt x="1888883" y="362369"/>
                  </a:lnTo>
                  <a:lnTo>
                    <a:pt x="1919249" y="364121"/>
                  </a:lnTo>
                  <a:lnTo>
                    <a:pt x="1939734" y="364680"/>
                  </a:lnTo>
                  <a:lnTo>
                    <a:pt x="1960295" y="364820"/>
                  </a:lnTo>
                  <a:lnTo>
                    <a:pt x="2019236" y="364451"/>
                  </a:lnTo>
                  <a:lnTo>
                    <a:pt x="2019236" y="351993"/>
                  </a:lnTo>
                  <a:close/>
                </a:path>
                <a:path w="3054350" h="365125">
                  <a:moveTo>
                    <a:pt x="2170392" y="11303"/>
                  </a:moveTo>
                  <a:lnTo>
                    <a:pt x="2154771" y="12141"/>
                  </a:lnTo>
                  <a:lnTo>
                    <a:pt x="2104618" y="13411"/>
                  </a:lnTo>
                  <a:lnTo>
                    <a:pt x="2062454" y="14008"/>
                  </a:lnTo>
                  <a:lnTo>
                    <a:pt x="2022792" y="14198"/>
                  </a:lnTo>
                  <a:lnTo>
                    <a:pt x="2023262" y="26657"/>
                  </a:lnTo>
                  <a:lnTo>
                    <a:pt x="2088222" y="26174"/>
                  </a:lnTo>
                  <a:lnTo>
                    <a:pt x="2120696" y="25641"/>
                  </a:lnTo>
                  <a:lnTo>
                    <a:pt x="2158974" y="24587"/>
                  </a:lnTo>
                  <a:lnTo>
                    <a:pt x="2170303" y="24028"/>
                  </a:lnTo>
                  <a:lnTo>
                    <a:pt x="2170392" y="11303"/>
                  </a:lnTo>
                  <a:close/>
                </a:path>
                <a:path w="3054350" h="365125">
                  <a:moveTo>
                    <a:pt x="2171509" y="192836"/>
                  </a:moveTo>
                  <a:lnTo>
                    <a:pt x="2171420" y="182905"/>
                  </a:lnTo>
                  <a:lnTo>
                    <a:pt x="2133384" y="183464"/>
                  </a:lnTo>
                  <a:lnTo>
                    <a:pt x="2114346" y="184010"/>
                  </a:lnTo>
                  <a:lnTo>
                    <a:pt x="2078659" y="185331"/>
                  </a:lnTo>
                  <a:lnTo>
                    <a:pt x="2028774" y="185813"/>
                  </a:lnTo>
                  <a:lnTo>
                    <a:pt x="2028875" y="195834"/>
                  </a:lnTo>
                  <a:lnTo>
                    <a:pt x="2063610" y="195605"/>
                  </a:lnTo>
                  <a:lnTo>
                    <a:pt x="2080945" y="195262"/>
                  </a:lnTo>
                  <a:lnTo>
                    <a:pt x="2116620" y="193878"/>
                  </a:lnTo>
                  <a:lnTo>
                    <a:pt x="2134857" y="193344"/>
                  </a:lnTo>
                  <a:lnTo>
                    <a:pt x="2171509" y="192836"/>
                  </a:lnTo>
                  <a:close/>
                </a:path>
                <a:path w="3054350" h="365125">
                  <a:moveTo>
                    <a:pt x="2175535" y="361645"/>
                  </a:moveTo>
                  <a:lnTo>
                    <a:pt x="2175446" y="348907"/>
                  </a:lnTo>
                  <a:lnTo>
                    <a:pt x="2146820" y="350215"/>
                  </a:lnTo>
                  <a:lnTo>
                    <a:pt x="2083549" y="351472"/>
                  </a:lnTo>
                  <a:lnTo>
                    <a:pt x="2062454" y="351713"/>
                  </a:lnTo>
                  <a:lnTo>
                    <a:pt x="2029244" y="351904"/>
                  </a:lnTo>
                  <a:lnTo>
                    <a:pt x="2029244" y="364350"/>
                  </a:lnTo>
                  <a:lnTo>
                    <a:pt x="2091220" y="363893"/>
                  </a:lnTo>
                  <a:lnTo>
                    <a:pt x="2122182" y="363385"/>
                  </a:lnTo>
                  <a:lnTo>
                    <a:pt x="2168144" y="362013"/>
                  </a:lnTo>
                  <a:lnTo>
                    <a:pt x="2175535" y="361645"/>
                  </a:lnTo>
                  <a:close/>
                </a:path>
                <a:path w="3054350" h="365125">
                  <a:moveTo>
                    <a:pt x="2340902" y="190500"/>
                  </a:moveTo>
                  <a:lnTo>
                    <a:pt x="2340533" y="180009"/>
                  </a:lnTo>
                  <a:lnTo>
                    <a:pt x="2323935" y="181876"/>
                  </a:lnTo>
                  <a:lnTo>
                    <a:pt x="2315591" y="182613"/>
                  </a:lnTo>
                  <a:lnTo>
                    <a:pt x="2306764" y="182918"/>
                  </a:lnTo>
                  <a:lnTo>
                    <a:pt x="2266645" y="182727"/>
                  </a:lnTo>
                  <a:lnTo>
                    <a:pt x="2183955" y="182727"/>
                  </a:lnTo>
                  <a:lnTo>
                    <a:pt x="2184146" y="192747"/>
                  </a:lnTo>
                  <a:lnTo>
                    <a:pt x="2303157" y="192836"/>
                  </a:lnTo>
                  <a:lnTo>
                    <a:pt x="2321166" y="192265"/>
                  </a:lnTo>
                  <a:lnTo>
                    <a:pt x="2340902" y="190500"/>
                  </a:lnTo>
                  <a:close/>
                </a:path>
                <a:path w="3054350" h="365125">
                  <a:moveTo>
                    <a:pt x="2342502" y="343192"/>
                  </a:moveTo>
                  <a:lnTo>
                    <a:pt x="2282418" y="345973"/>
                  </a:lnTo>
                  <a:lnTo>
                    <a:pt x="2252294" y="346925"/>
                  </a:lnTo>
                  <a:lnTo>
                    <a:pt x="2213356" y="347154"/>
                  </a:lnTo>
                  <a:lnTo>
                    <a:pt x="2196439" y="347675"/>
                  </a:lnTo>
                  <a:lnTo>
                    <a:pt x="2188070" y="348068"/>
                  </a:lnTo>
                  <a:lnTo>
                    <a:pt x="2188260" y="360794"/>
                  </a:lnTo>
                  <a:lnTo>
                    <a:pt x="2208022" y="359968"/>
                  </a:lnTo>
                  <a:lnTo>
                    <a:pt x="2218042" y="359752"/>
                  </a:lnTo>
                  <a:lnTo>
                    <a:pt x="2249855" y="359727"/>
                  </a:lnTo>
                  <a:lnTo>
                    <a:pt x="2271369" y="359257"/>
                  </a:lnTo>
                  <a:lnTo>
                    <a:pt x="2292807" y="358419"/>
                  </a:lnTo>
                  <a:lnTo>
                    <a:pt x="2342502" y="356120"/>
                  </a:lnTo>
                  <a:lnTo>
                    <a:pt x="2342502" y="343192"/>
                  </a:lnTo>
                  <a:close/>
                </a:path>
                <a:path w="3054350" h="365125">
                  <a:moveTo>
                    <a:pt x="2509609" y="180111"/>
                  </a:moveTo>
                  <a:lnTo>
                    <a:pt x="2509558" y="178841"/>
                  </a:lnTo>
                  <a:lnTo>
                    <a:pt x="2491206" y="178841"/>
                  </a:lnTo>
                  <a:lnTo>
                    <a:pt x="2491206" y="180111"/>
                  </a:lnTo>
                  <a:lnTo>
                    <a:pt x="2398560" y="180111"/>
                  </a:lnTo>
                  <a:lnTo>
                    <a:pt x="2398560" y="178841"/>
                  </a:lnTo>
                  <a:lnTo>
                    <a:pt x="2350541" y="178841"/>
                  </a:lnTo>
                  <a:lnTo>
                    <a:pt x="2350541" y="180111"/>
                  </a:lnTo>
                  <a:lnTo>
                    <a:pt x="2350681" y="180111"/>
                  </a:lnTo>
                  <a:lnTo>
                    <a:pt x="2350681" y="189001"/>
                  </a:lnTo>
                  <a:lnTo>
                    <a:pt x="2350820" y="189001"/>
                  </a:lnTo>
                  <a:lnTo>
                    <a:pt x="2350820" y="190271"/>
                  </a:lnTo>
                  <a:lnTo>
                    <a:pt x="2351189" y="190271"/>
                  </a:lnTo>
                  <a:lnTo>
                    <a:pt x="2351189" y="189001"/>
                  </a:lnTo>
                  <a:lnTo>
                    <a:pt x="2409672" y="189001"/>
                  </a:lnTo>
                  <a:lnTo>
                    <a:pt x="2409672" y="190271"/>
                  </a:lnTo>
                  <a:lnTo>
                    <a:pt x="2489098" y="190271"/>
                  </a:lnTo>
                  <a:lnTo>
                    <a:pt x="2489098" y="189001"/>
                  </a:lnTo>
                  <a:lnTo>
                    <a:pt x="2509609" y="189001"/>
                  </a:lnTo>
                  <a:lnTo>
                    <a:pt x="2509609" y="180111"/>
                  </a:lnTo>
                  <a:close/>
                </a:path>
                <a:path w="3054350" h="365125">
                  <a:moveTo>
                    <a:pt x="2513622" y="342747"/>
                  </a:moveTo>
                  <a:lnTo>
                    <a:pt x="2489924" y="342747"/>
                  </a:lnTo>
                  <a:lnTo>
                    <a:pt x="2489924" y="341477"/>
                  </a:lnTo>
                  <a:lnTo>
                    <a:pt x="2376487" y="341477"/>
                  </a:lnTo>
                  <a:lnTo>
                    <a:pt x="2376487" y="342747"/>
                  </a:lnTo>
                  <a:lnTo>
                    <a:pt x="2352510" y="342747"/>
                  </a:lnTo>
                  <a:lnTo>
                    <a:pt x="2352510" y="354177"/>
                  </a:lnTo>
                  <a:lnTo>
                    <a:pt x="2352510" y="355447"/>
                  </a:lnTo>
                  <a:lnTo>
                    <a:pt x="2389327" y="355447"/>
                  </a:lnTo>
                  <a:lnTo>
                    <a:pt x="2389327" y="354177"/>
                  </a:lnTo>
                  <a:lnTo>
                    <a:pt x="2513622" y="354177"/>
                  </a:lnTo>
                  <a:lnTo>
                    <a:pt x="2513622" y="342747"/>
                  </a:lnTo>
                  <a:close/>
                </a:path>
                <a:path w="3054350" h="365125">
                  <a:moveTo>
                    <a:pt x="2686431" y="343014"/>
                  </a:moveTo>
                  <a:lnTo>
                    <a:pt x="2660535" y="343458"/>
                  </a:lnTo>
                  <a:lnTo>
                    <a:pt x="2614765" y="344970"/>
                  </a:lnTo>
                  <a:lnTo>
                    <a:pt x="2604833" y="345020"/>
                  </a:lnTo>
                  <a:lnTo>
                    <a:pt x="2594953" y="344690"/>
                  </a:lnTo>
                  <a:lnTo>
                    <a:pt x="2567432" y="342620"/>
                  </a:lnTo>
                  <a:lnTo>
                    <a:pt x="2558097" y="342265"/>
                  </a:lnTo>
                  <a:lnTo>
                    <a:pt x="2526195" y="342163"/>
                  </a:lnTo>
                  <a:lnTo>
                    <a:pt x="2526296" y="354520"/>
                  </a:lnTo>
                  <a:lnTo>
                    <a:pt x="2545270" y="354507"/>
                  </a:lnTo>
                  <a:lnTo>
                    <a:pt x="2563901" y="354990"/>
                  </a:lnTo>
                  <a:lnTo>
                    <a:pt x="2573375" y="355600"/>
                  </a:lnTo>
                  <a:lnTo>
                    <a:pt x="2592095" y="357162"/>
                  </a:lnTo>
                  <a:lnTo>
                    <a:pt x="2601684" y="357619"/>
                  </a:lnTo>
                  <a:lnTo>
                    <a:pt x="2612123" y="357593"/>
                  </a:lnTo>
                  <a:lnTo>
                    <a:pt x="2632926" y="356895"/>
                  </a:lnTo>
                  <a:lnTo>
                    <a:pt x="2654147" y="355930"/>
                  </a:lnTo>
                  <a:lnTo>
                    <a:pt x="2686431" y="355371"/>
                  </a:lnTo>
                  <a:lnTo>
                    <a:pt x="2686431" y="343014"/>
                  </a:lnTo>
                  <a:close/>
                </a:path>
                <a:path w="3054350" h="365125">
                  <a:moveTo>
                    <a:pt x="2854502" y="2222"/>
                  </a:moveTo>
                  <a:lnTo>
                    <a:pt x="2809341" y="2222"/>
                  </a:lnTo>
                  <a:lnTo>
                    <a:pt x="2809341" y="3492"/>
                  </a:lnTo>
                  <a:lnTo>
                    <a:pt x="2781122" y="3492"/>
                  </a:lnTo>
                  <a:lnTo>
                    <a:pt x="2781122" y="4762"/>
                  </a:lnTo>
                  <a:lnTo>
                    <a:pt x="2854502" y="4762"/>
                  </a:lnTo>
                  <a:lnTo>
                    <a:pt x="2854502" y="3492"/>
                  </a:lnTo>
                  <a:lnTo>
                    <a:pt x="2854502" y="2222"/>
                  </a:lnTo>
                  <a:close/>
                </a:path>
                <a:path w="3054350" h="365125">
                  <a:moveTo>
                    <a:pt x="2855442" y="183921"/>
                  </a:moveTo>
                  <a:lnTo>
                    <a:pt x="2855430" y="182651"/>
                  </a:lnTo>
                  <a:lnTo>
                    <a:pt x="2855391" y="175031"/>
                  </a:lnTo>
                  <a:lnTo>
                    <a:pt x="2772346" y="175031"/>
                  </a:lnTo>
                  <a:lnTo>
                    <a:pt x="2772346" y="172491"/>
                  </a:lnTo>
                  <a:lnTo>
                    <a:pt x="2695613" y="172491"/>
                  </a:lnTo>
                  <a:lnTo>
                    <a:pt x="2695613" y="175031"/>
                  </a:lnTo>
                  <a:lnTo>
                    <a:pt x="2695714" y="182651"/>
                  </a:lnTo>
                  <a:lnTo>
                    <a:pt x="2763456" y="182651"/>
                  </a:lnTo>
                  <a:lnTo>
                    <a:pt x="2763456" y="183921"/>
                  </a:lnTo>
                  <a:lnTo>
                    <a:pt x="2852483" y="183921"/>
                  </a:lnTo>
                  <a:lnTo>
                    <a:pt x="2852483" y="185191"/>
                  </a:lnTo>
                  <a:lnTo>
                    <a:pt x="2855442" y="185191"/>
                  </a:lnTo>
                  <a:lnTo>
                    <a:pt x="2855442" y="183921"/>
                  </a:lnTo>
                  <a:close/>
                </a:path>
                <a:path w="3054350" h="365125">
                  <a:moveTo>
                    <a:pt x="2859519" y="342747"/>
                  </a:moveTo>
                  <a:lnTo>
                    <a:pt x="2859481" y="341477"/>
                  </a:lnTo>
                  <a:lnTo>
                    <a:pt x="2859468" y="340207"/>
                  </a:lnTo>
                  <a:lnTo>
                    <a:pt x="2801416" y="340207"/>
                  </a:lnTo>
                  <a:lnTo>
                    <a:pt x="2801416" y="341477"/>
                  </a:lnTo>
                  <a:lnTo>
                    <a:pt x="2771559" y="341477"/>
                  </a:lnTo>
                  <a:lnTo>
                    <a:pt x="2771559" y="342747"/>
                  </a:lnTo>
                  <a:lnTo>
                    <a:pt x="2696438" y="342747"/>
                  </a:lnTo>
                  <a:lnTo>
                    <a:pt x="2696438" y="352907"/>
                  </a:lnTo>
                  <a:lnTo>
                    <a:pt x="2696438" y="354177"/>
                  </a:lnTo>
                  <a:lnTo>
                    <a:pt x="2696438" y="355447"/>
                  </a:lnTo>
                  <a:lnTo>
                    <a:pt x="2760942" y="355447"/>
                  </a:lnTo>
                  <a:lnTo>
                    <a:pt x="2760942" y="354177"/>
                  </a:lnTo>
                  <a:lnTo>
                    <a:pt x="2795308" y="354177"/>
                  </a:lnTo>
                  <a:lnTo>
                    <a:pt x="2795308" y="352907"/>
                  </a:lnTo>
                  <a:lnTo>
                    <a:pt x="2859519" y="352907"/>
                  </a:lnTo>
                  <a:lnTo>
                    <a:pt x="2859519" y="342747"/>
                  </a:lnTo>
                  <a:close/>
                </a:path>
                <a:path w="3054350" h="365125">
                  <a:moveTo>
                    <a:pt x="3022879" y="17576"/>
                  </a:moveTo>
                  <a:lnTo>
                    <a:pt x="3022777" y="4838"/>
                  </a:lnTo>
                  <a:lnTo>
                    <a:pt x="2947543" y="5334"/>
                  </a:lnTo>
                  <a:lnTo>
                    <a:pt x="2909963" y="4940"/>
                  </a:lnTo>
                  <a:lnTo>
                    <a:pt x="2872651" y="3429"/>
                  </a:lnTo>
                  <a:lnTo>
                    <a:pt x="2866860" y="3149"/>
                  </a:lnTo>
                  <a:lnTo>
                    <a:pt x="2866860" y="15887"/>
                  </a:lnTo>
                  <a:lnTo>
                    <a:pt x="2885097" y="16916"/>
                  </a:lnTo>
                  <a:lnTo>
                    <a:pt x="2904413" y="17640"/>
                  </a:lnTo>
                  <a:lnTo>
                    <a:pt x="2923781" y="17703"/>
                  </a:lnTo>
                  <a:lnTo>
                    <a:pt x="2962541" y="17284"/>
                  </a:lnTo>
                  <a:lnTo>
                    <a:pt x="3022879" y="17576"/>
                  </a:lnTo>
                  <a:close/>
                </a:path>
                <a:path w="3054350" h="365125">
                  <a:moveTo>
                    <a:pt x="3026613" y="342633"/>
                  </a:moveTo>
                  <a:lnTo>
                    <a:pt x="2949422" y="342976"/>
                  </a:lnTo>
                  <a:lnTo>
                    <a:pt x="2910890" y="342620"/>
                  </a:lnTo>
                  <a:lnTo>
                    <a:pt x="2872651" y="341134"/>
                  </a:lnTo>
                  <a:lnTo>
                    <a:pt x="2872092" y="341134"/>
                  </a:lnTo>
                  <a:lnTo>
                    <a:pt x="2872282" y="353961"/>
                  </a:lnTo>
                  <a:lnTo>
                    <a:pt x="2885186" y="354711"/>
                  </a:lnTo>
                  <a:lnTo>
                    <a:pt x="2904515" y="355447"/>
                  </a:lnTo>
                  <a:lnTo>
                    <a:pt x="2923883" y="355498"/>
                  </a:lnTo>
                  <a:lnTo>
                    <a:pt x="2962643" y="355092"/>
                  </a:lnTo>
                  <a:lnTo>
                    <a:pt x="3026613" y="355371"/>
                  </a:lnTo>
                  <a:lnTo>
                    <a:pt x="3026613" y="342633"/>
                  </a:lnTo>
                  <a:close/>
                </a:path>
                <a:path w="3054350" h="365125">
                  <a:moveTo>
                    <a:pt x="3051022" y="342544"/>
                  </a:moveTo>
                  <a:lnTo>
                    <a:pt x="3046260" y="342544"/>
                  </a:lnTo>
                  <a:lnTo>
                    <a:pt x="3041485" y="342442"/>
                  </a:lnTo>
                  <a:lnTo>
                    <a:pt x="3036722" y="342442"/>
                  </a:lnTo>
                  <a:lnTo>
                    <a:pt x="3036722" y="355269"/>
                  </a:lnTo>
                  <a:lnTo>
                    <a:pt x="3041396" y="355371"/>
                  </a:lnTo>
                  <a:lnTo>
                    <a:pt x="3046069" y="355269"/>
                  </a:lnTo>
                  <a:lnTo>
                    <a:pt x="3050743" y="355371"/>
                  </a:lnTo>
                  <a:lnTo>
                    <a:pt x="3051022" y="342544"/>
                  </a:lnTo>
                  <a:close/>
                </a:path>
                <a:path w="3054350" h="365125">
                  <a:moveTo>
                    <a:pt x="3053829" y="164465"/>
                  </a:moveTo>
                  <a:lnTo>
                    <a:pt x="3041866" y="164465"/>
                  </a:lnTo>
                  <a:lnTo>
                    <a:pt x="3034373" y="164376"/>
                  </a:lnTo>
                  <a:lnTo>
                    <a:pt x="3034665" y="174396"/>
                  </a:lnTo>
                  <a:lnTo>
                    <a:pt x="3035871" y="174396"/>
                  </a:lnTo>
                  <a:lnTo>
                    <a:pt x="3041866" y="174485"/>
                  </a:lnTo>
                  <a:lnTo>
                    <a:pt x="3053740" y="174485"/>
                  </a:lnTo>
                  <a:lnTo>
                    <a:pt x="3053740" y="167741"/>
                  </a:lnTo>
                  <a:lnTo>
                    <a:pt x="3053829" y="164465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54538" y="8255380"/>
              <a:ext cx="3072130" cy="1183005"/>
            </a:xfrm>
            <a:custGeom>
              <a:avLst/>
              <a:gdLst/>
              <a:ahLst/>
              <a:cxnLst/>
              <a:rect l="l" t="t" r="r" b="b"/>
              <a:pathLst>
                <a:path w="3072130" h="1183004">
                  <a:moveTo>
                    <a:pt x="40868" y="1164209"/>
                  </a:moveTo>
                  <a:lnTo>
                    <a:pt x="40779" y="1160932"/>
                  </a:lnTo>
                  <a:lnTo>
                    <a:pt x="0" y="1160475"/>
                  </a:lnTo>
                  <a:lnTo>
                    <a:pt x="190" y="1163751"/>
                  </a:lnTo>
                  <a:lnTo>
                    <a:pt x="279" y="1167117"/>
                  </a:lnTo>
                  <a:lnTo>
                    <a:pt x="469" y="1170584"/>
                  </a:lnTo>
                  <a:lnTo>
                    <a:pt x="40868" y="1170774"/>
                  </a:lnTo>
                  <a:lnTo>
                    <a:pt x="40868" y="1164209"/>
                  </a:lnTo>
                  <a:close/>
                </a:path>
                <a:path w="3072130" h="1183004">
                  <a:moveTo>
                    <a:pt x="203771" y="1161338"/>
                  </a:moveTo>
                  <a:lnTo>
                    <a:pt x="203720" y="1160068"/>
                  </a:lnTo>
                  <a:lnTo>
                    <a:pt x="143243" y="1160068"/>
                  </a:lnTo>
                  <a:lnTo>
                    <a:pt x="143243" y="1161338"/>
                  </a:lnTo>
                  <a:lnTo>
                    <a:pt x="50838" y="1161338"/>
                  </a:lnTo>
                  <a:lnTo>
                    <a:pt x="50838" y="1170228"/>
                  </a:lnTo>
                  <a:lnTo>
                    <a:pt x="203771" y="1170228"/>
                  </a:lnTo>
                  <a:lnTo>
                    <a:pt x="203771" y="1161338"/>
                  </a:lnTo>
                  <a:close/>
                </a:path>
                <a:path w="3072130" h="1183004">
                  <a:moveTo>
                    <a:pt x="204558" y="4584"/>
                  </a:moveTo>
                  <a:lnTo>
                    <a:pt x="181305" y="6019"/>
                  </a:lnTo>
                  <a:lnTo>
                    <a:pt x="157975" y="7239"/>
                  </a:lnTo>
                  <a:lnTo>
                    <a:pt x="134581" y="7874"/>
                  </a:lnTo>
                  <a:lnTo>
                    <a:pt x="111112" y="7670"/>
                  </a:lnTo>
                  <a:lnTo>
                    <a:pt x="96088" y="6972"/>
                  </a:lnTo>
                  <a:lnTo>
                    <a:pt x="51536" y="3556"/>
                  </a:lnTo>
                  <a:lnTo>
                    <a:pt x="51536" y="16281"/>
                  </a:lnTo>
                  <a:lnTo>
                    <a:pt x="89801" y="19075"/>
                  </a:lnTo>
                  <a:lnTo>
                    <a:pt x="102603" y="19748"/>
                  </a:lnTo>
                  <a:lnTo>
                    <a:pt x="120726" y="20269"/>
                  </a:lnTo>
                  <a:lnTo>
                    <a:pt x="138874" y="20231"/>
                  </a:lnTo>
                  <a:lnTo>
                    <a:pt x="156984" y="19710"/>
                  </a:lnTo>
                  <a:lnTo>
                    <a:pt x="204558" y="16840"/>
                  </a:lnTo>
                  <a:lnTo>
                    <a:pt x="204558" y="4584"/>
                  </a:lnTo>
                  <a:close/>
                </a:path>
                <a:path w="3072130" h="1183004">
                  <a:moveTo>
                    <a:pt x="207454" y="842048"/>
                  </a:moveTo>
                  <a:lnTo>
                    <a:pt x="207175" y="832040"/>
                  </a:lnTo>
                  <a:lnTo>
                    <a:pt x="149580" y="832319"/>
                  </a:lnTo>
                  <a:lnTo>
                    <a:pt x="127977" y="832065"/>
                  </a:lnTo>
                  <a:lnTo>
                    <a:pt x="106540" y="831189"/>
                  </a:lnTo>
                  <a:lnTo>
                    <a:pt x="54063" y="827074"/>
                  </a:lnTo>
                  <a:lnTo>
                    <a:pt x="54343" y="837095"/>
                  </a:lnTo>
                  <a:lnTo>
                    <a:pt x="95516" y="840524"/>
                  </a:lnTo>
                  <a:lnTo>
                    <a:pt x="109347" y="841400"/>
                  </a:lnTo>
                  <a:lnTo>
                    <a:pt x="130111" y="842124"/>
                  </a:lnTo>
                  <a:lnTo>
                    <a:pt x="150990" y="842327"/>
                  </a:lnTo>
                  <a:lnTo>
                    <a:pt x="207454" y="842048"/>
                  </a:lnTo>
                  <a:close/>
                </a:path>
                <a:path w="3072130" h="1183004">
                  <a:moveTo>
                    <a:pt x="373761" y="1170203"/>
                  </a:moveTo>
                  <a:lnTo>
                    <a:pt x="373672" y="1160183"/>
                  </a:lnTo>
                  <a:lnTo>
                    <a:pt x="295567" y="1160183"/>
                  </a:lnTo>
                  <a:lnTo>
                    <a:pt x="213817" y="1160475"/>
                  </a:lnTo>
                  <a:lnTo>
                    <a:pt x="213918" y="1170203"/>
                  </a:lnTo>
                  <a:lnTo>
                    <a:pt x="373761" y="1170203"/>
                  </a:lnTo>
                  <a:close/>
                </a:path>
                <a:path w="3072130" h="1183004">
                  <a:moveTo>
                    <a:pt x="532676" y="15163"/>
                  </a:moveTo>
                  <a:lnTo>
                    <a:pt x="532587" y="2616"/>
                  </a:lnTo>
                  <a:lnTo>
                    <a:pt x="519214" y="2984"/>
                  </a:lnTo>
                  <a:lnTo>
                    <a:pt x="491744" y="2959"/>
                  </a:lnTo>
                  <a:lnTo>
                    <a:pt x="450100" y="2146"/>
                  </a:lnTo>
                  <a:lnTo>
                    <a:pt x="429323" y="1587"/>
                  </a:lnTo>
                  <a:lnTo>
                    <a:pt x="376567" y="177"/>
                  </a:lnTo>
                  <a:lnTo>
                    <a:pt x="376567" y="12725"/>
                  </a:lnTo>
                  <a:lnTo>
                    <a:pt x="464502" y="15062"/>
                  </a:lnTo>
                  <a:lnTo>
                    <a:pt x="485305" y="15468"/>
                  </a:lnTo>
                  <a:lnTo>
                    <a:pt x="512762" y="15582"/>
                  </a:lnTo>
                  <a:lnTo>
                    <a:pt x="532676" y="15163"/>
                  </a:lnTo>
                  <a:close/>
                </a:path>
                <a:path w="3072130" h="1183004">
                  <a:moveTo>
                    <a:pt x="550735" y="1180134"/>
                  </a:moveTo>
                  <a:lnTo>
                    <a:pt x="550456" y="1169555"/>
                  </a:lnTo>
                  <a:lnTo>
                    <a:pt x="536740" y="1168514"/>
                  </a:lnTo>
                  <a:lnTo>
                    <a:pt x="529869" y="1167663"/>
                  </a:lnTo>
                  <a:lnTo>
                    <a:pt x="522960" y="1166558"/>
                  </a:lnTo>
                  <a:lnTo>
                    <a:pt x="507695" y="1164437"/>
                  </a:lnTo>
                  <a:lnTo>
                    <a:pt x="492607" y="1163459"/>
                  </a:lnTo>
                  <a:lnTo>
                    <a:pt x="461124" y="1162532"/>
                  </a:lnTo>
                  <a:lnTo>
                    <a:pt x="423557" y="1161021"/>
                  </a:lnTo>
                  <a:lnTo>
                    <a:pt x="404876" y="1160513"/>
                  </a:lnTo>
                  <a:lnTo>
                    <a:pt x="385927" y="1160284"/>
                  </a:lnTo>
                  <a:lnTo>
                    <a:pt x="385927" y="1170305"/>
                  </a:lnTo>
                  <a:lnTo>
                    <a:pt x="419595" y="1170393"/>
                  </a:lnTo>
                  <a:lnTo>
                    <a:pt x="430314" y="1170787"/>
                  </a:lnTo>
                  <a:lnTo>
                    <a:pt x="462153" y="1172641"/>
                  </a:lnTo>
                  <a:lnTo>
                    <a:pt x="489635" y="1172946"/>
                  </a:lnTo>
                  <a:lnTo>
                    <a:pt x="498538" y="1173480"/>
                  </a:lnTo>
                  <a:lnTo>
                    <a:pt x="505447" y="1174394"/>
                  </a:lnTo>
                  <a:lnTo>
                    <a:pt x="525386" y="1178077"/>
                  </a:lnTo>
                  <a:lnTo>
                    <a:pt x="531558" y="1178864"/>
                  </a:lnTo>
                  <a:lnTo>
                    <a:pt x="544245" y="1179868"/>
                  </a:lnTo>
                  <a:lnTo>
                    <a:pt x="550735" y="1180134"/>
                  </a:lnTo>
                  <a:close/>
                </a:path>
                <a:path w="3072130" h="1183004">
                  <a:moveTo>
                    <a:pt x="712038" y="1170228"/>
                  </a:moveTo>
                  <a:lnTo>
                    <a:pt x="712000" y="1168958"/>
                  </a:lnTo>
                  <a:lnTo>
                    <a:pt x="592620" y="1168958"/>
                  </a:lnTo>
                  <a:lnTo>
                    <a:pt x="592620" y="1170228"/>
                  </a:lnTo>
                  <a:lnTo>
                    <a:pt x="560692" y="1170228"/>
                  </a:lnTo>
                  <a:lnTo>
                    <a:pt x="560692" y="1179118"/>
                  </a:lnTo>
                  <a:lnTo>
                    <a:pt x="560832" y="1179118"/>
                  </a:lnTo>
                  <a:lnTo>
                    <a:pt x="560832" y="1180388"/>
                  </a:lnTo>
                  <a:lnTo>
                    <a:pt x="581901" y="1180388"/>
                  </a:lnTo>
                  <a:lnTo>
                    <a:pt x="581901" y="1179118"/>
                  </a:lnTo>
                  <a:lnTo>
                    <a:pt x="712038" y="1179118"/>
                  </a:lnTo>
                  <a:lnTo>
                    <a:pt x="712038" y="1170228"/>
                  </a:lnTo>
                  <a:close/>
                </a:path>
                <a:path w="3072130" h="1183004">
                  <a:moveTo>
                    <a:pt x="872032" y="1169174"/>
                  </a:moveTo>
                  <a:lnTo>
                    <a:pt x="754367" y="1169174"/>
                  </a:lnTo>
                  <a:lnTo>
                    <a:pt x="724154" y="1169085"/>
                  </a:lnTo>
                  <a:lnTo>
                    <a:pt x="724242" y="1179195"/>
                  </a:lnTo>
                  <a:lnTo>
                    <a:pt x="872032" y="1179195"/>
                  </a:lnTo>
                  <a:lnTo>
                    <a:pt x="872032" y="1169174"/>
                  </a:lnTo>
                  <a:close/>
                </a:path>
                <a:path w="3072130" h="1183004">
                  <a:moveTo>
                    <a:pt x="873709" y="12534"/>
                  </a:moveTo>
                  <a:lnTo>
                    <a:pt x="873340" y="0"/>
                  </a:lnTo>
                  <a:lnTo>
                    <a:pt x="772325" y="177"/>
                  </a:lnTo>
                  <a:lnTo>
                    <a:pt x="714794" y="177"/>
                  </a:lnTo>
                  <a:lnTo>
                    <a:pt x="714794" y="12725"/>
                  </a:lnTo>
                  <a:lnTo>
                    <a:pt x="873709" y="12534"/>
                  </a:lnTo>
                  <a:close/>
                </a:path>
                <a:path w="3072130" h="1183004">
                  <a:moveTo>
                    <a:pt x="1034313" y="837336"/>
                  </a:moveTo>
                  <a:lnTo>
                    <a:pt x="881291" y="837336"/>
                  </a:lnTo>
                  <a:lnTo>
                    <a:pt x="881291" y="847496"/>
                  </a:lnTo>
                  <a:lnTo>
                    <a:pt x="911288" y="847496"/>
                  </a:lnTo>
                  <a:lnTo>
                    <a:pt x="911288" y="848766"/>
                  </a:lnTo>
                  <a:lnTo>
                    <a:pt x="1000887" y="848766"/>
                  </a:lnTo>
                  <a:lnTo>
                    <a:pt x="1000887" y="847496"/>
                  </a:lnTo>
                  <a:lnTo>
                    <a:pt x="1034313" y="847496"/>
                  </a:lnTo>
                  <a:lnTo>
                    <a:pt x="1034313" y="837336"/>
                  </a:lnTo>
                  <a:close/>
                </a:path>
                <a:path w="3072130" h="1183004">
                  <a:moveTo>
                    <a:pt x="1034973" y="1166177"/>
                  </a:moveTo>
                  <a:lnTo>
                    <a:pt x="980173" y="1168120"/>
                  </a:lnTo>
                  <a:lnTo>
                    <a:pt x="952652" y="1168755"/>
                  </a:lnTo>
                  <a:lnTo>
                    <a:pt x="924966" y="1169085"/>
                  </a:lnTo>
                  <a:lnTo>
                    <a:pt x="881659" y="1169174"/>
                  </a:lnTo>
                  <a:lnTo>
                    <a:pt x="881659" y="1179283"/>
                  </a:lnTo>
                  <a:lnTo>
                    <a:pt x="945476" y="1179055"/>
                  </a:lnTo>
                  <a:lnTo>
                    <a:pt x="977341" y="1178572"/>
                  </a:lnTo>
                  <a:lnTo>
                    <a:pt x="1034973" y="1176667"/>
                  </a:lnTo>
                  <a:lnTo>
                    <a:pt x="1034973" y="1166177"/>
                  </a:lnTo>
                  <a:close/>
                </a:path>
                <a:path w="3072130" h="1183004">
                  <a:moveTo>
                    <a:pt x="1037209" y="15722"/>
                  </a:moveTo>
                  <a:lnTo>
                    <a:pt x="1036840" y="3175"/>
                  </a:lnTo>
                  <a:lnTo>
                    <a:pt x="984732" y="3670"/>
                  </a:lnTo>
                  <a:lnTo>
                    <a:pt x="958748" y="3517"/>
                  </a:lnTo>
                  <a:lnTo>
                    <a:pt x="932827" y="2895"/>
                  </a:lnTo>
                  <a:lnTo>
                    <a:pt x="923963" y="2400"/>
                  </a:lnTo>
                  <a:lnTo>
                    <a:pt x="906564" y="825"/>
                  </a:lnTo>
                  <a:lnTo>
                    <a:pt x="892975" y="88"/>
                  </a:lnTo>
                  <a:lnTo>
                    <a:pt x="883437" y="88"/>
                  </a:lnTo>
                  <a:lnTo>
                    <a:pt x="883907" y="12636"/>
                  </a:lnTo>
                  <a:lnTo>
                    <a:pt x="891857" y="12636"/>
                  </a:lnTo>
                  <a:lnTo>
                    <a:pt x="900607" y="13119"/>
                  </a:lnTo>
                  <a:lnTo>
                    <a:pt x="917905" y="14655"/>
                  </a:lnTo>
                  <a:lnTo>
                    <a:pt x="926655" y="15252"/>
                  </a:lnTo>
                  <a:lnTo>
                    <a:pt x="947813" y="15951"/>
                  </a:lnTo>
                  <a:lnTo>
                    <a:pt x="969124" y="16179"/>
                  </a:lnTo>
                  <a:lnTo>
                    <a:pt x="1037209" y="15722"/>
                  </a:lnTo>
                  <a:close/>
                </a:path>
                <a:path w="3072130" h="1183004">
                  <a:moveTo>
                    <a:pt x="1196975" y="1170482"/>
                  </a:moveTo>
                  <a:lnTo>
                    <a:pt x="1196873" y="1160843"/>
                  </a:lnTo>
                  <a:lnTo>
                    <a:pt x="1171079" y="1161148"/>
                  </a:lnTo>
                  <a:lnTo>
                    <a:pt x="1145286" y="1161681"/>
                  </a:lnTo>
                  <a:lnTo>
                    <a:pt x="1119466" y="1162469"/>
                  </a:lnTo>
                  <a:lnTo>
                    <a:pt x="1093609" y="1163561"/>
                  </a:lnTo>
                  <a:lnTo>
                    <a:pt x="1044790" y="1165809"/>
                  </a:lnTo>
                  <a:lnTo>
                    <a:pt x="1044790" y="1176286"/>
                  </a:lnTo>
                  <a:lnTo>
                    <a:pt x="1111529" y="1173111"/>
                  </a:lnTo>
                  <a:lnTo>
                    <a:pt x="1144968" y="1171740"/>
                  </a:lnTo>
                  <a:lnTo>
                    <a:pt x="1196975" y="1170482"/>
                  </a:lnTo>
                  <a:close/>
                </a:path>
                <a:path w="3072130" h="1183004">
                  <a:moveTo>
                    <a:pt x="1197813" y="2616"/>
                  </a:moveTo>
                  <a:lnTo>
                    <a:pt x="1072070" y="2730"/>
                  </a:lnTo>
                  <a:lnTo>
                    <a:pt x="1046937" y="2984"/>
                  </a:lnTo>
                  <a:lnTo>
                    <a:pt x="1047407" y="15633"/>
                  </a:lnTo>
                  <a:lnTo>
                    <a:pt x="1148892" y="15176"/>
                  </a:lnTo>
                  <a:lnTo>
                    <a:pt x="1197813" y="15163"/>
                  </a:lnTo>
                  <a:lnTo>
                    <a:pt x="1197813" y="2616"/>
                  </a:lnTo>
                  <a:close/>
                </a:path>
                <a:path w="3072130" h="1183004">
                  <a:moveTo>
                    <a:pt x="1359992" y="1168958"/>
                  </a:moveTo>
                  <a:lnTo>
                    <a:pt x="1359941" y="1160068"/>
                  </a:lnTo>
                  <a:lnTo>
                    <a:pt x="1207020" y="1160068"/>
                  </a:lnTo>
                  <a:lnTo>
                    <a:pt x="1207020" y="1168958"/>
                  </a:lnTo>
                  <a:lnTo>
                    <a:pt x="1207071" y="1170228"/>
                  </a:lnTo>
                  <a:lnTo>
                    <a:pt x="1266088" y="1170228"/>
                  </a:lnTo>
                  <a:lnTo>
                    <a:pt x="1266088" y="1168958"/>
                  </a:lnTo>
                  <a:lnTo>
                    <a:pt x="1299210" y="1168958"/>
                  </a:lnTo>
                  <a:lnTo>
                    <a:pt x="1299210" y="1170228"/>
                  </a:lnTo>
                  <a:lnTo>
                    <a:pt x="1359992" y="1170228"/>
                  </a:lnTo>
                  <a:lnTo>
                    <a:pt x="1359992" y="1168958"/>
                  </a:lnTo>
                  <a:close/>
                </a:path>
                <a:path w="3072130" h="1183004">
                  <a:moveTo>
                    <a:pt x="1360754" y="2616"/>
                  </a:moveTo>
                  <a:lnTo>
                    <a:pt x="1207630" y="2616"/>
                  </a:lnTo>
                  <a:lnTo>
                    <a:pt x="1207630" y="15163"/>
                  </a:lnTo>
                  <a:lnTo>
                    <a:pt x="1360754" y="15163"/>
                  </a:lnTo>
                  <a:lnTo>
                    <a:pt x="1360754" y="2616"/>
                  </a:lnTo>
                  <a:close/>
                </a:path>
                <a:path w="3072130" h="1183004">
                  <a:moveTo>
                    <a:pt x="1529676" y="853846"/>
                  </a:moveTo>
                  <a:lnTo>
                    <a:pt x="1529588" y="843648"/>
                  </a:lnTo>
                  <a:lnTo>
                    <a:pt x="1412748" y="843902"/>
                  </a:lnTo>
                  <a:lnTo>
                    <a:pt x="1373568" y="843546"/>
                  </a:lnTo>
                  <a:lnTo>
                    <a:pt x="1373657" y="853567"/>
                  </a:lnTo>
                  <a:lnTo>
                    <a:pt x="1412633" y="853998"/>
                  </a:lnTo>
                  <a:lnTo>
                    <a:pt x="1451673" y="854100"/>
                  </a:lnTo>
                  <a:lnTo>
                    <a:pt x="1529676" y="853846"/>
                  </a:lnTo>
                  <a:close/>
                </a:path>
                <a:path w="3072130" h="1183004">
                  <a:moveTo>
                    <a:pt x="1529956" y="1172768"/>
                  </a:moveTo>
                  <a:lnTo>
                    <a:pt x="1529943" y="1171498"/>
                  </a:lnTo>
                  <a:lnTo>
                    <a:pt x="1529905" y="1163878"/>
                  </a:lnTo>
                  <a:lnTo>
                    <a:pt x="1506181" y="1163878"/>
                  </a:lnTo>
                  <a:lnTo>
                    <a:pt x="1506181" y="1162608"/>
                  </a:lnTo>
                  <a:lnTo>
                    <a:pt x="1494497" y="1162608"/>
                  </a:lnTo>
                  <a:lnTo>
                    <a:pt x="1494497" y="1163878"/>
                  </a:lnTo>
                  <a:lnTo>
                    <a:pt x="1409382" y="1163878"/>
                  </a:lnTo>
                  <a:lnTo>
                    <a:pt x="1409382" y="1162608"/>
                  </a:lnTo>
                  <a:lnTo>
                    <a:pt x="1385722" y="1162608"/>
                  </a:lnTo>
                  <a:lnTo>
                    <a:pt x="1385722" y="1161338"/>
                  </a:lnTo>
                  <a:lnTo>
                    <a:pt x="1370025" y="1161338"/>
                  </a:lnTo>
                  <a:lnTo>
                    <a:pt x="1370025" y="1162608"/>
                  </a:lnTo>
                  <a:lnTo>
                    <a:pt x="1370025" y="1163878"/>
                  </a:lnTo>
                  <a:lnTo>
                    <a:pt x="1370076" y="1171498"/>
                  </a:lnTo>
                  <a:lnTo>
                    <a:pt x="1388516" y="1171498"/>
                  </a:lnTo>
                  <a:lnTo>
                    <a:pt x="1388516" y="1172768"/>
                  </a:lnTo>
                  <a:lnTo>
                    <a:pt x="1414018" y="1172768"/>
                  </a:lnTo>
                  <a:lnTo>
                    <a:pt x="1414018" y="1174038"/>
                  </a:lnTo>
                  <a:lnTo>
                    <a:pt x="1480248" y="1174038"/>
                  </a:lnTo>
                  <a:lnTo>
                    <a:pt x="1480248" y="1172768"/>
                  </a:lnTo>
                  <a:lnTo>
                    <a:pt x="1521663" y="1172768"/>
                  </a:lnTo>
                  <a:lnTo>
                    <a:pt x="1521663" y="1174038"/>
                  </a:lnTo>
                  <a:lnTo>
                    <a:pt x="1529956" y="1174038"/>
                  </a:lnTo>
                  <a:lnTo>
                    <a:pt x="1529956" y="1172768"/>
                  </a:lnTo>
                  <a:close/>
                </a:path>
                <a:path w="3072130" h="1183004">
                  <a:moveTo>
                    <a:pt x="1702625" y="844575"/>
                  </a:moveTo>
                  <a:lnTo>
                    <a:pt x="1702435" y="841298"/>
                  </a:lnTo>
                  <a:lnTo>
                    <a:pt x="1702435" y="837933"/>
                  </a:lnTo>
                  <a:lnTo>
                    <a:pt x="1619846" y="841679"/>
                  </a:lnTo>
                  <a:lnTo>
                    <a:pt x="1580984" y="842975"/>
                  </a:lnTo>
                  <a:lnTo>
                    <a:pt x="1542122" y="843648"/>
                  </a:lnTo>
                  <a:lnTo>
                    <a:pt x="1542122" y="853846"/>
                  </a:lnTo>
                  <a:lnTo>
                    <a:pt x="1581962" y="853033"/>
                  </a:lnTo>
                  <a:lnTo>
                    <a:pt x="1621637" y="851458"/>
                  </a:lnTo>
                  <a:lnTo>
                    <a:pt x="1661248" y="849604"/>
                  </a:lnTo>
                  <a:lnTo>
                    <a:pt x="1702625" y="847953"/>
                  </a:lnTo>
                  <a:lnTo>
                    <a:pt x="1702625" y="844575"/>
                  </a:lnTo>
                  <a:close/>
                </a:path>
                <a:path w="3072130" h="1183004">
                  <a:moveTo>
                    <a:pt x="1706651" y="1168984"/>
                  </a:moveTo>
                  <a:lnTo>
                    <a:pt x="1706079" y="1158976"/>
                  </a:lnTo>
                  <a:lnTo>
                    <a:pt x="1675371" y="1159751"/>
                  </a:lnTo>
                  <a:lnTo>
                    <a:pt x="1583550" y="1163281"/>
                  </a:lnTo>
                  <a:lnTo>
                    <a:pt x="1552409" y="1163688"/>
                  </a:lnTo>
                  <a:lnTo>
                    <a:pt x="1542021" y="1163650"/>
                  </a:lnTo>
                  <a:lnTo>
                    <a:pt x="1542122" y="1173670"/>
                  </a:lnTo>
                  <a:lnTo>
                    <a:pt x="1562836" y="1173695"/>
                  </a:lnTo>
                  <a:lnTo>
                    <a:pt x="1583550" y="1173302"/>
                  </a:lnTo>
                  <a:lnTo>
                    <a:pt x="1658937" y="1170114"/>
                  </a:lnTo>
                  <a:lnTo>
                    <a:pt x="1694776" y="1169162"/>
                  </a:lnTo>
                  <a:lnTo>
                    <a:pt x="1706651" y="1168984"/>
                  </a:lnTo>
                  <a:close/>
                </a:path>
                <a:path w="3072130" h="1183004">
                  <a:moveTo>
                    <a:pt x="1858594" y="10172"/>
                  </a:moveTo>
                  <a:lnTo>
                    <a:pt x="1775256" y="10172"/>
                  </a:lnTo>
                  <a:lnTo>
                    <a:pt x="1775256" y="8890"/>
                  </a:lnTo>
                  <a:lnTo>
                    <a:pt x="1745792" y="8890"/>
                  </a:lnTo>
                  <a:lnTo>
                    <a:pt x="1745792" y="7620"/>
                  </a:lnTo>
                  <a:lnTo>
                    <a:pt x="1698891" y="7620"/>
                  </a:lnTo>
                  <a:lnTo>
                    <a:pt x="1698891" y="8890"/>
                  </a:lnTo>
                  <a:lnTo>
                    <a:pt x="1698891" y="10172"/>
                  </a:lnTo>
                  <a:lnTo>
                    <a:pt x="1698942" y="20332"/>
                  </a:lnTo>
                  <a:lnTo>
                    <a:pt x="1739646" y="20332"/>
                  </a:lnTo>
                  <a:lnTo>
                    <a:pt x="1739646" y="21602"/>
                  </a:lnTo>
                  <a:lnTo>
                    <a:pt x="1790611" y="21602"/>
                  </a:lnTo>
                  <a:lnTo>
                    <a:pt x="1790611" y="22872"/>
                  </a:lnTo>
                  <a:lnTo>
                    <a:pt x="1850745" y="22872"/>
                  </a:lnTo>
                  <a:lnTo>
                    <a:pt x="1850745" y="21602"/>
                  </a:lnTo>
                  <a:lnTo>
                    <a:pt x="1858556" y="21602"/>
                  </a:lnTo>
                  <a:lnTo>
                    <a:pt x="1858556" y="20332"/>
                  </a:lnTo>
                  <a:lnTo>
                    <a:pt x="1858594" y="10172"/>
                  </a:lnTo>
                  <a:close/>
                </a:path>
                <a:path w="3072130" h="1183004">
                  <a:moveTo>
                    <a:pt x="1867992" y="850849"/>
                  </a:moveTo>
                  <a:lnTo>
                    <a:pt x="1867903" y="840841"/>
                  </a:lnTo>
                  <a:lnTo>
                    <a:pt x="1862010" y="840740"/>
                  </a:lnTo>
                  <a:lnTo>
                    <a:pt x="1841474" y="839774"/>
                  </a:lnTo>
                  <a:lnTo>
                    <a:pt x="1800606" y="837552"/>
                  </a:lnTo>
                  <a:lnTo>
                    <a:pt x="1780070" y="836904"/>
                  </a:lnTo>
                  <a:lnTo>
                    <a:pt x="1763090" y="836752"/>
                  </a:lnTo>
                  <a:lnTo>
                    <a:pt x="1746135" y="836853"/>
                  </a:lnTo>
                  <a:lnTo>
                    <a:pt x="1712252" y="837653"/>
                  </a:lnTo>
                  <a:lnTo>
                    <a:pt x="1712353" y="847674"/>
                  </a:lnTo>
                  <a:lnTo>
                    <a:pt x="1746173" y="846924"/>
                  </a:lnTo>
                  <a:lnTo>
                    <a:pt x="1763115" y="846823"/>
                  </a:lnTo>
                  <a:lnTo>
                    <a:pt x="1780070" y="847013"/>
                  </a:lnTo>
                  <a:lnTo>
                    <a:pt x="1800606" y="847661"/>
                  </a:lnTo>
                  <a:lnTo>
                    <a:pt x="1841436" y="849845"/>
                  </a:lnTo>
                  <a:lnTo>
                    <a:pt x="1867992" y="850849"/>
                  </a:lnTo>
                  <a:close/>
                </a:path>
                <a:path w="3072130" h="1183004">
                  <a:moveTo>
                    <a:pt x="1868271" y="1178445"/>
                  </a:moveTo>
                  <a:lnTo>
                    <a:pt x="1868093" y="1168615"/>
                  </a:lnTo>
                  <a:lnTo>
                    <a:pt x="1853057" y="1167625"/>
                  </a:lnTo>
                  <a:lnTo>
                    <a:pt x="1838236" y="1166266"/>
                  </a:lnTo>
                  <a:lnTo>
                    <a:pt x="1790636" y="1161288"/>
                  </a:lnTo>
                  <a:lnTo>
                    <a:pt x="1729562" y="1158786"/>
                  </a:lnTo>
                  <a:lnTo>
                    <a:pt x="1722831" y="1158976"/>
                  </a:lnTo>
                  <a:lnTo>
                    <a:pt x="1716087" y="1158976"/>
                  </a:lnTo>
                  <a:lnTo>
                    <a:pt x="1716557" y="1165618"/>
                  </a:lnTo>
                  <a:lnTo>
                    <a:pt x="1716659" y="1168984"/>
                  </a:lnTo>
                  <a:lnTo>
                    <a:pt x="1741601" y="1169276"/>
                  </a:lnTo>
                  <a:lnTo>
                    <a:pt x="1766404" y="1170190"/>
                  </a:lnTo>
                  <a:lnTo>
                    <a:pt x="1791119" y="1171867"/>
                  </a:lnTo>
                  <a:lnTo>
                    <a:pt x="1828863" y="1175854"/>
                  </a:lnTo>
                  <a:lnTo>
                    <a:pt x="1841969" y="1176959"/>
                  </a:lnTo>
                  <a:lnTo>
                    <a:pt x="1855101" y="1177798"/>
                  </a:lnTo>
                  <a:lnTo>
                    <a:pt x="1868271" y="1178445"/>
                  </a:lnTo>
                  <a:close/>
                </a:path>
                <a:path w="3072130" h="1183004">
                  <a:moveTo>
                    <a:pt x="2028126" y="1169174"/>
                  </a:moveTo>
                  <a:lnTo>
                    <a:pt x="1923986" y="1169352"/>
                  </a:lnTo>
                  <a:lnTo>
                    <a:pt x="1889315" y="1169276"/>
                  </a:lnTo>
                  <a:lnTo>
                    <a:pt x="1886229" y="1169276"/>
                  </a:lnTo>
                  <a:lnTo>
                    <a:pt x="1880247" y="1168984"/>
                  </a:lnTo>
                  <a:lnTo>
                    <a:pt x="1880336" y="1178826"/>
                  </a:lnTo>
                  <a:lnTo>
                    <a:pt x="1903120" y="1179233"/>
                  </a:lnTo>
                  <a:lnTo>
                    <a:pt x="2028126" y="1178915"/>
                  </a:lnTo>
                  <a:lnTo>
                    <a:pt x="2028126" y="1169174"/>
                  </a:lnTo>
                  <a:close/>
                </a:path>
                <a:path w="3072130" h="1183004">
                  <a:moveTo>
                    <a:pt x="2197150" y="1174140"/>
                  </a:moveTo>
                  <a:lnTo>
                    <a:pt x="2197049" y="1171702"/>
                  </a:lnTo>
                  <a:lnTo>
                    <a:pt x="2156002" y="1169758"/>
                  </a:lnTo>
                  <a:lnTo>
                    <a:pt x="2142236" y="1169276"/>
                  </a:lnTo>
                  <a:lnTo>
                    <a:pt x="2121395" y="1168920"/>
                  </a:lnTo>
                  <a:lnTo>
                    <a:pt x="2037765" y="1169085"/>
                  </a:lnTo>
                  <a:lnTo>
                    <a:pt x="2037765" y="1178725"/>
                  </a:lnTo>
                  <a:lnTo>
                    <a:pt x="2090102" y="1178534"/>
                  </a:lnTo>
                  <a:lnTo>
                    <a:pt x="2116226" y="1178725"/>
                  </a:lnTo>
                  <a:lnTo>
                    <a:pt x="2142236" y="1179195"/>
                  </a:lnTo>
                  <a:lnTo>
                    <a:pt x="2197049" y="1181633"/>
                  </a:lnTo>
                  <a:lnTo>
                    <a:pt x="2197150" y="1174140"/>
                  </a:lnTo>
                  <a:close/>
                </a:path>
                <a:path w="3072130" h="1183004">
                  <a:moveTo>
                    <a:pt x="2355875" y="16471"/>
                  </a:moveTo>
                  <a:lnTo>
                    <a:pt x="2355786" y="3556"/>
                  </a:lnTo>
                  <a:lnTo>
                    <a:pt x="2297582" y="6235"/>
                  </a:lnTo>
                  <a:lnTo>
                    <a:pt x="2268359" y="7124"/>
                  </a:lnTo>
                  <a:lnTo>
                    <a:pt x="2229053" y="7340"/>
                  </a:lnTo>
                  <a:lnTo>
                    <a:pt x="2209546" y="7988"/>
                  </a:lnTo>
                  <a:lnTo>
                    <a:pt x="2199856" y="8509"/>
                  </a:lnTo>
                  <a:lnTo>
                    <a:pt x="2199856" y="21247"/>
                  </a:lnTo>
                  <a:lnTo>
                    <a:pt x="2222347" y="20243"/>
                  </a:lnTo>
                  <a:lnTo>
                    <a:pt x="2233726" y="19951"/>
                  </a:lnTo>
                  <a:lnTo>
                    <a:pt x="2266975" y="19900"/>
                  </a:lnTo>
                  <a:lnTo>
                    <a:pt x="2288489" y="19418"/>
                  </a:lnTo>
                  <a:lnTo>
                    <a:pt x="2309926" y="18592"/>
                  </a:lnTo>
                  <a:lnTo>
                    <a:pt x="2339594" y="17030"/>
                  </a:lnTo>
                  <a:lnTo>
                    <a:pt x="2355875" y="16471"/>
                  </a:lnTo>
                  <a:close/>
                </a:path>
                <a:path w="3072130" h="1183004">
                  <a:moveTo>
                    <a:pt x="2374023" y="1172768"/>
                  </a:moveTo>
                  <a:lnTo>
                    <a:pt x="2265819" y="1172768"/>
                  </a:lnTo>
                  <a:lnTo>
                    <a:pt x="2265819" y="1171498"/>
                  </a:lnTo>
                  <a:lnTo>
                    <a:pt x="2243709" y="1171498"/>
                  </a:lnTo>
                  <a:lnTo>
                    <a:pt x="2243709" y="1172768"/>
                  </a:lnTo>
                  <a:lnTo>
                    <a:pt x="2217382" y="1172768"/>
                  </a:lnTo>
                  <a:lnTo>
                    <a:pt x="2217382" y="1171498"/>
                  </a:lnTo>
                  <a:lnTo>
                    <a:pt x="2209215" y="1171498"/>
                  </a:lnTo>
                  <a:lnTo>
                    <a:pt x="2209215" y="1172768"/>
                  </a:lnTo>
                  <a:lnTo>
                    <a:pt x="2209266" y="1181658"/>
                  </a:lnTo>
                  <a:lnTo>
                    <a:pt x="2374023" y="1181658"/>
                  </a:lnTo>
                  <a:lnTo>
                    <a:pt x="2374023" y="1172768"/>
                  </a:lnTo>
                  <a:close/>
                </a:path>
                <a:path w="3072130" h="1183004">
                  <a:moveTo>
                    <a:pt x="2525687" y="2540"/>
                  </a:moveTo>
                  <a:lnTo>
                    <a:pt x="2493187" y="2540"/>
                  </a:lnTo>
                  <a:lnTo>
                    <a:pt x="2493187" y="1270"/>
                  </a:lnTo>
                  <a:lnTo>
                    <a:pt x="2402332" y="1270"/>
                  </a:lnTo>
                  <a:lnTo>
                    <a:pt x="2402332" y="2540"/>
                  </a:lnTo>
                  <a:lnTo>
                    <a:pt x="2365921" y="2540"/>
                  </a:lnTo>
                  <a:lnTo>
                    <a:pt x="2365921" y="13982"/>
                  </a:lnTo>
                  <a:lnTo>
                    <a:pt x="2365972" y="15252"/>
                  </a:lnTo>
                  <a:lnTo>
                    <a:pt x="2365972" y="16522"/>
                  </a:lnTo>
                  <a:lnTo>
                    <a:pt x="2366886" y="16522"/>
                  </a:lnTo>
                  <a:lnTo>
                    <a:pt x="2366886" y="15252"/>
                  </a:lnTo>
                  <a:lnTo>
                    <a:pt x="2424595" y="15252"/>
                  </a:lnTo>
                  <a:lnTo>
                    <a:pt x="2424595" y="13982"/>
                  </a:lnTo>
                  <a:lnTo>
                    <a:pt x="2488882" y="13982"/>
                  </a:lnTo>
                  <a:lnTo>
                    <a:pt x="2488882" y="15252"/>
                  </a:lnTo>
                  <a:lnTo>
                    <a:pt x="2524341" y="15252"/>
                  </a:lnTo>
                  <a:lnTo>
                    <a:pt x="2524341" y="13982"/>
                  </a:lnTo>
                  <a:lnTo>
                    <a:pt x="2525687" y="13982"/>
                  </a:lnTo>
                  <a:lnTo>
                    <a:pt x="2525687" y="2540"/>
                  </a:lnTo>
                  <a:close/>
                </a:path>
                <a:path w="3072130" h="1183004">
                  <a:moveTo>
                    <a:pt x="2535275" y="1172768"/>
                  </a:moveTo>
                  <a:lnTo>
                    <a:pt x="2383980" y="1172768"/>
                  </a:lnTo>
                  <a:lnTo>
                    <a:pt x="2383980" y="1181658"/>
                  </a:lnTo>
                  <a:lnTo>
                    <a:pt x="2384120" y="1181658"/>
                  </a:lnTo>
                  <a:lnTo>
                    <a:pt x="2384120" y="1182928"/>
                  </a:lnTo>
                  <a:lnTo>
                    <a:pt x="2511145" y="1182928"/>
                  </a:lnTo>
                  <a:lnTo>
                    <a:pt x="2511145" y="1181658"/>
                  </a:lnTo>
                  <a:lnTo>
                    <a:pt x="2535275" y="1181658"/>
                  </a:lnTo>
                  <a:lnTo>
                    <a:pt x="2535275" y="1172768"/>
                  </a:lnTo>
                  <a:close/>
                </a:path>
                <a:path w="3072130" h="1183004">
                  <a:moveTo>
                    <a:pt x="2694851" y="828014"/>
                  </a:moveTo>
                  <a:lnTo>
                    <a:pt x="2675928" y="828319"/>
                  </a:lnTo>
                  <a:lnTo>
                    <a:pt x="2657157" y="829043"/>
                  </a:lnTo>
                  <a:lnTo>
                    <a:pt x="2621800" y="831469"/>
                  </a:lnTo>
                  <a:lnTo>
                    <a:pt x="2611805" y="831862"/>
                  </a:lnTo>
                  <a:lnTo>
                    <a:pt x="2572842" y="831989"/>
                  </a:lnTo>
                  <a:lnTo>
                    <a:pt x="2547061" y="832688"/>
                  </a:lnTo>
                  <a:lnTo>
                    <a:pt x="2547340" y="842797"/>
                  </a:lnTo>
                  <a:lnTo>
                    <a:pt x="2572918" y="842022"/>
                  </a:lnTo>
                  <a:lnTo>
                    <a:pt x="2600248" y="841743"/>
                  </a:lnTo>
                  <a:lnTo>
                    <a:pt x="2618371" y="841159"/>
                  </a:lnTo>
                  <a:lnTo>
                    <a:pt x="2674582" y="838250"/>
                  </a:lnTo>
                  <a:lnTo>
                    <a:pt x="2694660" y="837742"/>
                  </a:lnTo>
                  <a:lnTo>
                    <a:pt x="2694851" y="828014"/>
                  </a:lnTo>
                  <a:close/>
                </a:path>
                <a:path w="3072130" h="1183004">
                  <a:moveTo>
                    <a:pt x="2695219" y="1166926"/>
                  </a:moveTo>
                  <a:lnTo>
                    <a:pt x="2669552" y="1168323"/>
                  </a:lnTo>
                  <a:lnTo>
                    <a:pt x="2656675" y="1168844"/>
                  </a:lnTo>
                  <a:lnTo>
                    <a:pt x="2643682" y="1169085"/>
                  </a:lnTo>
                  <a:lnTo>
                    <a:pt x="2624226" y="1169593"/>
                  </a:lnTo>
                  <a:lnTo>
                    <a:pt x="2585593" y="1171562"/>
                  </a:lnTo>
                  <a:lnTo>
                    <a:pt x="2559875" y="1172260"/>
                  </a:lnTo>
                  <a:lnTo>
                    <a:pt x="2547340" y="1172260"/>
                  </a:lnTo>
                  <a:lnTo>
                    <a:pt x="2547429" y="1182281"/>
                  </a:lnTo>
                  <a:lnTo>
                    <a:pt x="2553703" y="1182192"/>
                  </a:lnTo>
                  <a:lnTo>
                    <a:pt x="2559875" y="1182281"/>
                  </a:lnTo>
                  <a:lnTo>
                    <a:pt x="2585593" y="1181620"/>
                  </a:lnTo>
                  <a:lnTo>
                    <a:pt x="2624226" y="1179626"/>
                  </a:lnTo>
                  <a:lnTo>
                    <a:pt x="2656624" y="1178839"/>
                  </a:lnTo>
                  <a:lnTo>
                    <a:pt x="2695219" y="1176947"/>
                  </a:lnTo>
                  <a:lnTo>
                    <a:pt x="2695219" y="1166926"/>
                  </a:lnTo>
                  <a:close/>
                </a:path>
                <a:path w="3072130" h="1183004">
                  <a:moveTo>
                    <a:pt x="2697099" y="15354"/>
                  </a:moveTo>
                  <a:lnTo>
                    <a:pt x="2696718" y="2895"/>
                  </a:lnTo>
                  <a:lnTo>
                    <a:pt x="2674289" y="3340"/>
                  </a:lnTo>
                  <a:lnTo>
                    <a:pt x="2631897" y="5016"/>
                  </a:lnTo>
                  <a:lnTo>
                    <a:pt x="2621953" y="5092"/>
                  </a:lnTo>
                  <a:lnTo>
                    <a:pt x="2612072" y="4762"/>
                  </a:lnTo>
                  <a:lnTo>
                    <a:pt x="2584551" y="2692"/>
                  </a:lnTo>
                  <a:lnTo>
                    <a:pt x="2575217" y="2336"/>
                  </a:lnTo>
                  <a:lnTo>
                    <a:pt x="2538082" y="2235"/>
                  </a:lnTo>
                  <a:lnTo>
                    <a:pt x="2538082" y="14605"/>
                  </a:lnTo>
                  <a:lnTo>
                    <a:pt x="2559774" y="14465"/>
                  </a:lnTo>
                  <a:lnTo>
                    <a:pt x="2570505" y="14617"/>
                  </a:lnTo>
                  <a:lnTo>
                    <a:pt x="2581110" y="14973"/>
                  </a:lnTo>
                  <a:lnTo>
                    <a:pt x="2590596" y="15582"/>
                  </a:lnTo>
                  <a:lnTo>
                    <a:pt x="2609304" y="17145"/>
                  </a:lnTo>
                  <a:lnTo>
                    <a:pt x="2618892" y="17589"/>
                  </a:lnTo>
                  <a:lnTo>
                    <a:pt x="2629331" y="17576"/>
                  </a:lnTo>
                  <a:lnTo>
                    <a:pt x="2650134" y="16865"/>
                  </a:lnTo>
                  <a:lnTo>
                    <a:pt x="2669692" y="15963"/>
                  </a:lnTo>
                  <a:lnTo>
                    <a:pt x="2697099" y="15354"/>
                  </a:lnTo>
                  <a:close/>
                </a:path>
                <a:path w="3072130" h="1183004">
                  <a:moveTo>
                    <a:pt x="2871622" y="1270"/>
                  </a:moveTo>
                  <a:lnTo>
                    <a:pt x="2798241" y="1270"/>
                  </a:lnTo>
                  <a:lnTo>
                    <a:pt x="2798241" y="2540"/>
                  </a:lnTo>
                  <a:lnTo>
                    <a:pt x="2706903" y="2540"/>
                  </a:lnTo>
                  <a:lnTo>
                    <a:pt x="2706903" y="12712"/>
                  </a:lnTo>
                  <a:lnTo>
                    <a:pt x="2707119" y="12712"/>
                  </a:lnTo>
                  <a:lnTo>
                    <a:pt x="2707119" y="13982"/>
                  </a:lnTo>
                  <a:lnTo>
                    <a:pt x="2707170" y="15252"/>
                  </a:lnTo>
                  <a:lnTo>
                    <a:pt x="2789682" y="15252"/>
                  </a:lnTo>
                  <a:lnTo>
                    <a:pt x="2789682" y="13982"/>
                  </a:lnTo>
                  <a:lnTo>
                    <a:pt x="2822968" y="13982"/>
                  </a:lnTo>
                  <a:lnTo>
                    <a:pt x="2822968" y="12712"/>
                  </a:lnTo>
                  <a:lnTo>
                    <a:pt x="2871571" y="12712"/>
                  </a:lnTo>
                  <a:lnTo>
                    <a:pt x="2871571" y="2540"/>
                  </a:lnTo>
                  <a:lnTo>
                    <a:pt x="2871622" y="1270"/>
                  </a:lnTo>
                  <a:close/>
                </a:path>
                <a:path w="3072130" h="1183004">
                  <a:moveTo>
                    <a:pt x="2881223" y="1167688"/>
                  </a:moveTo>
                  <a:lnTo>
                    <a:pt x="2873730" y="1167688"/>
                  </a:lnTo>
                  <a:lnTo>
                    <a:pt x="2873730" y="1166418"/>
                  </a:lnTo>
                  <a:lnTo>
                    <a:pt x="2704858" y="1166418"/>
                  </a:lnTo>
                  <a:lnTo>
                    <a:pt x="2704858" y="1167688"/>
                  </a:lnTo>
                  <a:lnTo>
                    <a:pt x="2704858" y="1172768"/>
                  </a:lnTo>
                  <a:lnTo>
                    <a:pt x="2704858" y="1176578"/>
                  </a:lnTo>
                  <a:lnTo>
                    <a:pt x="2869196" y="1176578"/>
                  </a:lnTo>
                  <a:lnTo>
                    <a:pt x="2869196" y="1177848"/>
                  </a:lnTo>
                  <a:lnTo>
                    <a:pt x="2881185" y="1177848"/>
                  </a:lnTo>
                  <a:lnTo>
                    <a:pt x="2881185" y="1176578"/>
                  </a:lnTo>
                  <a:lnTo>
                    <a:pt x="2881223" y="1172768"/>
                  </a:lnTo>
                  <a:lnTo>
                    <a:pt x="2881223" y="1167688"/>
                  </a:lnTo>
                  <a:close/>
                </a:path>
                <a:path w="3072130" h="1183004">
                  <a:moveTo>
                    <a:pt x="3058185" y="1171498"/>
                  </a:moveTo>
                  <a:lnTo>
                    <a:pt x="3057956" y="1171498"/>
                  </a:lnTo>
                  <a:lnTo>
                    <a:pt x="3057956" y="1170228"/>
                  </a:lnTo>
                  <a:lnTo>
                    <a:pt x="3057855" y="1168958"/>
                  </a:lnTo>
                  <a:lnTo>
                    <a:pt x="3020974" y="1168958"/>
                  </a:lnTo>
                  <a:lnTo>
                    <a:pt x="3020974" y="1170228"/>
                  </a:lnTo>
                  <a:lnTo>
                    <a:pt x="2925178" y="1170228"/>
                  </a:lnTo>
                  <a:lnTo>
                    <a:pt x="2925178" y="1168958"/>
                  </a:lnTo>
                  <a:lnTo>
                    <a:pt x="2895346" y="1168958"/>
                  </a:lnTo>
                  <a:lnTo>
                    <a:pt x="2895346" y="1167688"/>
                  </a:lnTo>
                  <a:lnTo>
                    <a:pt x="2893428" y="1167688"/>
                  </a:lnTo>
                  <a:lnTo>
                    <a:pt x="2893428" y="1168958"/>
                  </a:lnTo>
                  <a:lnTo>
                    <a:pt x="2893441" y="1170228"/>
                  </a:lnTo>
                  <a:lnTo>
                    <a:pt x="2893441" y="1171498"/>
                  </a:lnTo>
                  <a:lnTo>
                    <a:pt x="2893491" y="1179118"/>
                  </a:lnTo>
                  <a:lnTo>
                    <a:pt x="2921343" y="1179118"/>
                  </a:lnTo>
                  <a:lnTo>
                    <a:pt x="2921343" y="1180388"/>
                  </a:lnTo>
                  <a:lnTo>
                    <a:pt x="3002457" y="1180388"/>
                  </a:lnTo>
                  <a:lnTo>
                    <a:pt x="3002457" y="1179118"/>
                  </a:lnTo>
                  <a:lnTo>
                    <a:pt x="3058185" y="1179118"/>
                  </a:lnTo>
                  <a:lnTo>
                    <a:pt x="3058185" y="1171498"/>
                  </a:lnTo>
                  <a:close/>
                </a:path>
                <a:path w="3072130" h="1183004">
                  <a:moveTo>
                    <a:pt x="3071888" y="2806"/>
                  </a:moveTo>
                  <a:lnTo>
                    <a:pt x="3064599" y="2705"/>
                  </a:lnTo>
                  <a:lnTo>
                    <a:pt x="3050095" y="2705"/>
                  </a:lnTo>
                  <a:lnTo>
                    <a:pt x="3050095" y="7010"/>
                  </a:lnTo>
                  <a:lnTo>
                    <a:pt x="3050184" y="11226"/>
                  </a:lnTo>
                  <a:lnTo>
                    <a:pt x="3050184" y="15532"/>
                  </a:lnTo>
                  <a:lnTo>
                    <a:pt x="3057296" y="15443"/>
                  </a:lnTo>
                  <a:lnTo>
                    <a:pt x="3064408" y="15443"/>
                  </a:lnTo>
                  <a:lnTo>
                    <a:pt x="3071520" y="15532"/>
                  </a:lnTo>
                  <a:lnTo>
                    <a:pt x="3071698" y="7010"/>
                  </a:lnTo>
                  <a:lnTo>
                    <a:pt x="3071888" y="2806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59021" y="8910586"/>
              <a:ext cx="3066415" cy="365125"/>
            </a:xfrm>
            <a:custGeom>
              <a:avLst/>
              <a:gdLst/>
              <a:ahLst/>
              <a:cxnLst/>
              <a:rect l="l" t="t" r="r" b="b"/>
              <a:pathLst>
                <a:path w="3066415" h="365125">
                  <a:moveTo>
                    <a:pt x="39751" y="343103"/>
                  </a:moveTo>
                  <a:lnTo>
                    <a:pt x="36385" y="342925"/>
                  </a:lnTo>
                  <a:lnTo>
                    <a:pt x="33210" y="342633"/>
                  </a:lnTo>
                  <a:lnTo>
                    <a:pt x="29845" y="342544"/>
                  </a:lnTo>
                  <a:lnTo>
                    <a:pt x="1028" y="341795"/>
                  </a:lnTo>
                  <a:lnTo>
                    <a:pt x="279" y="349478"/>
                  </a:lnTo>
                  <a:lnTo>
                    <a:pt x="0" y="353402"/>
                  </a:lnTo>
                  <a:lnTo>
                    <a:pt x="5803" y="353682"/>
                  </a:lnTo>
                  <a:lnTo>
                    <a:pt x="11607" y="353872"/>
                  </a:lnTo>
                  <a:lnTo>
                    <a:pt x="24790" y="354533"/>
                  </a:lnTo>
                  <a:lnTo>
                    <a:pt x="32181" y="355003"/>
                  </a:lnTo>
                  <a:lnTo>
                    <a:pt x="39471" y="355561"/>
                  </a:lnTo>
                  <a:lnTo>
                    <a:pt x="39662" y="351345"/>
                  </a:lnTo>
                  <a:lnTo>
                    <a:pt x="39662" y="347230"/>
                  </a:lnTo>
                  <a:lnTo>
                    <a:pt x="39751" y="343103"/>
                  </a:lnTo>
                  <a:close/>
                </a:path>
                <a:path w="3066415" h="365125">
                  <a:moveTo>
                    <a:pt x="39852" y="181229"/>
                  </a:moveTo>
                  <a:lnTo>
                    <a:pt x="39751" y="177863"/>
                  </a:lnTo>
                  <a:lnTo>
                    <a:pt x="39751" y="174485"/>
                  </a:lnTo>
                  <a:lnTo>
                    <a:pt x="39573" y="171208"/>
                  </a:lnTo>
                  <a:lnTo>
                    <a:pt x="34328" y="170840"/>
                  </a:lnTo>
                  <a:lnTo>
                    <a:pt x="29095" y="170561"/>
                  </a:lnTo>
                  <a:lnTo>
                    <a:pt x="23850" y="170459"/>
                  </a:lnTo>
                  <a:lnTo>
                    <a:pt x="16002" y="170281"/>
                  </a:lnTo>
                  <a:lnTo>
                    <a:pt x="190" y="170281"/>
                  </a:lnTo>
                  <a:lnTo>
                    <a:pt x="190" y="173558"/>
                  </a:lnTo>
                  <a:lnTo>
                    <a:pt x="381" y="180200"/>
                  </a:lnTo>
                  <a:lnTo>
                    <a:pt x="8229" y="180111"/>
                  </a:lnTo>
                  <a:lnTo>
                    <a:pt x="16002" y="180111"/>
                  </a:lnTo>
                  <a:lnTo>
                    <a:pt x="29184" y="180568"/>
                  </a:lnTo>
                  <a:lnTo>
                    <a:pt x="34518" y="180860"/>
                  </a:lnTo>
                  <a:lnTo>
                    <a:pt x="39852" y="181229"/>
                  </a:lnTo>
                  <a:close/>
                </a:path>
                <a:path w="3066415" h="365125">
                  <a:moveTo>
                    <a:pt x="202793" y="344131"/>
                  </a:moveTo>
                  <a:lnTo>
                    <a:pt x="178803" y="345744"/>
                  </a:lnTo>
                  <a:lnTo>
                    <a:pt x="154813" y="347014"/>
                  </a:lnTo>
                  <a:lnTo>
                    <a:pt x="130771" y="347687"/>
                  </a:lnTo>
                  <a:lnTo>
                    <a:pt x="106629" y="347510"/>
                  </a:lnTo>
                  <a:lnTo>
                    <a:pt x="92367" y="346837"/>
                  </a:lnTo>
                  <a:lnTo>
                    <a:pt x="50139" y="343573"/>
                  </a:lnTo>
                  <a:lnTo>
                    <a:pt x="49771" y="356311"/>
                  </a:lnTo>
                  <a:lnTo>
                    <a:pt x="86042" y="358927"/>
                  </a:lnTo>
                  <a:lnTo>
                    <a:pt x="98221" y="359587"/>
                  </a:lnTo>
                  <a:lnTo>
                    <a:pt x="116344" y="360108"/>
                  </a:lnTo>
                  <a:lnTo>
                    <a:pt x="134480" y="360070"/>
                  </a:lnTo>
                  <a:lnTo>
                    <a:pt x="152590" y="359549"/>
                  </a:lnTo>
                  <a:lnTo>
                    <a:pt x="202412" y="356590"/>
                  </a:lnTo>
                  <a:lnTo>
                    <a:pt x="202793" y="344131"/>
                  </a:lnTo>
                  <a:close/>
                </a:path>
                <a:path w="3066415" h="365125">
                  <a:moveTo>
                    <a:pt x="369100" y="187312"/>
                  </a:moveTo>
                  <a:lnTo>
                    <a:pt x="368909" y="176733"/>
                  </a:lnTo>
                  <a:lnTo>
                    <a:pt x="212699" y="176834"/>
                  </a:lnTo>
                  <a:lnTo>
                    <a:pt x="212979" y="186842"/>
                  </a:lnTo>
                  <a:lnTo>
                    <a:pt x="369100" y="187312"/>
                  </a:lnTo>
                  <a:close/>
                </a:path>
                <a:path w="3066415" h="365125">
                  <a:moveTo>
                    <a:pt x="369938" y="12344"/>
                  </a:moveTo>
                  <a:lnTo>
                    <a:pt x="369849" y="2222"/>
                  </a:lnTo>
                  <a:lnTo>
                    <a:pt x="356323" y="1612"/>
                  </a:lnTo>
                  <a:lnTo>
                    <a:pt x="349554" y="1219"/>
                  </a:lnTo>
                  <a:lnTo>
                    <a:pt x="342811" y="723"/>
                  </a:lnTo>
                  <a:lnTo>
                    <a:pt x="322364" y="0"/>
                  </a:lnTo>
                  <a:lnTo>
                    <a:pt x="302145" y="431"/>
                  </a:lnTo>
                  <a:lnTo>
                    <a:pt x="234315" y="4229"/>
                  </a:lnTo>
                  <a:lnTo>
                    <a:pt x="206997" y="6146"/>
                  </a:lnTo>
                  <a:lnTo>
                    <a:pt x="207086" y="18605"/>
                  </a:lnTo>
                  <a:lnTo>
                    <a:pt x="293839" y="12954"/>
                  </a:lnTo>
                  <a:lnTo>
                    <a:pt x="315976" y="12344"/>
                  </a:lnTo>
                  <a:lnTo>
                    <a:pt x="337477" y="13081"/>
                  </a:lnTo>
                  <a:lnTo>
                    <a:pt x="345567" y="13652"/>
                  </a:lnTo>
                  <a:lnTo>
                    <a:pt x="353669" y="14097"/>
                  </a:lnTo>
                  <a:lnTo>
                    <a:pt x="369938" y="14770"/>
                  </a:lnTo>
                  <a:lnTo>
                    <a:pt x="369938" y="12344"/>
                  </a:lnTo>
                  <a:close/>
                </a:path>
                <a:path w="3066415" h="365125">
                  <a:moveTo>
                    <a:pt x="371436" y="352564"/>
                  </a:moveTo>
                  <a:lnTo>
                    <a:pt x="371157" y="340017"/>
                  </a:lnTo>
                  <a:lnTo>
                    <a:pt x="349808" y="339013"/>
                  </a:lnTo>
                  <a:lnTo>
                    <a:pt x="342722" y="338518"/>
                  </a:lnTo>
                  <a:lnTo>
                    <a:pt x="322326" y="337693"/>
                  </a:lnTo>
                  <a:lnTo>
                    <a:pt x="302133" y="338074"/>
                  </a:lnTo>
                  <a:lnTo>
                    <a:pt x="261620" y="340296"/>
                  </a:lnTo>
                  <a:lnTo>
                    <a:pt x="225171" y="342595"/>
                  </a:lnTo>
                  <a:lnTo>
                    <a:pt x="212979" y="343484"/>
                  </a:lnTo>
                  <a:lnTo>
                    <a:pt x="212610" y="355930"/>
                  </a:lnTo>
                  <a:lnTo>
                    <a:pt x="271614" y="351980"/>
                  </a:lnTo>
                  <a:lnTo>
                    <a:pt x="293751" y="350659"/>
                  </a:lnTo>
                  <a:lnTo>
                    <a:pt x="315887" y="350050"/>
                  </a:lnTo>
                  <a:lnTo>
                    <a:pt x="337388" y="350786"/>
                  </a:lnTo>
                  <a:lnTo>
                    <a:pt x="354406" y="351878"/>
                  </a:lnTo>
                  <a:lnTo>
                    <a:pt x="371436" y="352564"/>
                  </a:lnTo>
                  <a:close/>
                </a:path>
                <a:path w="3066415" h="365125">
                  <a:moveTo>
                    <a:pt x="540727" y="342265"/>
                  </a:moveTo>
                  <a:lnTo>
                    <a:pt x="516204" y="342861"/>
                  </a:lnTo>
                  <a:lnTo>
                    <a:pt x="487210" y="342836"/>
                  </a:lnTo>
                  <a:lnTo>
                    <a:pt x="445617" y="341985"/>
                  </a:lnTo>
                  <a:lnTo>
                    <a:pt x="424840" y="341426"/>
                  </a:lnTo>
                  <a:lnTo>
                    <a:pt x="383692" y="340487"/>
                  </a:lnTo>
                  <a:lnTo>
                    <a:pt x="384060" y="352933"/>
                  </a:lnTo>
                  <a:lnTo>
                    <a:pt x="460019" y="354901"/>
                  </a:lnTo>
                  <a:lnTo>
                    <a:pt x="480822" y="355307"/>
                  </a:lnTo>
                  <a:lnTo>
                    <a:pt x="511390" y="355409"/>
                  </a:lnTo>
                  <a:lnTo>
                    <a:pt x="540639" y="354812"/>
                  </a:lnTo>
                  <a:lnTo>
                    <a:pt x="540727" y="342265"/>
                  </a:lnTo>
                  <a:close/>
                </a:path>
                <a:path w="3066415" h="365125">
                  <a:moveTo>
                    <a:pt x="541756" y="184696"/>
                  </a:moveTo>
                  <a:lnTo>
                    <a:pt x="541578" y="174675"/>
                  </a:lnTo>
                  <a:lnTo>
                    <a:pt x="532320" y="174866"/>
                  </a:lnTo>
                  <a:lnTo>
                    <a:pt x="491223" y="176225"/>
                  </a:lnTo>
                  <a:lnTo>
                    <a:pt x="470674" y="176631"/>
                  </a:lnTo>
                  <a:lnTo>
                    <a:pt x="449999" y="176733"/>
                  </a:lnTo>
                  <a:lnTo>
                    <a:pt x="381165" y="176733"/>
                  </a:lnTo>
                  <a:lnTo>
                    <a:pt x="381444" y="183756"/>
                  </a:lnTo>
                  <a:lnTo>
                    <a:pt x="381444" y="187312"/>
                  </a:lnTo>
                  <a:lnTo>
                    <a:pt x="419290" y="187210"/>
                  </a:lnTo>
                  <a:lnTo>
                    <a:pt x="457047" y="186829"/>
                  </a:lnTo>
                  <a:lnTo>
                    <a:pt x="494728" y="186093"/>
                  </a:lnTo>
                  <a:lnTo>
                    <a:pt x="535495" y="184785"/>
                  </a:lnTo>
                  <a:lnTo>
                    <a:pt x="541756" y="184696"/>
                  </a:lnTo>
                  <a:close/>
                </a:path>
                <a:path w="3066415" h="365125">
                  <a:moveTo>
                    <a:pt x="707021" y="183400"/>
                  </a:moveTo>
                  <a:lnTo>
                    <a:pt x="706932" y="174498"/>
                  </a:lnTo>
                  <a:lnTo>
                    <a:pt x="676046" y="174498"/>
                  </a:lnTo>
                  <a:lnTo>
                    <a:pt x="676046" y="173228"/>
                  </a:lnTo>
                  <a:lnTo>
                    <a:pt x="585546" y="173228"/>
                  </a:lnTo>
                  <a:lnTo>
                    <a:pt x="585546" y="174498"/>
                  </a:lnTo>
                  <a:lnTo>
                    <a:pt x="551535" y="174498"/>
                  </a:lnTo>
                  <a:lnTo>
                    <a:pt x="551535" y="183400"/>
                  </a:lnTo>
                  <a:lnTo>
                    <a:pt x="551573" y="184670"/>
                  </a:lnTo>
                  <a:lnTo>
                    <a:pt x="575716" y="184670"/>
                  </a:lnTo>
                  <a:lnTo>
                    <a:pt x="575716" y="183400"/>
                  </a:lnTo>
                  <a:lnTo>
                    <a:pt x="684657" y="183400"/>
                  </a:lnTo>
                  <a:lnTo>
                    <a:pt x="684657" y="184670"/>
                  </a:lnTo>
                  <a:lnTo>
                    <a:pt x="707021" y="184670"/>
                  </a:lnTo>
                  <a:lnTo>
                    <a:pt x="707021" y="183400"/>
                  </a:lnTo>
                  <a:close/>
                </a:path>
                <a:path w="3066415" h="365125">
                  <a:moveTo>
                    <a:pt x="709637" y="342226"/>
                  </a:moveTo>
                  <a:lnTo>
                    <a:pt x="709498" y="342226"/>
                  </a:lnTo>
                  <a:lnTo>
                    <a:pt x="709498" y="340944"/>
                  </a:lnTo>
                  <a:lnTo>
                    <a:pt x="709472" y="339674"/>
                  </a:lnTo>
                  <a:lnTo>
                    <a:pt x="638175" y="339674"/>
                  </a:lnTo>
                  <a:lnTo>
                    <a:pt x="638175" y="340944"/>
                  </a:lnTo>
                  <a:lnTo>
                    <a:pt x="565289" y="340944"/>
                  </a:lnTo>
                  <a:lnTo>
                    <a:pt x="565289" y="342226"/>
                  </a:lnTo>
                  <a:lnTo>
                    <a:pt x="550227" y="342226"/>
                  </a:lnTo>
                  <a:lnTo>
                    <a:pt x="550227" y="352386"/>
                  </a:lnTo>
                  <a:lnTo>
                    <a:pt x="550189" y="353656"/>
                  </a:lnTo>
                  <a:lnTo>
                    <a:pt x="550176" y="354926"/>
                  </a:lnTo>
                  <a:lnTo>
                    <a:pt x="558507" y="354926"/>
                  </a:lnTo>
                  <a:lnTo>
                    <a:pt x="558507" y="353656"/>
                  </a:lnTo>
                  <a:lnTo>
                    <a:pt x="618210" y="353656"/>
                  </a:lnTo>
                  <a:lnTo>
                    <a:pt x="618210" y="352386"/>
                  </a:lnTo>
                  <a:lnTo>
                    <a:pt x="709637" y="352386"/>
                  </a:lnTo>
                  <a:lnTo>
                    <a:pt x="709637" y="342226"/>
                  </a:lnTo>
                  <a:close/>
                </a:path>
                <a:path w="3066415" h="365125">
                  <a:moveTo>
                    <a:pt x="866978" y="340017"/>
                  </a:moveTo>
                  <a:lnTo>
                    <a:pt x="849210" y="340207"/>
                  </a:lnTo>
                  <a:lnTo>
                    <a:pt x="767842" y="340106"/>
                  </a:lnTo>
                  <a:lnTo>
                    <a:pt x="721906" y="340106"/>
                  </a:lnTo>
                  <a:lnTo>
                    <a:pt x="722287" y="352653"/>
                  </a:lnTo>
                  <a:lnTo>
                    <a:pt x="866978" y="352463"/>
                  </a:lnTo>
                  <a:lnTo>
                    <a:pt x="866978" y="340017"/>
                  </a:lnTo>
                  <a:close/>
                </a:path>
                <a:path w="3066415" h="365125">
                  <a:moveTo>
                    <a:pt x="866978" y="182067"/>
                  </a:moveTo>
                  <a:lnTo>
                    <a:pt x="861377" y="181889"/>
                  </a:lnTo>
                  <a:lnTo>
                    <a:pt x="842391" y="180708"/>
                  </a:lnTo>
                  <a:lnTo>
                    <a:pt x="804926" y="177812"/>
                  </a:lnTo>
                  <a:lnTo>
                    <a:pt x="785799" y="177114"/>
                  </a:lnTo>
                  <a:lnTo>
                    <a:pt x="752449" y="176453"/>
                  </a:lnTo>
                  <a:lnTo>
                    <a:pt x="719391" y="175234"/>
                  </a:lnTo>
                  <a:lnTo>
                    <a:pt x="719670" y="185254"/>
                  </a:lnTo>
                  <a:lnTo>
                    <a:pt x="752627" y="186474"/>
                  </a:lnTo>
                  <a:lnTo>
                    <a:pt x="785799" y="187134"/>
                  </a:lnTo>
                  <a:lnTo>
                    <a:pt x="804875" y="187833"/>
                  </a:lnTo>
                  <a:lnTo>
                    <a:pt x="842441" y="190728"/>
                  </a:lnTo>
                  <a:lnTo>
                    <a:pt x="863244" y="191998"/>
                  </a:lnTo>
                  <a:lnTo>
                    <a:pt x="866889" y="192087"/>
                  </a:lnTo>
                  <a:lnTo>
                    <a:pt x="866978" y="182067"/>
                  </a:lnTo>
                  <a:close/>
                </a:path>
                <a:path w="3066415" h="365125">
                  <a:moveTo>
                    <a:pt x="876528" y="1701"/>
                  </a:moveTo>
                  <a:lnTo>
                    <a:pt x="859790" y="1701"/>
                  </a:lnTo>
                  <a:lnTo>
                    <a:pt x="859790" y="2971"/>
                  </a:lnTo>
                  <a:lnTo>
                    <a:pt x="720420" y="2971"/>
                  </a:lnTo>
                  <a:lnTo>
                    <a:pt x="720420" y="6781"/>
                  </a:lnTo>
                  <a:lnTo>
                    <a:pt x="720420" y="14401"/>
                  </a:lnTo>
                  <a:lnTo>
                    <a:pt x="876198" y="14401"/>
                  </a:lnTo>
                  <a:lnTo>
                    <a:pt x="876198" y="6781"/>
                  </a:lnTo>
                  <a:lnTo>
                    <a:pt x="876465" y="6781"/>
                  </a:lnTo>
                  <a:lnTo>
                    <a:pt x="876465" y="2971"/>
                  </a:lnTo>
                  <a:lnTo>
                    <a:pt x="876528" y="1701"/>
                  </a:lnTo>
                  <a:close/>
                </a:path>
                <a:path w="3066415" h="365125">
                  <a:moveTo>
                    <a:pt x="1030109" y="343014"/>
                  </a:moveTo>
                  <a:lnTo>
                    <a:pt x="979119" y="343509"/>
                  </a:lnTo>
                  <a:lnTo>
                    <a:pt x="953706" y="343357"/>
                  </a:lnTo>
                  <a:lnTo>
                    <a:pt x="928344" y="342734"/>
                  </a:lnTo>
                  <a:lnTo>
                    <a:pt x="919480" y="342226"/>
                  </a:lnTo>
                  <a:lnTo>
                    <a:pt x="902081" y="340664"/>
                  </a:lnTo>
                  <a:lnTo>
                    <a:pt x="893267" y="340106"/>
                  </a:lnTo>
                  <a:lnTo>
                    <a:pt x="876896" y="339928"/>
                  </a:lnTo>
                  <a:lnTo>
                    <a:pt x="876896" y="352463"/>
                  </a:lnTo>
                  <a:lnTo>
                    <a:pt x="883920" y="352374"/>
                  </a:lnTo>
                  <a:lnTo>
                    <a:pt x="896124" y="352958"/>
                  </a:lnTo>
                  <a:lnTo>
                    <a:pt x="913422" y="354495"/>
                  </a:lnTo>
                  <a:lnTo>
                    <a:pt x="922172" y="355092"/>
                  </a:lnTo>
                  <a:lnTo>
                    <a:pt x="943330" y="355790"/>
                  </a:lnTo>
                  <a:lnTo>
                    <a:pt x="964641" y="356019"/>
                  </a:lnTo>
                  <a:lnTo>
                    <a:pt x="1030109" y="355561"/>
                  </a:lnTo>
                  <a:lnTo>
                    <a:pt x="1030109" y="343014"/>
                  </a:lnTo>
                  <a:close/>
                </a:path>
                <a:path w="3066415" h="365125">
                  <a:moveTo>
                    <a:pt x="1037780" y="5397"/>
                  </a:moveTo>
                  <a:lnTo>
                    <a:pt x="991514" y="5791"/>
                  </a:lnTo>
                  <a:lnTo>
                    <a:pt x="955611" y="5727"/>
                  </a:lnTo>
                  <a:lnTo>
                    <a:pt x="928344" y="5118"/>
                  </a:lnTo>
                  <a:lnTo>
                    <a:pt x="919480" y="4622"/>
                  </a:lnTo>
                  <a:lnTo>
                    <a:pt x="902081" y="3060"/>
                  </a:lnTo>
                  <a:lnTo>
                    <a:pt x="893267" y="2501"/>
                  </a:lnTo>
                  <a:lnTo>
                    <a:pt x="891209" y="2413"/>
                  </a:lnTo>
                  <a:lnTo>
                    <a:pt x="889063" y="2501"/>
                  </a:lnTo>
                  <a:lnTo>
                    <a:pt x="886904" y="2413"/>
                  </a:lnTo>
                  <a:lnTo>
                    <a:pt x="886904" y="6616"/>
                  </a:lnTo>
                  <a:lnTo>
                    <a:pt x="886536" y="14859"/>
                  </a:lnTo>
                  <a:lnTo>
                    <a:pt x="887374" y="14859"/>
                  </a:lnTo>
                  <a:lnTo>
                    <a:pt x="896124" y="15341"/>
                  </a:lnTo>
                  <a:lnTo>
                    <a:pt x="913422" y="16891"/>
                  </a:lnTo>
                  <a:lnTo>
                    <a:pt x="922172" y="17475"/>
                  </a:lnTo>
                  <a:lnTo>
                    <a:pt x="943330" y="18173"/>
                  </a:lnTo>
                  <a:lnTo>
                    <a:pt x="964641" y="18402"/>
                  </a:lnTo>
                  <a:lnTo>
                    <a:pt x="1036193" y="17945"/>
                  </a:lnTo>
                  <a:lnTo>
                    <a:pt x="1036243" y="17475"/>
                  </a:lnTo>
                  <a:lnTo>
                    <a:pt x="1036840" y="13639"/>
                  </a:lnTo>
                  <a:lnTo>
                    <a:pt x="1037729" y="5854"/>
                  </a:lnTo>
                  <a:lnTo>
                    <a:pt x="1037780" y="5397"/>
                  </a:lnTo>
                  <a:close/>
                </a:path>
                <a:path w="3066415" h="365125">
                  <a:moveTo>
                    <a:pt x="1195755" y="342226"/>
                  </a:moveTo>
                  <a:lnTo>
                    <a:pt x="1044778" y="342226"/>
                  </a:lnTo>
                  <a:lnTo>
                    <a:pt x="1044778" y="343496"/>
                  </a:lnTo>
                  <a:lnTo>
                    <a:pt x="1039837" y="343496"/>
                  </a:lnTo>
                  <a:lnTo>
                    <a:pt x="1039837" y="354926"/>
                  </a:lnTo>
                  <a:lnTo>
                    <a:pt x="1195616" y="354926"/>
                  </a:lnTo>
                  <a:lnTo>
                    <a:pt x="1195616" y="343496"/>
                  </a:lnTo>
                  <a:lnTo>
                    <a:pt x="1195755" y="343496"/>
                  </a:lnTo>
                  <a:lnTo>
                    <a:pt x="1195755" y="342226"/>
                  </a:lnTo>
                  <a:close/>
                </a:path>
                <a:path w="3066415" h="365125">
                  <a:moveTo>
                    <a:pt x="1196136" y="188480"/>
                  </a:moveTo>
                  <a:lnTo>
                    <a:pt x="1195997" y="188480"/>
                  </a:lnTo>
                  <a:lnTo>
                    <a:pt x="1195997" y="182130"/>
                  </a:lnTo>
                  <a:lnTo>
                    <a:pt x="1039837" y="182130"/>
                  </a:lnTo>
                  <a:lnTo>
                    <a:pt x="1039837" y="188480"/>
                  </a:lnTo>
                  <a:lnTo>
                    <a:pt x="1039837" y="192290"/>
                  </a:lnTo>
                  <a:lnTo>
                    <a:pt x="1196136" y="192290"/>
                  </a:lnTo>
                  <a:lnTo>
                    <a:pt x="1196136" y="188480"/>
                  </a:lnTo>
                  <a:close/>
                </a:path>
                <a:path w="3066415" h="365125">
                  <a:moveTo>
                    <a:pt x="1353273" y="17386"/>
                  </a:moveTo>
                  <a:lnTo>
                    <a:pt x="1353185" y="4838"/>
                  </a:lnTo>
                  <a:lnTo>
                    <a:pt x="1200162" y="4838"/>
                  </a:lnTo>
                  <a:lnTo>
                    <a:pt x="1200251" y="17386"/>
                  </a:lnTo>
                  <a:lnTo>
                    <a:pt x="1353273" y="17386"/>
                  </a:lnTo>
                  <a:close/>
                </a:path>
                <a:path w="3066415" h="365125">
                  <a:moveTo>
                    <a:pt x="1358798" y="342455"/>
                  </a:moveTo>
                  <a:lnTo>
                    <a:pt x="1206233" y="342455"/>
                  </a:lnTo>
                  <a:lnTo>
                    <a:pt x="1205865" y="355003"/>
                  </a:lnTo>
                  <a:lnTo>
                    <a:pt x="1358519" y="355003"/>
                  </a:lnTo>
                  <a:lnTo>
                    <a:pt x="1358798" y="342455"/>
                  </a:lnTo>
                  <a:close/>
                </a:path>
                <a:path w="3066415" h="365125">
                  <a:moveTo>
                    <a:pt x="1359255" y="198272"/>
                  </a:moveTo>
                  <a:lnTo>
                    <a:pt x="1359166" y="188252"/>
                  </a:lnTo>
                  <a:lnTo>
                    <a:pt x="1338110" y="187591"/>
                  </a:lnTo>
                  <a:lnTo>
                    <a:pt x="1296136" y="185864"/>
                  </a:lnTo>
                  <a:lnTo>
                    <a:pt x="1257706" y="184696"/>
                  </a:lnTo>
                  <a:lnTo>
                    <a:pt x="1223225" y="183019"/>
                  </a:lnTo>
                  <a:lnTo>
                    <a:pt x="1205953" y="182359"/>
                  </a:lnTo>
                  <a:lnTo>
                    <a:pt x="1206233" y="192366"/>
                  </a:lnTo>
                  <a:lnTo>
                    <a:pt x="1223454" y="193040"/>
                  </a:lnTo>
                  <a:lnTo>
                    <a:pt x="1257808" y="194716"/>
                  </a:lnTo>
                  <a:lnTo>
                    <a:pt x="1296149" y="195884"/>
                  </a:lnTo>
                  <a:lnTo>
                    <a:pt x="1338186" y="197599"/>
                  </a:lnTo>
                  <a:lnTo>
                    <a:pt x="1359255" y="198272"/>
                  </a:lnTo>
                  <a:close/>
                </a:path>
                <a:path w="3066415" h="365125">
                  <a:moveTo>
                    <a:pt x="1526032" y="19265"/>
                  </a:moveTo>
                  <a:lnTo>
                    <a:pt x="1525943" y="6527"/>
                  </a:lnTo>
                  <a:lnTo>
                    <a:pt x="1518272" y="5969"/>
                  </a:lnTo>
                  <a:lnTo>
                    <a:pt x="1498942" y="5156"/>
                  </a:lnTo>
                  <a:lnTo>
                    <a:pt x="1479562" y="4838"/>
                  </a:lnTo>
                  <a:lnTo>
                    <a:pt x="1440637" y="4838"/>
                  </a:lnTo>
                  <a:lnTo>
                    <a:pt x="1363091" y="4838"/>
                  </a:lnTo>
                  <a:lnTo>
                    <a:pt x="1363192" y="17386"/>
                  </a:lnTo>
                  <a:lnTo>
                    <a:pt x="1479181" y="17360"/>
                  </a:lnTo>
                  <a:lnTo>
                    <a:pt x="1500060" y="17780"/>
                  </a:lnTo>
                  <a:lnTo>
                    <a:pt x="1526032" y="19265"/>
                  </a:lnTo>
                  <a:close/>
                </a:path>
                <a:path w="3066415" h="365125">
                  <a:moveTo>
                    <a:pt x="1527721" y="357060"/>
                  </a:moveTo>
                  <a:lnTo>
                    <a:pt x="1479562" y="342468"/>
                  </a:lnTo>
                  <a:lnTo>
                    <a:pt x="1440637" y="342455"/>
                  </a:lnTo>
                  <a:lnTo>
                    <a:pt x="1369174" y="342455"/>
                  </a:lnTo>
                  <a:lnTo>
                    <a:pt x="1368806" y="355003"/>
                  </a:lnTo>
                  <a:lnTo>
                    <a:pt x="1479092" y="354977"/>
                  </a:lnTo>
                  <a:lnTo>
                    <a:pt x="1499971" y="355396"/>
                  </a:lnTo>
                  <a:lnTo>
                    <a:pt x="1527721" y="357060"/>
                  </a:lnTo>
                  <a:close/>
                </a:path>
                <a:path w="3066415" h="365125">
                  <a:moveTo>
                    <a:pt x="1693087" y="22352"/>
                  </a:moveTo>
                  <a:lnTo>
                    <a:pt x="1692617" y="9613"/>
                  </a:lnTo>
                  <a:lnTo>
                    <a:pt x="1616735" y="10579"/>
                  </a:lnTo>
                  <a:lnTo>
                    <a:pt x="1591411" y="10553"/>
                  </a:lnTo>
                  <a:lnTo>
                    <a:pt x="1577949" y="10185"/>
                  </a:lnTo>
                  <a:lnTo>
                    <a:pt x="1564690" y="9461"/>
                  </a:lnTo>
                  <a:lnTo>
                    <a:pt x="1538376" y="7467"/>
                  </a:lnTo>
                  <a:lnTo>
                    <a:pt x="1538376" y="20193"/>
                  </a:lnTo>
                  <a:lnTo>
                    <a:pt x="1564614" y="22098"/>
                  </a:lnTo>
                  <a:lnTo>
                    <a:pt x="1577898" y="22758"/>
                  </a:lnTo>
                  <a:lnTo>
                    <a:pt x="1591411" y="23101"/>
                  </a:lnTo>
                  <a:lnTo>
                    <a:pt x="1610829" y="23114"/>
                  </a:lnTo>
                  <a:lnTo>
                    <a:pt x="1677098" y="22072"/>
                  </a:lnTo>
                  <a:lnTo>
                    <a:pt x="1693087" y="22352"/>
                  </a:lnTo>
                  <a:close/>
                </a:path>
                <a:path w="3066415" h="365125">
                  <a:moveTo>
                    <a:pt x="1696834" y="347129"/>
                  </a:moveTo>
                  <a:lnTo>
                    <a:pt x="1617789" y="348183"/>
                  </a:lnTo>
                  <a:lnTo>
                    <a:pt x="1591411" y="348157"/>
                  </a:lnTo>
                  <a:lnTo>
                    <a:pt x="1578317" y="347814"/>
                  </a:lnTo>
                  <a:lnTo>
                    <a:pt x="1565452" y="347116"/>
                  </a:lnTo>
                  <a:lnTo>
                    <a:pt x="1539976" y="345160"/>
                  </a:lnTo>
                  <a:lnTo>
                    <a:pt x="1540256" y="357898"/>
                  </a:lnTo>
                  <a:lnTo>
                    <a:pt x="1565592" y="359676"/>
                  </a:lnTo>
                  <a:lnTo>
                    <a:pt x="1578381" y="360299"/>
                  </a:lnTo>
                  <a:lnTo>
                    <a:pt x="1591411" y="360616"/>
                  </a:lnTo>
                  <a:lnTo>
                    <a:pt x="1610829" y="360629"/>
                  </a:lnTo>
                  <a:lnTo>
                    <a:pt x="1675980" y="359651"/>
                  </a:lnTo>
                  <a:lnTo>
                    <a:pt x="1696732" y="359867"/>
                  </a:lnTo>
                  <a:lnTo>
                    <a:pt x="1696834" y="347129"/>
                  </a:lnTo>
                  <a:close/>
                </a:path>
                <a:path w="3066415" h="365125">
                  <a:moveTo>
                    <a:pt x="1698142" y="189369"/>
                  </a:moveTo>
                  <a:lnTo>
                    <a:pt x="1697951" y="186093"/>
                  </a:lnTo>
                  <a:lnTo>
                    <a:pt x="1697951" y="182727"/>
                  </a:lnTo>
                  <a:lnTo>
                    <a:pt x="1615363" y="186474"/>
                  </a:lnTo>
                  <a:lnTo>
                    <a:pt x="1576501" y="187769"/>
                  </a:lnTo>
                  <a:lnTo>
                    <a:pt x="1537639" y="188442"/>
                  </a:lnTo>
                  <a:lnTo>
                    <a:pt x="1537639" y="198640"/>
                  </a:lnTo>
                  <a:lnTo>
                    <a:pt x="1577479" y="197827"/>
                  </a:lnTo>
                  <a:lnTo>
                    <a:pt x="1617154" y="196253"/>
                  </a:lnTo>
                  <a:lnTo>
                    <a:pt x="1656765" y="194398"/>
                  </a:lnTo>
                  <a:lnTo>
                    <a:pt x="1698142" y="192747"/>
                  </a:lnTo>
                  <a:lnTo>
                    <a:pt x="1698142" y="189369"/>
                  </a:lnTo>
                  <a:close/>
                </a:path>
                <a:path w="3066415" h="365125">
                  <a:moveTo>
                    <a:pt x="1864347" y="24218"/>
                  </a:moveTo>
                  <a:lnTo>
                    <a:pt x="1864258" y="11671"/>
                  </a:lnTo>
                  <a:lnTo>
                    <a:pt x="1828990" y="12331"/>
                  </a:lnTo>
                  <a:lnTo>
                    <a:pt x="1808251" y="12433"/>
                  </a:lnTo>
                  <a:lnTo>
                    <a:pt x="1787893" y="12204"/>
                  </a:lnTo>
                  <a:lnTo>
                    <a:pt x="1767636" y="11633"/>
                  </a:lnTo>
                  <a:lnTo>
                    <a:pt x="1747151" y="10744"/>
                  </a:lnTo>
                  <a:lnTo>
                    <a:pt x="1724939" y="9931"/>
                  </a:lnTo>
                  <a:lnTo>
                    <a:pt x="1702727" y="9613"/>
                  </a:lnTo>
                  <a:lnTo>
                    <a:pt x="1703197" y="22440"/>
                  </a:lnTo>
                  <a:lnTo>
                    <a:pt x="1767497" y="24142"/>
                  </a:lnTo>
                  <a:lnTo>
                    <a:pt x="1799678" y="24803"/>
                  </a:lnTo>
                  <a:lnTo>
                    <a:pt x="1832089" y="24777"/>
                  </a:lnTo>
                  <a:lnTo>
                    <a:pt x="1864347" y="24218"/>
                  </a:lnTo>
                  <a:close/>
                </a:path>
                <a:path w="3066415" h="365125">
                  <a:moveTo>
                    <a:pt x="1866125" y="361835"/>
                  </a:moveTo>
                  <a:lnTo>
                    <a:pt x="1865845" y="349288"/>
                  </a:lnTo>
                  <a:lnTo>
                    <a:pt x="1828990" y="349935"/>
                  </a:lnTo>
                  <a:lnTo>
                    <a:pt x="1808251" y="350062"/>
                  </a:lnTo>
                  <a:lnTo>
                    <a:pt x="1787893" y="349846"/>
                  </a:lnTo>
                  <a:lnTo>
                    <a:pt x="1767636" y="349288"/>
                  </a:lnTo>
                  <a:lnTo>
                    <a:pt x="1747151" y="348348"/>
                  </a:lnTo>
                  <a:lnTo>
                    <a:pt x="1726768" y="347548"/>
                  </a:lnTo>
                  <a:lnTo>
                    <a:pt x="1706372" y="347230"/>
                  </a:lnTo>
                  <a:lnTo>
                    <a:pt x="1706283" y="360057"/>
                  </a:lnTo>
                  <a:lnTo>
                    <a:pt x="1769046" y="361746"/>
                  </a:lnTo>
                  <a:lnTo>
                    <a:pt x="1800453" y="362407"/>
                  </a:lnTo>
                  <a:lnTo>
                    <a:pt x="1832089" y="362394"/>
                  </a:lnTo>
                  <a:lnTo>
                    <a:pt x="1866125" y="361835"/>
                  </a:lnTo>
                  <a:close/>
                </a:path>
                <a:path w="3066415" h="365125">
                  <a:moveTo>
                    <a:pt x="2023084" y="351904"/>
                  </a:moveTo>
                  <a:lnTo>
                    <a:pt x="1959063" y="352259"/>
                  </a:lnTo>
                  <a:lnTo>
                    <a:pt x="1948535" y="352183"/>
                  </a:lnTo>
                  <a:lnTo>
                    <a:pt x="1937727" y="351828"/>
                  </a:lnTo>
                  <a:lnTo>
                    <a:pt x="1905698" y="349758"/>
                  </a:lnTo>
                  <a:lnTo>
                    <a:pt x="1892096" y="349300"/>
                  </a:lnTo>
                  <a:lnTo>
                    <a:pt x="1878291" y="349186"/>
                  </a:lnTo>
                  <a:lnTo>
                    <a:pt x="1878482" y="361734"/>
                  </a:lnTo>
                  <a:lnTo>
                    <a:pt x="1894979" y="361975"/>
                  </a:lnTo>
                  <a:lnTo>
                    <a:pt x="1931885" y="363943"/>
                  </a:lnTo>
                  <a:lnTo>
                    <a:pt x="1952371" y="364502"/>
                  </a:lnTo>
                  <a:lnTo>
                    <a:pt x="1972932" y="364642"/>
                  </a:lnTo>
                  <a:lnTo>
                    <a:pt x="2023084" y="364363"/>
                  </a:lnTo>
                  <a:lnTo>
                    <a:pt x="2023084" y="351904"/>
                  </a:lnTo>
                  <a:close/>
                </a:path>
                <a:path w="3066415" h="365125">
                  <a:moveTo>
                    <a:pt x="2023173" y="185915"/>
                  </a:moveTo>
                  <a:lnTo>
                    <a:pt x="1961095" y="186499"/>
                  </a:lnTo>
                  <a:lnTo>
                    <a:pt x="1924202" y="186575"/>
                  </a:lnTo>
                  <a:lnTo>
                    <a:pt x="1891906" y="186220"/>
                  </a:lnTo>
                  <a:lnTo>
                    <a:pt x="1875764" y="185915"/>
                  </a:lnTo>
                  <a:lnTo>
                    <a:pt x="1875853" y="195922"/>
                  </a:lnTo>
                  <a:lnTo>
                    <a:pt x="1912632" y="196507"/>
                  </a:lnTo>
                  <a:lnTo>
                    <a:pt x="1949437" y="196557"/>
                  </a:lnTo>
                  <a:lnTo>
                    <a:pt x="2023084" y="195922"/>
                  </a:lnTo>
                  <a:lnTo>
                    <a:pt x="2023173" y="185915"/>
                  </a:lnTo>
                  <a:close/>
                </a:path>
                <a:path w="3066415" h="365125">
                  <a:moveTo>
                    <a:pt x="2032152" y="14198"/>
                  </a:moveTo>
                  <a:lnTo>
                    <a:pt x="1959063" y="14655"/>
                  </a:lnTo>
                  <a:lnTo>
                    <a:pt x="1948535" y="14579"/>
                  </a:lnTo>
                  <a:lnTo>
                    <a:pt x="1937727" y="14224"/>
                  </a:lnTo>
                  <a:lnTo>
                    <a:pt x="1905698" y="12141"/>
                  </a:lnTo>
                  <a:lnTo>
                    <a:pt x="1891258" y="11684"/>
                  </a:lnTo>
                  <a:lnTo>
                    <a:pt x="1876602" y="11582"/>
                  </a:lnTo>
                  <a:lnTo>
                    <a:pt x="1876602" y="24130"/>
                  </a:lnTo>
                  <a:lnTo>
                    <a:pt x="1894128" y="24320"/>
                  </a:lnTo>
                  <a:lnTo>
                    <a:pt x="1902764" y="24638"/>
                  </a:lnTo>
                  <a:lnTo>
                    <a:pt x="1931974" y="26327"/>
                  </a:lnTo>
                  <a:lnTo>
                    <a:pt x="1952459" y="26885"/>
                  </a:lnTo>
                  <a:lnTo>
                    <a:pt x="1973021" y="27025"/>
                  </a:lnTo>
                  <a:lnTo>
                    <a:pt x="2031314" y="26657"/>
                  </a:lnTo>
                  <a:lnTo>
                    <a:pt x="2032152" y="14198"/>
                  </a:lnTo>
                  <a:close/>
                </a:path>
                <a:path w="3066415" h="365125">
                  <a:moveTo>
                    <a:pt x="2192286" y="192747"/>
                  </a:moveTo>
                  <a:lnTo>
                    <a:pt x="2192197" y="182727"/>
                  </a:lnTo>
                  <a:lnTo>
                    <a:pt x="2150008" y="183286"/>
                  </a:lnTo>
                  <a:lnTo>
                    <a:pt x="2128926" y="183857"/>
                  </a:lnTo>
                  <a:lnTo>
                    <a:pt x="2089150" y="185331"/>
                  </a:lnTo>
                  <a:lnTo>
                    <a:pt x="2070430" y="185635"/>
                  </a:lnTo>
                  <a:lnTo>
                    <a:pt x="2032901" y="185813"/>
                  </a:lnTo>
                  <a:lnTo>
                    <a:pt x="2032901" y="195834"/>
                  </a:lnTo>
                  <a:lnTo>
                    <a:pt x="2071928" y="195618"/>
                  </a:lnTo>
                  <a:lnTo>
                    <a:pt x="2091385" y="195300"/>
                  </a:lnTo>
                  <a:lnTo>
                    <a:pt x="2130907" y="193776"/>
                  </a:lnTo>
                  <a:lnTo>
                    <a:pt x="2150872" y="193192"/>
                  </a:lnTo>
                  <a:lnTo>
                    <a:pt x="2170874" y="192849"/>
                  </a:lnTo>
                  <a:lnTo>
                    <a:pt x="2192286" y="192747"/>
                  </a:lnTo>
                  <a:close/>
                </a:path>
                <a:path w="3066415" h="365125">
                  <a:moveTo>
                    <a:pt x="2195004" y="361086"/>
                  </a:moveTo>
                  <a:lnTo>
                    <a:pt x="2194725" y="348348"/>
                  </a:lnTo>
                  <a:lnTo>
                    <a:pt x="2168334" y="349745"/>
                  </a:lnTo>
                  <a:lnTo>
                    <a:pt x="2117255" y="351078"/>
                  </a:lnTo>
                  <a:lnTo>
                    <a:pt x="2075091" y="351624"/>
                  </a:lnTo>
                  <a:lnTo>
                    <a:pt x="2032901" y="351815"/>
                  </a:lnTo>
                  <a:lnTo>
                    <a:pt x="2032901" y="364261"/>
                  </a:lnTo>
                  <a:lnTo>
                    <a:pt x="2099360" y="363791"/>
                  </a:lnTo>
                  <a:lnTo>
                    <a:pt x="2132584" y="363258"/>
                  </a:lnTo>
                  <a:lnTo>
                    <a:pt x="2173211" y="362140"/>
                  </a:lnTo>
                  <a:lnTo>
                    <a:pt x="2195004" y="361086"/>
                  </a:lnTo>
                  <a:close/>
                </a:path>
                <a:path w="3066415" h="365125">
                  <a:moveTo>
                    <a:pt x="2360180" y="18326"/>
                  </a:moveTo>
                  <a:lnTo>
                    <a:pt x="2359622" y="5397"/>
                  </a:lnTo>
                  <a:lnTo>
                    <a:pt x="2297353" y="8267"/>
                  </a:lnTo>
                  <a:lnTo>
                    <a:pt x="2266124" y="9283"/>
                  </a:lnTo>
                  <a:lnTo>
                    <a:pt x="2219972" y="9690"/>
                  </a:lnTo>
                  <a:lnTo>
                    <a:pt x="2205571" y="10274"/>
                  </a:lnTo>
                  <a:lnTo>
                    <a:pt x="2205571" y="22999"/>
                  </a:lnTo>
                  <a:lnTo>
                    <a:pt x="2223071" y="22339"/>
                  </a:lnTo>
                  <a:lnTo>
                    <a:pt x="2262581" y="22123"/>
                  </a:lnTo>
                  <a:lnTo>
                    <a:pt x="2284095" y="21640"/>
                  </a:lnTo>
                  <a:lnTo>
                    <a:pt x="2305532" y="20815"/>
                  </a:lnTo>
                  <a:lnTo>
                    <a:pt x="2360180" y="18326"/>
                  </a:lnTo>
                  <a:close/>
                </a:path>
                <a:path w="3066415" h="365125">
                  <a:moveTo>
                    <a:pt x="2363927" y="342823"/>
                  </a:moveTo>
                  <a:lnTo>
                    <a:pt x="2299411" y="345782"/>
                  </a:lnTo>
                  <a:lnTo>
                    <a:pt x="2267064" y="346862"/>
                  </a:lnTo>
                  <a:lnTo>
                    <a:pt x="2220798" y="347281"/>
                  </a:lnTo>
                  <a:lnTo>
                    <a:pt x="2207260" y="347789"/>
                  </a:lnTo>
                  <a:lnTo>
                    <a:pt x="2207437" y="360514"/>
                  </a:lnTo>
                  <a:lnTo>
                    <a:pt x="2223960" y="359930"/>
                  </a:lnTo>
                  <a:lnTo>
                    <a:pt x="2262492" y="359740"/>
                  </a:lnTo>
                  <a:lnTo>
                    <a:pt x="2284006" y="359257"/>
                  </a:lnTo>
                  <a:lnTo>
                    <a:pt x="2305443" y="358432"/>
                  </a:lnTo>
                  <a:lnTo>
                    <a:pt x="2363838" y="355752"/>
                  </a:lnTo>
                  <a:lnTo>
                    <a:pt x="2363927" y="342823"/>
                  </a:lnTo>
                  <a:close/>
                </a:path>
                <a:path w="3066415" h="365125">
                  <a:moveTo>
                    <a:pt x="2365235" y="189471"/>
                  </a:moveTo>
                  <a:lnTo>
                    <a:pt x="2365044" y="179171"/>
                  </a:lnTo>
                  <a:lnTo>
                    <a:pt x="2358593" y="179362"/>
                  </a:lnTo>
                  <a:lnTo>
                    <a:pt x="2337612" y="181698"/>
                  </a:lnTo>
                  <a:lnTo>
                    <a:pt x="2328761" y="182537"/>
                  </a:lnTo>
                  <a:lnTo>
                    <a:pt x="2319401" y="182918"/>
                  </a:lnTo>
                  <a:lnTo>
                    <a:pt x="2204631" y="182727"/>
                  </a:lnTo>
                  <a:lnTo>
                    <a:pt x="2204821" y="192747"/>
                  </a:lnTo>
                  <a:lnTo>
                    <a:pt x="2315794" y="192824"/>
                  </a:lnTo>
                  <a:lnTo>
                    <a:pt x="2333802" y="192227"/>
                  </a:lnTo>
                  <a:lnTo>
                    <a:pt x="2351671" y="190588"/>
                  </a:lnTo>
                  <a:lnTo>
                    <a:pt x="2356167" y="190030"/>
                  </a:lnTo>
                  <a:lnTo>
                    <a:pt x="2365235" y="189471"/>
                  </a:lnTo>
                  <a:close/>
                </a:path>
                <a:path w="3066415" h="365125">
                  <a:moveTo>
                    <a:pt x="2530475" y="180848"/>
                  </a:moveTo>
                  <a:lnTo>
                    <a:pt x="2530437" y="179578"/>
                  </a:lnTo>
                  <a:lnTo>
                    <a:pt x="2530424" y="178308"/>
                  </a:lnTo>
                  <a:lnTo>
                    <a:pt x="2513622" y="178308"/>
                  </a:lnTo>
                  <a:lnTo>
                    <a:pt x="2513622" y="179578"/>
                  </a:lnTo>
                  <a:lnTo>
                    <a:pt x="2483015" y="179578"/>
                  </a:lnTo>
                  <a:lnTo>
                    <a:pt x="2483015" y="180848"/>
                  </a:lnTo>
                  <a:lnTo>
                    <a:pt x="2457437" y="180848"/>
                  </a:lnTo>
                  <a:lnTo>
                    <a:pt x="2457437" y="179578"/>
                  </a:lnTo>
                  <a:lnTo>
                    <a:pt x="2388336" y="179578"/>
                  </a:lnTo>
                  <a:lnTo>
                    <a:pt x="2388336" y="178308"/>
                  </a:lnTo>
                  <a:lnTo>
                    <a:pt x="2374874" y="178308"/>
                  </a:lnTo>
                  <a:lnTo>
                    <a:pt x="2374874" y="179578"/>
                  </a:lnTo>
                  <a:lnTo>
                    <a:pt x="2374887" y="180848"/>
                  </a:lnTo>
                  <a:lnTo>
                    <a:pt x="2374925" y="188480"/>
                  </a:lnTo>
                  <a:lnTo>
                    <a:pt x="2392667" y="188480"/>
                  </a:lnTo>
                  <a:lnTo>
                    <a:pt x="2392667" y="189750"/>
                  </a:lnTo>
                  <a:lnTo>
                    <a:pt x="2511945" y="189750"/>
                  </a:lnTo>
                  <a:lnTo>
                    <a:pt x="2511945" y="188480"/>
                  </a:lnTo>
                  <a:lnTo>
                    <a:pt x="2530475" y="188480"/>
                  </a:lnTo>
                  <a:lnTo>
                    <a:pt x="2530475" y="180848"/>
                  </a:lnTo>
                  <a:close/>
                </a:path>
                <a:path w="3066415" h="365125">
                  <a:moveTo>
                    <a:pt x="2532900" y="342226"/>
                  </a:moveTo>
                  <a:lnTo>
                    <a:pt x="2447188" y="342226"/>
                  </a:lnTo>
                  <a:lnTo>
                    <a:pt x="2447188" y="340944"/>
                  </a:lnTo>
                  <a:lnTo>
                    <a:pt x="2415032" y="340944"/>
                  </a:lnTo>
                  <a:lnTo>
                    <a:pt x="2415032" y="342226"/>
                  </a:lnTo>
                  <a:lnTo>
                    <a:pt x="2373426" y="342226"/>
                  </a:lnTo>
                  <a:lnTo>
                    <a:pt x="2373426" y="354926"/>
                  </a:lnTo>
                  <a:lnTo>
                    <a:pt x="2532900" y="354926"/>
                  </a:lnTo>
                  <a:lnTo>
                    <a:pt x="2532900" y="342226"/>
                  </a:lnTo>
                  <a:close/>
                </a:path>
                <a:path w="3066415" h="365125">
                  <a:moveTo>
                    <a:pt x="2690368" y="342823"/>
                  </a:moveTo>
                  <a:lnTo>
                    <a:pt x="2658160" y="343687"/>
                  </a:lnTo>
                  <a:lnTo>
                    <a:pt x="2627426" y="344893"/>
                  </a:lnTo>
                  <a:lnTo>
                    <a:pt x="2617470" y="344944"/>
                  </a:lnTo>
                  <a:lnTo>
                    <a:pt x="2607589" y="344601"/>
                  </a:lnTo>
                  <a:lnTo>
                    <a:pt x="2580068" y="342519"/>
                  </a:lnTo>
                  <a:lnTo>
                    <a:pt x="2564409" y="342074"/>
                  </a:lnTo>
                  <a:lnTo>
                    <a:pt x="2545296" y="342074"/>
                  </a:lnTo>
                  <a:lnTo>
                    <a:pt x="2545664" y="354342"/>
                  </a:lnTo>
                  <a:lnTo>
                    <a:pt x="2561298" y="354368"/>
                  </a:lnTo>
                  <a:lnTo>
                    <a:pt x="2576715" y="354812"/>
                  </a:lnTo>
                  <a:lnTo>
                    <a:pt x="2586202" y="355422"/>
                  </a:lnTo>
                  <a:lnTo>
                    <a:pt x="2604922" y="356984"/>
                  </a:lnTo>
                  <a:lnTo>
                    <a:pt x="2614511" y="357428"/>
                  </a:lnTo>
                  <a:lnTo>
                    <a:pt x="2624950" y="357416"/>
                  </a:lnTo>
                  <a:lnTo>
                    <a:pt x="2645753" y="356704"/>
                  </a:lnTo>
                  <a:lnTo>
                    <a:pt x="2673286" y="355574"/>
                  </a:lnTo>
                  <a:lnTo>
                    <a:pt x="2690368" y="355282"/>
                  </a:lnTo>
                  <a:lnTo>
                    <a:pt x="2690368" y="342823"/>
                  </a:lnTo>
                  <a:close/>
                </a:path>
                <a:path w="3066415" h="365125">
                  <a:moveTo>
                    <a:pt x="2699905" y="5219"/>
                  </a:moveTo>
                  <a:lnTo>
                    <a:pt x="2673680" y="5676"/>
                  </a:lnTo>
                  <a:lnTo>
                    <a:pt x="2627414" y="7264"/>
                  </a:lnTo>
                  <a:lnTo>
                    <a:pt x="2617470" y="7315"/>
                  </a:lnTo>
                  <a:lnTo>
                    <a:pt x="2607589" y="6997"/>
                  </a:lnTo>
                  <a:lnTo>
                    <a:pt x="2580068" y="4914"/>
                  </a:lnTo>
                  <a:lnTo>
                    <a:pt x="2570734" y="4559"/>
                  </a:lnTo>
                  <a:lnTo>
                    <a:pt x="2543797" y="4470"/>
                  </a:lnTo>
                  <a:lnTo>
                    <a:pt x="2543797" y="16725"/>
                  </a:lnTo>
                  <a:lnTo>
                    <a:pt x="2560396" y="16751"/>
                  </a:lnTo>
                  <a:lnTo>
                    <a:pt x="2576715" y="17195"/>
                  </a:lnTo>
                  <a:lnTo>
                    <a:pt x="2586202" y="17805"/>
                  </a:lnTo>
                  <a:lnTo>
                    <a:pt x="2604922" y="19367"/>
                  </a:lnTo>
                  <a:lnTo>
                    <a:pt x="2614511" y="19824"/>
                  </a:lnTo>
                  <a:lnTo>
                    <a:pt x="2624937" y="19799"/>
                  </a:lnTo>
                  <a:lnTo>
                    <a:pt x="2645753" y="19100"/>
                  </a:lnTo>
                  <a:lnTo>
                    <a:pt x="2666974" y="18135"/>
                  </a:lnTo>
                  <a:lnTo>
                    <a:pt x="2699245" y="17576"/>
                  </a:lnTo>
                  <a:lnTo>
                    <a:pt x="2699816" y="9334"/>
                  </a:lnTo>
                  <a:lnTo>
                    <a:pt x="2699905" y="5219"/>
                  </a:lnTo>
                  <a:close/>
                </a:path>
                <a:path w="3066415" h="365125">
                  <a:moveTo>
                    <a:pt x="2876219" y="184696"/>
                  </a:moveTo>
                  <a:lnTo>
                    <a:pt x="2876029" y="174764"/>
                  </a:lnTo>
                  <a:lnTo>
                    <a:pt x="2841256" y="174599"/>
                  </a:lnTo>
                  <a:lnTo>
                    <a:pt x="2736659" y="172986"/>
                  </a:lnTo>
                  <a:lnTo>
                    <a:pt x="2700096" y="172808"/>
                  </a:lnTo>
                  <a:lnTo>
                    <a:pt x="2699994" y="182537"/>
                  </a:lnTo>
                  <a:lnTo>
                    <a:pt x="2729534" y="182600"/>
                  </a:lnTo>
                  <a:lnTo>
                    <a:pt x="2876219" y="184696"/>
                  </a:lnTo>
                  <a:close/>
                </a:path>
                <a:path w="3066415" h="365125">
                  <a:moveTo>
                    <a:pt x="2879013" y="352386"/>
                  </a:moveTo>
                  <a:lnTo>
                    <a:pt x="2878975" y="344766"/>
                  </a:lnTo>
                  <a:lnTo>
                    <a:pt x="2878861" y="342226"/>
                  </a:lnTo>
                  <a:lnTo>
                    <a:pt x="2878785" y="340944"/>
                  </a:lnTo>
                  <a:lnTo>
                    <a:pt x="2865310" y="340944"/>
                  </a:lnTo>
                  <a:lnTo>
                    <a:pt x="2865310" y="339674"/>
                  </a:lnTo>
                  <a:lnTo>
                    <a:pt x="2828264" y="339674"/>
                  </a:lnTo>
                  <a:lnTo>
                    <a:pt x="2828264" y="340944"/>
                  </a:lnTo>
                  <a:lnTo>
                    <a:pt x="2797327" y="340944"/>
                  </a:lnTo>
                  <a:lnTo>
                    <a:pt x="2797327" y="342226"/>
                  </a:lnTo>
                  <a:lnTo>
                    <a:pt x="2700185" y="342226"/>
                  </a:lnTo>
                  <a:lnTo>
                    <a:pt x="2700185" y="344766"/>
                  </a:lnTo>
                  <a:lnTo>
                    <a:pt x="2700185" y="352386"/>
                  </a:lnTo>
                  <a:lnTo>
                    <a:pt x="2700185" y="353656"/>
                  </a:lnTo>
                  <a:lnTo>
                    <a:pt x="2700185" y="354926"/>
                  </a:lnTo>
                  <a:lnTo>
                    <a:pt x="2787142" y="354926"/>
                  </a:lnTo>
                  <a:lnTo>
                    <a:pt x="2787142" y="353656"/>
                  </a:lnTo>
                  <a:lnTo>
                    <a:pt x="2817977" y="353656"/>
                  </a:lnTo>
                  <a:lnTo>
                    <a:pt x="2817977" y="352386"/>
                  </a:lnTo>
                  <a:lnTo>
                    <a:pt x="2867837" y="352386"/>
                  </a:lnTo>
                  <a:lnTo>
                    <a:pt x="2867837" y="353656"/>
                  </a:lnTo>
                  <a:lnTo>
                    <a:pt x="2879013" y="353656"/>
                  </a:lnTo>
                  <a:lnTo>
                    <a:pt x="2879013" y="352386"/>
                  </a:lnTo>
                  <a:close/>
                </a:path>
                <a:path w="3066415" h="365125">
                  <a:moveTo>
                    <a:pt x="3048139" y="342226"/>
                  </a:moveTo>
                  <a:lnTo>
                    <a:pt x="2970301" y="342226"/>
                  </a:lnTo>
                  <a:lnTo>
                    <a:pt x="2970301" y="343496"/>
                  </a:lnTo>
                  <a:lnTo>
                    <a:pt x="2964675" y="343496"/>
                  </a:lnTo>
                  <a:lnTo>
                    <a:pt x="2964675" y="342226"/>
                  </a:lnTo>
                  <a:lnTo>
                    <a:pt x="2898787" y="342226"/>
                  </a:lnTo>
                  <a:lnTo>
                    <a:pt x="2898787" y="340944"/>
                  </a:lnTo>
                  <a:lnTo>
                    <a:pt x="2891193" y="340944"/>
                  </a:lnTo>
                  <a:lnTo>
                    <a:pt x="2891193" y="342226"/>
                  </a:lnTo>
                  <a:lnTo>
                    <a:pt x="2891231" y="343496"/>
                  </a:lnTo>
                  <a:lnTo>
                    <a:pt x="2891396" y="343496"/>
                  </a:lnTo>
                  <a:lnTo>
                    <a:pt x="2891396" y="353656"/>
                  </a:lnTo>
                  <a:lnTo>
                    <a:pt x="2892285" y="353656"/>
                  </a:lnTo>
                  <a:lnTo>
                    <a:pt x="2892285" y="354926"/>
                  </a:lnTo>
                  <a:lnTo>
                    <a:pt x="3048050" y="354926"/>
                  </a:lnTo>
                  <a:lnTo>
                    <a:pt x="3048050" y="353656"/>
                  </a:lnTo>
                  <a:lnTo>
                    <a:pt x="3048089" y="343496"/>
                  </a:lnTo>
                  <a:lnTo>
                    <a:pt x="3048139" y="342226"/>
                  </a:lnTo>
                  <a:close/>
                </a:path>
                <a:path w="3066415" h="365125">
                  <a:moveTo>
                    <a:pt x="3048978" y="174307"/>
                  </a:moveTo>
                  <a:lnTo>
                    <a:pt x="3048812" y="168490"/>
                  </a:lnTo>
                  <a:lnTo>
                    <a:pt x="3048609" y="164287"/>
                  </a:lnTo>
                  <a:lnTo>
                    <a:pt x="3039961" y="164325"/>
                  </a:lnTo>
                  <a:lnTo>
                    <a:pt x="3031566" y="164592"/>
                  </a:lnTo>
                  <a:lnTo>
                    <a:pt x="3023235" y="165100"/>
                  </a:lnTo>
                  <a:lnTo>
                    <a:pt x="3004299" y="166903"/>
                  </a:lnTo>
                  <a:lnTo>
                    <a:pt x="2993910" y="167640"/>
                  </a:lnTo>
                  <a:lnTo>
                    <a:pt x="2983420" y="168148"/>
                  </a:lnTo>
                  <a:lnTo>
                    <a:pt x="2972473" y="168490"/>
                  </a:lnTo>
                  <a:lnTo>
                    <a:pt x="2953969" y="169646"/>
                  </a:lnTo>
                  <a:lnTo>
                    <a:pt x="2918231" y="173443"/>
                  </a:lnTo>
                  <a:lnTo>
                    <a:pt x="2899791" y="174485"/>
                  </a:lnTo>
                  <a:lnTo>
                    <a:pt x="2896044" y="174586"/>
                  </a:lnTo>
                  <a:lnTo>
                    <a:pt x="2892209" y="174485"/>
                  </a:lnTo>
                  <a:lnTo>
                    <a:pt x="2888475" y="174586"/>
                  </a:lnTo>
                  <a:lnTo>
                    <a:pt x="2888754" y="184594"/>
                  </a:lnTo>
                  <a:lnTo>
                    <a:pt x="2896146" y="184594"/>
                  </a:lnTo>
                  <a:lnTo>
                    <a:pt x="2899791" y="184505"/>
                  </a:lnTo>
                  <a:lnTo>
                    <a:pt x="2918345" y="183464"/>
                  </a:lnTo>
                  <a:lnTo>
                    <a:pt x="2954070" y="179666"/>
                  </a:lnTo>
                  <a:lnTo>
                    <a:pt x="2972473" y="178511"/>
                  </a:lnTo>
                  <a:lnTo>
                    <a:pt x="2990342" y="178168"/>
                  </a:lnTo>
                  <a:lnTo>
                    <a:pt x="2999206" y="177800"/>
                  </a:lnTo>
                  <a:lnTo>
                    <a:pt x="3008007" y="177114"/>
                  </a:lnTo>
                  <a:lnTo>
                    <a:pt x="3028010" y="175145"/>
                  </a:lnTo>
                  <a:lnTo>
                    <a:pt x="3036747" y="174586"/>
                  </a:lnTo>
                  <a:lnTo>
                    <a:pt x="3037979" y="174498"/>
                  </a:lnTo>
                  <a:lnTo>
                    <a:pt x="3048978" y="174307"/>
                  </a:lnTo>
                  <a:close/>
                </a:path>
                <a:path w="3066415" h="365125">
                  <a:moveTo>
                    <a:pt x="3065818" y="4838"/>
                  </a:moveTo>
                  <a:lnTo>
                    <a:pt x="3061792" y="4838"/>
                  </a:lnTo>
                  <a:lnTo>
                    <a:pt x="3057766" y="4749"/>
                  </a:lnTo>
                  <a:lnTo>
                    <a:pt x="3053842" y="4749"/>
                  </a:lnTo>
                  <a:lnTo>
                    <a:pt x="3054400" y="17576"/>
                  </a:lnTo>
                  <a:lnTo>
                    <a:pt x="3057956" y="17665"/>
                  </a:lnTo>
                  <a:lnTo>
                    <a:pt x="3065259" y="17665"/>
                  </a:lnTo>
                  <a:lnTo>
                    <a:pt x="3065818" y="13830"/>
                  </a:lnTo>
                  <a:lnTo>
                    <a:pt x="3065818" y="4838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39285" y="6777697"/>
              <a:ext cx="3064510" cy="2159635"/>
            </a:xfrm>
            <a:custGeom>
              <a:avLst/>
              <a:gdLst/>
              <a:ahLst/>
              <a:cxnLst/>
              <a:rect l="l" t="t" r="r" b="b"/>
              <a:pathLst>
                <a:path w="3064509" h="2159634">
                  <a:moveTo>
                    <a:pt x="53784" y="2142223"/>
                  </a:moveTo>
                  <a:lnTo>
                    <a:pt x="53695" y="2138108"/>
                  </a:lnTo>
                  <a:lnTo>
                    <a:pt x="52387" y="2138007"/>
                  </a:lnTo>
                  <a:lnTo>
                    <a:pt x="50977" y="2137829"/>
                  </a:lnTo>
                  <a:lnTo>
                    <a:pt x="49580" y="2137829"/>
                  </a:lnTo>
                  <a:lnTo>
                    <a:pt x="20307" y="2137079"/>
                  </a:lnTo>
                  <a:lnTo>
                    <a:pt x="20307" y="2148687"/>
                  </a:lnTo>
                  <a:lnTo>
                    <a:pt x="25908" y="2148865"/>
                  </a:lnTo>
                  <a:lnTo>
                    <a:pt x="42659" y="2149716"/>
                  </a:lnTo>
                  <a:lnTo>
                    <a:pt x="53784" y="2150465"/>
                  </a:lnTo>
                  <a:lnTo>
                    <a:pt x="53784" y="2142223"/>
                  </a:lnTo>
                  <a:close/>
                </a:path>
                <a:path w="3064509" h="2159634">
                  <a:moveTo>
                    <a:pt x="56870" y="164592"/>
                  </a:moveTo>
                  <a:lnTo>
                    <a:pt x="2717" y="163931"/>
                  </a:lnTo>
                  <a:lnTo>
                    <a:pt x="1219" y="163931"/>
                  </a:lnTo>
                  <a:lnTo>
                    <a:pt x="469" y="163842"/>
                  </a:lnTo>
                  <a:lnTo>
                    <a:pt x="101" y="170484"/>
                  </a:lnTo>
                  <a:lnTo>
                    <a:pt x="0" y="173863"/>
                  </a:lnTo>
                  <a:lnTo>
                    <a:pt x="56870" y="174612"/>
                  </a:lnTo>
                  <a:lnTo>
                    <a:pt x="56870" y="164592"/>
                  </a:lnTo>
                  <a:close/>
                </a:path>
                <a:path w="3064509" h="2159634">
                  <a:moveTo>
                    <a:pt x="56870" y="1866"/>
                  </a:moveTo>
                  <a:lnTo>
                    <a:pt x="3835" y="1219"/>
                  </a:lnTo>
                  <a:lnTo>
                    <a:pt x="3835" y="11239"/>
                  </a:lnTo>
                  <a:lnTo>
                    <a:pt x="56870" y="11887"/>
                  </a:lnTo>
                  <a:lnTo>
                    <a:pt x="56870" y="1866"/>
                  </a:lnTo>
                  <a:close/>
                </a:path>
                <a:path w="3064509" h="2159634">
                  <a:moveTo>
                    <a:pt x="216916" y="2139785"/>
                  </a:moveTo>
                  <a:lnTo>
                    <a:pt x="194322" y="2141245"/>
                  </a:lnTo>
                  <a:lnTo>
                    <a:pt x="171716" y="2142363"/>
                  </a:lnTo>
                  <a:lnTo>
                    <a:pt x="149072" y="2142921"/>
                  </a:lnTo>
                  <a:lnTo>
                    <a:pt x="126365" y="2142693"/>
                  </a:lnTo>
                  <a:lnTo>
                    <a:pt x="110617" y="2141931"/>
                  </a:lnTo>
                  <a:lnTo>
                    <a:pt x="63792" y="2138476"/>
                  </a:lnTo>
                  <a:lnTo>
                    <a:pt x="63893" y="2151113"/>
                  </a:lnTo>
                  <a:lnTo>
                    <a:pt x="104330" y="2154110"/>
                  </a:lnTo>
                  <a:lnTo>
                    <a:pt x="117957" y="2154859"/>
                  </a:lnTo>
                  <a:lnTo>
                    <a:pt x="136080" y="2155393"/>
                  </a:lnTo>
                  <a:lnTo>
                    <a:pt x="154216" y="2155342"/>
                  </a:lnTo>
                  <a:lnTo>
                    <a:pt x="172326" y="2154821"/>
                  </a:lnTo>
                  <a:lnTo>
                    <a:pt x="216916" y="2152142"/>
                  </a:lnTo>
                  <a:lnTo>
                    <a:pt x="216916" y="2139785"/>
                  </a:lnTo>
                  <a:close/>
                </a:path>
                <a:path w="3064509" h="2159634">
                  <a:moveTo>
                    <a:pt x="219811" y="164592"/>
                  </a:moveTo>
                  <a:lnTo>
                    <a:pt x="143306" y="164833"/>
                  </a:lnTo>
                  <a:lnTo>
                    <a:pt x="66789" y="164592"/>
                  </a:lnTo>
                  <a:lnTo>
                    <a:pt x="66789" y="174612"/>
                  </a:lnTo>
                  <a:lnTo>
                    <a:pt x="143306" y="174599"/>
                  </a:lnTo>
                  <a:lnTo>
                    <a:pt x="219811" y="174231"/>
                  </a:lnTo>
                  <a:lnTo>
                    <a:pt x="219811" y="164592"/>
                  </a:lnTo>
                  <a:close/>
                </a:path>
                <a:path w="3064509" h="2159634">
                  <a:moveTo>
                    <a:pt x="219811" y="1244"/>
                  </a:moveTo>
                  <a:lnTo>
                    <a:pt x="67068" y="1244"/>
                  </a:lnTo>
                  <a:lnTo>
                    <a:pt x="67068" y="2514"/>
                  </a:lnTo>
                  <a:lnTo>
                    <a:pt x="219811" y="2514"/>
                  </a:lnTo>
                  <a:lnTo>
                    <a:pt x="219811" y="1244"/>
                  </a:lnTo>
                  <a:close/>
                </a:path>
                <a:path w="3064509" h="2159634">
                  <a:moveTo>
                    <a:pt x="391452" y="164122"/>
                  </a:moveTo>
                  <a:lnTo>
                    <a:pt x="229819" y="164503"/>
                  </a:lnTo>
                  <a:lnTo>
                    <a:pt x="229819" y="174231"/>
                  </a:lnTo>
                  <a:lnTo>
                    <a:pt x="391452" y="174142"/>
                  </a:lnTo>
                  <a:lnTo>
                    <a:pt x="391452" y="164122"/>
                  </a:lnTo>
                  <a:close/>
                </a:path>
                <a:path w="3064509" h="2159634">
                  <a:moveTo>
                    <a:pt x="391452" y="1409"/>
                  </a:moveTo>
                  <a:lnTo>
                    <a:pt x="230098" y="1778"/>
                  </a:lnTo>
                  <a:lnTo>
                    <a:pt x="230098" y="11518"/>
                  </a:lnTo>
                  <a:lnTo>
                    <a:pt x="391452" y="11417"/>
                  </a:lnTo>
                  <a:lnTo>
                    <a:pt x="391452" y="1409"/>
                  </a:lnTo>
                  <a:close/>
                </a:path>
                <a:path w="3064509" h="2159634">
                  <a:moveTo>
                    <a:pt x="555510" y="169837"/>
                  </a:moveTo>
                  <a:lnTo>
                    <a:pt x="541883" y="168211"/>
                  </a:lnTo>
                  <a:lnTo>
                    <a:pt x="528294" y="167411"/>
                  </a:lnTo>
                  <a:lnTo>
                    <a:pt x="499948" y="166458"/>
                  </a:lnTo>
                  <a:lnTo>
                    <a:pt x="460946" y="164807"/>
                  </a:lnTo>
                  <a:lnTo>
                    <a:pt x="441502" y="164299"/>
                  </a:lnTo>
                  <a:lnTo>
                    <a:pt x="421665" y="164122"/>
                  </a:lnTo>
                  <a:lnTo>
                    <a:pt x="403987" y="164122"/>
                  </a:lnTo>
                  <a:lnTo>
                    <a:pt x="403987" y="174142"/>
                  </a:lnTo>
                  <a:lnTo>
                    <a:pt x="449935" y="174104"/>
                  </a:lnTo>
                  <a:lnTo>
                    <a:pt x="459359" y="174231"/>
                  </a:lnTo>
                  <a:lnTo>
                    <a:pt x="469849" y="174625"/>
                  </a:lnTo>
                  <a:lnTo>
                    <a:pt x="500976" y="176479"/>
                  </a:lnTo>
                  <a:lnTo>
                    <a:pt x="527824" y="176784"/>
                  </a:lnTo>
                  <a:lnTo>
                    <a:pt x="536524" y="177330"/>
                  </a:lnTo>
                  <a:lnTo>
                    <a:pt x="542886" y="177977"/>
                  </a:lnTo>
                  <a:lnTo>
                    <a:pt x="554761" y="180416"/>
                  </a:lnTo>
                  <a:lnTo>
                    <a:pt x="555510" y="169837"/>
                  </a:lnTo>
                  <a:close/>
                </a:path>
                <a:path w="3064509" h="2159634">
                  <a:moveTo>
                    <a:pt x="556539" y="2149906"/>
                  </a:moveTo>
                  <a:lnTo>
                    <a:pt x="555980" y="2137359"/>
                  </a:lnTo>
                  <a:lnTo>
                    <a:pt x="527824" y="2137918"/>
                  </a:lnTo>
                  <a:lnTo>
                    <a:pt x="506996" y="2137994"/>
                  </a:lnTo>
                  <a:lnTo>
                    <a:pt x="486168" y="2137714"/>
                  </a:lnTo>
                  <a:lnTo>
                    <a:pt x="444576" y="2136610"/>
                  </a:lnTo>
                  <a:lnTo>
                    <a:pt x="402018" y="2135581"/>
                  </a:lnTo>
                  <a:lnTo>
                    <a:pt x="402018" y="2148027"/>
                  </a:lnTo>
                  <a:lnTo>
                    <a:pt x="479755" y="2149995"/>
                  </a:lnTo>
                  <a:lnTo>
                    <a:pt x="500557" y="2150402"/>
                  </a:lnTo>
                  <a:lnTo>
                    <a:pt x="530148" y="2150503"/>
                  </a:lnTo>
                  <a:lnTo>
                    <a:pt x="556539" y="2149906"/>
                  </a:lnTo>
                  <a:close/>
                </a:path>
                <a:path w="3064509" h="2159634">
                  <a:moveTo>
                    <a:pt x="560374" y="7772"/>
                  </a:moveTo>
                  <a:lnTo>
                    <a:pt x="545452" y="5651"/>
                  </a:lnTo>
                  <a:lnTo>
                    <a:pt x="530694" y="4660"/>
                  </a:lnTo>
                  <a:lnTo>
                    <a:pt x="499948" y="3657"/>
                  </a:lnTo>
                  <a:lnTo>
                    <a:pt x="460946" y="2032"/>
                  </a:lnTo>
                  <a:lnTo>
                    <a:pt x="441502" y="1549"/>
                  </a:lnTo>
                  <a:lnTo>
                    <a:pt x="403885" y="1409"/>
                  </a:lnTo>
                  <a:lnTo>
                    <a:pt x="403987" y="11417"/>
                  </a:lnTo>
                  <a:lnTo>
                    <a:pt x="449935" y="11379"/>
                  </a:lnTo>
                  <a:lnTo>
                    <a:pt x="459359" y="11518"/>
                  </a:lnTo>
                  <a:lnTo>
                    <a:pt x="469849" y="11912"/>
                  </a:lnTo>
                  <a:lnTo>
                    <a:pt x="500976" y="13766"/>
                  </a:lnTo>
                  <a:lnTo>
                    <a:pt x="527824" y="14071"/>
                  </a:lnTo>
                  <a:lnTo>
                    <a:pt x="536524" y="14605"/>
                  </a:lnTo>
                  <a:lnTo>
                    <a:pt x="544842" y="15443"/>
                  </a:lnTo>
                  <a:lnTo>
                    <a:pt x="552335" y="17322"/>
                  </a:lnTo>
                  <a:lnTo>
                    <a:pt x="560184" y="18719"/>
                  </a:lnTo>
                  <a:lnTo>
                    <a:pt x="560374" y="7772"/>
                  </a:lnTo>
                  <a:close/>
                </a:path>
                <a:path w="3064509" h="2159634">
                  <a:moveTo>
                    <a:pt x="727900" y="2147836"/>
                  </a:moveTo>
                  <a:lnTo>
                    <a:pt x="727798" y="2135301"/>
                  </a:lnTo>
                  <a:lnTo>
                    <a:pt x="671830" y="2135378"/>
                  </a:lnTo>
                  <a:lnTo>
                    <a:pt x="615937" y="2135949"/>
                  </a:lnTo>
                  <a:lnTo>
                    <a:pt x="566077" y="2137257"/>
                  </a:lnTo>
                  <a:lnTo>
                    <a:pt x="566635" y="2149805"/>
                  </a:lnTo>
                  <a:lnTo>
                    <a:pt x="606018" y="2148687"/>
                  </a:lnTo>
                  <a:lnTo>
                    <a:pt x="650544" y="2148014"/>
                  </a:lnTo>
                  <a:lnTo>
                    <a:pt x="727900" y="2147836"/>
                  </a:lnTo>
                  <a:close/>
                </a:path>
                <a:path w="3064509" h="2159634">
                  <a:moveTo>
                    <a:pt x="729678" y="172770"/>
                  </a:moveTo>
                  <a:lnTo>
                    <a:pt x="638898" y="172770"/>
                  </a:lnTo>
                  <a:lnTo>
                    <a:pt x="638898" y="174040"/>
                  </a:lnTo>
                  <a:lnTo>
                    <a:pt x="587006" y="174040"/>
                  </a:lnTo>
                  <a:lnTo>
                    <a:pt x="587006" y="172770"/>
                  </a:lnTo>
                  <a:lnTo>
                    <a:pt x="572909" y="172770"/>
                  </a:lnTo>
                  <a:lnTo>
                    <a:pt x="572909" y="171500"/>
                  </a:lnTo>
                  <a:lnTo>
                    <a:pt x="565454" y="171500"/>
                  </a:lnTo>
                  <a:lnTo>
                    <a:pt x="565454" y="172770"/>
                  </a:lnTo>
                  <a:lnTo>
                    <a:pt x="565365" y="174040"/>
                  </a:lnTo>
                  <a:lnTo>
                    <a:pt x="565061" y="174040"/>
                  </a:lnTo>
                  <a:lnTo>
                    <a:pt x="565061" y="181673"/>
                  </a:lnTo>
                  <a:lnTo>
                    <a:pt x="566788" y="181673"/>
                  </a:lnTo>
                  <a:lnTo>
                    <a:pt x="566788" y="182943"/>
                  </a:lnTo>
                  <a:lnTo>
                    <a:pt x="579386" y="182943"/>
                  </a:lnTo>
                  <a:lnTo>
                    <a:pt x="579386" y="184213"/>
                  </a:lnTo>
                  <a:lnTo>
                    <a:pt x="632993" y="184213"/>
                  </a:lnTo>
                  <a:lnTo>
                    <a:pt x="632993" y="182943"/>
                  </a:lnTo>
                  <a:lnTo>
                    <a:pt x="729678" y="182943"/>
                  </a:lnTo>
                  <a:lnTo>
                    <a:pt x="729678" y="181673"/>
                  </a:lnTo>
                  <a:lnTo>
                    <a:pt x="729678" y="174040"/>
                  </a:lnTo>
                  <a:lnTo>
                    <a:pt x="729678" y="172770"/>
                  </a:lnTo>
                  <a:close/>
                </a:path>
                <a:path w="3064509" h="2159634">
                  <a:moveTo>
                    <a:pt x="898601" y="173202"/>
                  </a:moveTo>
                  <a:lnTo>
                    <a:pt x="786828" y="173113"/>
                  </a:lnTo>
                  <a:lnTo>
                    <a:pt x="742213" y="173024"/>
                  </a:lnTo>
                  <a:lnTo>
                    <a:pt x="742213" y="183222"/>
                  </a:lnTo>
                  <a:lnTo>
                    <a:pt x="898601" y="183222"/>
                  </a:lnTo>
                  <a:lnTo>
                    <a:pt x="898601" y="173202"/>
                  </a:lnTo>
                  <a:close/>
                </a:path>
                <a:path w="3064509" h="2159634">
                  <a:moveTo>
                    <a:pt x="898969" y="10490"/>
                  </a:moveTo>
                  <a:lnTo>
                    <a:pt x="786828" y="10388"/>
                  </a:lnTo>
                  <a:lnTo>
                    <a:pt x="742213" y="10299"/>
                  </a:lnTo>
                  <a:lnTo>
                    <a:pt x="742213" y="20497"/>
                  </a:lnTo>
                  <a:lnTo>
                    <a:pt x="898969" y="20497"/>
                  </a:lnTo>
                  <a:lnTo>
                    <a:pt x="898969" y="10490"/>
                  </a:lnTo>
                  <a:close/>
                </a:path>
                <a:path w="3064509" h="2159634">
                  <a:moveTo>
                    <a:pt x="1061542" y="170116"/>
                  </a:moveTo>
                  <a:lnTo>
                    <a:pt x="1007795" y="172097"/>
                  </a:lnTo>
                  <a:lnTo>
                    <a:pt x="980821" y="172732"/>
                  </a:lnTo>
                  <a:lnTo>
                    <a:pt x="908519" y="173113"/>
                  </a:lnTo>
                  <a:lnTo>
                    <a:pt x="908519" y="183222"/>
                  </a:lnTo>
                  <a:lnTo>
                    <a:pt x="972337" y="182994"/>
                  </a:lnTo>
                  <a:lnTo>
                    <a:pt x="1004227" y="182511"/>
                  </a:lnTo>
                  <a:lnTo>
                    <a:pt x="1061542" y="180606"/>
                  </a:lnTo>
                  <a:lnTo>
                    <a:pt x="1061542" y="170116"/>
                  </a:lnTo>
                  <a:close/>
                </a:path>
                <a:path w="3064509" h="2159634">
                  <a:moveTo>
                    <a:pt x="1061999" y="7594"/>
                  </a:moveTo>
                  <a:lnTo>
                    <a:pt x="1039558" y="7594"/>
                  </a:lnTo>
                  <a:lnTo>
                    <a:pt x="1039558" y="8864"/>
                  </a:lnTo>
                  <a:lnTo>
                    <a:pt x="1000798" y="8864"/>
                  </a:lnTo>
                  <a:lnTo>
                    <a:pt x="1000798" y="10134"/>
                  </a:lnTo>
                  <a:lnTo>
                    <a:pt x="908799" y="10134"/>
                  </a:lnTo>
                  <a:lnTo>
                    <a:pt x="908799" y="17754"/>
                  </a:lnTo>
                  <a:lnTo>
                    <a:pt x="908799" y="20307"/>
                  </a:lnTo>
                  <a:lnTo>
                    <a:pt x="1026274" y="20307"/>
                  </a:lnTo>
                  <a:lnTo>
                    <a:pt x="1026274" y="17754"/>
                  </a:lnTo>
                  <a:lnTo>
                    <a:pt x="1061999" y="17754"/>
                  </a:lnTo>
                  <a:lnTo>
                    <a:pt x="1061999" y="10134"/>
                  </a:lnTo>
                  <a:lnTo>
                    <a:pt x="1061999" y="8864"/>
                  </a:lnTo>
                  <a:lnTo>
                    <a:pt x="1061999" y="7594"/>
                  </a:lnTo>
                  <a:close/>
                </a:path>
                <a:path w="3064509" h="2159634">
                  <a:moveTo>
                    <a:pt x="1209954" y="2144750"/>
                  </a:moveTo>
                  <a:lnTo>
                    <a:pt x="1209916" y="2138400"/>
                  </a:lnTo>
                  <a:lnTo>
                    <a:pt x="1209890" y="2137130"/>
                  </a:lnTo>
                  <a:lnTo>
                    <a:pt x="1143215" y="2137130"/>
                  </a:lnTo>
                  <a:lnTo>
                    <a:pt x="1143215" y="2138400"/>
                  </a:lnTo>
                  <a:lnTo>
                    <a:pt x="1068019" y="2138400"/>
                  </a:lnTo>
                  <a:lnTo>
                    <a:pt x="1068019" y="2144750"/>
                  </a:lnTo>
                  <a:lnTo>
                    <a:pt x="1067396" y="2144750"/>
                  </a:lnTo>
                  <a:lnTo>
                    <a:pt x="1067396" y="2149830"/>
                  </a:lnTo>
                  <a:lnTo>
                    <a:pt x="1066901" y="2149830"/>
                  </a:lnTo>
                  <a:lnTo>
                    <a:pt x="1066901" y="2151100"/>
                  </a:lnTo>
                  <a:lnTo>
                    <a:pt x="1121879" y="2151100"/>
                  </a:lnTo>
                  <a:lnTo>
                    <a:pt x="1121879" y="2149830"/>
                  </a:lnTo>
                  <a:lnTo>
                    <a:pt x="1209954" y="2149830"/>
                  </a:lnTo>
                  <a:lnTo>
                    <a:pt x="1209954" y="2144750"/>
                  </a:lnTo>
                  <a:close/>
                </a:path>
                <a:path w="3064509" h="2159634">
                  <a:moveTo>
                    <a:pt x="1213065" y="164782"/>
                  </a:moveTo>
                  <a:lnTo>
                    <a:pt x="1165923" y="165747"/>
                  </a:lnTo>
                  <a:lnTo>
                    <a:pt x="1142352" y="166509"/>
                  </a:lnTo>
                  <a:lnTo>
                    <a:pt x="1071549" y="169646"/>
                  </a:lnTo>
                  <a:lnTo>
                    <a:pt x="1071549" y="180136"/>
                  </a:lnTo>
                  <a:lnTo>
                    <a:pt x="1136548" y="176961"/>
                  </a:lnTo>
                  <a:lnTo>
                    <a:pt x="1169123" y="175615"/>
                  </a:lnTo>
                  <a:lnTo>
                    <a:pt x="1205585" y="174612"/>
                  </a:lnTo>
                  <a:lnTo>
                    <a:pt x="1213065" y="174510"/>
                  </a:lnTo>
                  <a:lnTo>
                    <a:pt x="1213065" y="164782"/>
                  </a:lnTo>
                  <a:close/>
                </a:path>
                <a:path w="3064509" h="2159634">
                  <a:moveTo>
                    <a:pt x="1375905" y="163880"/>
                  </a:moveTo>
                  <a:lnTo>
                    <a:pt x="1230083" y="163880"/>
                  </a:lnTo>
                  <a:lnTo>
                    <a:pt x="1230083" y="165150"/>
                  </a:lnTo>
                  <a:lnTo>
                    <a:pt x="1222984" y="165150"/>
                  </a:lnTo>
                  <a:lnTo>
                    <a:pt x="1222984" y="174040"/>
                  </a:lnTo>
                  <a:lnTo>
                    <a:pt x="1375905" y="174040"/>
                  </a:lnTo>
                  <a:lnTo>
                    <a:pt x="1375905" y="165150"/>
                  </a:lnTo>
                  <a:lnTo>
                    <a:pt x="1375905" y="163880"/>
                  </a:lnTo>
                  <a:close/>
                </a:path>
                <a:path w="3064509" h="2159634">
                  <a:moveTo>
                    <a:pt x="1547647" y="167690"/>
                  </a:moveTo>
                  <a:lnTo>
                    <a:pt x="1414272" y="167690"/>
                  </a:lnTo>
                  <a:lnTo>
                    <a:pt x="1414272" y="165150"/>
                  </a:lnTo>
                  <a:lnTo>
                    <a:pt x="1386014" y="165150"/>
                  </a:lnTo>
                  <a:lnTo>
                    <a:pt x="1386014" y="167690"/>
                  </a:lnTo>
                  <a:lnTo>
                    <a:pt x="1386014" y="175310"/>
                  </a:lnTo>
                  <a:lnTo>
                    <a:pt x="1405039" y="175310"/>
                  </a:lnTo>
                  <a:lnTo>
                    <a:pt x="1405039" y="176580"/>
                  </a:lnTo>
                  <a:lnTo>
                    <a:pt x="1428267" y="176580"/>
                  </a:lnTo>
                  <a:lnTo>
                    <a:pt x="1428267" y="177850"/>
                  </a:lnTo>
                  <a:lnTo>
                    <a:pt x="1508582" y="177850"/>
                  </a:lnTo>
                  <a:lnTo>
                    <a:pt x="1508582" y="176580"/>
                  </a:lnTo>
                  <a:lnTo>
                    <a:pt x="1525828" y="176580"/>
                  </a:lnTo>
                  <a:lnTo>
                    <a:pt x="1525828" y="177850"/>
                  </a:lnTo>
                  <a:lnTo>
                    <a:pt x="1547647" y="177850"/>
                  </a:lnTo>
                  <a:lnTo>
                    <a:pt x="1547647" y="176580"/>
                  </a:lnTo>
                  <a:lnTo>
                    <a:pt x="1547647" y="175310"/>
                  </a:lnTo>
                  <a:lnTo>
                    <a:pt x="1547647" y="167690"/>
                  </a:lnTo>
                  <a:close/>
                </a:path>
                <a:path w="3064509" h="2159634">
                  <a:moveTo>
                    <a:pt x="1712074" y="163004"/>
                  </a:moveTo>
                  <a:lnTo>
                    <a:pt x="1683512" y="163817"/>
                  </a:lnTo>
                  <a:lnTo>
                    <a:pt x="1626489" y="166192"/>
                  </a:lnTo>
                  <a:lnTo>
                    <a:pt x="1588452" y="167424"/>
                  </a:lnTo>
                  <a:lnTo>
                    <a:pt x="1560080" y="167589"/>
                  </a:lnTo>
                  <a:lnTo>
                    <a:pt x="1560080" y="177609"/>
                  </a:lnTo>
                  <a:lnTo>
                    <a:pt x="1588414" y="177457"/>
                  </a:lnTo>
                  <a:lnTo>
                    <a:pt x="1616303" y="176555"/>
                  </a:lnTo>
                  <a:lnTo>
                    <a:pt x="1671574" y="174053"/>
                  </a:lnTo>
                  <a:lnTo>
                    <a:pt x="1711426" y="173024"/>
                  </a:lnTo>
                  <a:lnTo>
                    <a:pt x="1712074" y="163004"/>
                  </a:lnTo>
                  <a:close/>
                </a:path>
                <a:path w="3064509" h="2159634">
                  <a:moveTo>
                    <a:pt x="1712823" y="2155240"/>
                  </a:moveTo>
                  <a:lnTo>
                    <a:pt x="1712353" y="2142502"/>
                  </a:lnTo>
                  <a:lnTo>
                    <a:pt x="1636471" y="2143468"/>
                  </a:lnTo>
                  <a:lnTo>
                    <a:pt x="1611147" y="2143442"/>
                  </a:lnTo>
                  <a:lnTo>
                    <a:pt x="1597685" y="2143074"/>
                  </a:lnTo>
                  <a:lnTo>
                    <a:pt x="1584426" y="2142350"/>
                  </a:lnTo>
                  <a:lnTo>
                    <a:pt x="1558112" y="2140356"/>
                  </a:lnTo>
                  <a:lnTo>
                    <a:pt x="1558112" y="2153081"/>
                  </a:lnTo>
                  <a:lnTo>
                    <a:pt x="1584350" y="2154986"/>
                  </a:lnTo>
                  <a:lnTo>
                    <a:pt x="1597634" y="2155647"/>
                  </a:lnTo>
                  <a:lnTo>
                    <a:pt x="1611147" y="2155990"/>
                  </a:lnTo>
                  <a:lnTo>
                    <a:pt x="1630565" y="2156002"/>
                  </a:lnTo>
                  <a:lnTo>
                    <a:pt x="1696834" y="2154961"/>
                  </a:lnTo>
                  <a:lnTo>
                    <a:pt x="1712823" y="2155240"/>
                  </a:lnTo>
                  <a:close/>
                </a:path>
                <a:path w="3064509" h="2159634">
                  <a:moveTo>
                    <a:pt x="1716570" y="190"/>
                  </a:moveTo>
                  <a:lnTo>
                    <a:pt x="1686864" y="952"/>
                  </a:lnTo>
                  <a:lnTo>
                    <a:pt x="1588452" y="4673"/>
                  </a:lnTo>
                  <a:lnTo>
                    <a:pt x="1560080" y="4864"/>
                  </a:lnTo>
                  <a:lnTo>
                    <a:pt x="1560169" y="14884"/>
                  </a:lnTo>
                  <a:lnTo>
                    <a:pt x="1588465" y="14744"/>
                  </a:lnTo>
                  <a:lnTo>
                    <a:pt x="1616303" y="13830"/>
                  </a:lnTo>
                  <a:lnTo>
                    <a:pt x="1671574" y="11328"/>
                  </a:lnTo>
                  <a:lnTo>
                    <a:pt x="1705305" y="10375"/>
                  </a:lnTo>
                  <a:lnTo>
                    <a:pt x="1716468" y="10210"/>
                  </a:lnTo>
                  <a:lnTo>
                    <a:pt x="1716570" y="190"/>
                  </a:lnTo>
                  <a:close/>
                </a:path>
                <a:path w="3064509" h="2159634">
                  <a:moveTo>
                    <a:pt x="1885772" y="172834"/>
                  </a:moveTo>
                  <a:lnTo>
                    <a:pt x="1868487" y="171958"/>
                  </a:lnTo>
                  <a:lnTo>
                    <a:pt x="1851634" y="170586"/>
                  </a:lnTo>
                  <a:lnTo>
                    <a:pt x="1817776" y="166928"/>
                  </a:lnTo>
                  <a:lnTo>
                    <a:pt x="1800491" y="165227"/>
                  </a:lnTo>
                  <a:lnTo>
                    <a:pt x="1782953" y="163995"/>
                  </a:lnTo>
                  <a:lnTo>
                    <a:pt x="1765236" y="163207"/>
                  </a:lnTo>
                  <a:lnTo>
                    <a:pt x="1747431" y="162814"/>
                  </a:lnTo>
                  <a:lnTo>
                    <a:pt x="1722183" y="162902"/>
                  </a:lnTo>
                  <a:lnTo>
                    <a:pt x="1721523" y="172923"/>
                  </a:lnTo>
                  <a:lnTo>
                    <a:pt x="1747596" y="173088"/>
                  </a:lnTo>
                  <a:lnTo>
                    <a:pt x="1773504" y="173939"/>
                  </a:lnTo>
                  <a:lnTo>
                    <a:pt x="1799310" y="175628"/>
                  </a:lnTo>
                  <a:lnTo>
                    <a:pt x="1840179" y="179920"/>
                  </a:lnTo>
                  <a:lnTo>
                    <a:pt x="1855355" y="181165"/>
                  </a:lnTo>
                  <a:lnTo>
                    <a:pt x="1870557" y="182054"/>
                  </a:lnTo>
                  <a:lnTo>
                    <a:pt x="1885772" y="182664"/>
                  </a:lnTo>
                  <a:lnTo>
                    <a:pt x="1885772" y="172834"/>
                  </a:lnTo>
                  <a:close/>
                </a:path>
                <a:path w="3064509" h="2159634">
                  <a:moveTo>
                    <a:pt x="1885772" y="10210"/>
                  </a:moveTo>
                  <a:lnTo>
                    <a:pt x="1868474" y="9334"/>
                  </a:lnTo>
                  <a:lnTo>
                    <a:pt x="1851596" y="7962"/>
                  </a:lnTo>
                  <a:lnTo>
                    <a:pt x="1800491" y="2540"/>
                  </a:lnTo>
                  <a:lnTo>
                    <a:pt x="1782953" y="1282"/>
                  </a:lnTo>
                  <a:lnTo>
                    <a:pt x="1765236" y="495"/>
                  </a:lnTo>
                  <a:lnTo>
                    <a:pt x="1747431" y="88"/>
                  </a:lnTo>
                  <a:lnTo>
                    <a:pt x="1740509" y="0"/>
                  </a:lnTo>
                  <a:lnTo>
                    <a:pt x="1726666" y="190"/>
                  </a:lnTo>
                  <a:lnTo>
                    <a:pt x="1726577" y="10210"/>
                  </a:lnTo>
                  <a:lnTo>
                    <a:pt x="1751342" y="10477"/>
                  </a:lnTo>
                  <a:lnTo>
                    <a:pt x="1775993" y="11379"/>
                  </a:lnTo>
                  <a:lnTo>
                    <a:pt x="1800567" y="13055"/>
                  </a:lnTo>
                  <a:lnTo>
                    <a:pt x="1840217" y="17297"/>
                  </a:lnTo>
                  <a:lnTo>
                    <a:pt x="1855381" y="18542"/>
                  </a:lnTo>
                  <a:lnTo>
                    <a:pt x="1870570" y="19431"/>
                  </a:lnTo>
                  <a:lnTo>
                    <a:pt x="1885772" y="20040"/>
                  </a:lnTo>
                  <a:lnTo>
                    <a:pt x="1885772" y="10210"/>
                  </a:lnTo>
                  <a:close/>
                </a:path>
                <a:path w="3064509" h="2159634">
                  <a:moveTo>
                    <a:pt x="2054694" y="173113"/>
                  </a:moveTo>
                  <a:lnTo>
                    <a:pt x="1898307" y="173202"/>
                  </a:lnTo>
                  <a:lnTo>
                    <a:pt x="1898307" y="183032"/>
                  </a:lnTo>
                  <a:lnTo>
                    <a:pt x="1918131" y="183248"/>
                  </a:lnTo>
                  <a:lnTo>
                    <a:pt x="2054694" y="182753"/>
                  </a:lnTo>
                  <a:lnTo>
                    <a:pt x="2054694" y="173113"/>
                  </a:lnTo>
                  <a:close/>
                </a:path>
                <a:path w="3064509" h="2159634">
                  <a:moveTo>
                    <a:pt x="2055075" y="10299"/>
                  </a:moveTo>
                  <a:lnTo>
                    <a:pt x="1937524" y="10591"/>
                  </a:lnTo>
                  <a:lnTo>
                    <a:pt x="1898307" y="10490"/>
                  </a:lnTo>
                  <a:lnTo>
                    <a:pt x="1898307" y="20320"/>
                  </a:lnTo>
                  <a:lnTo>
                    <a:pt x="1918131" y="20523"/>
                  </a:lnTo>
                  <a:lnTo>
                    <a:pt x="2055075" y="19939"/>
                  </a:lnTo>
                  <a:lnTo>
                    <a:pt x="2055075" y="10299"/>
                  </a:lnTo>
                  <a:close/>
                </a:path>
                <a:path w="3064509" h="2159634">
                  <a:moveTo>
                    <a:pt x="2212860" y="2156549"/>
                  </a:moveTo>
                  <a:lnTo>
                    <a:pt x="2212771" y="2143810"/>
                  </a:lnTo>
                  <a:lnTo>
                    <a:pt x="2187537" y="2145131"/>
                  </a:lnTo>
                  <a:lnTo>
                    <a:pt x="2136991" y="2146338"/>
                  </a:lnTo>
                  <a:lnTo>
                    <a:pt x="2094826" y="2146909"/>
                  </a:lnTo>
                  <a:lnTo>
                    <a:pt x="2062365" y="2147087"/>
                  </a:lnTo>
                  <a:lnTo>
                    <a:pt x="2061718" y="2159546"/>
                  </a:lnTo>
                  <a:lnTo>
                    <a:pt x="2123668" y="2159076"/>
                  </a:lnTo>
                  <a:lnTo>
                    <a:pt x="2154618" y="2158568"/>
                  </a:lnTo>
                  <a:lnTo>
                    <a:pt x="2199309" y="2157222"/>
                  </a:lnTo>
                  <a:lnTo>
                    <a:pt x="2212860" y="2156549"/>
                  </a:lnTo>
                  <a:close/>
                </a:path>
                <a:path w="3064509" h="2159634">
                  <a:moveTo>
                    <a:pt x="2214829" y="176110"/>
                  </a:moveTo>
                  <a:lnTo>
                    <a:pt x="2197201" y="175679"/>
                  </a:lnTo>
                  <a:lnTo>
                    <a:pt x="2162213" y="173990"/>
                  </a:lnTo>
                  <a:lnTo>
                    <a:pt x="2144585" y="173304"/>
                  </a:lnTo>
                  <a:lnTo>
                    <a:pt x="2124621" y="172948"/>
                  </a:lnTo>
                  <a:lnTo>
                    <a:pt x="2064702" y="173113"/>
                  </a:lnTo>
                  <a:lnTo>
                    <a:pt x="2064702" y="182664"/>
                  </a:lnTo>
                  <a:lnTo>
                    <a:pt x="2104745" y="182676"/>
                  </a:lnTo>
                  <a:lnTo>
                    <a:pt x="2124697" y="182880"/>
                  </a:lnTo>
                  <a:lnTo>
                    <a:pt x="2144585" y="183311"/>
                  </a:lnTo>
                  <a:lnTo>
                    <a:pt x="2162213" y="183997"/>
                  </a:lnTo>
                  <a:lnTo>
                    <a:pt x="2197201" y="185661"/>
                  </a:lnTo>
                  <a:lnTo>
                    <a:pt x="2214829" y="186131"/>
                  </a:lnTo>
                  <a:lnTo>
                    <a:pt x="2214829" y="176110"/>
                  </a:lnTo>
                  <a:close/>
                </a:path>
                <a:path w="3064509" h="2159634">
                  <a:moveTo>
                    <a:pt x="2214829" y="13385"/>
                  </a:moveTo>
                  <a:lnTo>
                    <a:pt x="2197189" y="12966"/>
                  </a:lnTo>
                  <a:lnTo>
                    <a:pt x="2162175" y="11264"/>
                  </a:lnTo>
                  <a:lnTo>
                    <a:pt x="2144585" y="10579"/>
                  </a:lnTo>
                  <a:lnTo>
                    <a:pt x="2124684" y="10236"/>
                  </a:lnTo>
                  <a:lnTo>
                    <a:pt x="2064981" y="10388"/>
                  </a:lnTo>
                  <a:lnTo>
                    <a:pt x="2064981" y="19939"/>
                  </a:lnTo>
                  <a:lnTo>
                    <a:pt x="2104885" y="19951"/>
                  </a:lnTo>
                  <a:lnTo>
                    <a:pt x="2124773" y="20167"/>
                  </a:lnTo>
                  <a:lnTo>
                    <a:pt x="2144585" y="20599"/>
                  </a:lnTo>
                  <a:lnTo>
                    <a:pt x="2162213" y="21272"/>
                  </a:lnTo>
                  <a:lnTo>
                    <a:pt x="2197201" y="22936"/>
                  </a:lnTo>
                  <a:lnTo>
                    <a:pt x="2214829" y="23406"/>
                  </a:lnTo>
                  <a:lnTo>
                    <a:pt x="2214829" y="13385"/>
                  </a:lnTo>
                  <a:close/>
                </a:path>
                <a:path w="3064509" h="2159634">
                  <a:moveTo>
                    <a:pt x="2378329" y="176479"/>
                  </a:moveTo>
                  <a:lnTo>
                    <a:pt x="2264968" y="176098"/>
                  </a:lnTo>
                  <a:lnTo>
                    <a:pt x="2227173" y="176110"/>
                  </a:lnTo>
                  <a:lnTo>
                    <a:pt x="2227275" y="186131"/>
                  </a:lnTo>
                  <a:lnTo>
                    <a:pt x="2377681" y="186309"/>
                  </a:lnTo>
                  <a:lnTo>
                    <a:pt x="2378329" y="176479"/>
                  </a:lnTo>
                  <a:close/>
                </a:path>
                <a:path w="3064509" h="2159634">
                  <a:moveTo>
                    <a:pt x="2551049" y="2138400"/>
                  </a:moveTo>
                  <a:lnTo>
                    <a:pt x="2550998" y="2137130"/>
                  </a:lnTo>
                  <a:lnTo>
                    <a:pt x="2394331" y="2137130"/>
                  </a:lnTo>
                  <a:lnTo>
                    <a:pt x="2394331" y="2138400"/>
                  </a:lnTo>
                  <a:lnTo>
                    <a:pt x="2389644" y="2138400"/>
                  </a:lnTo>
                  <a:lnTo>
                    <a:pt x="2389644" y="2149830"/>
                  </a:lnTo>
                  <a:lnTo>
                    <a:pt x="2389911" y="2149830"/>
                  </a:lnTo>
                  <a:lnTo>
                    <a:pt x="2389911" y="2151100"/>
                  </a:lnTo>
                  <a:lnTo>
                    <a:pt x="2401176" y="2151100"/>
                  </a:lnTo>
                  <a:lnTo>
                    <a:pt x="2401176" y="2149830"/>
                  </a:lnTo>
                  <a:lnTo>
                    <a:pt x="2551049" y="2149830"/>
                  </a:lnTo>
                  <a:lnTo>
                    <a:pt x="2551049" y="2138400"/>
                  </a:lnTo>
                  <a:close/>
                </a:path>
                <a:path w="3064509" h="2159634">
                  <a:moveTo>
                    <a:pt x="2552966" y="13487"/>
                  </a:moveTo>
                  <a:lnTo>
                    <a:pt x="2473312" y="13944"/>
                  </a:lnTo>
                  <a:lnTo>
                    <a:pt x="2393670" y="13855"/>
                  </a:lnTo>
                  <a:lnTo>
                    <a:pt x="2393391" y="23685"/>
                  </a:lnTo>
                  <a:lnTo>
                    <a:pt x="2514092" y="23787"/>
                  </a:lnTo>
                  <a:lnTo>
                    <a:pt x="2552966" y="23495"/>
                  </a:lnTo>
                  <a:lnTo>
                    <a:pt x="2552966" y="13487"/>
                  </a:lnTo>
                  <a:close/>
                </a:path>
                <a:path w="3064509" h="2159634">
                  <a:moveTo>
                    <a:pt x="2553055" y="176110"/>
                  </a:moveTo>
                  <a:lnTo>
                    <a:pt x="2511882" y="176517"/>
                  </a:lnTo>
                  <a:lnTo>
                    <a:pt x="2470708" y="176682"/>
                  </a:lnTo>
                  <a:lnTo>
                    <a:pt x="2388438" y="176479"/>
                  </a:lnTo>
                  <a:lnTo>
                    <a:pt x="2387777" y="186309"/>
                  </a:lnTo>
                  <a:lnTo>
                    <a:pt x="2514193" y="186423"/>
                  </a:lnTo>
                  <a:lnTo>
                    <a:pt x="2553055" y="186131"/>
                  </a:lnTo>
                  <a:lnTo>
                    <a:pt x="2553055" y="176110"/>
                  </a:lnTo>
                  <a:close/>
                </a:path>
                <a:path w="3064509" h="2159634">
                  <a:moveTo>
                    <a:pt x="2721787" y="170205"/>
                  </a:moveTo>
                  <a:lnTo>
                    <a:pt x="2710281" y="170205"/>
                  </a:lnTo>
                  <a:lnTo>
                    <a:pt x="2691434" y="170675"/>
                  </a:lnTo>
                  <a:lnTo>
                    <a:pt x="2653893" y="172593"/>
                  </a:lnTo>
                  <a:lnTo>
                    <a:pt x="2634996" y="173113"/>
                  </a:lnTo>
                  <a:lnTo>
                    <a:pt x="2617482" y="173558"/>
                  </a:lnTo>
                  <a:lnTo>
                    <a:pt x="2582799" y="175310"/>
                  </a:lnTo>
                  <a:lnTo>
                    <a:pt x="2565400" y="176009"/>
                  </a:lnTo>
                  <a:lnTo>
                    <a:pt x="2565400" y="186029"/>
                  </a:lnTo>
                  <a:lnTo>
                    <a:pt x="2582799" y="185369"/>
                  </a:lnTo>
                  <a:lnTo>
                    <a:pt x="2617482" y="183578"/>
                  </a:lnTo>
                  <a:lnTo>
                    <a:pt x="2653893" y="182626"/>
                  </a:lnTo>
                  <a:lnTo>
                    <a:pt x="2691434" y="180733"/>
                  </a:lnTo>
                  <a:lnTo>
                    <a:pt x="2721787" y="180225"/>
                  </a:lnTo>
                  <a:lnTo>
                    <a:pt x="2721787" y="170205"/>
                  </a:lnTo>
                  <a:close/>
                </a:path>
                <a:path w="3064509" h="2159634">
                  <a:moveTo>
                    <a:pt x="2722168" y="7493"/>
                  </a:moveTo>
                  <a:lnTo>
                    <a:pt x="2710281" y="7493"/>
                  </a:lnTo>
                  <a:lnTo>
                    <a:pt x="2691434" y="8001"/>
                  </a:lnTo>
                  <a:lnTo>
                    <a:pt x="2653893" y="9880"/>
                  </a:lnTo>
                  <a:lnTo>
                    <a:pt x="2634996" y="10388"/>
                  </a:lnTo>
                  <a:lnTo>
                    <a:pt x="2617546" y="10833"/>
                  </a:lnTo>
                  <a:lnTo>
                    <a:pt x="2582888" y="12585"/>
                  </a:lnTo>
                  <a:lnTo>
                    <a:pt x="2565489" y="13296"/>
                  </a:lnTo>
                  <a:lnTo>
                    <a:pt x="2565489" y="23317"/>
                  </a:lnTo>
                  <a:lnTo>
                    <a:pt x="2582888" y="22644"/>
                  </a:lnTo>
                  <a:lnTo>
                    <a:pt x="2617546" y="20866"/>
                  </a:lnTo>
                  <a:lnTo>
                    <a:pt x="2653893" y="19900"/>
                  </a:lnTo>
                  <a:lnTo>
                    <a:pt x="2691434" y="18008"/>
                  </a:lnTo>
                  <a:lnTo>
                    <a:pt x="2722168" y="17513"/>
                  </a:lnTo>
                  <a:lnTo>
                    <a:pt x="2722168" y="7493"/>
                  </a:lnTo>
                  <a:close/>
                </a:path>
                <a:path w="3064509" h="2159634">
                  <a:moveTo>
                    <a:pt x="2897073" y="2147290"/>
                  </a:moveTo>
                  <a:lnTo>
                    <a:pt x="2897035" y="2138400"/>
                  </a:lnTo>
                  <a:lnTo>
                    <a:pt x="2896997" y="2137130"/>
                  </a:lnTo>
                  <a:lnTo>
                    <a:pt x="2896984" y="2135860"/>
                  </a:lnTo>
                  <a:lnTo>
                    <a:pt x="2823324" y="2135860"/>
                  </a:lnTo>
                  <a:lnTo>
                    <a:pt x="2823324" y="2137130"/>
                  </a:lnTo>
                  <a:lnTo>
                    <a:pt x="2783649" y="2137130"/>
                  </a:lnTo>
                  <a:lnTo>
                    <a:pt x="2783649" y="2138400"/>
                  </a:lnTo>
                  <a:lnTo>
                    <a:pt x="2729687" y="2138400"/>
                  </a:lnTo>
                  <a:lnTo>
                    <a:pt x="2729687" y="2147290"/>
                  </a:lnTo>
                  <a:lnTo>
                    <a:pt x="2729534" y="2147290"/>
                  </a:lnTo>
                  <a:lnTo>
                    <a:pt x="2729534" y="2148560"/>
                  </a:lnTo>
                  <a:lnTo>
                    <a:pt x="2729496" y="2149830"/>
                  </a:lnTo>
                  <a:lnTo>
                    <a:pt x="2817177" y="2149830"/>
                  </a:lnTo>
                  <a:lnTo>
                    <a:pt x="2817177" y="2148560"/>
                  </a:lnTo>
                  <a:lnTo>
                    <a:pt x="2849588" y="2148560"/>
                  </a:lnTo>
                  <a:lnTo>
                    <a:pt x="2849588" y="2147290"/>
                  </a:lnTo>
                  <a:lnTo>
                    <a:pt x="2873933" y="2147290"/>
                  </a:lnTo>
                  <a:lnTo>
                    <a:pt x="2873933" y="2148560"/>
                  </a:lnTo>
                  <a:lnTo>
                    <a:pt x="2897073" y="2148560"/>
                  </a:lnTo>
                  <a:lnTo>
                    <a:pt x="2897073" y="2147290"/>
                  </a:lnTo>
                  <a:close/>
                </a:path>
                <a:path w="3064509" h="2159634">
                  <a:moveTo>
                    <a:pt x="2898851" y="173304"/>
                  </a:moveTo>
                  <a:lnTo>
                    <a:pt x="2875115" y="171970"/>
                  </a:lnTo>
                  <a:lnTo>
                    <a:pt x="2867241" y="171335"/>
                  </a:lnTo>
                  <a:lnTo>
                    <a:pt x="2848203" y="170230"/>
                  </a:lnTo>
                  <a:lnTo>
                    <a:pt x="2829026" y="169913"/>
                  </a:lnTo>
                  <a:lnTo>
                    <a:pt x="2790545" y="170116"/>
                  </a:lnTo>
                  <a:lnTo>
                    <a:pt x="2731795" y="170116"/>
                  </a:lnTo>
                  <a:lnTo>
                    <a:pt x="2731795" y="180136"/>
                  </a:lnTo>
                  <a:lnTo>
                    <a:pt x="2811157" y="180111"/>
                  </a:lnTo>
                  <a:lnTo>
                    <a:pt x="2831388" y="180238"/>
                  </a:lnTo>
                  <a:lnTo>
                    <a:pt x="2851518" y="180809"/>
                  </a:lnTo>
                  <a:lnTo>
                    <a:pt x="2885275" y="183019"/>
                  </a:lnTo>
                  <a:lnTo>
                    <a:pt x="2898851" y="183603"/>
                  </a:lnTo>
                  <a:lnTo>
                    <a:pt x="2898851" y="173304"/>
                  </a:lnTo>
                  <a:close/>
                </a:path>
                <a:path w="3064509" h="2159634">
                  <a:moveTo>
                    <a:pt x="2898851" y="10579"/>
                  </a:moveTo>
                  <a:lnTo>
                    <a:pt x="2875115" y="9245"/>
                  </a:lnTo>
                  <a:lnTo>
                    <a:pt x="2867241" y="8610"/>
                  </a:lnTo>
                  <a:lnTo>
                    <a:pt x="2848203" y="7518"/>
                  </a:lnTo>
                  <a:lnTo>
                    <a:pt x="2829026" y="7200"/>
                  </a:lnTo>
                  <a:lnTo>
                    <a:pt x="2790545" y="7391"/>
                  </a:lnTo>
                  <a:lnTo>
                    <a:pt x="2732087" y="7391"/>
                  </a:lnTo>
                  <a:lnTo>
                    <a:pt x="2732087" y="17411"/>
                  </a:lnTo>
                  <a:lnTo>
                    <a:pt x="2811157" y="17399"/>
                  </a:lnTo>
                  <a:lnTo>
                    <a:pt x="2831388" y="17526"/>
                  </a:lnTo>
                  <a:lnTo>
                    <a:pt x="2851518" y="18084"/>
                  </a:lnTo>
                  <a:lnTo>
                    <a:pt x="2885275" y="20307"/>
                  </a:lnTo>
                  <a:lnTo>
                    <a:pt x="2898851" y="20878"/>
                  </a:lnTo>
                  <a:lnTo>
                    <a:pt x="2898851" y="10579"/>
                  </a:lnTo>
                  <a:close/>
                </a:path>
                <a:path w="3064509" h="2159634">
                  <a:moveTo>
                    <a:pt x="3062795" y="172770"/>
                  </a:moveTo>
                  <a:lnTo>
                    <a:pt x="3018421" y="172770"/>
                  </a:lnTo>
                  <a:lnTo>
                    <a:pt x="3018421" y="174040"/>
                  </a:lnTo>
                  <a:lnTo>
                    <a:pt x="2911487" y="174040"/>
                  </a:lnTo>
                  <a:lnTo>
                    <a:pt x="2911487" y="182943"/>
                  </a:lnTo>
                  <a:lnTo>
                    <a:pt x="2911487" y="184213"/>
                  </a:lnTo>
                  <a:lnTo>
                    <a:pt x="3037967" y="184213"/>
                  </a:lnTo>
                  <a:lnTo>
                    <a:pt x="3037967" y="182943"/>
                  </a:lnTo>
                  <a:lnTo>
                    <a:pt x="3062427" y="182943"/>
                  </a:lnTo>
                  <a:lnTo>
                    <a:pt x="3062427" y="174040"/>
                  </a:lnTo>
                  <a:lnTo>
                    <a:pt x="3062795" y="174040"/>
                  </a:lnTo>
                  <a:lnTo>
                    <a:pt x="3062795" y="172770"/>
                  </a:lnTo>
                  <a:close/>
                </a:path>
                <a:path w="3064509" h="2159634">
                  <a:moveTo>
                    <a:pt x="3063938" y="2149830"/>
                  </a:moveTo>
                  <a:lnTo>
                    <a:pt x="3063621" y="2149830"/>
                  </a:lnTo>
                  <a:lnTo>
                    <a:pt x="3063621" y="2138400"/>
                  </a:lnTo>
                  <a:lnTo>
                    <a:pt x="3063290" y="2138400"/>
                  </a:lnTo>
                  <a:lnTo>
                    <a:pt x="3063290" y="2137130"/>
                  </a:lnTo>
                  <a:lnTo>
                    <a:pt x="3056890" y="2137130"/>
                  </a:lnTo>
                  <a:lnTo>
                    <a:pt x="3056890" y="2138400"/>
                  </a:lnTo>
                  <a:lnTo>
                    <a:pt x="2945193" y="2138400"/>
                  </a:lnTo>
                  <a:lnTo>
                    <a:pt x="2945193" y="2137130"/>
                  </a:lnTo>
                  <a:lnTo>
                    <a:pt x="2909430" y="2137130"/>
                  </a:lnTo>
                  <a:lnTo>
                    <a:pt x="2909430" y="2138400"/>
                  </a:lnTo>
                  <a:lnTo>
                    <a:pt x="2909430" y="2149830"/>
                  </a:lnTo>
                  <a:lnTo>
                    <a:pt x="2932620" y="2149830"/>
                  </a:lnTo>
                  <a:lnTo>
                    <a:pt x="2932620" y="2151100"/>
                  </a:lnTo>
                  <a:lnTo>
                    <a:pt x="2976626" y="2151100"/>
                  </a:lnTo>
                  <a:lnTo>
                    <a:pt x="2976626" y="2149830"/>
                  </a:lnTo>
                  <a:lnTo>
                    <a:pt x="3042716" y="2149830"/>
                  </a:lnTo>
                  <a:lnTo>
                    <a:pt x="3042716" y="2151100"/>
                  </a:lnTo>
                  <a:lnTo>
                    <a:pt x="3063938" y="2151100"/>
                  </a:lnTo>
                  <a:lnTo>
                    <a:pt x="3063938" y="2149830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26191" y="6614972"/>
              <a:ext cx="3069590" cy="1015365"/>
            </a:xfrm>
            <a:custGeom>
              <a:avLst/>
              <a:gdLst/>
              <a:ahLst/>
              <a:cxnLst/>
              <a:rect l="l" t="t" r="r" b="b"/>
              <a:pathLst>
                <a:path w="3069590" h="1015365">
                  <a:moveTo>
                    <a:pt x="73520" y="1879"/>
                  </a:moveTo>
                  <a:lnTo>
                    <a:pt x="15811" y="1219"/>
                  </a:lnTo>
                  <a:lnTo>
                    <a:pt x="381" y="850"/>
                  </a:lnTo>
                  <a:lnTo>
                    <a:pt x="0" y="10871"/>
                  </a:lnTo>
                  <a:lnTo>
                    <a:pt x="35890" y="11557"/>
                  </a:lnTo>
                  <a:lnTo>
                    <a:pt x="71843" y="11899"/>
                  </a:lnTo>
                  <a:lnTo>
                    <a:pt x="72872" y="5156"/>
                  </a:lnTo>
                  <a:lnTo>
                    <a:pt x="73520" y="1879"/>
                  </a:lnTo>
                  <a:close/>
                </a:path>
                <a:path w="3069590" h="1015365">
                  <a:moveTo>
                    <a:pt x="232905" y="163969"/>
                  </a:moveTo>
                  <a:lnTo>
                    <a:pt x="80162" y="163969"/>
                  </a:lnTo>
                  <a:lnTo>
                    <a:pt x="80162" y="165239"/>
                  </a:lnTo>
                  <a:lnTo>
                    <a:pt x="80162" y="174129"/>
                  </a:lnTo>
                  <a:lnTo>
                    <a:pt x="232905" y="174129"/>
                  </a:lnTo>
                  <a:lnTo>
                    <a:pt x="232905" y="165239"/>
                  </a:lnTo>
                  <a:lnTo>
                    <a:pt x="232905" y="163969"/>
                  </a:lnTo>
                  <a:close/>
                </a:path>
                <a:path w="3069590" h="1015365">
                  <a:moveTo>
                    <a:pt x="235902" y="2603"/>
                  </a:moveTo>
                  <a:lnTo>
                    <a:pt x="195961" y="2603"/>
                  </a:lnTo>
                  <a:lnTo>
                    <a:pt x="195961" y="1333"/>
                  </a:lnTo>
                  <a:lnTo>
                    <a:pt x="83997" y="1333"/>
                  </a:lnTo>
                  <a:lnTo>
                    <a:pt x="83997" y="2603"/>
                  </a:lnTo>
                  <a:lnTo>
                    <a:pt x="83616" y="2603"/>
                  </a:lnTo>
                  <a:lnTo>
                    <a:pt x="83616" y="8953"/>
                  </a:lnTo>
                  <a:lnTo>
                    <a:pt x="83058" y="8953"/>
                  </a:lnTo>
                  <a:lnTo>
                    <a:pt x="83058" y="11493"/>
                  </a:lnTo>
                  <a:lnTo>
                    <a:pt x="235178" y="11493"/>
                  </a:lnTo>
                  <a:lnTo>
                    <a:pt x="235178" y="8953"/>
                  </a:lnTo>
                  <a:lnTo>
                    <a:pt x="235902" y="8953"/>
                  </a:lnTo>
                  <a:lnTo>
                    <a:pt x="235902" y="2603"/>
                  </a:lnTo>
                  <a:close/>
                </a:path>
                <a:path w="3069590" h="1015365">
                  <a:moveTo>
                    <a:pt x="402209" y="992898"/>
                  </a:moveTo>
                  <a:lnTo>
                    <a:pt x="249745" y="993076"/>
                  </a:lnTo>
                  <a:lnTo>
                    <a:pt x="249275" y="1002906"/>
                  </a:lnTo>
                  <a:lnTo>
                    <a:pt x="402209" y="1002906"/>
                  </a:lnTo>
                  <a:lnTo>
                    <a:pt x="402209" y="992898"/>
                  </a:lnTo>
                  <a:close/>
                </a:path>
                <a:path w="3069590" h="1015365">
                  <a:moveTo>
                    <a:pt x="402361" y="7683"/>
                  </a:moveTo>
                  <a:lnTo>
                    <a:pt x="402259" y="1333"/>
                  </a:lnTo>
                  <a:lnTo>
                    <a:pt x="246748" y="1333"/>
                  </a:lnTo>
                  <a:lnTo>
                    <a:pt x="246748" y="7683"/>
                  </a:lnTo>
                  <a:lnTo>
                    <a:pt x="246151" y="7683"/>
                  </a:lnTo>
                  <a:lnTo>
                    <a:pt x="246151" y="11493"/>
                  </a:lnTo>
                  <a:lnTo>
                    <a:pt x="402361" y="11493"/>
                  </a:lnTo>
                  <a:lnTo>
                    <a:pt x="402361" y="7683"/>
                  </a:lnTo>
                  <a:close/>
                </a:path>
                <a:path w="3069590" h="1015365">
                  <a:moveTo>
                    <a:pt x="558787" y="1000379"/>
                  </a:moveTo>
                  <a:lnTo>
                    <a:pt x="556348" y="1000010"/>
                  </a:lnTo>
                  <a:lnTo>
                    <a:pt x="553821" y="999820"/>
                  </a:lnTo>
                  <a:lnTo>
                    <a:pt x="551395" y="999350"/>
                  </a:lnTo>
                  <a:lnTo>
                    <a:pt x="536028" y="997178"/>
                  </a:lnTo>
                  <a:lnTo>
                    <a:pt x="520890" y="996162"/>
                  </a:lnTo>
                  <a:lnTo>
                    <a:pt x="489470" y="995146"/>
                  </a:lnTo>
                  <a:lnTo>
                    <a:pt x="452145" y="993635"/>
                  </a:lnTo>
                  <a:lnTo>
                    <a:pt x="433590" y="993127"/>
                  </a:lnTo>
                  <a:lnTo>
                    <a:pt x="414743" y="992898"/>
                  </a:lnTo>
                  <a:lnTo>
                    <a:pt x="414743" y="1002906"/>
                  </a:lnTo>
                  <a:lnTo>
                    <a:pt x="448043" y="1003007"/>
                  </a:lnTo>
                  <a:lnTo>
                    <a:pt x="458749" y="1003401"/>
                  </a:lnTo>
                  <a:lnTo>
                    <a:pt x="490601" y="1005255"/>
                  </a:lnTo>
                  <a:lnTo>
                    <a:pt x="518071" y="1005560"/>
                  </a:lnTo>
                  <a:lnTo>
                    <a:pt x="526986" y="1006094"/>
                  </a:lnTo>
                  <a:lnTo>
                    <a:pt x="533882" y="1007008"/>
                  </a:lnTo>
                  <a:lnTo>
                    <a:pt x="555421" y="1010958"/>
                  </a:lnTo>
                  <a:lnTo>
                    <a:pt x="557098" y="1010958"/>
                  </a:lnTo>
                  <a:lnTo>
                    <a:pt x="558685" y="1011250"/>
                  </a:lnTo>
                  <a:lnTo>
                    <a:pt x="558787" y="1000379"/>
                  </a:lnTo>
                  <a:close/>
                </a:path>
                <a:path w="3069590" h="1015365">
                  <a:moveTo>
                    <a:pt x="572808" y="18630"/>
                  </a:moveTo>
                  <a:lnTo>
                    <a:pt x="572630" y="7683"/>
                  </a:lnTo>
                  <a:lnTo>
                    <a:pt x="557911" y="5676"/>
                  </a:lnTo>
                  <a:lnTo>
                    <a:pt x="543356" y="4737"/>
                  </a:lnTo>
                  <a:lnTo>
                    <a:pt x="513041" y="3746"/>
                  </a:lnTo>
                  <a:lnTo>
                    <a:pt x="474040" y="2082"/>
                  </a:lnTo>
                  <a:lnTo>
                    <a:pt x="454596" y="1587"/>
                  </a:lnTo>
                  <a:lnTo>
                    <a:pt x="434759" y="1409"/>
                  </a:lnTo>
                  <a:lnTo>
                    <a:pt x="414743" y="1409"/>
                  </a:lnTo>
                  <a:lnTo>
                    <a:pt x="414921" y="11430"/>
                  </a:lnTo>
                  <a:lnTo>
                    <a:pt x="463029" y="11391"/>
                  </a:lnTo>
                  <a:lnTo>
                    <a:pt x="472452" y="11518"/>
                  </a:lnTo>
                  <a:lnTo>
                    <a:pt x="482942" y="11912"/>
                  </a:lnTo>
                  <a:lnTo>
                    <a:pt x="514070" y="13766"/>
                  </a:lnTo>
                  <a:lnTo>
                    <a:pt x="540918" y="14071"/>
                  </a:lnTo>
                  <a:lnTo>
                    <a:pt x="549617" y="14617"/>
                  </a:lnTo>
                  <a:lnTo>
                    <a:pt x="557758" y="15455"/>
                  </a:lnTo>
                  <a:lnTo>
                    <a:pt x="565150" y="17233"/>
                  </a:lnTo>
                  <a:lnTo>
                    <a:pt x="572808" y="18630"/>
                  </a:lnTo>
                  <a:close/>
                </a:path>
                <a:path w="3069590" h="1015365">
                  <a:moveTo>
                    <a:pt x="740803" y="20421"/>
                  </a:moveTo>
                  <a:lnTo>
                    <a:pt x="740613" y="10210"/>
                  </a:lnTo>
                  <a:lnTo>
                    <a:pt x="689864" y="10160"/>
                  </a:lnTo>
                  <a:lnTo>
                    <a:pt x="664552" y="10426"/>
                  </a:lnTo>
                  <a:lnTo>
                    <a:pt x="639318" y="10960"/>
                  </a:lnTo>
                  <a:lnTo>
                    <a:pt x="624586" y="11264"/>
                  </a:lnTo>
                  <a:lnTo>
                    <a:pt x="610387" y="11188"/>
                  </a:lnTo>
                  <a:lnTo>
                    <a:pt x="596519" y="10528"/>
                  </a:lnTo>
                  <a:lnTo>
                    <a:pt x="582726" y="9093"/>
                  </a:lnTo>
                  <a:lnTo>
                    <a:pt x="582917" y="19951"/>
                  </a:lnTo>
                  <a:lnTo>
                    <a:pt x="596760" y="21056"/>
                  </a:lnTo>
                  <a:lnTo>
                    <a:pt x="610946" y="21450"/>
                  </a:lnTo>
                  <a:lnTo>
                    <a:pt x="625208" y="21348"/>
                  </a:lnTo>
                  <a:lnTo>
                    <a:pt x="658749" y="20574"/>
                  </a:lnTo>
                  <a:lnTo>
                    <a:pt x="740803" y="20421"/>
                  </a:lnTo>
                  <a:close/>
                </a:path>
                <a:path w="3069590" h="1015365">
                  <a:moveTo>
                    <a:pt x="742950" y="172935"/>
                  </a:moveTo>
                  <a:lnTo>
                    <a:pt x="690994" y="172885"/>
                  </a:lnTo>
                  <a:lnTo>
                    <a:pt x="665111" y="173139"/>
                  </a:lnTo>
                  <a:lnTo>
                    <a:pt x="639318" y="173685"/>
                  </a:lnTo>
                  <a:lnTo>
                    <a:pt x="624789" y="173977"/>
                  </a:lnTo>
                  <a:lnTo>
                    <a:pt x="610806" y="173913"/>
                  </a:lnTo>
                  <a:lnTo>
                    <a:pt x="597154" y="173278"/>
                  </a:lnTo>
                  <a:lnTo>
                    <a:pt x="583565" y="171894"/>
                  </a:lnTo>
                  <a:lnTo>
                    <a:pt x="583387" y="182664"/>
                  </a:lnTo>
                  <a:lnTo>
                    <a:pt x="597166" y="183718"/>
                  </a:lnTo>
                  <a:lnTo>
                    <a:pt x="611251" y="184099"/>
                  </a:lnTo>
                  <a:lnTo>
                    <a:pt x="625424" y="184010"/>
                  </a:lnTo>
                  <a:lnTo>
                    <a:pt x="658850" y="183299"/>
                  </a:lnTo>
                  <a:lnTo>
                    <a:pt x="742950" y="183134"/>
                  </a:lnTo>
                  <a:lnTo>
                    <a:pt x="742950" y="172935"/>
                  </a:lnTo>
                  <a:close/>
                </a:path>
                <a:path w="3069590" h="1015365">
                  <a:moveTo>
                    <a:pt x="899160" y="1011897"/>
                  </a:moveTo>
                  <a:lnTo>
                    <a:pt x="898880" y="1001877"/>
                  </a:lnTo>
                  <a:lnTo>
                    <a:pt x="782713" y="1001877"/>
                  </a:lnTo>
                  <a:lnTo>
                    <a:pt x="752868" y="1001788"/>
                  </a:lnTo>
                  <a:lnTo>
                    <a:pt x="752868" y="1011897"/>
                  </a:lnTo>
                  <a:lnTo>
                    <a:pt x="899160" y="1011897"/>
                  </a:lnTo>
                  <a:close/>
                </a:path>
                <a:path w="3069590" h="1015365">
                  <a:moveTo>
                    <a:pt x="911783" y="20421"/>
                  </a:moveTo>
                  <a:lnTo>
                    <a:pt x="911694" y="10401"/>
                  </a:lnTo>
                  <a:lnTo>
                    <a:pt x="799922" y="10401"/>
                  </a:lnTo>
                  <a:lnTo>
                    <a:pt x="753059" y="10210"/>
                  </a:lnTo>
                  <a:lnTo>
                    <a:pt x="753249" y="20421"/>
                  </a:lnTo>
                  <a:lnTo>
                    <a:pt x="911783" y="20421"/>
                  </a:lnTo>
                  <a:close/>
                </a:path>
                <a:path w="3069590" h="1015365">
                  <a:moveTo>
                    <a:pt x="1074724" y="17894"/>
                  </a:moveTo>
                  <a:lnTo>
                    <a:pt x="1074635" y="7404"/>
                  </a:lnTo>
                  <a:lnTo>
                    <a:pt x="1021003" y="9347"/>
                  </a:lnTo>
                  <a:lnTo>
                    <a:pt x="994041" y="9982"/>
                  </a:lnTo>
                  <a:lnTo>
                    <a:pt x="921791" y="10401"/>
                  </a:lnTo>
                  <a:lnTo>
                    <a:pt x="921791" y="20510"/>
                  </a:lnTo>
                  <a:lnTo>
                    <a:pt x="985532" y="20281"/>
                  </a:lnTo>
                  <a:lnTo>
                    <a:pt x="1017384" y="19799"/>
                  </a:lnTo>
                  <a:lnTo>
                    <a:pt x="1074724" y="17894"/>
                  </a:lnTo>
                  <a:close/>
                </a:path>
                <a:path w="3069590" h="1015365">
                  <a:moveTo>
                    <a:pt x="1226070" y="164782"/>
                  </a:moveTo>
                  <a:lnTo>
                    <a:pt x="1178928" y="165760"/>
                  </a:lnTo>
                  <a:lnTo>
                    <a:pt x="1155357" y="166509"/>
                  </a:lnTo>
                  <a:lnTo>
                    <a:pt x="1084922" y="169659"/>
                  </a:lnTo>
                  <a:lnTo>
                    <a:pt x="1084922" y="180136"/>
                  </a:lnTo>
                  <a:lnTo>
                    <a:pt x="1149743" y="176961"/>
                  </a:lnTo>
                  <a:lnTo>
                    <a:pt x="1182230" y="175628"/>
                  </a:lnTo>
                  <a:lnTo>
                    <a:pt x="1218577" y="174612"/>
                  </a:lnTo>
                  <a:lnTo>
                    <a:pt x="1226070" y="174523"/>
                  </a:lnTo>
                  <a:lnTo>
                    <a:pt x="1226070" y="164782"/>
                  </a:lnTo>
                  <a:close/>
                </a:path>
                <a:path w="3069590" h="1015365">
                  <a:moveTo>
                    <a:pt x="1229715" y="1968"/>
                  </a:moveTo>
                  <a:lnTo>
                    <a:pt x="1180795" y="2959"/>
                  </a:lnTo>
                  <a:lnTo>
                    <a:pt x="1156347" y="3733"/>
                  </a:lnTo>
                  <a:lnTo>
                    <a:pt x="1084541" y="6934"/>
                  </a:lnTo>
                  <a:lnTo>
                    <a:pt x="1084732" y="17322"/>
                  </a:lnTo>
                  <a:lnTo>
                    <a:pt x="1149654" y="14160"/>
                  </a:lnTo>
                  <a:lnTo>
                    <a:pt x="1182217" y="12814"/>
                  </a:lnTo>
                  <a:lnTo>
                    <a:pt x="1223721" y="11709"/>
                  </a:lnTo>
                  <a:lnTo>
                    <a:pt x="1228128" y="11709"/>
                  </a:lnTo>
                  <a:lnTo>
                    <a:pt x="1229715" y="1968"/>
                  </a:lnTo>
                  <a:close/>
                </a:path>
                <a:path w="3069590" h="1015365">
                  <a:moveTo>
                    <a:pt x="1388910" y="163969"/>
                  </a:moveTo>
                  <a:lnTo>
                    <a:pt x="1236256" y="163969"/>
                  </a:lnTo>
                  <a:lnTo>
                    <a:pt x="1236256" y="172859"/>
                  </a:lnTo>
                  <a:lnTo>
                    <a:pt x="1236256" y="174129"/>
                  </a:lnTo>
                  <a:lnTo>
                    <a:pt x="1300467" y="174129"/>
                  </a:lnTo>
                  <a:lnTo>
                    <a:pt x="1300467" y="172859"/>
                  </a:lnTo>
                  <a:lnTo>
                    <a:pt x="1328953" y="172859"/>
                  </a:lnTo>
                  <a:lnTo>
                    <a:pt x="1328953" y="174129"/>
                  </a:lnTo>
                  <a:lnTo>
                    <a:pt x="1388910" y="174129"/>
                  </a:lnTo>
                  <a:lnTo>
                    <a:pt x="1388910" y="172859"/>
                  </a:lnTo>
                  <a:lnTo>
                    <a:pt x="1388910" y="163969"/>
                  </a:lnTo>
                  <a:close/>
                </a:path>
                <a:path w="3069590" h="1015365">
                  <a:moveTo>
                    <a:pt x="1392174" y="1333"/>
                  </a:moveTo>
                  <a:lnTo>
                    <a:pt x="1239824" y="1333"/>
                  </a:lnTo>
                  <a:lnTo>
                    <a:pt x="1239824" y="7683"/>
                  </a:lnTo>
                  <a:lnTo>
                    <a:pt x="1239316" y="7683"/>
                  </a:lnTo>
                  <a:lnTo>
                    <a:pt x="1239316" y="10223"/>
                  </a:lnTo>
                  <a:lnTo>
                    <a:pt x="1238973" y="10223"/>
                  </a:lnTo>
                  <a:lnTo>
                    <a:pt x="1238973" y="11493"/>
                  </a:lnTo>
                  <a:lnTo>
                    <a:pt x="1286598" y="11493"/>
                  </a:lnTo>
                  <a:lnTo>
                    <a:pt x="1286598" y="10223"/>
                  </a:lnTo>
                  <a:lnTo>
                    <a:pt x="1349794" y="10223"/>
                  </a:lnTo>
                  <a:lnTo>
                    <a:pt x="1349794" y="11493"/>
                  </a:lnTo>
                  <a:lnTo>
                    <a:pt x="1391107" y="11493"/>
                  </a:lnTo>
                  <a:lnTo>
                    <a:pt x="1391107" y="10223"/>
                  </a:lnTo>
                  <a:lnTo>
                    <a:pt x="1391437" y="10223"/>
                  </a:lnTo>
                  <a:lnTo>
                    <a:pt x="1391437" y="7683"/>
                  </a:lnTo>
                  <a:lnTo>
                    <a:pt x="1392174" y="7683"/>
                  </a:lnTo>
                  <a:lnTo>
                    <a:pt x="1392174" y="1333"/>
                  </a:lnTo>
                  <a:close/>
                </a:path>
                <a:path w="3069590" h="1015365">
                  <a:moveTo>
                    <a:pt x="1558302" y="996213"/>
                  </a:moveTo>
                  <a:lnTo>
                    <a:pt x="1430121" y="996213"/>
                  </a:lnTo>
                  <a:lnTo>
                    <a:pt x="1430121" y="994943"/>
                  </a:lnTo>
                  <a:lnTo>
                    <a:pt x="1407617" y="994943"/>
                  </a:lnTo>
                  <a:lnTo>
                    <a:pt x="1407617" y="993673"/>
                  </a:lnTo>
                  <a:lnTo>
                    <a:pt x="1405839" y="993673"/>
                  </a:lnTo>
                  <a:lnTo>
                    <a:pt x="1405839" y="994943"/>
                  </a:lnTo>
                  <a:lnTo>
                    <a:pt x="1405775" y="996213"/>
                  </a:lnTo>
                  <a:lnTo>
                    <a:pt x="1405572" y="996213"/>
                  </a:lnTo>
                  <a:lnTo>
                    <a:pt x="1405572" y="1003833"/>
                  </a:lnTo>
                  <a:lnTo>
                    <a:pt x="1409725" y="1003833"/>
                  </a:lnTo>
                  <a:lnTo>
                    <a:pt x="1409725" y="1005103"/>
                  </a:lnTo>
                  <a:lnTo>
                    <a:pt x="1558302" y="1005103"/>
                  </a:lnTo>
                  <a:lnTo>
                    <a:pt x="1558302" y="1003833"/>
                  </a:lnTo>
                  <a:lnTo>
                    <a:pt x="1558302" y="996213"/>
                  </a:lnTo>
                  <a:close/>
                </a:path>
                <a:path w="3069590" h="1015365">
                  <a:moveTo>
                    <a:pt x="1558556" y="12763"/>
                  </a:moveTo>
                  <a:lnTo>
                    <a:pt x="1558518" y="8953"/>
                  </a:lnTo>
                  <a:lnTo>
                    <a:pt x="1558442" y="5143"/>
                  </a:lnTo>
                  <a:lnTo>
                    <a:pt x="1549514" y="5143"/>
                  </a:lnTo>
                  <a:lnTo>
                    <a:pt x="1549514" y="3873"/>
                  </a:lnTo>
                  <a:lnTo>
                    <a:pt x="1513357" y="3873"/>
                  </a:lnTo>
                  <a:lnTo>
                    <a:pt x="1513357" y="5143"/>
                  </a:lnTo>
                  <a:lnTo>
                    <a:pt x="1441424" y="5143"/>
                  </a:lnTo>
                  <a:lnTo>
                    <a:pt x="1441424" y="3873"/>
                  </a:lnTo>
                  <a:lnTo>
                    <a:pt x="1418844" y="3873"/>
                  </a:lnTo>
                  <a:lnTo>
                    <a:pt x="1418844" y="2603"/>
                  </a:lnTo>
                  <a:lnTo>
                    <a:pt x="1402943" y="2603"/>
                  </a:lnTo>
                  <a:lnTo>
                    <a:pt x="1402943" y="3873"/>
                  </a:lnTo>
                  <a:lnTo>
                    <a:pt x="1402816" y="3873"/>
                  </a:lnTo>
                  <a:lnTo>
                    <a:pt x="1402816" y="5143"/>
                  </a:lnTo>
                  <a:lnTo>
                    <a:pt x="1402562" y="5143"/>
                  </a:lnTo>
                  <a:lnTo>
                    <a:pt x="1402562" y="8953"/>
                  </a:lnTo>
                  <a:lnTo>
                    <a:pt x="1402054" y="8953"/>
                  </a:lnTo>
                  <a:lnTo>
                    <a:pt x="1402054" y="12763"/>
                  </a:lnTo>
                  <a:lnTo>
                    <a:pt x="1422501" y="12763"/>
                  </a:lnTo>
                  <a:lnTo>
                    <a:pt x="1422501" y="14033"/>
                  </a:lnTo>
                  <a:lnTo>
                    <a:pt x="1449895" y="14033"/>
                  </a:lnTo>
                  <a:lnTo>
                    <a:pt x="1449895" y="15303"/>
                  </a:lnTo>
                  <a:lnTo>
                    <a:pt x="1496415" y="15303"/>
                  </a:lnTo>
                  <a:lnTo>
                    <a:pt x="1496415" y="14033"/>
                  </a:lnTo>
                  <a:lnTo>
                    <a:pt x="1558556" y="14033"/>
                  </a:lnTo>
                  <a:lnTo>
                    <a:pt x="1558556" y="12763"/>
                  </a:lnTo>
                  <a:close/>
                </a:path>
                <a:path w="3069590" h="1015365">
                  <a:moveTo>
                    <a:pt x="1560550" y="167779"/>
                  </a:moveTo>
                  <a:lnTo>
                    <a:pt x="1541907" y="167779"/>
                  </a:lnTo>
                  <a:lnTo>
                    <a:pt x="1541907" y="166509"/>
                  </a:lnTo>
                  <a:lnTo>
                    <a:pt x="1520190" y="166509"/>
                  </a:lnTo>
                  <a:lnTo>
                    <a:pt x="1520190" y="167779"/>
                  </a:lnTo>
                  <a:lnTo>
                    <a:pt x="1439811" y="167779"/>
                  </a:lnTo>
                  <a:lnTo>
                    <a:pt x="1439811" y="166509"/>
                  </a:lnTo>
                  <a:lnTo>
                    <a:pt x="1417078" y="166509"/>
                  </a:lnTo>
                  <a:lnTo>
                    <a:pt x="1417078" y="165239"/>
                  </a:lnTo>
                  <a:lnTo>
                    <a:pt x="1399298" y="165239"/>
                  </a:lnTo>
                  <a:lnTo>
                    <a:pt x="1399298" y="166509"/>
                  </a:lnTo>
                  <a:lnTo>
                    <a:pt x="1399298" y="167779"/>
                  </a:lnTo>
                  <a:lnTo>
                    <a:pt x="1399298" y="175399"/>
                  </a:lnTo>
                  <a:lnTo>
                    <a:pt x="1420025" y="175399"/>
                  </a:lnTo>
                  <a:lnTo>
                    <a:pt x="1420025" y="176669"/>
                  </a:lnTo>
                  <a:lnTo>
                    <a:pt x="1444929" y="176669"/>
                  </a:lnTo>
                  <a:lnTo>
                    <a:pt x="1444929" y="177939"/>
                  </a:lnTo>
                  <a:lnTo>
                    <a:pt x="1513471" y="177939"/>
                  </a:lnTo>
                  <a:lnTo>
                    <a:pt x="1513471" y="176669"/>
                  </a:lnTo>
                  <a:lnTo>
                    <a:pt x="1547799" y="176669"/>
                  </a:lnTo>
                  <a:lnTo>
                    <a:pt x="1547799" y="177939"/>
                  </a:lnTo>
                  <a:lnTo>
                    <a:pt x="1560550" y="177939"/>
                  </a:lnTo>
                  <a:lnTo>
                    <a:pt x="1560550" y="176669"/>
                  </a:lnTo>
                  <a:lnTo>
                    <a:pt x="1560550" y="175399"/>
                  </a:lnTo>
                  <a:lnTo>
                    <a:pt x="1560550" y="167779"/>
                  </a:lnTo>
                  <a:close/>
                </a:path>
                <a:path w="3069590" h="1015365">
                  <a:moveTo>
                    <a:pt x="1728812" y="10299"/>
                  </a:moveTo>
                  <a:lnTo>
                    <a:pt x="1728635" y="292"/>
                  </a:lnTo>
                  <a:lnTo>
                    <a:pt x="1699171" y="1054"/>
                  </a:lnTo>
                  <a:lnTo>
                    <a:pt x="1611058" y="4495"/>
                  </a:lnTo>
                  <a:lnTo>
                    <a:pt x="1580959" y="4902"/>
                  </a:lnTo>
                  <a:lnTo>
                    <a:pt x="1570926" y="4876"/>
                  </a:lnTo>
                  <a:lnTo>
                    <a:pt x="1571117" y="14897"/>
                  </a:lnTo>
                  <a:lnTo>
                    <a:pt x="1591043" y="14909"/>
                  </a:lnTo>
                  <a:lnTo>
                    <a:pt x="1610969" y="14516"/>
                  </a:lnTo>
                  <a:lnTo>
                    <a:pt x="1695792" y="10947"/>
                  </a:lnTo>
                  <a:lnTo>
                    <a:pt x="1728812" y="10299"/>
                  </a:lnTo>
                  <a:close/>
                </a:path>
                <a:path w="3069590" h="1015365">
                  <a:moveTo>
                    <a:pt x="1896897" y="19951"/>
                  </a:moveTo>
                  <a:lnTo>
                    <a:pt x="1896719" y="10121"/>
                  </a:lnTo>
                  <a:lnTo>
                    <a:pt x="1880019" y="9207"/>
                  </a:lnTo>
                  <a:lnTo>
                    <a:pt x="1863699" y="7835"/>
                  </a:lnTo>
                  <a:lnTo>
                    <a:pt x="1813623" y="2514"/>
                  </a:lnTo>
                  <a:lnTo>
                    <a:pt x="1760524" y="101"/>
                  </a:lnTo>
                  <a:lnTo>
                    <a:pt x="1753235" y="0"/>
                  </a:lnTo>
                  <a:lnTo>
                    <a:pt x="1745932" y="190"/>
                  </a:lnTo>
                  <a:lnTo>
                    <a:pt x="1738642" y="190"/>
                  </a:lnTo>
                  <a:lnTo>
                    <a:pt x="1738833" y="10210"/>
                  </a:lnTo>
                  <a:lnTo>
                    <a:pt x="1763788" y="10439"/>
                  </a:lnTo>
                  <a:lnTo>
                    <a:pt x="1788629" y="11341"/>
                  </a:lnTo>
                  <a:lnTo>
                    <a:pt x="1813407" y="13042"/>
                  </a:lnTo>
                  <a:lnTo>
                    <a:pt x="1852790" y="17246"/>
                  </a:lnTo>
                  <a:lnTo>
                    <a:pt x="1867458" y="18465"/>
                  </a:lnTo>
                  <a:lnTo>
                    <a:pt x="1882178" y="19342"/>
                  </a:lnTo>
                  <a:lnTo>
                    <a:pt x="1896897" y="19951"/>
                  </a:lnTo>
                  <a:close/>
                </a:path>
                <a:path w="3069590" h="1015365">
                  <a:moveTo>
                    <a:pt x="2068068" y="20040"/>
                  </a:moveTo>
                  <a:lnTo>
                    <a:pt x="2067979" y="10401"/>
                  </a:lnTo>
                  <a:lnTo>
                    <a:pt x="1949526" y="10591"/>
                  </a:lnTo>
                  <a:lnTo>
                    <a:pt x="1910092" y="10490"/>
                  </a:lnTo>
                  <a:lnTo>
                    <a:pt x="1909254" y="10490"/>
                  </a:lnTo>
                  <a:lnTo>
                    <a:pt x="1909432" y="20231"/>
                  </a:lnTo>
                  <a:lnTo>
                    <a:pt x="1929752" y="20497"/>
                  </a:lnTo>
                  <a:lnTo>
                    <a:pt x="2068068" y="20040"/>
                  </a:lnTo>
                  <a:close/>
                </a:path>
                <a:path w="3069590" h="1015365">
                  <a:moveTo>
                    <a:pt x="2225395" y="1004404"/>
                  </a:moveTo>
                  <a:lnTo>
                    <a:pt x="2184349" y="1002461"/>
                  </a:lnTo>
                  <a:lnTo>
                    <a:pt x="2170582" y="1001979"/>
                  </a:lnTo>
                  <a:lnTo>
                    <a:pt x="2149754" y="1001687"/>
                  </a:lnTo>
                  <a:lnTo>
                    <a:pt x="2087054" y="1001877"/>
                  </a:lnTo>
                  <a:lnTo>
                    <a:pt x="2064981" y="1001877"/>
                  </a:lnTo>
                  <a:lnTo>
                    <a:pt x="2065172" y="1011529"/>
                  </a:lnTo>
                  <a:lnTo>
                    <a:pt x="2118055" y="1011339"/>
                  </a:lnTo>
                  <a:lnTo>
                    <a:pt x="2144395" y="1011529"/>
                  </a:lnTo>
                  <a:lnTo>
                    <a:pt x="2170582" y="1011999"/>
                  </a:lnTo>
                  <a:lnTo>
                    <a:pt x="2225395" y="1014425"/>
                  </a:lnTo>
                  <a:lnTo>
                    <a:pt x="2225395" y="1004404"/>
                  </a:lnTo>
                  <a:close/>
                </a:path>
                <a:path w="3069590" h="1015365">
                  <a:moveTo>
                    <a:pt x="2225865" y="23317"/>
                  </a:moveTo>
                  <a:lnTo>
                    <a:pt x="2225675" y="13296"/>
                  </a:lnTo>
                  <a:lnTo>
                    <a:pt x="2208593" y="12839"/>
                  </a:lnTo>
                  <a:lnTo>
                    <a:pt x="2174671" y="11201"/>
                  </a:lnTo>
                  <a:lnTo>
                    <a:pt x="2157590" y="10591"/>
                  </a:lnTo>
                  <a:lnTo>
                    <a:pt x="2137727" y="10236"/>
                  </a:lnTo>
                  <a:lnTo>
                    <a:pt x="2077897" y="10401"/>
                  </a:lnTo>
                  <a:lnTo>
                    <a:pt x="2077897" y="19951"/>
                  </a:lnTo>
                  <a:lnTo>
                    <a:pt x="2117839" y="19964"/>
                  </a:lnTo>
                  <a:lnTo>
                    <a:pt x="2137753" y="20167"/>
                  </a:lnTo>
                  <a:lnTo>
                    <a:pt x="2157590" y="20599"/>
                  </a:lnTo>
                  <a:lnTo>
                    <a:pt x="2174735" y="21221"/>
                  </a:lnTo>
                  <a:lnTo>
                    <a:pt x="2208771" y="22860"/>
                  </a:lnTo>
                  <a:lnTo>
                    <a:pt x="2225865" y="23317"/>
                  </a:lnTo>
                  <a:close/>
                </a:path>
                <a:path w="3069590" h="1015365">
                  <a:moveTo>
                    <a:pt x="2381974" y="1005065"/>
                  </a:moveTo>
                  <a:lnTo>
                    <a:pt x="2247938" y="1004785"/>
                  </a:lnTo>
                  <a:lnTo>
                    <a:pt x="2238019" y="1004697"/>
                  </a:lnTo>
                  <a:lnTo>
                    <a:pt x="2238019" y="1014704"/>
                  </a:lnTo>
                  <a:lnTo>
                    <a:pt x="2247849" y="1014895"/>
                  </a:lnTo>
                  <a:lnTo>
                    <a:pt x="2381885" y="1014984"/>
                  </a:lnTo>
                  <a:lnTo>
                    <a:pt x="2381974" y="1005065"/>
                  </a:lnTo>
                  <a:close/>
                </a:path>
                <a:path w="3069590" h="1015365">
                  <a:moveTo>
                    <a:pt x="2396198" y="22936"/>
                  </a:moveTo>
                  <a:lnTo>
                    <a:pt x="2396096" y="14033"/>
                  </a:lnTo>
                  <a:lnTo>
                    <a:pt x="2292629" y="14033"/>
                  </a:lnTo>
                  <a:lnTo>
                    <a:pt x="2292629" y="12763"/>
                  </a:lnTo>
                  <a:lnTo>
                    <a:pt x="2238210" y="12763"/>
                  </a:lnTo>
                  <a:lnTo>
                    <a:pt x="2238210" y="14033"/>
                  </a:lnTo>
                  <a:lnTo>
                    <a:pt x="2238311" y="22936"/>
                  </a:lnTo>
                  <a:lnTo>
                    <a:pt x="2367750" y="22936"/>
                  </a:lnTo>
                  <a:lnTo>
                    <a:pt x="2367750" y="24206"/>
                  </a:lnTo>
                  <a:lnTo>
                    <a:pt x="2396198" y="24206"/>
                  </a:lnTo>
                  <a:lnTo>
                    <a:pt x="2396198" y="22936"/>
                  </a:lnTo>
                  <a:close/>
                </a:path>
                <a:path w="3069590" h="1015365">
                  <a:moveTo>
                    <a:pt x="2396528" y="176669"/>
                  </a:moveTo>
                  <a:lnTo>
                    <a:pt x="2240369" y="176669"/>
                  </a:lnTo>
                  <a:lnTo>
                    <a:pt x="2240369" y="185572"/>
                  </a:lnTo>
                  <a:lnTo>
                    <a:pt x="2299944" y="185572"/>
                  </a:lnTo>
                  <a:lnTo>
                    <a:pt x="2299944" y="186842"/>
                  </a:lnTo>
                  <a:lnTo>
                    <a:pt x="2396388" y="186842"/>
                  </a:lnTo>
                  <a:lnTo>
                    <a:pt x="2396388" y="185572"/>
                  </a:lnTo>
                  <a:lnTo>
                    <a:pt x="2396528" y="185572"/>
                  </a:lnTo>
                  <a:lnTo>
                    <a:pt x="2396528" y="176669"/>
                  </a:lnTo>
                  <a:close/>
                </a:path>
                <a:path w="3069590" h="1015365">
                  <a:moveTo>
                    <a:pt x="2563990" y="14033"/>
                  </a:moveTo>
                  <a:lnTo>
                    <a:pt x="2406192" y="14033"/>
                  </a:lnTo>
                  <a:lnTo>
                    <a:pt x="2406192" y="22936"/>
                  </a:lnTo>
                  <a:lnTo>
                    <a:pt x="2406294" y="24206"/>
                  </a:lnTo>
                  <a:lnTo>
                    <a:pt x="2556345" y="24206"/>
                  </a:lnTo>
                  <a:lnTo>
                    <a:pt x="2556345" y="22936"/>
                  </a:lnTo>
                  <a:lnTo>
                    <a:pt x="2563990" y="22936"/>
                  </a:lnTo>
                  <a:lnTo>
                    <a:pt x="2563990" y="14033"/>
                  </a:lnTo>
                  <a:close/>
                </a:path>
                <a:path w="3069590" h="1015365">
                  <a:moveTo>
                    <a:pt x="2735072" y="17513"/>
                  </a:moveTo>
                  <a:lnTo>
                    <a:pt x="2734983" y="7493"/>
                  </a:lnTo>
                  <a:lnTo>
                    <a:pt x="2723375" y="7493"/>
                  </a:lnTo>
                  <a:lnTo>
                    <a:pt x="2704528" y="8001"/>
                  </a:lnTo>
                  <a:lnTo>
                    <a:pt x="2666987" y="9893"/>
                  </a:lnTo>
                  <a:lnTo>
                    <a:pt x="2648089" y="10401"/>
                  </a:lnTo>
                  <a:lnTo>
                    <a:pt x="2630093" y="10871"/>
                  </a:lnTo>
                  <a:lnTo>
                    <a:pt x="2594381" y="12674"/>
                  </a:lnTo>
                  <a:lnTo>
                    <a:pt x="2576436" y="13296"/>
                  </a:lnTo>
                  <a:lnTo>
                    <a:pt x="2576626" y="23317"/>
                  </a:lnTo>
                  <a:lnTo>
                    <a:pt x="2594508" y="22656"/>
                  </a:lnTo>
                  <a:lnTo>
                    <a:pt x="2630144" y="20866"/>
                  </a:lnTo>
                  <a:lnTo>
                    <a:pt x="2666987" y="19913"/>
                  </a:lnTo>
                  <a:lnTo>
                    <a:pt x="2704528" y="18021"/>
                  </a:lnTo>
                  <a:lnTo>
                    <a:pt x="2735072" y="17513"/>
                  </a:lnTo>
                  <a:close/>
                </a:path>
                <a:path w="3069590" h="1015365">
                  <a:moveTo>
                    <a:pt x="2909608" y="1000023"/>
                  </a:moveTo>
                  <a:lnTo>
                    <a:pt x="2895879" y="1000023"/>
                  </a:lnTo>
                  <a:lnTo>
                    <a:pt x="2895879" y="998753"/>
                  </a:lnTo>
                  <a:lnTo>
                    <a:pt x="2731986" y="998753"/>
                  </a:lnTo>
                  <a:lnTo>
                    <a:pt x="2731986" y="1000023"/>
                  </a:lnTo>
                  <a:lnTo>
                    <a:pt x="2732036" y="1006373"/>
                  </a:lnTo>
                  <a:lnTo>
                    <a:pt x="2732125" y="1008913"/>
                  </a:lnTo>
                  <a:lnTo>
                    <a:pt x="2891040" y="1008913"/>
                  </a:lnTo>
                  <a:lnTo>
                    <a:pt x="2891040" y="1010196"/>
                  </a:lnTo>
                  <a:lnTo>
                    <a:pt x="2909608" y="1010196"/>
                  </a:lnTo>
                  <a:lnTo>
                    <a:pt x="2909608" y="1008913"/>
                  </a:lnTo>
                  <a:lnTo>
                    <a:pt x="2909608" y="1006373"/>
                  </a:lnTo>
                  <a:lnTo>
                    <a:pt x="2909608" y="1000023"/>
                  </a:lnTo>
                  <a:close/>
                </a:path>
                <a:path w="3069590" h="1015365">
                  <a:moveTo>
                    <a:pt x="2909989" y="20789"/>
                  </a:moveTo>
                  <a:lnTo>
                    <a:pt x="2909798" y="10490"/>
                  </a:lnTo>
                  <a:lnTo>
                    <a:pt x="2887649" y="9207"/>
                  </a:lnTo>
                  <a:lnTo>
                    <a:pt x="2880334" y="8623"/>
                  </a:lnTo>
                  <a:lnTo>
                    <a:pt x="2861297" y="7518"/>
                  </a:lnTo>
                  <a:lnTo>
                    <a:pt x="2842120" y="7200"/>
                  </a:lnTo>
                  <a:lnTo>
                    <a:pt x="2803639" y="7404"/>
                  </a:lnTo>
                  <a:lnTo>
                    <a:pt x="2745079" y="7404"/>
                  </a:lnTo>
                  <a:lnTo>
                    <a:pt x="2745079" y="17424"/>
                  </a:lnTo>
                  <a:lnTo>
                    <a:pt x="2824251" y="17399"/>
                  </a:lnTo>
                  <a:lnTo>
                    <a:pt x="2844482" y="17526"/>
                  </a:lnTo>
                  <a:lnTo>
                    <a:pt x="2864612" y="18097"/>
                  </a:lnTo>
                  <a:lnTo>
                    <a:pt x="2884919" y="19380"/>
                  </a:lnTo>
                  <a:lnTo>
                    <a:pt x="2893149" y="20129"/>
                  </a:lnTo>
                  <a:lnTo>
                    <a:pt x="2909989" y="20789"/>
                  </a:lnTo>
                  <a:close/>
                </a:path>
                <a:path w="3069590" h="1015365">
                  <a:moveTo>
                    <a:pt x="3062821" y="10223"/>
                  </a:moveTo>
                  <a:lnTo>
                    <a:pt x="3019018" y="10223"/>
                  </a:lnTo>
                  <a:lnTo>
                    <a:pt x="3019018" y="11493"/>
                  </a:lnTo>
                  <a:lnTo>
                    <a:pt x="2922511" y="11493"/>
                  </a:lnTo>
                  <a:lnTo>
                    <a:pt x="2922511" y="20383"/>
                  </a:lnTo>
                  <a:lnTo>
                    <a:pt x="2922613" y="21653"/>
                  </a:lnTo>
                  <a:lnTo>
                    <a:pt x="3027730" y="21653"/>
                  </a:lnTo>
                  <a:lnTo>
                    <a:pt x="3027730" y="20383"/>
                  </a:lnTo>
                  <a:lnTo>
                    <a:pt x="3062821" y="20383"/>
                  </a:lnTo>
                  <a:lnTo>
                    <a:pt x="3062821" y="11493"/>
                  </a:lnTo>
                  <a:lnTo>
                    <a:pt x="3062821" y="10223"/>
                  </a:lnTo>
                  <a:close/>
                </a:path>
                <a:path w="3069590" h="1015365">
                  <a:moveTo>
                    <a:pt x="3069564" y="176669"/>
                  </a:moveTo>
                  <a:lnTo>
                    <a:pt x="3068878" y="176669"/>
                  </a:lnTo>
                  <a:lnTo>
                    <a:pt x="3068878" y="174129"/>
                  </a:lnTo>
                  <a:lnTo>
                    <a:pt x="3068739" y="174129"/>
                  </a:lnTo>
                  <a:lnTo>
                    <a:pt x="3068739" y="172859"/>
                  </a:lnTo>
                  <a:lnTo>
                    <a:pt x="3025597" y="172859"/>
                  </a:lnTo>
                  <a:lnTo>
                    <a:pt x="3025597" y="174129"/>
                  </a:lnTo>
                  <a:lnTo>
                    <a:pt x="2924492" y="174129"/>
                  </a:lnTo>
                  <a:lnTo>
                    <a:pt x="2924492" y="176669"/>
                  </a:lnTo>
                  <a:lnTo>
                    <a:pt x="2924543" y="183032"/>
                  </a:lnTo>
                  <a:lnTo>
                    <a:pt x="2924568" y="184302"/>
                  </a:lnTo>
                  <a:lnTo>
                    <a:pt x="3035655" y="184302"/>
                  </a:lnTo>
                  <a:lnTo>
                    <a:pt x="3035655" y="183032"/>
                  </a:lnTo>
                  <a:lnTo>
                    <a:pt x="3069564" y="183032"/>
                  </a:lnTo>
                  <a:lnTo>
                    <a:pt x="3069564" y="176669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26471" y="7267358"/>
              <a:ext cx="3082290" cy="363220"/>
            </a:xfrm>
            <a:custGeom>
              <a:avLst/>
              <a:gdLst/>
              <a:ahLst/>
              <a:cxnLst/>
              <a:rect l="l" t="t" r="r" b="b"/>
              <a:pathLst>
                <a:path w="3082290" h="363220">
                  <a:moveTo>
                    <a:pt x="75577" y="16941"/>
                  </a:moveTo>
                  <a:lnTo>
                    <a:pt x="75209" y="6921"/>
                  </a:lnTo>
                  <a:lnTo>
                    <a:pt x="62674" y="6083"/>
                  </a:lnTo>
                  <a:lnTo>
                    <a:pt x="56400" y="5981"/>
                  </a:lnTo>
                  <a:lnTo>
                    <a:pt x="42379" y="5753"/>
                  </a:lnTo>
                  <a:lnTo>
                    <a:pt x="28346" y="5816"/>
                  </a:lnTo>
                  <a:lnTo>
                    <a:pt x="279" y="6273"/>
                  </a:lnTo>
                  <a:lnTo>
                    <a:pt x="0" y="12915"/>
                  </a:lnTo>
                  <a:lnTo>
                    <a:pt x="0" y="16192"/>
                  </a:lnTo>
                  <a:lnTo>
                    <a:pt x="28206" y="15735"/>
                  </a:lnTo>
                  <a:lnTo>
                    <a:pt x="42303" y="15684"/>
                  </a:lnTo>
                  <a:lnTo>
                    <a:pt x="62865" y="16103"/>
                  </a:lnTo>
                  <a:lnTo>
                    <a:pt x="75577" y="16941"/>
                  </a:lnTo>
                  <a:close/>
                </a:path>
                <a:path w="3082290" h="363220">
                  <a:moveTo>
                    <a:pt x="76327" y="341261"/>
                  </a:moveTo>
                  <a:lnTo>
                    <a:pt x="46774" y="340982"/>
                  </a:lnTo>
                  <a:lnTo>
                    <a:pt x="46672" y="344347"/>
                  </a:lnTo>
                  <a:lnTo>
                    <a:pt x="46774" y="347624"/>
                  </a:lnTo>
                  <a:lnTo>
                    <a:pt x="46774" y="350989"/>
                  </a:lnTo>
                  <a:lnTo>
                    <a:pt x="75857" y="351091"/>
                  </a:lnTo>
                  <a:lnTo>
                    <a:pt x="76047" y="347814"/>
                  </a:lnTo>
                  <a:lnTo>
                    <a:pt x="76136" y="344538"/>
                  </a:lnTo>
                  <a:lnTo>
                    <a:pt x="76327" y="341261"/>
                  </a:lnTo>
                  <a:close/>
                </a:path>
                <a:path w="3082290" h="363220">
                  <a:moveTo>
                    <a:pt x="79133" y="191554"/>
                  </a:moveTo>
                  <a:lnTo>
                    <a:pt x="79044" y="178816"/>
                  </a:lnTo>
                  <a:lnTo>
                    <a:pt x="68097" y="178257"/>
                  </a:lnTo>
                  <a:lnTo>
                    <a:pt x="62395" y="178066"/>
                  </a:lnTo>
                  <a:lnTo>
                    <a:pt x="17500" y="176949"/>
                  </a:lnTo>
                  <a:lnTo>
                    <a:pt x="20116" y="184721"/>
                  </a:lnTo>
                  <a:lnTo>
                    <a:pt x="21513" y="188468"/>
                  </a:lnTo>
                  <a:lnTo>
                    <a:pt x="49771" y="189674"/>
                  </a:lnTo>
                  <a:lnTo>
                    <a:pt x="79133" y="191554"/>
                  </a:lnTo>
                  <a:close/>
                </a:path>
                <a:path w="3082290" h="363220">
                  <a:moveTo>
                    <a:pt x="238798" y="22275"/>
                  </a:moveTo>
                  <a:lnTo>
                    <a:pt x="238429" y="12255"/>
                  </a:lnTo>
                  <a:lnTo>
                    <a:pt x="220929" y="12255"/>
                  </a:lnTo>
                  <a:lnTo>
                    <a:pt x="177660" y="12623"/>
                  </a:lnTo>
                  <a:lnTo>
                    <a:pt x="156044" y="12382"/>
                  </a:lnTo>
                  <a:lnTo>
                    <a:pt x="134607" y="11506"/>
                  </a:lnTo>
                  <a:lnTo>
                    <a:pt x="109982" y="9690"/>
                  </a:lnTo>
                  <a:lnTo>
                    <a:pt x="85496" y="7581"/>
                  </a:lnTo>
                  <a:lnTo>
                    <a:pt x="85864" y="17602"/>
                  </a:lnTo>
                  <a:lnTo>
                    <a:pt x="124510" y="20802"/>
                  </a:lnTo>
                  <a:lnTo>
                    <a:pt x="137502" y="21628"/>
                  </a:lnTo>
                  <a:lnTo>
                    <a:pt x="158267" y="22339"/>
                  </a:lnTo>
                  <a:lnTo>
                    <a:pt x="179146" y="22542"/>
                  </a:lnTo>
                  <a:lnTo>
                    <a:pt x="238798" y="22275"/>
                  </a:lnTo>
                  <a:close/>
                </a:path>
                <a:path w="3082290" h="363220">
                  <a:moveTo>
                    <a:pt x="239128" y="341287"/>
                  </a:moveTo>
                  <a:lnTo>
                    <a:pt x="86169" y="341287"/>
                  </a:lnTo>
                  <a:lnTo>
                    <a:pt x="86169" y="350177"/>
                  </a:lnTo>
                  <a:lnTo>
                    <a:pt x="85966" y="350177"/>
                  </a:lnTo>
                  <a:lnTo>
                    <a:pt x="85966" y="351447"/>
                  </a:lnTo>
                  <a:lnTo>
                    <a:pt x="144297" y="351447"/>
                  </a:lnTo>
                  <a:lnTo>
                    <a:pt x="144297" y="350177"/>
                  </a:lnTo>
                  <a:lnTo>
                    <a:pt x="239128" y="350177"/>
                  </a:lnTo>
                  <a:lnTo>
                    <a:pt x="239128" y="341287"/>
                  </a:lnTo>
                  <a:close/>
                </a:path>
                <a:path w="3082290" h="363220">
                  <a:moveTo>
                    <a:pt x="242265" y="191554"/>
                  </a:moveTo>
                  <a:lnTo>
                    <a:pt x="242163" y="179095"/>
                  </a:lnTo>
                  <a:lnTo>
                    <a:pt x="216535" y="180924"/>
                  </a:lnTo>
                  <a:lnTo>
                    <a:pt x="190855" y="182397"/>
                  </a:lnTo>
                  <a:lnTo>
                    <a:pt x="165074" y="183210"/>
                  </a:lnTo>
                  <a:lnTo>
                    <a:pt x="139179" y="183032"/>
                  </a:lnTo>
                  <a:lnTo>
                    <a:pt x="126479" y="182473"/>
                  </a:lnTo>
                  <a:lnTo>
                    <a:pt x="88773" y="179565"/>
                  </a:lnTo>
                  <a:lnTo>
                    <a:pt x="88861" y="192303"/>
                  </a:lnTo>
                  <a:lnTo>
                    <a:pt x="120180" y="194538"/>
                  </a:lnTo>
                  <a:lnTo>
                    <a:pt x="130670" y="195110"/>
                  </a:lnTo>
                  <a:lnTo>
                    <a:pt x="148793" y="195630"/>
                  </a:lnTo>
                  <a:lnTo>
                    <a:pt x="166941" y="195592"/>
                  </a:lnTo>
                  <a:lnTo>
                    <a:pt x="185051" y="195072"/>
                  </a:lnTo>
                  <a:lnTo>
                    <a:pt x="222669" y="192938"/>
                  </a:lnTo>
                  <a:lnTo>
                    <a:pt x="242265" y="191554"/>
                  </a:lnTo>
                  <a:close/>
                </a:path>
                <a:path w="3082290" h="363220">
                  <a:moveTo>
                    <a:pt x="401828" y="12357"/>
                  </a:moveTo>
                  <a:lnTo>
                    <a:pt x="248615" y="12357"/>
                  </a:lnTo>
                  <a:lnTo>
                    <a:pt x="248996" y="22377"/>
                  </a:lnTo>
                  <a:lnTo>
                    <a:pt x="401828" y="22936"/>
                  </a:lnTo>
                  <a:lnTo>
                    <a:pt x="401828" y="12357"/>
                  </a:lnTo>
                  <a:close/>
                </a:path>
                <a:path w="3082290" h="363220">
                  <a:moveTo>
                    <a:pt x="401929" y="175450"/>
                  </a:moveTo>
                  <a:lnTo>
                    <a:pt x="375361" y="174040"/>
                  </a:lnTo>
                  <a:lnTo>
                    <a:pt x="354914" y="173215"/>
                  </a:lnTo>
                  <a:lnTo>
                    <a:pt x="334695" y="173596"/>
                  </a:lnTo>
                  <a:lnTo>
                    <a:pt x="294170" y="175818"/>
                  </a:lnTo>
                  <a:lnTo>
                    <a:pt x="251714" y="178536"/>
                  </a:lnTo>
                  <a:lnTo>
                    <a:pt x="251802" y="190995"/>
                  </a:lnTo>
                  <a:lnTo>
                    <a:pt x="304266" y="187502"/>
                  </a:lnTo>
                  <a:lnTo>
                    <a:pt x="326390" y="186182"/>
                  </a:lnTo>
                  <a:lnTo>
                    <a:pt x="348526" y="185572"/>
                  </a:lnTo>
                  <a:lnTo>
                    <a:pt x="370027" y="186309"/>
                  </a:lnTo>
                  <a:lnTo>
                    <a:pt x="385940" y="187325"/>
                  </a:lnTo>
                  <a:lnTo>
                    <a:pt x="401929" y="187998"/>
                  </a:lnTo>
                  <a:lnTo>
                    <a:pt x="401929" y="175450"/>
                  </a:lnTo>
                  <a:close/>
                </a:path>
                <a:path w="3082290" h="363220">
                  <a:moveTo>
                    <a:pt x="562711" y="177876"/>
                  </a:moveTo>
                  <a:lnTo>
                    <a:pt x="547928" y="178346"/>
                  </a:lnTo>
                  <a:lnTo>
                    <a:pt x="519760" y="178320"/>
                  </a:lnTo>
                  <a:lnTo>
                    <a:pt x="478167" y="177507"/>
                  </a:lnTo>
                  <a:lnTo>
                    <a:pt x="457390" y="176949"/>
                  </a:lnTo>
                  <a:lnTo>
                    <a:pt x="414362" y="175920"/>
                  </a:lnTo>
                  <a:lnTo>
                    <a:pt x="414362" y="188366"/>
                  </a:lnTo>
                  <a:lnTo>
                    <a:pt x="492480" y="190334"/>
                  </a:lnTo>
                  <a:lnTo>
                    <a:pt x="513270" y="190741"/>
                  </a:lnTo>
                  <a:lnTo>
                    <a:pt x="541159" y="190855"/>
                  </a:lnTo>
                  <a:lnTo>
                    <a:pt x="562241" y="190423"/>
                  </a:lnTo>
                  <a:lnTo>
                    <a:pt x="562711" y="177876"/>
                  </a:lnTo>
                  <a:close/>
                </a:path>
                <a:path w="3082290" h="363220">
                  <a:moveTo>
                    <a:pt x="564489" y="10388"/>
                  </a:moveTo>
                  <a:lnTo>
                    <a:pt x="523608" y="11747"/>
                  </a:lnTo>
                  <a:lnTo>
                    <a:pt x="503186" y="12153"/>
                  </a:lnTo>
                  <a:lnTo>
                    <a:pt x="414464" y="12255"/>
                  </a:lnTo>
                  <a:lnTo>
                    <a:pt x="414464" y="22834"/>
                  </a:lnTo>
                  <a:lnTo>
                    <a:pt x="452056" y="22733"/>
                  </a:lnTo>
                  <a:lnTo>
                    <a:pt x="489610" y="22364"/>
                  </a:lnTo>
                  <a:lnTo>
                    <a:pt x="527100" y="21615"/>
                  </a:lnTo>
                  <a:lnTo>
                    <a:pt x="564489" y="20408"/>
                  </a:lnTo>
                  <a:lnTo>
                    <a:pt x="564489" y="10388"/>
                  </a:lnTo>
                  <a:close/>
                </a:path>
                <a:path w="3082290" h="363220">
                  <a:moveTo>
                    <a:pt x="739965" y="9652"/>
                  </a:moveTo>
                  <a:lnTo>
                    <a:pt x="574408" y="9652"/>
                  </a:lnTo>
                  <a:lnTo>
                    <a:pt x="574408" y="10934"/>
                  </a:lnTo>
                  <a:lnTo>
                    <a:pt x="574408" y="19824"/>
                  </a:lnTo>
                  <a:lnTo>
                    <a:pt x="739965" y="19824"/>
                  </a:lnTo>
                  <a:lnTo>
                    <a:pt x="739965" y="10934"/>
                  </a:lnTo>
                  <a:lnTo>
                    <a:pt x="739965" y="9652"/>
                  </a:lnTo>
                  <a:close/>
                </a:path>
                <a:path w="3082290" h="363220">
                  <a:moveTo>
                    <a:pt x="740054" y="348907"/>
                  </a:moveTo>
                  <a:lnTo>
                    <a:pt x="643509" y="348907"/>
                  </a:lnTo>
                  <a:lnTo>
                    <a:pt x="643509" y="350177"/>
                  </a:lnTo>
                  <a:lnTo>
                    <a:pt x="573100" y="350177"/>
                  </a:lnTo>
                  <a:lnTo>
                    <a:pt x="573100" y="348907"/>
                  </a:lnTo>
                  <a:lnTo>
                    <a:pt x="568515" y="348907"/>
                  </a:lnTo>
                  <a:lnTo>
                    <a:pt x="568515" y="350177"/>
                  </a:lnTo>
                  <a:lnTo>
                    <a:pt x="568464" y="359079"/>
                  </a:lnTo>
                  <a:lnTo>
                    <a:pt x="568426" y="360349"/>
                  </a:lnTo>
                  <a:lnTo>
                    <a:pt x="636168" y="360349"/>
                  </a:lnTo>
                  <a:lnTo>
                    <a:pt x="636168" y="359079"/>
                  </a:lnTo>
                  <a:lnTo>
                    <a:pt x="740054" y="359079"/>
                  </a:lnTo>
                  <a:lnTo>
                    <a:pt x="740054" y="350177"/>
                  </a:lnTo>
                  <a:lnTo>
                    <a:pt x="740054" y="348907"/>
                  </a:lnTo>
                  <a:close/>
                </a:path>
                <a:path w="3082290" h="363220">
                  <a:moveTo>
                    <a:pt x="740054" y="175539"/>
                  </a:moveTo>
                  <a:lnTo>
                    <a:pt x="684364" y="175666"/>
                  </a:lnTo>
                  <a:lnTo>
                    <a:pt x="628751" y="176288"/>
                  </a:lnTo>
                  <a:lnTo>
                    <a:pt x="572909" y="177787"/>
                  </a:lnTo>
                  <a:lnTo>
                    <a:pt x="572439" y="190334"/>
                  </a:lnTo>
                  <a:lnTo>
                    <a:pt x="618832" y="189026"/>
                  </a:lnTo>
                  <a:lnTo>
                    <a:pt x="663359" y="188341"/>
                  </a:lnTo>
                  <a:lnTo>
                    <a:pt x="740054" y="188087"/>
                  </a:lnTo>
                  <a:lnTo>
                    <a:pt x="740054" y="175539"/>
                  </a:lnTo>
                  <a:close/>
                </a:path>
                <a:path w="3082290" h="363220">
                  <a:moveTo>
                    <a:pt x="908519" y="17780"/>
                  </a:moveTo>
                  <a:lnTo>
                    <a:pt x="893927" y="17310"/>
                  </a:lnTo>
                  <a:lnTo>
                    <a:pt x="874941" y="16230"/>
                  </a:lnTo>
                  <a:lnTo>
                    <a:pt x="837476" y="13347"/>
                  </a:lnTo>
                  <a:lnTo>
                    <a:pt x="818349" y="12636"/>
                  </a:lnTo>
                  <a:lnTo>
                    <a:pt x="785380" y="11976"/>
                  </a:lnTo>
                  <a:lnTo>
                    <a:pt x="752678" y="10756"/>
                  </a:lnTo>
                  <a:lnTo>
                    <a:pt x="752678" y="20777"/>
                  </a:lnTo>
                  <a:lnTo>
                    <a:pt x="785406" y="21932"/>
                  </a:lnTo>
                  <a:lnTo>
                    <a:pt x="818349" y="22656"/>
                  </a:lnTo>
                  <a:lnTo>
                    <a:pt x="837425" y="23355"/>
                  </a:lnTo>
                  <a:lnTo>
                    <a:pt x="874991" y="26250"/>
                  </a:lnTo>
                  <a:lnTo>
                    <a:pt x="898791" y="27609"/>
                  </a:lnTo>
                  <a:lnTo>
                    <a:pt x="908519" y="27800"/>
                  </a:lnTo>
                  <a:lnTo>
                    <a:pt x="908519" y="17780"/>
                  </a:lnTo>
                  <a:close/>
                </a:path>
                <a:path w="3082290" h="363220">
                  <a:moveTo>
                    <a:pt x="1061821" y="356984"/>
                  </a:moveTo>
                  <a:lnTo>
                    <a:pt x="1061542" y="346494"/>
                  </a:lnTo>
                  <a:lnTo>
                    <a:pt x="1007503" y="348437"/>
                  </a:lnTo>
                  <a:lnTo>
                    <a:pt x="980351" y="349084"/>
                  </a:lnTo>
                  <a:lnTo>
                    <a:pt x="908608" y="349491"/>
                  </a:lnTo>
                  <a:lnTo>
                    <a:pt x="908799" y="359613"/>
                  </a:lnTo>
                  <a:lnTo>
                    <a:pt x="973086" y="359371"/>
                  </a:lnTo>
                  <a:lnTo>
                    <a:pt x="1005217" y="358902"/>
                  </a:lnTo>
                  <a:lnTo>
                    <a:pt x="1045540" y="357733"/>
                  </a:lnTo>
                  <a:lnTo>
                    <a:pt x="1061821" y="356984"/>
                  </a:lnTo>
                  <a:close/>
                </a:path>
                <a:path w="3082290" h="363220">
                  <a:moveTo>
                    <a:pt x="1068641" y="178625"/>
                  </a:moveTo>
                  <a:lnTo>
                    <a:pt x="1014666" y="179057"/>
                  </a:lnTo>
                  <a:lnTo>
                    <a:pt x="987742" y="178917"/>
                  </a:lnTo>
                  <a:lnTo>
                    <a:pt x="960894" y="178346"/>
                  </a:lnTo>
                  <a:lnTo>
                    <a:pt x="952030" y="177850"/>
                  </a:lnTo>
                  <a:lnTo>
                    <a:pt x="934631" y="176288"/>
                  </a:lnTo>
                  <a:lnTo>
                    <a:pt x="922451" y="175641"/>
                  </a:lnTo>
                  <a:lnTo>
                    <a:pt x="915720" y="175641"/>
                  </a:lnTo>
                  <a:lnTo>
                    <a:pt x="914590" y="188087"/>
                  </a:lnTo>
                  <a:lnTo>
                    <a:pt x="919924" y="188087"/>
                  </a:lnTo>
                  <a:lnTo>
                    <a:pt x="928674" y="188582"/>
                  </a:lnTo>
                  <a:lnTo>
                    <a:pt x="945972" y="190119"/>
                  </a:lnTo>
                  <a:lnTo>
                    <a:pt x="954722" y="190703"/>
                  </a:lnTo>
                  <a:lnTo>
                    <a:pt x="975880" y="191401"/>
                  </a:lnTo>
                  <a:lnTo>
                    <a:pt x="997191" y="191630"/>
                  </a:lnTo>
                  <a:lnTo>
                    <a:pt x="1067523" y="191173"/>
                  </a:lnTo>
                  <a:lnTo>
                    <a:pt x="1068641" y="178625"/>
                  </a:lnTo>
                  <a:close/>
                </a:path>
                <a:path w="3082290" h="363220">
                  <a:moveTo>
                    <a:pt x="1071448" y="18249"/>
                  </a:moveTo>
                  <a:lnTo>
                    <a:pt x="932434" y="18211"/>
                  </a:lnTo>
                  <a:lnTo>
                    <a:pt x="918337" y="18059"/>
                  </a:lnTo>
                  <a:lnTo>
                    <a:pt x="918337" y="28079"/>
                  </a:lnTo>
                  <a:lnTo>
                    <a:pt x="954735" y="28587"/>
                  </a:lnTo>
                  <a:lnTo>
                    <a:pt x="991273" y="28600"/>
                  </a:lnTo>
                  <a:lnTo>
                    <a:pt x="1071448" y="28270"/>
                  </a:lnTo>
                  <a:lnTo>
                    <a:pt x="1071448" y="18249"/>
                  </a:lnTo>
                  <a:close/>
                </a:path>
                <a:path w="3082290" h="363220">
                  <a:moveTo>
                    <a:pt x="1231785" y="18554"/>
                  </a:moveTo>
                  <a:lnTo>
                    <a:pt x="1231595" y="18554"/>
                  </a:lnTo>
                  <a:lnTo>
                    <a:pt x="1231595" y="17284"/>
                  </a:lnTo>
                  <a:lnTo>
                    <a:pt x="1178699" y="17284"/>
                  </a:lnTo>
                  <a:lnTo>
                    <a:pt x="1178699" y="18554"/>
                  </a:lnTo>
                  <a:lnTo>
                    <a:pt x="1081278" y="18554"/>
                  </a:lnTo>
                  <a:lnTo>
                    <a:pt x="1081278" y="27444"/>
                  </a:lnTo>
                  <a:lnTo>
                    <a:pt x="1081278" y="28714"/>
                  </a:lnTo>
                  <a:lnTo>
                    <a:pt x="1165821" y="28714"/>
                  </a:lnTo>
                  <a:lnTo>
                    <a:pt x="1165821" y="27444"/>
                  </a:lnTo>
                  <a:lnTo>
                    <a:pt x="1231785" y="27444"/>
                  </a:lnTo>
                  <a:lnTo>
                    <a:pt x="1231785" y="18554"/>
                  </a:lnTo>
                  <a:close/>
                </a:path>
                <a:path w="3082290" h="363220">
                  <a:moveTo>
                    <a:pt x="1232522" y="340982"/>
                  </a:moveTo>
                  <a:lnTo>
                    <a:pt x="1177061" y="341972"/>
                  </a:lnTo>
                  <a:lnTo>
                    <a:pt x="1149375" y="342785"/>
                  </a:lnTo>
                  <a:lnTo>
                    <a:pt x="1071448" y="346125"/>
                  </a:lnTo>
                  <a:lnTo>
                    <a:pt x="1071638" y="356616"/>
                  </a:lnTo>
                  <a:lnTo>
                    <a:pt x="1139024" y="353390"/>
                  </a:lnTo>
                  <a:lnTo>
                    <a:pt x="1172756" y="352018"/>
                  </a:lnTo>
                  <a:lnTo>
                    <a:pt x="1232052" y="350621"/>
                  </a:lnTo>
                  <a:lnTo>
                    <a:pt x="1232522" y="340982"/>
                  </a:lnTo>
                  <a:close/>
                </a:path>
                <a:path w="3082290" h="363220">
                  <a:moveTo>
                    <a:pt x="1395247" y="341287"/>
                  </a:moveTo>
                  <a:lnTo>
                    <a:pt x="1382039" y="341287"/>
                  </a:lnTo>
                  <a:lnTo>
                    <a:pt x="1382039" y="340017"/>
                  </a:lnTo>
                  <a:lnTo>
                    <a:pt x="1256487" y="340017"/>
                  </a:lnTo>
                  <a:lnTo>
                    <a:pt x="1256487" y="341287"/>
                  </a:lnTo>
                  <a:lnTo>
                    <a:pt x="1242288" y="341287"/>
                  </a:lnTo>
                  <a:lnTo>
                    <a:pt x="1242288" y="350177"/>
                  </a:lnTo>
                  <a:lnTo>
                    <a:pt x="1385023" y="350177"/>
                  </a:lnTo>
                  <a:lnTo>
                    <a:pt x="1385023" y="351447"/>
                  </a:lnTo>
                  <a:lnTo>
                    <a:pt x="1395018" y="351447"/>
                  </a:lnTo>
                  <a:lnTo>
                    <a:pt x="1395018" y="350177"/>
                  </a:lnTo>
                  <a:lnTo>
                    <a:pt x="1395247" y="350177"/>
                  </a:lnTo>
                  <a:lnTo>
                    <a:pt x="1395247" y="341287"/>
                  </a:lnTo>
                  <a:close/>
                </a:path>
                <a:path w="3082290" h="363220">
                  <a:moveTo>
                    <a:pt x="1395361" y="33883"/>
                  </a:moveTo>
                  <a:lnTo>
                    <a:pt x="1394993" y="23876"/>
                  </a:lnTo>
                  <a:lnTo>
                    <a:pt x="1372806" y="23228"/>
                  </a:lnTo>
                  <a:lnTo>
                    <a:pt x="1329385" y="21424"/>
                  </a:lnTo>
                  <a:lnTo>
                    <a:pt x="1307630" y="20777"/>
                  </a:lnTo>
                  <a:lnTo>
                    <a:pt x="1291132" y="20243"/>
                  </a:lnTo>
                  <a:lnTo>
                    <a:pt x="1241971" y="17970"/>
                  </a:lnTo>
                  <a:lnTo>
                    <a:pt x="1242339" y="27990"/>
                  </a:lnTo>
                  <a:lnTo>
                    <a:pt x="1291297" y="30302"/>
                  </a:lnTo>
                  <a:lnTo>
                    <a:pt x="1329486" y="31445"/>
                  </a:lnTo>
                  <a:lnTo>
                    <a:pt x="1372857" y="33248"/>
                  </a:lnTo>
                  <a:lnTo>
                    <a:pt x="1395361" y="33883"/>
                  </a:lnTo>
                  <a:close/>
                </a:path>
                <a:path w="3082290" h="363220">
                  <a:moveTo>
                    <a:pt x="1557934" y="23634"/>
                  </a:moveTo>
                  <a:lnTo>
                    <a:pt x="1405267" y="23634"/>
                  </a:lnTo>
                  <a:lnTo>
                    <a:pt x="1405267" y="33794"/>
                  </a:lnTo>
                  <a:lnTo>
                    <a:pt x="1437678" y="33794"/>
                  </a:lnTo>
                  <a:lnTo>
                    <a:pt x="1437678" y="35064"/>
                  </a:lnTo>
                  <a:lnTo>
                    <a:pt x="1533359" y="35064"/>
                  </a:lnTo>
                  <a:lnTo>
                    <a:pt x="1533359" y="33794"/>
                  </a:lnTo>
                  <a:lnTo>
                    <a:pt x="1557934" y="33794"/>
                  </a:lnTo>
                  <a:lnTo>
                    <a:pt x="1557934" y="23634"/>
                  </a:lnTo>
                  <a:close/>
                </a:path>
                <a:path w="3082290" h="363220">
                  <a:moveTo>
                    <a:pt x="1558023" y="351447"/>
                  </a:moveTo>
                  <a:lnTo>
                    <a:pt x="1409446" y="351447"/>
                  </a:lnTo>
                  <a:lnTo>
                    <a:pt x="1409446" y="352717"/>
                  </a:lnTo>
                  <a:lnTo>
                    <a:pt x="1433715" y="352717"/>
                  </a:lnTo>
                  <a:lnTo>
                    <a:pt x="1433715" y="353987"/>
                  </a:lnTo>
                  <a:lnTo>
                    <a:pt x="1558023" y="353987"/>
                  </a:lnTo>
                  <a:lnTo>
                    <a:pt x="1558023" y="352717"/>
                  </a:lnTo>
                  <a:lnTo>
                    <a:pt x="1558023" y="351447"/>
                  </a:lnTo>
                  <a:close/>
                </a:path>
                <a:path w="3082290" h="363220">
                  <a:moveTo>
                    <a:pt x="1714690" y="339661"/>
                  </a:moveTo>
                  <a:lnTo>
                    <a:pt x="1611718" y="343509"/>
                  </a:lnTo>
                  <a:lnTo>
                    <a:pt x="1591106" y="343903"/>
                  </a:lnTo>
                  <a:lnTo>
                    <a:pt x="1570558" y="343877"/>
                  </a:lnTo>
                  <a:lnTo>
                    <a:pt x="1570558" y="353898"/>
                  </a:lnTo>
                  <a:lnTo>
                    <a:pt x="1601368" y="353796"/>
                  </a:lnTo>
                  <a:lnTo>
                    <a:pt x="1630476" y="352844"/>
                  </a:lnTo>
                  <a:lnTo>
                    <a:pt x="1700834" y="349897"/>
                  </a:lnTo>
                  <a:lnTo>
                    <a:pt x="1714601" y="349592"/>
                  </a:lnTo>
                  <a:lnTo>
                    <a:pt x="1714690" y="339661"/>
                  </a:lnTo>
                  <a:close/>
                </a:path>
                <a:path w="3082290" h="363220">
                  <a:moveTo>
                    <a:pt x="1720583" y="18630"/>
                  </a:moveTo>
                  <a:lnTo>
                    <a:pt x="1648002" y="21996"/>
                  </a:lnTo>
                  <a:lnTo>
                    <a:pt x="1609242" y="23291"/>
                  </a:lnTo>
                  <a:lnTo>
                    <a:pt x="1570558" y="23964"/>
                  </a:lnTo>
                  <a:lnTo>
                    <a:pt x="1570558" y="34163"/>
                  </a:lnTo>
                  <a:lnTo>
                    <a:pt x="1608188" y="33413"/>
                  </a:lnTo>
                  <a:lnTo>
                    <a:pt x="1645678" y="31965"/>
                  </a:lnTo>
                  <a:lnTo>
                    <a:pt x="1720583" y="28638"/>
                  </a:lnTo>
                  <a:lnTo>
                    <a:pt x="1720583" y="18630"/>
                  </a:lnTo>
                  <a:close/>
                </a:path>
                <a:path w="3082290" h="363220">
                  <a:moveTo>
                    <a:pt x="1896160" y="21158"/>
                  </a:moveTo>
                  <a:lnTo>
                    <a:pt x="1869503" y="20053"/>
                  </a:lnTo>
                  <a:lnTo>
                    <a:pt x="1828673" y="17868"/>
                  </a:lnTo>
                  <a:lnTo>
                    <a:pt x="1808137" y="17221"/>
                  </a:lnTo>
                  <a:lnTo>
                    <a:pt x="1788718" y="17056"/>
                  </a:lnTo>
                  <a:lnTo>
                    <a:pt x="1769338" y="17195"/>
                  </a:lnTo>
                  <a:lnTo>
                    <a:pt x="1730590" y="18161"/>
                  </a:lnTo>
                  <a:lnTo>
                    <a:pt x="1730590" y="28181"/>
                  </a:lnTo>
                  <a:lnTo>
                    <a:pt x="1749920" y="27571"/>
                  </a:lnTo>
                  <a:lnTo>
                    <a:pt x="1769300" y="27178"/>
                  </a:lnTo>
                  <a:lnTo>
                    <a:pt x="1788706" y="27063"/>
                  </a:lnTo>
                  <a:lnTo>
                    <a:pt x="1808137" y="27241"/>
                  </a:lnTo>
                  <a:lnTo>
                    <a:pt x="1828673" y="27889"/>
                  </a:lnTo>
                  <a:lnTo>
                    <a:pt x="1869503" y="30073"/>
                  </a:lnTo>
                  <a:lnTo>
                    <a:pt x="1896160" y="31178"/>
                  </a:lnTo>
                  <a:lnTo>
                    <a:pt x="1896160" y="21158"/>
                  </a:lnTo>
                  <a:close/>
                </a:path>
                <a:path w="3082290" h="363220">
                  <a:moveTo>
                    <a:pt x="1896249" y="349034"/>
                  </a:moveTo>
                  <a:lnTo>
                    <a:pt x="1881200" y="348030"/>
                  </a:lnTo>
                  <a:lnTo>
                    <a:pt x="1866353" y="346671"/>
                  </a:lnTo>
                  <a:lnTo>
                    <a:pt x="1836381" y="343408"/>
                  </a:lnTo>
                  <a:lnTo>
                    <a:pt x="1818703" y="341642"/>
                  </a:lnTo>
                  <a:lnTo>
                    <a:pt x="1800771" y="340385"/>
                  </a:lnTo>
                  <a:lnTo>
                    <a:pt x="1782660" y="339598"/>
                  </a:lnTo>
                  <a:lnTo>
                    <a:pt x="1764461" y="339191"/>
                  </a:lnTo>
                  <a:lnTo>
                    <a:pt x="1744548" y="339128"/>
                  </a:lnTo>
                  <a:lnTo>
                    <a:pt x="1724698" y="339483"/>
                  </a:lnTo>
                  <a:lnTo>
                    <a:pt x="1724609" y="349491"/>
                  </a:lnTo>
                  <a:lnTo>
                    <a:pt x="1754644" y="349364"/>
                  </a:lnTo>
                  <a:lnTo>
                    <a:pt x="1784477" y="350075"/>
                  </a:lnTo>
                  <a:lnTo>
                    <a:pt x="1814156" y="351815"/>
                  </a:lnTo>
                  <a:lnTo>
                    <a:pt x="1843773" y="354736"/>
                  </a:lnTo>
                  <a:lnTo>
                    <a:pt x="1856841" y="356171"/>
                  </a:lnTo>
                  <a:lnTo>
                    <a:pt x="1869935" y="357276"/>
                  </a:lnTo>
                  <a:lnTo>
                    <a:pt x="1883079" y="358127"/>
                  </a:lnTo>
                  <a:lnTo>
                    <a:pt x="1896249" y="358762"/>
                  </a:lnTo>
                  <a:lnTo>
                    <a:pt x="1896249" y="349034"/>
                  </a:lnTo>
                  <a:close/>
                </a:path>
                <a:path w="3082290" h="363220">
                  <a:moveTo>
                    <a:pt x="2054936" y="350177"/>
                  </a:moveTo>
                  <a:lnTo>
                    <a:pt x="2054796" y="350177"/>
                  </a:lnTo>
                  <a:lnTo>
                    <a:pt x="2054796" y="348907"/>
                  </a:lnTo>
                  <a:lnTo>
                    <a:pt x="2025434" y="348907"/>
                  </a:lnTo>
                  <a:lnTo>
                    <a:pt x="2025434" y="350177"/>
                  </a:lnTo>
                  <a:lnTo>
                    <a:pt x="1913496" y="350177"/>
                  </a:lnTo>
                  <a:lnTo>
                    <a:pt x="1913496" y="348907"/>
                  </a:lnTo>
                  <a:lnTo>
                    <a:pt x="1908784" y="348907"/>
                  </a:lnTo>
                  <a:lnTo>
                    <a:pt x="1908784" y="350177"/>
                  </a:lnTo>
                  <a:lnTo>
                    <a:pt x="1908784" y="359079"/>
                  </a:lnTo>
                  <a:lnTo>
                    <a:pt x="2054936" y="359079"/>
                  </a:lnTo>
                  <a:lnTo>
                    <a:pt x="2054936" y="350177"/>
                  </a:lnTo>
                  <a:close/>
                </a:path>
                <a:path w="3082290" h="363220">
                  <a:moveTo>
                    <a:pt x="2064524" y="21094"/>
                  </a:moveTo>
                  <a:lnTo>
                    <a:pt x="2023491" y="21094"/>
                  </a:lnTo>
                  <a:lnTo>
                    <a:pt x="2023491" y="22364"/>
                  </a:lnTo>
                  <a:lnTo>
                    <a:pt x="1926170" y="22364"/>
                  </a:lnTo>
                  <a:lnTo>
                    <a:pt x="1926170" y="21094"/>
                  </a:lnTo>
                  <a:lnTo>
                    <a:pt x="1908683" y="21094"/>
                  </a:lnTo>
                  <a:lnTo>
                    <a:pt x="1908683" y="22364"/>
                  </a:lnTo>
                  <a:lnTo>
                    <a:pt x="1908683" y="31254"/>
                  </a:lnTo>
                  <a:lnTo>
                    <a:pt x="1937969" y="31254"/>
                  </a:lnTo>
                  <a:lnTo>
                    <a:pt x="1937969" y="32524"/>
                  </a:lnTo>
                  <a:lnTo>
                    <a:pt x="2005152" y="32524"/>
                  </a:lnTo>
                  <a:lnTo>
                    <a:pt x="2005152" y="31254"/>
                  </a:lnTo>
                  <a:lnTo>
                    <a:pt x="2064524" y="31254"/>
                  </a:lnTo>
                  <a:lnTo>
                    <a:pt x="2064524" y="22364"/>
                  </a:lnTo>
                  <a:lnTo>
                    <a:pt x="2064524" y="21094"/>
                  </a:lnTo>
                  <a:close/>
                </a:path>
                <a:path w="3082290" h="363220">
                  <a:moveTo>
                    <a:pt x="2225027" y="18249"/>
                  </a:moveTo>
                  <a:lnTo>
                    <a:pt x="2182698" y="18808"/>
                  </a:lnTo>
                  <a:lnTo>
                    <a:pt x="2161552" y="19380"/>
                  </a:lnTo>
                  <a:lnTo>
                    <a:pt x="2123948" y="20815"/>
                  </a:lnTo>
                  <a:lnTo>
                    <a:pt x="2091016" y="21272"/>
                  </a:lnTo>
                  <a:lnTo>
                    <a:pt x="2074532" y="21336"/>
                  </a:lnTo>
                  <a:lnTo>
                    <a:pt x="2074532" y="31356"/>
                  </a:lnTo>
                  <a:lnTo>
                    <a:pt x="2109000" y="31140"/>
                  </a:lnTo>
                  <a:lnTo>
                    <a:pt x="2126221" y="30797"/>
                  </a:lnTo>
                  <a:lnTo>
                    <a:pt x="2163546" y="29298"/>
                  </a:lnTo>
                  <a:lnTo>
                    <a:pt x="2183523" y="28714"/>
                  </a:lnTo>
                  <a:lnTo>
                    <a:pt x="2203526" y="28384"/>
                  </a:lnTo>
                  <a:lnTo>
                    <a:pt x="2225027" y="28270"/>
                  </a:lnTo>
                  <a:lnTo>
                    <a:pt x="2225027" y="18249"/>
                  </a:lnTo>
                  <a:close/>
                </a:path>
                <a:path w="3082290" h="363220">
                  <a:moveTo>
                    <a:pt x="2225116" y="183972"/>
                  </a:moveTo>
                  <a:lnTo>
                    <a:pt x="2200300" y="185280"/>
                  </a:lnTo>
                  <a:lnTo>
                    <a:pt x="2149805" y="186601"/>
                  </a:lnTo>
                  <a:lnTo>
                    <a:pt x="2107641" y="187147"/>
                  </a:lnTo>
                  <a:lnTo>
                    <a:pt x="2070696" y="187337"/>
                  </a:lnTo>
                  <a:lnTo>
                    <a:pt x="2070315" y="190995"/>
                  </a:lnTo>
                  <a:lnTo>
                    <a:pt x="2070125" y="194729"/>
                  </a:lnTo>
                  <a:lnTo>
                    <a:pt x="2069566" y="199796"/>
                  </a:lnTo>
                  <a:lnTo>
                    <a:pt x="2134006" y="199313"/>
                  </a:lnTo>
                  <a:lnTo>
                    <a:pt x="2166213" y="198780"/>
                  </a:lnTo>
                  <a:lnTo>
                    <a:pt x="2211844" y="197383"/>
                  </a:lnTo>
                  <a:lnTo>
                    <a:pt x="2225116" y="196697"/>
                  </a:lnTo>
                  <a:lnTo>
                    <a:pt x="2225116" y="183972"/>
                  </a:lnTo>
                  <a:close/>
                </a:path>
                <a:path w="3082290" h="363220">
                  <a:moveTo>
                    <a:pt x="2387777" y="15354"/>
                  </a:moveTo>
                  <a:lnTo>
                    <a:pt x="2370124" y="17310"/>
                  </a:lnTo>
                  <a:lnTo>
                    <a:pt x="2361336" y="18110"/>
                  </a:lnTo>
                  <a:lnTo>
                    <a:pt x="2352052" y="18440"/>
                  </a:lnTo>
                  <a:lnTo>
                    <a:pt x="2311831" y="18249"/>
                  </a:lnTo>
                  <a:lnTo>
                    <a:pt x="2237740" y="18249"/>
                  </a:lnTo>
                  <a:lnTo>
                    <a:pt x="2237740" y="28270"/>
                  </a:lnTo>
                  <a:lnTo>
                    <a:pt x="2348344" y="28359"/>
                  </a:lnTo>
                  <a:lnTo>
                    <a:pt x="2366353" y="27800"/>
                  </a:lnTo>
                  <a:lnTo>
                    <a:pt x="2385339" y="26022"/>
                  </a:lnTo>
                  <a:lnTo>
                    <a:pt x="2387777" y="25933"/>
                  </a:lnTo>
                  <a:lnTo>
                    <a:pt x="2387777" y="15354"/>
                  </a:lnTo>
                  <a:close/>
                </a:path>
                <a:path w="3082290" h="363220">
                  <a:moveTo>
                    <a:pt x="2563253" y="13474"/>
                  </a:moveTo>
                  <a:lnTo>
                    <a:pt x="2553208" y="13474"/>
                  </a:lnTo>
                  <a:lnTo>
                    <a:pt x="2553208" y="14744"/>
                  </a:lnTo>
                  <a:lnTo>
                    <a:pt x="2526804" y="14744"/>
                  </a:lnTo>
                  <a:lnTo>
                    <a:pt x="2526804" y="16014"/>
                  </a:lnTo>
                  <a:lnTo>
                    <a:pt x="2464028" y="16014"/>
                  </a:lnTo>
                  <a:lnTo>
                    <a:pt x="2464028" y="14744"/>
                  </a:lnTo>
                  <a:lnTo>
                    <a:pt x="2397785" y="14744"/>
                  </a:lnTo>
                  <a:lnTo>
                    <a:pt x="2397785" y="16014"/>
                  </a:lnTo>
                  <a:lnTo>
                    <a:pt x="2397785" y="23634"/>
                  </a:lnTo>
                  <a:lnTo>
                    <a:pt x="2397785" y="24904"/>
                  </a:lnTo>
                  <a:lnTo>
                    <a:pt x="2476550" y="24904"/>
                  </a:lnTo>
                  <a:lnTo>
                    <a:pt x="2476550" y="26174"/>
                  </a:lnTo>
                  <a:lnTo>
                    <a:pt x="2522918" y="26174"/>
                  </a:lnTo>
                  <a:lnTo>
                    <a:pt x="2522918" y="24904"/>
                  </a:lnTo>
                  <a:lnTo>
                    <a:pt x="2551760" y="24904"/>
                  </a:lnTo>
                  <a:lnTo>
                    <a:pt x="2551760" y="23634"/>
                  </a:lnTo>
                  <a:lnTo>
                    <a:pt x="2563253" y="23634"/>
                  </a:lnTo>
                  <a:lnTo>
                    <a:pt x="2563253" y="16014"/>
                  </a:lnTo>
                  <a:lnTo>
                    <a:pt x="2563253" y="14744"/>
                  </a:lnTo>
                  <a:lnTo>
                    <a:pt x="2563253" y="13474"/>
                  </a:lnTo>
                  <a:close/>
                </a:path>
                <a:path w="3082290" h="363220">
                  <a:moveTo>
                    <a:pt x="2563342" y="352679"/>
                  </a:moveTo>
                  <a:lnTo>
                    <a:pt x="2477554" y="353009"/>
                  </a:lnTo>
                  <a:lnTo>
                    <a:pt x="2391702" y="352767"/>
                  </a:lnTo>
                  <a:lnTo>
                    <a:pt x="2391702" y="362699"/>
                  </a:lnTo>
                  <a:lnTo>
                    <a:pt x="2535885" y="362877"/>
                  </a:lnTo>
                  <a:lnTo>
                    <a:pt x="2563342" y="362699"/>
                  </a:lnTo>
                  <a:lnTo>
                    <a:pt x="2563342" y="352679"/>
                  </a:lnTo>
                  <a:close/>
                </a:path>
                <a:path w="3082290" h="363220">
                  <a:moveTo>
                    <a:pt x="2563342" y="177380"/>
                  </a:moveTo>
                  <a:lnTo>
                    <a:pt x="2407018" y="177380"/>
                  </a:lnTo>
                  <a:lnTo>
                    <a:pt x="2407018" y="178650"/>
                  </a:lnTo>
                  <a:lnTo>
                    <a:pt x="2395893" y="178650"/>
                  </a:lnTo>
                  <a:lnTo>
                    <a:pt x="2395893" y="190080"/>
                  </a:lnTo>
                  <a:lnTo>
                    <a:pt x="2395651" y="190080"/>
                  </a:lnTo>
                  <a:lnTo>
                    <a:pt x="2395651" y="191350"/>
                  </a:lnTo>
                  <a:lnTo>
                    <a:pt x="2418740" y="191350"/>
                  </a:lnTo>
                  <a:lnTo>
                    <a:pt x="2418740" y="190080"/>
                  </a:lnTo>
                  <a:lnTo>
                    <a:pt x="2563342" y="190080"/>
                  </a:lnTo>
                  <a:lnTo>
                    <a:pt x="2563342" y="178650"/>
                  </a:lnTo>
                  <a:lnTo>
                    <a:pt x="2563342" y="177380"/>
                  </a:lnTo>
                  <a:close/>
                </a:path>
                <a:path w="3082290" h="363220">
                  <a:moveTo>
                    <a:pt x="2722168" y="357365"/>
                  </a:moveTo>
                  <a:lnTo>
                    <a:pt x="2721889" y="347345"/>
                  </a:lnTo>
                  <a:lnTo>
                    <a:pt x="2684348" y="349123"/>
                  </a:lnTo>
                  <a:lnTo>
                    <a:pt x="2652293" y="349961"/>
                  </a:lnTo>
                  <a:lnTo>
                    <a:pt x="2613660" y="351929"/>
                  </a:lnTo>
                  <a:lnTo>
                    <a:pt x="2594203" y="352488"/>
                  </a:lnTo>
                  <a:lnTo>
                    <a:pt x="2575877" y="352590"/>
                  </a:lnTo>
                  <a:lnTo>
                    <a:pt x="2575877" y="362597"/>
                  </a:lnTo>
                  <a:lnTo>
                    <a:pt x="2581960" y="362508"/>
                  </a:lnTo>
                  <a:lnTo>
                    <a:pt x="2588133" y="362597"/>
                  </a:lnTo>
                  <a:lnTo>
                    <a:pt x="2613660" y="361937"/>
                  </a:lnTo>
                  <a:lnTo>
                    <a:pt x="2652293" y="359943"/>
                  </a:lnTo>
                  <a:lnTo>
                    <a:pt x="2684399" y="359181"/>
                  </a:lnTo>
                  <a:lnTo>
                    <a:pt x="2722168" y="357365"/>
                  </a:lnTo>
                  <a:close/>
                </a:path>
                <a:path w="3082290" h="363220">
                  <a:moveTo>
                    <a:pt x="2728341" y="178346"/>
                  </a:moveTo>
                  <a:lnTo>
                    <a:pt x="2704185" y="178790"/>
                  </a:lnTo>
                  <a:lnTo>
                    <a:pt x="2659977" y="180416"/>
                  </a:lnTo>
                  <a:lnTo>
                    <a:pt x="2650020" y="180467"/>
                  </a:lnTo>
                  <a:lnTo>
                    <a:pt x="2640139" y="180124"/>
                  </a:lnTo>
                  <a:lnTo>
                    <a:pt x="2612618" y="178054"/>
                  </a:lnTo>
                  <a:lnTo>
                    <a:pt x="2603284" y="177698"/>
                  </a:lnTo>
                  <a:lnTo>
                    <a:pt x="2575966" y="177596"/>
                  </a:lnTo>
                  <a:lnTo>
                    <a:pt x="2575966" y="189865"/>
                  </a:lnTo>
                  <a:lnTo>
                    <a:pt x="2592730" y="189890"/>
                  </a:lnTo>
                  <a:lnTo>
                    <a:pt x="2609265" y="190334"/>
                  </a:lnTo>
                  <a:lnTo>
                    <a:pt x="2618752" y="190944"/>
                  </a:lnTo>
                  <a:lnTo>
                    <a:pt x="2637472" y="192506"/>
                  </a:lnTo>
                  <a:lnTo>
                    <a:pt x="2647061" y="192951"/>
                  </a:lnTo>
                  <a:lnTo>
                    <a:pt x="2657487" y="192938"/>
                  </a:lnTo>
                  <a:lnTo>
                    <a:pt x="2678303" y="192227"/>
                  </a:lnTo>
                  <a:lnTo>
                    <a:pt x="2698343" y="191312"/>
                  </a:lnTo>
                  <a:lnTo>
                    <a:pt x="2727223" y="190703"/>
                  </a:lnTo>
                  <a:lnTo>
                    <a:pt x="2728341" y="178346"/>
                  </a:lnTo>
                  <a:close/>
                </a:path>
                <a:path w="3082290" h="363220">
                  <a:moveTo>
                    <a:pt x="2731617" y="8229"/>
                  </a:moveTo>
                  <a:lnTo>
                    <a:pt x="2708427" y="8547"/>
                  </a:lnTo>
                  <a:lnTo>
                    <a:pt x="2685313" y="9359"/>
                  </a:lnTo>
                  <a:lnTo>
                    <a:pt x="2649867" y="11798"/>
                  </a:lnTo>
                  <a:lnTo>
                    <a:pt x="2639872" y="12179"/>
                  </a:lnTo>
                  <a:lnTo>
                    <a:pt x="2601099" y="12306"/>
                  </a:lnTo>
                  <a:lnTo>
                    <a:pt x="2575877" y="13004"/>
                  </a:lnTo>
                  <a:lnTo>
                    <a:pt x="2575877" y="23126"/>
                  </a:lnTo>
                  <a:lnTo>
                    <a:pt x="2601163" y="22339"/>
                  </a:lnTo>
                  <a:lnTo>
                    <a:pt x="2628315" y="22059"/>
                  </a:lnTo>
                  <a:lnTo>
                    <a:pt x="2646438" y="21488"/>
                  </a:lnTo>
                  <a:lnTo>
                    <a:pt x="2694902" y="18910"/>
                  </a:lnTo>
                  <a:lnTo>
                    <a:pt x="2719336" y="18148"/>
                  </a:lnTo>
                  <a:lnTo>
                    <a:pt x="2731617" y="17970"/>
                  </a:lnTo>
                  <a:lnTo>
                    <a:pt x="2731617" y="8229"/>
                  </a:lnTo>
                  <a:close/>
                </a:path>
                <a:path w="3082290" h="363220">
                  <a:moveTo>
                    <a:pt x="2909049" y="9652"/>
                  </a:moveTo>
                  <a:lnTo>
                    <a:pt x="2802356" y="9652"/>
                  </a:lnTo>
                  <a:lnTo>
                    <a:pt x="2802356" y="8382"/>
                  </a:lnTo>
                  <a:lnTo>
                    <a:pt x="2741523" y="8382"/>
                  </a:lnTo>
                  <a:lnTo>
                    <a:pt x="2741523" y="9652"/>
                  </a:lnTo>
                  <a:lnTo>
                    <a:pt x="2741523" y="10934"/>
                  </a:lnTo>
                  <a:lnTo>
                    <a:pt x="2741523" y="18554"/>
                  </a:lnTo>
                  <a:lnTo>
                    <a:pt x="2832557" y="18554"/>
                  </a:lnTo>
                  <a:lnTo>
                    <a:pt x="2832557" y="19824"/>
                  </a:lnTo>
                  <a:lnTo>
                    <a:pt x="2909049" y="19824"/>
                  </a:lnTo>
                  <a:lnTo>
                    <a:pt x="2909049" y="18554"/>
                  </a:lnTo>
                  <a:lnTo>
                    <a:pt x="2909049" y="10934"/>
                  </a:lnTo>
                  <a:lnTo>
                    <a:pt x="2909049" y="9652"/>
                  </a:lnTo>
                  <a:close/>
                </a:path>
                <a:path w="3082290" h="363220">
                  <a:moveTo>
                    <a:pt x="3065767" y="350177"/>
                  </a:moveTo>
                  <a:lnTo>
                    <a:pt x="2941980" y="350177"/>
                  </a:lnTo>
                  <a:lnTo>
                    <a:pt x="2941980" y="348907"/>
                  </a:lnTo>
                  <a:lnTo>
                    <a:pt x="2921863" y="348907"/>
                  </a:lnTo>
                  <a:lnTo>
                    <a:pt x="2921863" y="350177"/>
                  </a:lnTo>
                  <a:lnTo>
                    <a:pt x="2921863" y="359079"/>
                  </a:lnTo>
                  <a:lnTo>
                    <a:pt x="2936887" y="359079"/>
                  </a:lnTo>
                  <a:lnTo>
                    <a:pt x="2936887" y="360349"/>
                  </a:lnTo>
                  <a:lnTo>
                    <a:pt x="3065729" y="360349"/>
                  </a:lnTo>
                  <a:lnTo>
                    <a:pt x="3065729" y="359079"/>
                  </a:lnTo>
                  <a:lnTo>
                    <a:pt x="3065767" y="350177"/>
                  </a:lnTo>
                  <a:close/>
                </a:path>
                <a:path w="3082290" h="363220">
                  <a:moveTo>
                    <a:pt x="3071431" y="10007"/>
                  </a:moveTo>
                  <a:lnTo>
                    <a:pt x="3070682" y="0"/>
                  </a:lnTo>
                  <a:lnTo>
                    <a:pt x="3055150" y="469"/>
                  </a:lnTo>
                  <a:lnTo>
                    <a:pt x="3036849" y="2336"/>
                  </a:lnTo>
                  <a:lnTo>
                    <a:pt x="3026460" y="3073"/>
                  </a:lnTo>
                  <a:lnTo>
                    <a:pt x="3005023" y="3924"/>
                  </a:lnTo>
                  <a:lnTo>
                    <a:pt x="2986519" y="5080"/>
                  </a:lnTo>
                  <a:lnTo>
                    <a:pt x="2950781" y="8877"/>
                  </a:lnTo>
                  <a:lnTo>
                    <a:pt x="2928785" y="10007"/>
                  </a:lnTo>
                  <a:lnTo>
                    <a:pt x="2925330" y="9918"/>
                  </a:lnTo>
                  <a:lnTo>
                    <a:pt x="2921774" y="10007"/>
                  </a:lnTo>
                  <a:lnTo>
                    <a:pt x="2921774" y="20027"/>
                  </a:lnTo>
                  <a:lnTo>
                    <a:pt x="2932430" y="20027"/>
                  </a:lnTo>
                  <a:lnTo>
                    <a:pt x="2950984" y="18986"/>
                  </a:lnTo>
                  <a:lnTo>
                    <a:pt x="2986722" y="15189"/>
                  </a:lnTo>
                  <a:lnTo>
                    <a:pt x="3005112" y="14033"/>
                  </a:lnTo>
                  <a:lnTo>
                    <a:pt x="3022993" y="13690"/>
                  </a:lnTo>
                  <a:lnTo>
                    <a:pt x="3031845" y="13322"/>
                  </a:lnTo>
                  <a:lnTo>
                    <a:pt x="3063697" y="10477"/>
                  </a:lnTo>
                  <a:lnTo>
                    <a:pt x="3071431" y="10007"/>
                  </a:lnTo>
                  <a:close/>
                </a:path>
                <a:path w="3082290" h="363220">
                  <a:moveTo>
                    <a:pt x="3081718" y="349491"/>
                  </a:moveTo>
                  <a:lnTo>
                    <a:pt x="3075825" y="349491"/>
                  </a:lnTo>
                  <a:lnTo>
                    <a:pt x="3075914" y="353060"/>
                  </a:lnTo>
                  <a:lnTo>
                    <a:pt x="3075825" y="356514"/>
                  </a:lnTo>
                  <a:lnTo>
                    <a:pt x="3075825" y="359892"/>
                  </a:lnTo>
                  <a:lnTo>
                    <a:pt x="3081718" y="359892"/>
                  </a:lnTo>
                  <a:lnTo>
                    <a:pt x="3081718" y="349491"/>
                  </a:lnTo>
                  <a:close/>
                </a:path>
                <a:path w="3082290" h="363220">
                  <a:moveTo>
                    <a:pt x="3081718" y="177977"/>
                  </a:moveTo>
                  <a:lnTo>
                    <a:pt x="3080220" y="177977"/>
                  </a:lnTo>
                  <a:lnTo>
                    <a:pt x="3080029" y="182194"/>
                  </a:lnTo>
                  <a:lnTo>
                    <a:pt x="3079940" y="186499"/>
                  </a:lnTo>
                  <a:lnTo>
                    <a:pt x="3079750" y="190804"/>
                  </a:lnTo>
                  <a:lnTo>
                    <a:pt x="3081718" y="190804"/>
                  </a:lnTo>
                  <a:lnTo>
                    <a:pt x="3081718" y="177977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50982" y="6119799"/>
              <a:ext cx="3047365" cy="1348105"/>
            </a:xfrm>
            <a:custGeom>
              <a:avLst/>
              <a:gdLst/>
              <a:ahLst/>
              <a:cxnLst/>
              <a:rect l="l" t="t" r="r" b="b"/>
              <a:pathLst>
                <a:path w="3047365" h="1348104">
                  <a:moveTo>
                    <a:pt x="45554" y="1000747"/>
                  </a:moveTo>
                  <a:lnTo>
                    <a:pt x="45453" y="996632"/>
                  </a:lnTo>
                  <a:lnTo>
                    <a:pt x="45453" y="988301"/>
                  </a:lnTo>
                  <a:lnTo>
                    <a:pt x="42926" y="988301"/>
                  </a:lnTo>
                  <a:lnTo>
                    <a:pt x="40411" y="988110"/>
                  </a:lnTo>
                  <a:lnTo>
                    <a:pt x="37884" y="988021"/>
                  </a:lnTo>
                  <a:lnTo>
                    <a:pt x="660" y="987082"/>
                  </a:lnTo>
                  <a:lnTo>
                    <a:pt x="558" y="990917"/>
                  </a:lnTo>
                  <a:lnTo>
                    <a:pt x="0" y="998499"/>
                  </a:lnTo>
                  <a:lnTo>
                    <a:pt x="25349" y="999540"/>
                  </a:lnTo>
                  <a:lnTo>
                    <a:pt x="38811" y="1000277"/>
                  </a:lnTo>
                  <a:lnTo>
                    <a:pt x="45554" y="1000747"/>
                  </a:lnTo>
                  <a:close/>
                </a:path>
                <a:path w="3047365" h="1348104">
                  <a:moveTo>
                    <a:pt x="208584" y="1002157"/>
                  </a:moveTo>
                  <a:lnTo>
                    <a:pt x="208495" y="989799"/>
                  </a:lnTo>
                  <a:lnTo>
                    <a:pt x="185127" y="991323"/>
                  </a:lnTo>
                  <a:lnTo>
                    <a:pt x="161721" y="992505"/>
                  </a:lnTo>
                  <a:lnTo>
                    <a:pt x="138252" y="993101"/>
                  </a:lnTo>
                  <a:lnTo>
                    <a:pt x="114668" y="992886"/>
                  </a:lnTo>
                  <a:lnTo>
                    <a:pt x="99783" y="992187"/>
                  </a:lnTo>
                  <a:lnTo>
                    <a:pt x="55651" y="988860"/>
                  </a:lnTo>
                  <a:lnTo>
                    <a:pt x="55841" y="1001598"/>
                  </a:lnTo>
                  <a:lnTo>
                    <a:pt x="93548" y="1004341"/>
                  </a:lnTo>
                  <a:lnTo>
                    <a:pt x="106260" y="1005052"/>
                  </a:lnTo>
                  <a:lnTo>
                    <a:pt x="124383" y="1005586"/>
                  </a:lnTo>
                  <a:lnTo>
                    <a:pt x="142519" y="1005535"/>
                  </a:lnTo>
                  <a:lnTo>
                    <a:pt x="160629" y="1005014"/>
                  </a:lnTo>
                  <a:lnTo>
                    <a:pt x="208584" y="1002157"/>
                  </a:lnTo>
                  <a:close/>
                </a:path>
                <a:path w="3047365" h="1348104">
                  <a:moveTo>
                    <a:pt x="372643" y="965"/>
                  </a:moveTo>
                  <a:lnTo>
                    <a:pt x="226453" y="965"/>
                  </a:lnTo>
                  <a:lnTo>
                    <a:pt x="226453" y="4775"/>
                  </a:lnTo>
                  <a:lnTo>
                    <a:pt x="226453" y="11137"/>
                  </a:lnTo>
                  <a:lnTo>
                    <a:pt x="372503" y="11137"/>
                  </a:lnTo>
                  <a:lnTo>
                    <a:pt x="372503" y="4775"/>
                  </a:lnTo>
                  <a:lnTo>
                    <a:pt x="372643" y="4775"/>
                  </a:lnTo>
                  <a:lnTo>
                    <a:pt x="372643" y="965"/>
                  </a:lnTo>
                  <a:close/>
                </a:path>
                <a:path w="3047365" h="1348104">
                  <a:moveTo>
                    <a:pt x="376478" y="985304"/>
                  </a:moveTo>
                  <a:lnTo>
                    <a:pt x="350850" y="983894"/>
                  </a:lnTo>
                  <a:lnTo>
                    <a:pt x="330403" y="983119"/>
                  </a:lnTo>
                  <a:lnTo>
                    <a:pt x="310184" y="983526"/>
                  </a:lnTo>
                  <a:lnTo>
                    <a:pt x="269659" y="985672"/>
                  </a:lnTo>
                  <a:lnTo>
                    <a:pt x="244132" y="987183"/>
                  </a:lnTo>
                  <a:lnTo>
                    <a:pt x="218592" y="989050"/>
                  </a:lnTo>
                  <a:lnTo>
                    <a:pt x="218782" y="1001496"/>
                  </a:lnTo>
                  <a:lnTo>
                    <a:pt x="279755" y="997356"/>
                  </a:lnTo>
                  <a:lnTo>
                    <a:pt x="301879" y="996035"/>
                  </a:lnTo>
                  <a:lnTo>
                    <a:pt x="324015" y="995426"/>
                  </a:lnTo>
                  <a:lnTo>
                    <a:pt x="345516" y="996162"/>
                  </a:lnTo>
                  <a:lnTo>
                    <a:pt x="360946" y="997178"/>
                  </a:lnTo>
                  <a:lnTo>
                    <a:pt x="376389" y="997851"/>
                  </a:lnTo>
                  <a:lnTo>
                    <a:pt x="376478" y="985304"/>
                  </a:lnTo>
                  <a:close/>
                </a:path>
                <a:path w="3047365" h="1348104">
                  <a:moveTo>
                    <a:pt x="539508" y="1000379"/>
                  </a:moveTo>
                  <a:lnTo>
                    <a:pt x="539419" y="987831"/>
                  </a:lnTo>
                  <a:lnTo>
                    <a:pt x="523798" y="988301"/>
                  </a:lnTo>
                  <a:lnTo>
                    <a:pt x="495249" y="988263"/>
                  </a:lnTo>
                  <a:lnTo>
                    <a:pt x="474459" y="987933"/>
                  </a:lnTo>
                  <a:lnTo>
                    <a:pt x="432879" y="986802"/>
                  </a:lnTo>
                  <a:lnTo>
                    <a:pt x="389102" y="985774"/>
                  </a:lnTo>
                  <a:lnTo>
                    <a:pt x="389102" y="989990"/>
                  </a:lnTo>
                  <a:lnTo>
                    <a:pt x="388924" y="994105"/>
                  </a:lnTo>
                  <a:lnTo>
                    <a:pt x="388924" y="998321"/>
                  </a:lnTo>
                  <a:lnTo>
                    <a:pt x="468058" y="1000379"/>
                  </a:lnTo>
                  <a:lnTo>
                    <a:pt x="488861" y="1000785"/>
                  </a:lnTo>
                  <a:lnTo>
                    <a:pt x="517169" y="1000887"/>
                  </a:lnTo>
                  <a:lnTo>
                    <a:pt x="539508" y="1000379"/>
                  </a:lnTo>
                  <a:close/>
                </a:path>
                <a:path w="3047365" h="1348104">
                  <a:moveTo>
                    <a:pt x="546531" y="7213"/>
                  </a:moveTo>
                  <a:lnTo>
                    <a:pt x="532193" y="5334"/>
                  </a:lnTo>
                  <a:lnTo>
                    <a:pt x="517969" y="4419"/>
                  </a:lnTo>
                  <a:lnTo>
                    <a:pt x="488353" y="3467"/>
                  </a:lnTo>
                  <a:lnTo>
                    <a:pt x="449338" y="1841"/>
                  </a:lnTo>
                  <a:lnTo>
                    <a:pt x="429895" y="1358"/>
                  </a:lnTo>
                  <a:lnTo>
                    <a:pt x="385267" y="1219"/>
                  </a:lnTo>
                  <a:lnTo>
                    <a:pt x="384898" y="11137"/>
                  </a:lnTo>
                  <a:lnTo>
                    <a:pt x="438340" y="11099"/>
                  </a:lnTo>
                  <a:lnTo>
                    <a:pt x="447751" y="11239"/>
                  </a:lnTo>
                  <a:lnTo>
                    <a:pt x="458241" y="11620"/>
                  </a:lnTo>
                  <a:lnTo>
                    <a:pt x="489381" y="13474"/>
                  </a:lnTo>
                  <a:lnTo>
                    <a:pt x="516216" y="13779"/>
                  </a:lnTo>
                  <a:lnTo>
                    <a:pt x="524916" y="14325"/>
                  </a:lnTo>
                  <a:lnTo>
                    <a:pt x="532409" y="15074"/>
                  </a:lnTo>
                  <a:lnTo>
                    <a:pt x="539229" y="16662"/>
                  </a:lnTo>
                  <a:lnTo>
                    <a:pt x="546252" y="17970"/>
                  </a:lnTo>
                  <a:lnTo>
                    <a:pt x="546531" y="7213"/>
                  </a:lnTo>
                  <a:close/>
                </a:path>
                <a:path w="3047365" h="1348104">
                  <a:moveTo>
                    <a:pt x="714616" y="985494"/>
                  </a:moveTo>
                  <a:lnTo>
                    <a:pt x="659422" y="985621"/>
                  </a:lnTo>
                  <a:lnTo>
                    <a:pt x="604240" y="986243"/>
                  </a:lnTo>
                  <a:lnTo>
                    <a:pt x="549986" y="987640"/>
                  </a:lnTo>
                  <a:lnTo>
                    <a:pt x="549986" y="1000188"/>
                  </a:lnTo>
                  <a:lnTo>
                    <a:pt x="594321" y="998969"/>
                  </a:lnTo>
                  <a:lnTo>
                    <a:pt x="638848" y="998296"/>
                  </a:lnTo>
                  <a:lnTo>
                    <a:pt x="714514" y="998042"/>
                  </a:lnTo>
                  <a:lnTo>
                    <a:pt x="714616" y="985494"/>
                  </a:lnTo>
                  <a:close/>
                </a:path>
                <a:path w="3047365" h="1348104">
                  <a:moveTo>
                    <a:pt x="880630" y="1322400"/>
                  </a:moveTo>
                  <a:lnTo>
                    <a:pt x="877620" y="1322400"/>
                  </a:lnTo>
                  <a:lnTo>
                    <a:pt x="877620" y="1323670"/>
                  </a:lnTo>
                  <a:lnTo>
                    <a:pt x="728078" y="1323670"/>
                  </a:lnTo>
                  <a:lnTo>
                    <a:pt x="728078" y="1335100"/>
                  </a:lnTo>
                  <a:lnTo>
                    <a:pt x="880059" y="1335100"/>
                  </a:lnTo>
                  <a:lnTo>
                    <a:pt x="880059" y="1323670"/>
                  </a:lnTo>
                  <a:lnTo>
                    <a:pt x="880630" y="1323670"/>
                  </a:lnTo>
                  <a:lnTo>
                    <a:pt x="880630" y="1322400"/>
                  </a:lnTo>
                  <a:close/>
                </a:path>
                <a:path w="3047365" h="1348104">
                  <a:moveTo>
                    <a:pt x="883793" y="985685"/>
                  </a:moveTo>
                  <a:lnTo>
                    <a:pt x="727240" y="985685"/>
                  </a:lnTo>
                  <a:lnTo>
                    <a:pt x="727240" y="989495"/>
                  </a:lnTo>
                  <a:lnTo>
                    <a:pt x="727163" y="993305"/>
                  </a:lnTo>
                  <a:lnTo>
                    <a:pt x="727049" y="998397"/>
                  </a:lnTo>
                  <a:lnTo>
                    <a:pt x="883742" y="998397"/>
                  </a:lnTo>
                  <a:lnTo>
                    <a:pt x="883742" y="993305"/>
                  </a:lnTo>
                  <a:lnTo>
                    <a:pt x="883767" y="989495"/>
                  </a:lnTo>
                  <a:lnTo>
                    <a:pt x="883793" y="985685"/>
                  </a:lnTo>
                  <a:close/>
                </a:path>
                <a:path w="3047365" h="1348104">
                  <a:moveTo>
                    <a:pt x="1046937" y="988390"/>
                  </a:moveTo>
                  <a:lnTo>
                    <a:pt x="991590" y="988936"/>
                  </a:lnTo>
                  <a:lnTo>
                    <a:pt x="963942" y="988809"/>
                  </a:lnTo>
                  <a:lnTo>
                    <a:pt x="936383" y="988212"/>
                  </a:lnTo>
                  <a:lnTo>
                    <a:pt x="927519" y="987704"/>
                  </a:lnTo>
                  <a:lnTo>
                    <a:pt x="910120" y="986142"/>
                  </a:lnTo>
                  <a:lnTo>
                    <a:pt x="898880" y="985494"/>
                  </a:lnTo>
                  <a:lnTo>
                    <a:pt x="896353" y="985583"/>
                  </a:lnTo>
                  <a:lnTo>
                    <a:pt x="893914" y="985494"/>
                  </a:lnTo>
                  <a:lnTo>
                    <a:pt x="893724" y="997940"/>
                  </a:lnTo>
                  <a:lnTo>
                    <a:pt x="904163" y="998435"/>
                  </a:lnTo>
                  <a:lnTo>
                    <a:pt x="921461" y="999972"/>
                  </a:lnTo>
                  <a:lnTo>
                    <a:pt x="930211" y="1000569"/>
                  </a:lnTo>
                  <a:lnTo>
                    <a:pt x="951369" y="1001255"/>
                  </a:lnTo>
                  <a:lnTo>
                    <a:pt x="972680" y="1001483"/>
                  </a:lnTo>
                  <a:lnTo>
                    <a:pt x="1046848" y="1001026"/>
                  </a:lnTo>
                  <a:lnTo>
                    <a:pt x="1046937" y="988390"/>
                  </a:lnTo>
                  <a:close/>
                </a:path>
                <a:path w="3047365" h="1348104">
                  <a:moveTo>
                    <a:pt x="1201648" y="1000379"/>
                  </a:moveTo>
                  <a:lnTo>
                    <a:pt x="1201559" y="987831"/>
                  </a:lnTo>
                  <a:lnTo>
                    <a:pt x="1067892" y="988085"/>
                  </a:lnTo>
                  <a:lnTo>
                    <a:pt x="1056944" y="988212"/>
                  </a:lnTo>
                  <a:lnTo>
                    <a:pt x="1056767" y="1000848"/>
                  </a:lnTo>
                  <a:lnTo>
                    <a:pt x="1201648" y="1000379"/>
                  </a:lnTo>
                  <a:close/>
                </a:path>
                <a:path w="3047365" h="1348104">
                  <a:moveTo>
                    <a:pt x="1210868" y="1326210"/>
                  </a:moveTo>
                  <a:lnTo>
                    <a:pt x="1210818" y="1324940"/>
                  </a:lnTo>
                  <a:lnTo>
                    <a:pt x="1168323" y="1324940"/>
                  </a:lnTo>
                  <a:lnTo>
                    <a:pt x="1168323" y="1326210"/>
                  </a:lnTo>
                  <a:lnTo>
                    <a:pt x="1053934" y="1326210"/>
                  </a:lnTo>
                  <a:lnTo>
                    <a:pt x="1053934" y="1337640"/>
                  </a:lnTo>
                  <a:lnTo>
                    <a:pt x="1053414" y="1337640"/>
                  </a:lnTo>
                  <a:lnTo>
                    <a:pt x="1053414" y="1338910"/>
                  </a:lnTo>
                  <a:lnTo>
                    <a:pt x="1144371" y="1338910"/>
                  </a:lnTo>
                  <a:lnTo>
                    <a:pt x="1144371" y="1337640"/>
                  </a:lnTo>
                  <a:lnTo>
                    <a:pt x="1210868" y="1337640"/>
                  </a:lnTo>
                  <a:lnTo>
                    <a:pt x="1210868" y="1326210"/>
                  </a:lnTo>
                  <a:close/>
                </a:path>
                <a:path w="3047365" h="1348104">
                  <a:moveTo>
                    <a:pt x="1364780" y="1000467"/>
                  </a:moveTo>
                  <a:lnTo>
                    <a:pt x="1364678" y="987920"/>
                  </a:lnTo>
                  <a:lnTo>
                    <a:pt x="1211745" y="987920"/>
                  </a:lnTo>
                  <a:lnTo>
                    <a:pt x="1211935" y="1000467"/>
                  </a:lnTo>
                  <a:lnTo>
                    <a:pt x="1364780" y="1000467"/>
                  </a:lnTo>
                  <a:close/>
                </a:path>
                <a:path w="3047365" h="1348104">
                  <a:moveTo>
                    <a:pt x="1373847" y="1338084"/>
                  </a:moveTo>
                  <a:lnTo>
                    <a:pt x="1373759" y="1325537"/>
                  </a:lnTo>
                  <a:lnTo>
                    <a:pt x="1220355" y="1325537"/>
                  </a:lnTo>
                  <a:lnTo>
                    <a:pt x="1220444" y="1338084"/>
                  </a:lnTo>
                  <a:lnTo>
                    <a:pt x="1373847" y="1338084"/>
                  </a:lnTo>
                  <a:close/>
                </a:path>
                <a:path w="3047365" h="1348104">
                  <a:moveTo>
                    <a:pt x="1532572" y="989609"/>
                  </a:moveTo>
                  <a:lnTo>
                    <a:pt x="1526400" y="989139"/>
                  </a:lnTo>
                  <a:lnTo>
                    <a:pt x="1507020" y="988275"/>
                  </a:lnTo>
                  <a:lnTo>
                    <a:pt x="1487614" y="987933"/>
                  </a:lnTo>
                  <a:lnTo>
                    <a:pt x="1448676" y="987920"/>
                  </a:lnTo>
                  <a:lnTo>
                    <a:pt x="1374686" y="987920"/>
                  </a:lnTo>
                  <a:lnTo>
                    <a:pt x="1374876" y="1000467"/>
                  </a:lnTo>
                  <a:lnTo>
                    <a:pt x="1487220" y="1000442"/>
                  </a:lnTo>
                  <a:lnTo>
                    <a:pt x="1508099" y="1000861"/>
                  </a:lnTo>
                  <a:lnTo>
                    <a:pt x="1532483" y="1002245"/>
                  </a:lnTo>
                  <a:lnTo>
                    <a:pt x="1532572" y="989609"/>
                  </a:lnTo>
                  <a:close/>
                </a:path>
                <a:path w="3047365" h="1348104">
                  <a:moveTo>
                    <a:pt x="1533512" y="1327480"/>
                  </a:moveTo>
                  <a:lnTo>
                    <a:pt x="1526400" y="1327480"/>
                  </a:lnTo>
                  <a:lnTo>
                    <a:pt x="1526400" y="1326210"/>
                  </a:lnTo>
                  <a:lnTo>
                    <a:pt x="1488338" y="1326210"/>
                  </a:lnTo>
                  <a:lnTo>
                    <a:pt x="1488338" y="1324940"/>
                  </a:lnTo>
                  <a:lnTo>
                    <a:pt x="1383296" y="1324940"/>
                  </a:lnTo>
                  <a:lnTo>
                    <a:pt x="1383296" y="1326210"/>
                  </a:lnTo>
                  <a:lnTo>
                    <a:pt x="1383309" y="1327480"/>
                  </a:lnTo>
                  <a:lnTo>
                    <a:pt x="1383347" y="1337640"/>
                  </a:lnTo>
                  <a:lnTo>
                    <a:pt x="1498257" y="1337640"/>
                  </a:lnTo>
                  <a:lnTo>
                    <a:pt x="1498257" y="1338910"/>
                  </a:lnTo>
                  <a:lnTo>
                    <a:pt x="1528127" y="1338910"/>
                  </a:lnTo>
                  <a:lnTo>
                    <a:pt x="1528127" y="1340180"/>
                  </a:lnTo>
                  <a:lnTo>
                    <a:pt x="1533512" y="1340180"/>
                  </a:lnTo>
                  <a:lnTo>
                    <a:pt x="1533512" y="1338910"/>
                  </a:lnTo>
                  <a:lnTo>
                    <a:pt x="1533512" y="1337640"/>
                  </a:lnTo>
                  <a:lnTo>
                    <a:pt x="1533512" y="1327480"/>
                  </a:lnTo>
                  <a:close/>
                </a:path>
                <a:path w="3047365" h="1348104">
                  <a:moveTo>
                    <a:pt x="1694205" y="1330210"/>
                  </a:moveTo>
                  <a:lnTo>
                    <a:pt x="1623161" y="1331290"/>
                  </a:lnTo>
                  <a:lnTo>
                    <a:pt x="1599450" y="1331252"/>
                  </a:lnTo>
                  <a:lnTo>
                    <a:pt x="1585861" y="1330871"/>
                  </a:lnTo>
                  <a:lnTo>
                    <a:pt x="1572501" y="1330109"/>
                  </a:lnTo>
                  <a:lnTo>
                    <a:pt x="1546047" y="1328064"/>
                  </a:lnTo>
                  <a:lnTo>
                    <a:pt x="1546047" y="1340802"/>
                  </a:lnTo>
                  <a:lnTo>
                    <a:pt x="1572501" y="1342707"/>
                  </a:lnTo>
                  <a:lnTo>
                    <a:pt x="1585861" y="1343367"/>
                  </a:lnTo>
                  <a:lnTo>
                    <a:pt x="1599450" y="1343698"/>
                  </a:lnTo>
                  <a:lnTo>
                    <a:pt x="1618869" y="1343710"/>
                  </a:lnTo>
                  <a:lnTo>
                    <a:pt x="1682699" y="1342669"/>
                  </a:lnTo>
                  <a:lnTo>
                    <a:pt x="1688223" y="1342859"/>
                  </a:lnTo>
                  <a:lnTo>
                    <a:pt x="1693837" y="1342859"/>
                  </a:lnTo>
                  <a:lnTo>
                    <a:pt x="1694205" y="1330210"/>
                  </a:lnTo>
                  <a:close/>
                </a:path>
                <a:path w="3047365" h="1348104">
                  <a:moveTo>
                    <a:pt x="1695615" y="1005344"/>
                  </a:moveTo>
                  <a:lnTo>
                    <a:pt x="1695513" y="992695"/>
                  </a:lnTo>
                  <a:lnTo>
                    <a:pt x="1623517" y="993673"/>
                  </a:lnTo>
                  <a:lnTo>
                    <a:pt x="1599450" y="993635"/>
                  </a:lnTo>
                  <a:lnTo>
                    <a:pt x="1585645" y="993254"/>
                  </a:lnTo>
                  <a:lnTo>
                    <a:pt x="1572069" y="992505"/>
                  </a:lnTo>
                  <a:lnTo>
                    <a:pt x="1545107" y="990447"/>
                  </a:lnTo>
                  <a:lnTo>
                    <a:pt x="1544929" y="1003185"/>
                  </a:lnTo>
                  <a:lnTo>
                    <a:pt x="1571891" y="1005141"/>
                  </a:lnTo>
                  <a:lnTo>
                    <a:pt x="1585506" y="1005827"/>
                  </a:lnTo>
                  <a:lnTo>
                    <a:pt x="1599361" y="1006182"/>
                  </a:lnTo>
                  <a:lnTo>
                    <a:pt x="1618780" y="1006195"/>
                  </a:lnTo>
                  <a:lnTo>
                    <a:pt x="1683258" y="1005154"/>
                  </a:lnTo>
                  <a:lnTo>
                    <a:pt x="1695615" y="1005344"/>
                  </a:lnTo>
                  <a:close/>
                </a:path>
                <a:path w="3047365" h="1348104">
                  <a:moveTo>
                    <a:pt x="1702993" y="0"/>
                  </a:moveTo>
                  <a:lnTo>
                    <a:pt x="1673745" y="762"/>
                  </a:lnTo>
                  <a:lnTo>
                    <a:pt x="1586179" y="4216"/>
                  </a:lnTo>
                  <a:lnTo>
                    <a:pt x="1563674" y="4597"/>
                  </a:lnTo>
                  <a:lnTo>
                    <a:pt x="1541183" y="4495"/>
                  </a:lnTo>
                  <a:lnTo>
                    <a:pt x="1540992" y="14516"/>
                  </a:lnTo>
                  <a:lnTo>
                    <a:pt x="1574952" y="14478"/>
                  </a:lnTo>
                  <a:lnTo>
                    <a:pt x="1586268" y="14224"/>
                  </a:lnTo>
                  <a:lnTo>
                    <a:pt x="1670685" y="10668"/>
                  </a:lnTo>
                  <a:lnTo>
                    <a:pt x="1702536" y="10020"/>
                  </a:lnTo>
                  <a:lnTo>
                    <a:pt x="1702993" y="0"/>
                  </a:lnTo>
                  <a:close/>
                </a:path>
                <a:path w="3047365" h="1348104">
                  <a:moveTo>
                    <a:pt x="1870798" y="994575"/>
                  </a:moveTo>
                  <a:lnTo>
                    <a:pt x="1832254" y="994575"/>
                  </a:lnTo>
                  <a:lnTo>
                    <a:pt x="1832254" y="995845"/>
                  </a:lnTo>
                  <a:lnTo>
                    <a:pt x="1794179" y="995845"/>
                  </a:lnTo>
                  <a:lnTo>
                    <a:pt x="1794179" y="994575"/>
                  </a:lnTo>
                  <a:lnTo>
                    <a:pt x="1757984" y="994575"/>
                  </a:lnTo>
                  <a:lnTo>
                    <a:pt x="1757984" y="993305"/>
                  </a:lnTo>
                  <a:lnTo>
                    <a:pt x="1706079" y="993305"/>
                  </a:lnTo>
                  <a:lnTo>
                    <a:pt x="1706079" y="994575"/>
                  </a:lnTo>
                  <a:lnTo>
                    <a:pt x="1706079" y="995845"/>
                  </a:lnTo>
                  <a:lnTo>
                    <a:pt x="1706079" y="1006017"/>
                  </a:lnTo>
                  <a:lnTo>
                    <a:pt x="1757413" y="1006017"/>
                  </a:lnTo>
                  <a:lnTo>
                    <a:pt x="1757413" y="1007287"/>
                  </a:lnTo>
                  <a:lnTo>
                    <a:pt x="1870798" y="1007287"/>
                  </a:lnTo>
                  <a:lnTo>
                    <a:pt x="1870798" y="1006017"/>
                  </a:lnTo>
                  <a:lnTo>
                    <a:pt x="1870798" y="995845"/>
                  </a:lnTo>
                  <a:lnTo>
                    <a:pt x="1870798" y="994575"/>
                  </a:lnTo>
                  <a:close/>
                </a:path>
                <a:path w="3047365" h="1348104">
                  <a:moveTo>
                    <a:pt x="1871738" y="1332560"/>
                  </a:moveTo>
                  <a:lnTo>
                    <a:pt x="1766011" y="1332560"/>
                  </a:lnTo>
                  <a:lnTo>
                    <a:pt x="1766011" y="1331290"/>
                  </a:lnTo>
                  <a:lnTo>
                    <a:pt x="1732076" y="1331290"/>
                  </a:lnTo>
                  <a:lnTo>
                    <a:pt x="1732076" y="1330020"/>
                  </a:lnTo>
                  <a:lnTo>
                    <a:pt x="1704301" y="1330020"/>
                  </a:lnTo>
                  <a:lnTo>
                    <a:pt x="1704301" y="1331290"/>
                  </a:lnTo>
                  <a:lnTo>
                    <a:pt x="1704263" y="1332560"/>
                  </a:lnTo>
                  <a:lnTo>
                    <a:pt x="1704098" y="1332560"/>
                  </a:lnTo>
                  <a:lnTo>
                    <a:pt x="1704098" y="1342720"/>
                  </a:lnTo>
                  <a:lnTo>
                    <a:pt x="1719237" y="1342720"/>
                  </a:lnTo>
                  <a:lnTo>
                    <a:pt x="1719237" y="1343990"/>
                  </a:lnTo>
                  <a:lnTo>
                    <a:pt x="1769325" y="1343990"/>
                  </a:lnTo>
                  <a:lnTo>
                    <a:pt x="1769325" y="1345272"/>
                  </a:lnTo>
                  <a:lnTo>
                    <a:pt x="1871738" y="1345272"/>
                  </a:lnTo>
                  <a:lnTo>
                    <a:pt x="1871738" y="1343990"/>
                  </a:lnTo>
                  <a:lnTo>
                    <a:pt x="1871738" y="1342720"/>
                  </a:lnTo>
                  <a:lnTo>
                    <a:pt x="1871738" y="1332560"/>
                  </a:lnTo>
                  <a:close/>
                </a:path>
                <a:path w="3047365" h="1348104">
                  <a:moveTo>
                    <a:pt x="2035708" y="1335087"/>
                  </a:moveTo>
                  <a:lnTo>
                    <a:pt x="1967103" y="1335354"/>
                  </a:lnTo>
                  <a:lnTo>
                    <a:pt x="1956574" y="1335278"/>
                  </a:lnTo>
                  <a:lnTo>
                    <a:pt x="1945767" y="1334922"/>
                  </a:lnTo>
                  <a:lnTo>
                    <a:pt x="1913737" y="1332839"/>
                  </a:lnTo>
                  <a:lnTo>
                    <a:pt x="1899107" y="1332382"/>
                  </a:lnTo>
                  <a:lnTo>
                    <a:pt x="1884273" y="1332280"/>
                  </a:lnTo>
                  <a:lnTo>
                    <a:pt x="1884273" y="1344917"/>
                  </a:lnTo>
                  <a:lnTo>
                    <a:pt x="1901990" y="1345120"/>
                  </a:lnTo>
                  <a:lnTo>
                    <a:pt x="1910727" y="1345425"/>
                  </a:lnTo>
                  <a:lnTo>
                    <a:pt x="1940013" y="1347114"/>
                  </a:lnTo>
                  <a:lnTo>
                    <a:pt x="1960499" y="1347673"/>
                  </a:lnTo>
                  <a:lnTo>
                    <a:pt x="1981060" y="1347812"/>
                  </a:lnTo>
                  <a:lnTo>
                    <a:pt x="2034489" y="1347533"/>
                  </a:lnTo>
                  <a:lnTo>
                    <a:pt x="2035708" y="1335087"/>
                  </a:lnTo>
                  <a:close/>
                </a:path>
                <a:path w="3047365" h="1348104">
                  <a:moveTo>
                    <a:pt x="2039912" y="997292"/>
                  </a:moveTo>
                  <a:lnTo>
                    <a:pt x="1967103" y="997737"/>
                  </a:lnTo>
                  <a:lnTo>
                    <a:pt x="1956574" y="997661"/>
                  </a:lnTo>
                  <a:lnTo>
                    <a:pt x="1945767" y="997305"/>
                  </a:lnTo>
                  <a:lnTo>
                    <a:pt x="1913737" y="995222"/>
                  </a:lnTo>
                  <a:lnTo>
                    <a:pt x="1898637" y="994740"/>
                  </a:lnTo>
                  <a:lnTo>
                    <a:pt x="1883333" y="994664"/>
                  </a:lnTo>
                  <a:lnTo>
                    <a:pt x="1883244" y="1007211"/>
                  </a:lnTo>
                  <a:lnTo>
                    <a:pt x="1901431" y="1007414"/>
                  </a:lnTo>
                  <a:lnTo>
                    <a:pt x="1910448" y="1007719"/>
                  </a:lnTo>
                  <a:lnTo>
                    <a:pt x="1940013" y="1009408"/>
                  </a:lnTo>
                  <a:lnTo>
                    <a:pt x="1960499" y="1009967"/>
                  </a:lnTo>
                  <a:lnTo>
                    <a:pt x="1981060" y="1010107"/>
                  </a:lnTo>
                  <a:lnTo>
                    <a:pt x="2039823" y="1009738"/>
                  </a:lnTo>
                  <a:lnTo>
                    <a:pt x="2039912" y="997292"/>
                  </a:lnTo>
                  <a:close/>
                </a:path>
                <a:path w="3047365" h="1348104">
                  <a:moveTo>
                    <a:pt x="2199576" y="994575"/>
                  </a:moveTo>
                  <a:lnTo>
                    <a:pt x="2177707" y="994575"/>
                  </a:lnTo>
                  <a:lnTo>
                    <a:pt x="2177707" y="995845"/>
                  </a:lnTo>
                  <a:lnTo>
                    <a:pt x="2126996" y="995845"/>
                  </a:lnTo>
                  <a:lnTo>
                    <a:pt x="2126996" y="997115"/>
                  </a:lnTo>
                  <a:lnTo>
                    <a:pt x="2049665" y="997115"/>
                  </a:lnTo>
                  <a:lnTo>
                    <a:pt x="2049665" y="1007287"/>
                  </a:lnTo>
                  <a:lnTo>
                    <a:pt x="2049576" y="1008557"/>
                  </a:lnTo>
                  <a:lnTo>
                    <a:pt x="2049551" y="1009827"/>
                  </a:lnTo>
                  <a:lnTo>
                    <a:pt x="2116582" y="1009827"/>
                  </a:lnTo>
                  <a:lnTo>
                    <a:pt x="2116582" y="1008557"/>
                  </a:lnTo>
                  <a:lnTo>
                    <a:pt x="2170696" y="1008557"/>
                  </a:lnTo>
                  <a:lnTo>
                    <a:pt x="2170696" y="1007287"/>
                  </a:lnTo>
                  <a:lnTo>
                    <a:pt x="2199576" y="1007287"/>
                  </a:lnTo>
                  <a:lnTo>
                    <a:pt x="2199576" y="997115"/>
                  </a:lnTo>
                  <a:lnTo>
                    <a:pt x="2199576" y="995845"/>
                  </a:lnTo>
                  <a:lnTo>
                    <a:pt x="2199576" y="994575"/>
                  </a:lnTo>
                  <a:close/>
                </a:path>
                <a:path w="3047365" h="1348104">
                  <a:moveTo>
                    <a:pt x="2361488" y="1326375"/>
                  </a:moveTo>
                  <a:lnTo>
                    <a:pt x="2302256" y="1329105"/>
                  </a:lnTo>
                  <a:lnTo>
                    <a:pt x="2272550" y="1330020"/>
                  </a:lnTo>
                  <a:lnTo>
                    <a:pt x="2227783" y="1330375"/>
                  </a:lnTo>
                  <a:lnTo>
                    <a:pt x="2213229" y="1330960"/>
                  </a:lnTo>
                  <a:lnTo>
                    <a:pt x="2213229" y="1343698"/>
                  </a:lnTo>
                  <a:lnTo>
                    <a:pt x="2230882" y="1343037"/>
                  </a:lnTo>
                  <a:lnTo>
                    <a:pt x="2270531" y="1342821"/>
                  </a:lnTo>
                  <a:lnTo>
                    <a:pt x="2292045" y="1342339"/>
                  </a:lnTo>
                  <a:lnTo>
                    <a:pt x="2313482" y="1341513"/>
                  </a:lnTo>
                  <a:lnTo>
                    <a:pt x="2361019" y="1339303"/>
                  </a:lnTo>
                  <a:lnTo>
                    <a:pt x="2361488" y="1326375"/>
                  </a:lnTo>
                  <a:close/>
                </a:path>
                <a:path w="3047365" h="1348104">
                  <a:moveTo>
                    <a:pt x="2362885" y="1001496"/>
                  </a:moveTo>
                  <a:lnTo>
                    <a:pt x="2362797" y="988580"/>
                  </a:lnTo>
                  <a:lnTo>
                    <a:pt x="2302941" y="991323"/>
                  </a:lnTo>
                  <a:lnTo>
                    <a:pt x="2272893" y="992263"/>
                  </a:lnTo>
                  <a:lnTo>
                    <a:pt x="2234920" y="992581"/>
                  </a:lnTo>
                  <a:lnTo>
                    <a:pt x="2212302" y="993355"/>
                  </a:lnTo>
                  <a:lnTo>
                    <a:pt x="2212200" y="1006094"/>
                  </a:lnTo>
                  <a:lnTo>
                    <a:pt x="2230374" y="1005370"/>
                  </a:lnTo>
                  <a:lnTo>
                    <a:pt x="2248966" y="1005154"/>
                  </a:lnTo>
                  <a:lnTo>
                    <a:pt x="2270620" y="1005116"/>
                  </a:lnTo>
                  <a:lnTo>
                    <a:pt x="2292134" y="1004633"/>
                  </a:lnTo>
                  <a:lnTo>
                    <a:pt x="2313571" y="1003808"/>
                  </a:lnTo>
                  <a:lnTo>
                    <a:pt x="2362885" y="1001496"/>
                  </a:lnTo>
                  <a:close/>
                </a:path>
                <a:path w="3047365" h="1348104">
                  <a:moveTo>
                    <a:pt x="2394229" y="1337640"/>
                  </a:moveTo>
                  <a:lnTo>
                    <a:pt x="2371140" y="1337640"/>
                  </a:lnTo>
                  <a:lnTo>
                    <a:pt x="2371140" y="1338910"/>
                  </a:lnTo>
                  <a:lnTo>
                    <a:pt x="2394229" y="1338910"/>
                  </a:lnTo>
                  <a:lnTo>
                    <a:pt x="2394229" y="1337640"/>
                  </a:lnTo>
                  <a:close/>
                </a:path>
                <a:path w="3047365" h="1348104">
                  <a:moveTo>
                    <a:pt x="2537891" y="986955"/>
                  </a:moveTo>
                  <a:lnTo>
                    <a:pt x="2393886" y="986955"/>
                  </a:lnTo>
                  <a:lnTo>
                    <a:pt x="2393886" y="988225"/>
                  </a:lnTo>
                  <a:lnTo>
                    <a:pt x="2373185" y="988225"/>
                  </a:lnTo>
                  <a:lnTo>
                    <a:pt x="2373185" y="999667"/>
                  </a:lnTo>
                  <a:lnTo>
                    <a:pt x="2373185" y="1000937"/>
                  </a:lnTo>
                  <a:lnTo>
                    <a:pt x="2404173" y="1000937"/>
                  </a:lnTo>
                  <a:lnTo>
                    <a:pt x="2404173" y="999667"/>
                  </a:lnTo>
                  <a:lnTo>
                    <a:pt x="2537853" y="999667"/>
                  </a:lnTo>
                  <a:lnTo>
                    <a:pt x="2537853" y="988225"/>
                  </a:lnTo>
                  <a:lnTo>
                    <a:pt x="2537891" y="986955"/>
                  </a:lnTo>
                  <a:close/>
                </a:path>
                <a:path w="3047365" h="1348104">
                  <a:moveTo>
                    <a:pt x="2707195" y="988390"/>
                  </a:moveTo>
                  <a:lnTo>
                    <a:pt x="2681351" y="988834"/>
                  </a:lnTo>
                  <a:lnTo>
                    <a:pt x="2635453" y="990346"/>
                  </a:lnTo>
                  <a:lnTo>
                    <a:pt x="2625509" y="990396"/>
                  </a:lnTo>
                  <a:lnTo>
                    <a:pt x="2615628" y="990079"/>
                  </a:lnTo>
                  <a:lnTo>
                    <a:pt x="2588107" y="987996"/>
                  </a:lnTo>
                  <a:lnTo>
                    <a:pt x="2578773" y="987640"/>
                  </a:lnTo>
                  <a:lnTo>
                    <a:pt x="2550617" y="987552"/>
                  </a:lnTo>
                  <a:lnTo>
                    <a:pt x="2550426" y="999909"/>
                  </a:lnTo>
                  <a:lnTo>
                    <a:pt x="2567724" y="999896"/>
                  </a:lnTo>
                  <a:lnTo>
                    <a:pt x="2584666" y="1000379"/>
                  </a:lnTo>
                  <a:lnTo>
                    <a:pt x="2594152" y="1000988"/>
                  </a:lnTo>
                  <a:lnTo>
                    <a:pt x="2612860" y="1002550"/>
                  </a:lnTo>
                  <a:lnTo>
                    <a:pt x="2622448" y="1002995"/>
                  </a:lnTo>
                  <a:lnTo>
                    <a:pt x="2632887" y="1002982"/>
                  </a:lnTo>
                  <a:lnTo>
                    <a:pt x="2653690" y="1002271"/>
                  </a:lnTo>
                  <a:lnTo>
                    <a:pt x="2674861" y="1001318"/>
                  </a:lnTo>
                  <a:lnTo>
                    <a:pt x="2707106" y="1000747"/>
                  </a:lnTo>
                  <a:lnTo>
                    <a:pt x="2707195" y="988390"/>
                  </a:lnTo>
                  <a:close/>
                </a:path>
                <a:path w="3047365" h="1348104">
                  <a:moveTo>
                    <a:pt x="2883700" y="985685"/>
                  </a:moveTo>
                  <a:lnTo>
                    <a:pt x="2820174" y="985685"/>
                  </a:lnTo>
                  <a:lnTo>
                    <a:pt x="2820174" y="986955"/>
                  </a:lnTo>
                  <a:lnTo>
                    <a:pt x="2788348" y="986955"/>
                  </a:lnTo>
                  <a:lnTo>
                    <a:pt x="2788348" y="988225"/>
                  </a:lnTo>
                  <a:lnTo>
                    <a:pt x="2716936" y="988225"/>
                  </a:lnTo>
                  <a:lnTo>
                    <a:pt x="2716936" y="998397"/>
                  </a:lnTo>
                  <a:lnTo>
                    <a:pt x="2716847" y="999667"/>
                  </a:lnTo>
                  <a:lnTo>
                    <a:pt x="2716834" y="1000937"/>
                  </a:lnTo>
                  <a:lnTo>
                    <a:pt x="2776982" y="1000937"/>
                  </a:lnTo>
                  <a:lnTo>
                    <a:pt x="2776982" y="999667"/>
                  </a:lnTo>
                  <a:lnTo>
                    <a:pt x="2813697" y="999667"/>
                  </a:lnTo>
                  <a:lnTo>
                    <a:pt x="2813697" y="998397"/>
                  </a:lnTo>
                  <a:lnTo>
                    <a:pt x="2883649" y="998397"/>
                  </a:lnTo>
                  <a:lnTo>
                    <a:pt x="2883649" y="988225"/>
                  </a:lnTo>
                  <a:lnTo>
                    <a:pt x="2883687" y="986955"/>
                  </a:lnTo>
                  <a:lnTo>
                    <a:pt x="2883700" y="985685"/>
                  </a:lnTo>
                  <a:close/>
                </a:path>
                <a:path w="3047365" h="1348104">
                  <a:moveTo>
                    <a:pt x="2884817" y="1323670"/>
                  </a:moveTo>
                  <a:lnTo>
                    <a:pt x="2813672" y="1323670"/>
                  </a:lnTo>
                  <a:lnTo>
                    <a:pt x="2813672" y="1324940"/>
                  </a:lnTo>
                  <a:lnTo>
                    <a:pt x="2777274" y="1324940"/>
                  </a:lnTo>
                  <a:lnTo>
                    <a:pt x="2777274" y="1326210"/>
                  </a:lnTo>
                  <a:lnTo>
                    <a:pt x="2713774" y="1326210"/>
                  </a:lnTo>
                  <a:lnTo>
                    <a:pt x="2713774" y="1335100"/>
                  </a:lnTo>
                  <a:lnTo>
                    <a:pt x="2713317" y="1335100"/>
                  </a:lnTo>
                  <a:lnTo>
                    <a:pt x="2713317" y="1336370"/>
                  </a:lnTo>
                  <a:lnTo>
                    <a:pt x="2713202" y="1337640"/>
                  </a:lnTo>
                  <a:lnTo>
                    <a:pt x="2738932" y="1337640"/>
                  </a:lnTo>
                  <a:lnTo>
                    <a:pt x="2738932" y="1338910"/>
                  </a:lnTo>
                  <a:lnTo>
                    <a:pt x="2764218" y="1338910"/>
                  </a:lnTo>
                  <a:lnTo>
                    <a:pt x="2764218" y="1337640"/>
                  </a:lnTo>
                  <a:lnTo>
                    <a:pt x="2807627" y="1337640"/>
                  </a:lnTo>
                  <a:lnTo>
                    <a:pt x="2807627" y="1336370"/>
                  </a:lnTo>
                  <a:lnTo>
                    <a:pt x="2840672" y="1336370"/>
                  </a:lnTo>
                  <a:lnTo>
                    <a:pt x="2840672" y="1335100"/>
                  </a:lnTo>
                  <a:lnTo>
                    <a:pt x="2857589" y="1335100"/>
                  </a:lnTo>
                  <a:lnTo>
                    <a:pt x="2857589" y="1336370"/>
                  </a:lnTo>
                  <a:lnTo>
                    <a:pt x="2884817" y="1336370"/>
                  </a:lnTo>
                  <a:lnTo>
                    <a:pt x="2884817" y="1335100"/>
                  </a:lnTo>
                  <a:lnTo>
                    <a:pt x="2884817" y="1326210"/>
                  </a:lnTo>
                  <a:lnTo>
                    <a:pt x="2884817" y="1324940"/>
                  </a:lnTo>
                  <a:lnTo>
                    <a:pt x="2884817" y="1323670"/>
                  </a:lnTo>
                  <a:close/>
                </a:path>
                <a:path w="3047365" h="1348104">
                  <a:moveTo>
                    <a:pt x="3045472" y="1326210"/>
                  </a:moveTo>
                  <a:lnTo>
                    <a:pt x="2930017" y="1326210"/>
                  </a:lnTo>
                  <a:lnTo>
                    <a:pt x="2930017" y="1324940"/>
                  </a:lnTo>
                  <a:lnTo>
                    <a:pt x="2897352" y="1324940"/>
                  </a:lnTo>
                  <a:lnTo>
                    <a:pt x="2897352" y="1326210"/>
                  </a:lnTo>
                  <a:lnTo>
                    <a:pt x="2897352" y="1337640"/>
                  </a:lnTo>
                  <a:lnTo>
                    <a:pt x="2921012" y="1337640"/>
                  </a:lnTo>
                  <a:lnTo>
                    <a:pt x="2921012" y="1338910"/>
                  </a:lnTo>
                  <a:lnTo>
                    <a:pt x="2964586" y="1338910"/>
                  </a:lnTo>
                  <a:lnTo>
                    <a:pt x="2964586" y="1337640"/>
                  </a:lnTo>
                  <a:lnTo>
                    <a:pt x="3026930" y="1337640"/>
                  </a:lnTo>
                  <a:lnTo>
                    <a:pt x="3026930" y="1338910"/>
                  </a:lnTo>
                  <a:lnTo>
                    <a:pt x="3045231" y="1338910"/>
                  </a:lnTo>
                  <a:lnTo>
                    <a:pt x="3045231" y="1337640"/>
                  </a:lnTo>
                  <a:lnTo>
                    <a:pt x="3045472" y="1337640"/>
                  </a:lnTo>
                  <a:lnTo>
                    <a:pt x="3045472" y="1326210"/>
                  </a:lnTo>
                  <a:close/>
                </a:path>
                <a:path w="3047365" h="1348104">
                  <a:moveTo>
                    <a:pt x="3047009" y="1000848"/>
                  </a:moveTo>
                  <a:lnTo>
                    <a:pt x="3046920" y="988110"/>
                  </a:lnTo>
                  <a:lnTo>
                    <a:pt x="2971533" y="988390"/>
                  </a:lnTo>
                  <a:lnTo>
                    <a:pt x="2933890" y="988060"/>
                  </a:lnTo>
                  <a:lnTo>
                    <a:pt x="2896514" y="986713"/>
                  </a:lnTo>
                  <a:lnTo>
                    <a:pt x="2896324" y="999629"/>
                  </a:lnTo>
                  <a:lnTo>
                    <a:pt x="2905861" y="1000188"/>
                  </a:lnTo>
                  <a:lnTo>
                    <a:pt x="2925191" y="1000925"/>
                  </a:lnTo>
                  <a:lnTo>
                    <a:pt x="2944558" y="1000975"/>
                  </a:lnTo>
                  <a:lnTo>
                    <a:pt x="2983319" y="1000569"/>
                  </a:lnTo>
                  <a:lnTo>
                    <a:pt x="3047009" y="1000848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14088" y="6119608"/>
              <a:ext cx="3080385" cy="361315"/>
            </a:xfrm>
            <a:custGeom>
              <a:avLst/>
              <a:gdLst/>
              <a:ahLst/>
              <a:cxnLst/>
              <a:rect l="l" t="t" r="r" b="b"/>
              <a:pathLst>
                <a:path w="3080384" h="361314">
                  <a:moveTo>
                    <a:pt x="90487" y="1689"/>
                  </a:moveTo>
                  <a:lnTo>
                    <a:pt x="43561" y="1282"/>
                  </a:lnTo>
                  <a:lnTo>
                    <a:pt x="27914" y="1028"/>
                  </a:lnTo>
                  <a:lnTo>
                    <a:pt x="9398" y="558"/>
                  </a:lnTo>
                  <a:lnTo>
                    <a:pt x="9398" y="10579"/>
                  </a:lnTo>
                  <a:lnTo>
                    <a:pt x="49936" y="11353"/>
                  </a:lnTo>
                  <a:lnTo>
                    <a:pt x="90487" y="11709"/>
                  </a:lnTo>
                  <a:lnTo>
                    <a:pt x="90487" y="1689"/>
                  </a:lnTo>
                  <a:close/>
                </a:path>
                <a:path w="3080384" h="361314">
                  <a:moveTo>
                    <a:pt x="90957" y="168148"/>
                  </a:moveTo>
                  <a:lnTo>
                    <a:pt x="80289" y="167398"/>
                  </a:lnTo>
                  <a:lnTo>
                    <a:pt x="74777" y="167309"/>
                  </a:lnTo>
                  <a:lnTo>
                    <a:pt x="29667" y="166052"/>
                  </a:lnTo>
                  <a:lnTo>
                    <a:pt x="14630" y="165531"/>
                  </a:lnTo>
                  <a:lnTo>
                    <a:pt x="14541" y="176771"/>
                  </a:lnTo>
                  <a:lnTo>
                    <a:pt x="69456" y="179298"/>
                  </a:lnTo>
                  <a:lnTo>
                    <a:pt x="90957" y="180797"/>
                  </a:lnTo>
                  <a:lnTo>
                    <a:pt x="90957" y="168148"/>
                  </a:lnTo>
                  <a:close/>
                </a:path>
                <a:path w="3080384" h="361314">
                  <a:moveTo>
                    <a:pt x="91046" y="334060"/>
                  </a:moveTo>
                  <a:lnTo>
                    <a:pt x="84010" y="334060"/>
                  </a:lnTo>
                  <a:lnTo>
                    <a:pt x="84010" y="332790"/>
                  </a:lnTo>
                  <a:lnTo>
                    <a:pt x="0" y="332790"/>
                  </a:lnTo>
                  <a:lnTo>
                    <a:pt x="0" y="334060"/>
                  </a:lnTo>
                  <a:lnTo>
                    <a:pt x="330" y="334060"/>
                  </a:lnTo>
                  <a:lnTo>
                    <a:pt x="330" y="336600"/>
                  </a:lnTo>
                  <a:lnTo>
                    <a:pt x="939" y="336600"/>
                  </a:lnTo>
                  <a:lnTo>
                    <a:pt x="939" y="342950"/>
                  </a:lnTo>
                  <a:lnTo>
                    <a:pt x="86753" y="342950"/>
                  </a:lnTo>
                  <a:lnTo>
                    <a:pt x="86753" y="344220"/>
                  </a:lnTo>
                  <a:lnTo>
                    <a:pt x="91046" y="344220"/>
                  </a:lnTo>
                  <a:lnTo>
                    <a:pt x="91046" y="342950"/>
                  </a:lnTo>
                  <a:lnTo>
                    <a:pt x="91046" y="336600"/>
                  </a:lnTo>
                  <a:lnTo>
                    <a:pt x="91046" y="334060"/>
                  </a:lnTo>
                  <a:close/>
                </a:path>
                <a:path w="3080384" h="361314">
                  <a:moveTo>
                    <a:pt x="253517" y="1155"/>
                  </a:moveTo>
                  <a:lnTo>
                    <a:pt x="226860" y="1155"/>
                  </a:lnTo>
                  <a:lnTo>
                    <a:pt x="226860" y="2425"/>
                  </a:lnTo>
                  <a:lnTo>
                    <a:pt x="100304" y="2425"/>
                  </a:lnTo>
                  <a:lnTo>
                    <a:pt x="100304" y="11328"/>
                  </a:lnTo>
                  <a:lnTo>
                    <a:pt x="253517" y="11328"/>
                  </a:lnTo>
                  <a:lnTo>
                    <a:pt x="253517" y="2425"/>
                  </a:lnTo>
                  <a:lnTo>
                    <a:pt x="253517" y="1155"/>
                  </a:lnTo>
                  <a:close/>
                </a:path>
                <a:path w="3080384" h="361314">
                  <a:moveTo>
                    <a:pt x="253898" y="168338"/>
                  </a:moveTo>
                  <a:lnTo>
                    <a:pt x="228460" y="170154"/>
                  </a:lnTo>
                  <a:lnTo>
                    <a:pt x="202946" y="171589"/>
                  </a:lnTo>
                  <a:lnTo>
                    <a:pt x="177317" y="172364"/>
                  </a:lnTo>
                  <a:lnTo>
                    <a:pt x="151561" y="172173"/>
                  </a:lnTo>
                  <a:lnTo>
                    <a:pt x="138747" y="171627"/>
                  </a:lnTo>
                  <a:lnTo>
                    <a:pt x="100774" y="168719"/>
                  </a:lnTo>
                  <a:lnTo>
                    <a:pt x="100774" y="181444"/>
                  </a:lnTo>
                  <a:lnTo>
                    <a:pt x="132384" y="183692"/>
                  </a:lnTo>
                  <a:lnTo>
                    <a:pt x="142963" y="184251"/>
                  </a:lnTo>
                  <a:lnTo>
                    <a:pt x="161086" y="184785"/>
                  </a:lnTo>
                  <a:lnTo>
                    <a:pt x="179235" y="184734"/>
                  </a:lnTo>
                  <a:lnTo>
                    <a:pt x="197332" y="184213"/>
                  </a:lnTo>
                  <a:lnTo>
                    <a:pt x="244284" y="181470"/>
                  </a:lnTo>
                  <a:lnTo>
                    <a:pt x="253898" y="180797"/>
                  </a:lnTo>
                  <a:lnTo>
                    <a:pt x="253898" y="168338"/>
                  </a:lnTo>
                  <a:close/>
                </a:path>
                <a:path w="3080384" h="361314">
                  <a:moveTo>
                    <a:pt x="253987" y="339115"/>
                  </a:moveTo>
                  <a:lnTo>
                    <a:pt x="233222" y="339115"/>
                  </a:lnTo>
                  <a:lnTo>
                    <a:pt x="190030" y="339432"/>
                  </a:lnTo>
                  <a:lnTo>
                    <a:pt x="168427" y="339217"/>
                  </a:lnTo>
                  <a:lnTo>
                    <a:pt x="146989" y="338366"/>
                  </a:lnTo>
                  <a:lnTo>
                    <a:pt x="135445" y="337566"/>
                  </a:lnTo>
                  <a:lnTo>
                    <a:pt x="101053" y="334708"/>
                  </a:lnTo>
                  <a:lnTo>
                    <a:pt x="101053" y="344728"/>
                  </a:lnTo>
                  <a:lnTo>
                    <a:pt x="137541" y="347713"/>
                  </a:lnTo>
                  <a:lnTo>
                    <a:pt x="149796" y="348475"/>
                  </a:lnTo>
                  <a:lnTo>
                    <a:pt x="170561" y="349199"/>
                  </a:lnTo>
                  <a:lnTo>
                    <a:pt x="191439" y="349402"/>
                  </a:lnTo>
                  <a:lnTo>
                    <a:pt x="233222" y="349123"/>
                  </a:lnTo>
                  <a:lnTo>
                    <a:pt x="253987" y="349123"/>
                  </a:lnTo>
                  <a:lnTo>
                    <a:pt x="253987" y="339432"/>
                  </a:lnTo>
                  <a:lnTo>
                    <a:pt x="253987" y="339115"/>
                  </a:lnTo>
                  <a:close/>
                </a:path>
                <a:path w="3080384" h="361314">
                  <a:moveTo>
                    <a:pt x="409397" y="4965"/>
                  </a:moveTo>
                  <a:lnTo>
                    <a:pt x="263347" y="4965"/>
                  </a:lnTo>
                  <a:lnTo>
                    <a:pt x="263347" y="11328"/>
                  </a:lnTo>
                  <a:lnTo>
                    <a:pt x="409397" y="11328"/>
                  </a:lnTo>
                  <a:lnTo>
                    <a:pt x="409397" y="4965"/>
                  </a:lnTo>
                  <a:close/>
                </a:path>
                <a:path w="3080384" h="361314">
                  <a:moveTo>
                    <a:pt x="416090" y="339115"/>
                  </a:moveTo>
                  <a:lnTo>
                    <a:pt x="263994" y="339115"/>
                  </a:lnTo>
                  <a:lnTo>
                    <a:pt x="263994" y="349123"/>
                  </a:lnTo>
                  <a:lnTo>
                    <a:pt x="415899" y="349694"/>
                  </a:lnTo>
                  <a:lnTo>
                    <a:pt x="416090" y="339115"/>
                  </a:lnTo>
                  <a:close/>
                </a:path>
                <a:path w="3080384" h="361314">
                  <a:moveTo>
                    <a:pt x="582295" y="337146"/>
                  </a:moveTo>
                  <a:lnTo>
                    <a:pt x="580618" y="337235"/>
                  </a:lnTo>
                  <a:lnTo>
                    <a:pt x="579018" y="337146"/>
                  </a:lnTo>
                  <a:lnTo>
                    <a:pt x="536168" y="338594"/>
                  </a:lnTo>
                  <a:lnTo>
                    <a:pt x="515607" y="339001"/>
                  </a:lnTo>
                  <a:lnTo>
                    <a:pt x="494931" y="339115"/>
                  </a:lnTo>
                  <a:lnTo>
                    <a:pt x="428625" y="339115"/>
                  </a:lnTo>
                  <a:lnTo>
                    <a:pt x="428434" y="349694"/>
                  </a:lnTo>
                  <a:lnTo>
                    <a:pt x="465747" y="349580"/>
                  </a:lnTo>
                  <a:lnTo>
                    <a:pt x="503021" y="349211"/>
                  </a:lnTo>
                  <a:lnTo>
                    <a:pt x="540232" y="348462"/>
                  </a:lnTo>
                  <a:lnTo>
                    <a:pt x="582295" y="347167"/>
                  </a:lnTo>
                  <a:lnTo>
                    <a:pt x="582295" y="337146"/>
                  </a:lnTo>
                  <a:close/>
                </a:path>
                <a:path w="3080384" h="361314">
                  <a:moveTo>
                    <a:pt x="747674" y="10109"/>
                  </a:moveTo>
                  <a:lnTo>
                    <a:pt x="699477" y="10134"/>
                  </a:lnTo>
                  <a:lnTo>
                    <a:pt x="675424" y="10375"/>
                  </a:lnTo>
                  <a:lnTo>
                    <a:pt x="636295" y="11163"/>
                  </a:lnTo>
                  <a:lnTo>
                    <a:pt x="621753" y="11061"/>
                  </a:lnTo>
                  <a:lnTo>
                    <a:pt x="607555" y="10350"/>
                  </a:lnTo>
                  <a:lnTo>
                    <a:pt x="593432" y="8801"/>
                  </a:lnTo>
                  <a:lnTo>
                    <a:pt x="593051" y="19659"/>
                  </a:lnTo>
                  <a:lnTo>
                    <a:pt x="607314" y="20866"/>
                  </a:lnTo>
                  <a:lnTo>
                    <a:pt x="621995" y="21285"/>
                  </a:lnTo>
                  <a:lnTo>
                    <a:pt x="636790" y="21209"/>
                  </a:lnTo>
                  <a:lnTo>
                    <a:pt x="651421" y="20878"/>
                  </a:lnTo>
                  <a:lnTo>
                    <a:pt x="670852" y="20472"/>
                  </a:lnTo>
                  <a:lnTo>
                    <a:pt x="747382" y="20320"/>
                  </a:lnTo>
                  <a:lnTo>
                    <a:pt x="747382" y="16852"/>
                  </a:lnTo>
                  <a:lnTo>
                    <a:pt x="747674" y="10109"/>
                  </a:lnTo>
                  <a:close/>
                </a:path>
                <a:path w="3080384" h="361314">
                  <a:moveTo>
                    <a:pt x="754240" y="336600"/>
                  </a:moveTo>
                  <a:lnTo>
                    <a:pt x="592772" y="336600"/>
                  </a:lnTo>
                  <a:lnTo>
                    <a:pt x="592772" y="345490"/>
                  </a:lnTo>
                  <a:lnTo>
                    <a:pt x="592772" y="346760"/>
                  </a:lnTo>
                  <a:lnTo>
                    <a:pt x="692226" y="346760"/>
                  </a:lnTo>
                  <a:lnTo>
                    <a:pt x="692226" y="345490"/>
                  </a:lnTo>
                  <a:lnTo>
                    <a:pt x="709244" y="345490"/>
                  </a:lnTo>
                  <a:lnTo>
                    <a:pt x="709244" y="346760"/>
                  </a:lnTo>
                  <a:lnTo>
                    <a:pt x="754138" y="346760"/>
                  </a:lnTo>
                  <a:lnTo>
                    <a:pt x="754138" y="345490"/>
                  </a:lnTo>
                  <a:lnTo>
                    <a:pt x="754240" y="336600"/>
                  </a:lnTo>
                  <a:close/>
                </a:path>
                <a:path w="3080384" h="361314">
                  <a:moveTo>
                    <a:pt x="919492" y="354647"/>
                  </a:moveTo>
                  <a:lnTo>
                    <a:pt x="919022" y="344639"/>
                  </a:lnTo>
                  <a:lnTo>
                    <a:pt x="906310" y="344258"/>
                  </a:lnTo>
                  <a:lnTo>
                    <a:pt x="887323" y="343077"/>
                  </a:lnTo>
                  <a:lnTo>
                    <a:pt x="849858" y="340194"/>
                  </a:lnTo>
                  <a:lnTo>
                    <a:pt x="830732" y="339483"/>
                  </a:lnTo>
                  <a:lnTo>
                    <a:pt x="798677" y="338836"/>
                  </a:lnTo>
                  <a:lnTo>
                    <a:pt x="766838" y="337705"/>
                  </a:lnTo>
                  <a:lnTo>
                    <a:pt x="766660" y="347726"/>
                  </a:lnTo>
                  <a:lnTo>
                    <a:pt x="798588" y="348856"/>
                  </a:lnTo>
                  <a:lnTo>
                    <a:pt x="830732" y="349504"/>
                  </a:lnTo>
                  <a:lnTo>
                    <a:pt x="849807" y="350215"/>
                  </a:lnTo>
                  <a:lnTo>
                    <a:pt x="887374" y="353098"/>
                  </a:lnTo>
                  <a:lnTo>
                    <a:pt x="910704" y="354469"/>
                  </a:lnTo>
                  <a:lnTo>
                    <a:pt x="919492" y="354647"/>
                  </a:lnTo>
                  <a:close/>
                </a:path>
                <a:path w="3080384" h="361314">
                  <a:moveTo>
                    <a:pt x="921829" y="20320"/>
                  </a:moveTo>
                  <a:lnTo>
                    <a:pt x="921740" y="10299"/>
                  </a:lnTo>
                  <a:lnTo>
                    <a:pt x="759917" y="10109"/>
                  </a:lnTo>
                  <a:lnTo>
                    <a:pt x="759828" y="20320"/>
                  </a:lnTo>
                  <a:lnTo>
                    <a:pt x="895553" y="20320"/>
                  </a:lnTo>
                  <a:lnTo>
                    <a:pt x="921829" y="20320"/>
                  </a:lnTo>
                  <a:close/>
                </a:path>
                <a:path w="3080384" h="361314">
                  <a:moveTo>
                    <a:pt x="1081303" y="354380"/>
                  </a:moveTo>
                  <a:lnTo>
                    <a:pt x="1081163" y="354380"/>
                  </a:lnTo>
                  <a:lnTo>
                    <a:pt x="1081163" y="345490"/>
                  </a:lnTo>
                  <a:lnTo>
                    <a:pt x="929360" y="345490"/>
                  </a:lnTo>
                  <a:lnTo>
                    <a:pt x="929360" y="354380"/>
                  </a:lnTo>
                  <a:lnTo>
                    <a:pt x="935583" y="354380"/>
                  </a:lnTo>
                  <a:lnTo>
                    <a:pt x="935583" y="355650"/>
                  </a:lnTo>
                  <a:lnTo>
                    <a:pt x="1081303" y="355650"/>
                  </a:lnTo>
                  <a:lnTo>
                    <a:pt x="1081303" y="354380"/>
                  </a:lnTo>
                  <a:close/>
                </a:path>
                <a:path w="3080384" h="361314">
                  <a:moveTo>
                    <a:pt x="1081316" y="167779"/>
                  </a:moveTo>
                  <a:lnTo>
                    <a:pt x="1027188" y="168236"/>
                  </a:lnTo>
                  <a:lnTo>
                    <a:pt x="1000188" y="168109"/>
                  </a:lnTo>
                  <a:lnTo>
                    <a:pt x="973277" y="167500"/>
                  </a:lnTo>
                  <a:lnTo>
                    <a:pt x="964412" y="166992"/>
                  </a:lnTo>
                  <a:lnTo>
                    <a:pt x="947013" y="165430"/>
                  </a:lnTo>
                  <a:lnTo>
                    <a:pt x="934834" y="164782"/>
                  </a:lnTo>
                  <a:lnTo>
                    <a:pt x="927912" y="164782"/>
                  </a:lnTo>
                  <a:lnTo>
                    <a:pt x="927823" y="177228"/>
                  </a:lnTo>
                  <a:lnTo>
                    <a:pt x="932307" y="177228"/>
                  </a:lnTo>
                  <a:lnTo>
                    <a:pt x="941057" y="177723"/>
                  </a:lnTo>
                  <a:lnTo>
                    <a:pt x="958354" y="179260"/>
                  </a:lnTo>
                  <a:lnTo>
                    <a:pt x="967105" y="179857"/>
                  </a:lnTo>
                  <a:lnTo>
                    <a:pt x="988263" y="180555"/>
                  </a:lnTo>
                  <a:lnTo>
                    <a:pt x="1009573" y="180784"/>
                  </a:lnTo>
                  <a:lnTo>
                    <a:pt x="1080846" y="180327"/>
                  </a:lnTo>
                  <a:lnTo>
                    <a:pt x="1081316" y="167779"/>
                  </a:lnTo>
                  <a:close/>
                </a:path>
                <a:path w="3080384" h="361314">
                  <a:moveTo>
                    <a:pt x="1084491" y="17792"/>
                  </a:moveTo>
                  <a:lnTo>
                    <a:pt x="1084402" y="7302"/>
                  </a:lnTo>
                  <a:lnTo>
                    <a:pt x="1031900" y="9232"/>
                  </a:lnTo>
                  <a:lnTo>
                    <a:pt x="1005522" y="9842"/>
                  </a:lnTo>
                  <a:lnTo>
                    <a:pt x="931837" y="10210"/>
                  </a:lnTo>
                  <a:lnTo>
                    <a:pt x="931938" y="20231"/>
                  </a:lnTo>
                  <a:lnTo>
                    <a:pt x="996607" y="20078"/>
                  </a:lnTo>
                  <a:lnTo>
                    <a:pt x="1028979" y="19608"/>
                  </a:lnTo>
                  <a:lnTo>
                    <a:pt x="1061288" y="18732"/>
                  </a:lnTo>
                  <a:lnTo>
                    <a:pt x="1084491" y="17792"/>
                  </a:lnTo>
                  <a:close/>
                </a:path>
                <a:path w="3080384" h="361314">
                  <a:moveTo>
                    <a:pt x="1246581" y="1778"/>
                  </a:moveTo>
                  <a:lnTo>
                    <a:pt x="1195222" y="2781"/>
                  </a:lnTo>
                  <a:lnTo>
                    <a:pt x="1169517" y="3581"/>
                  </a:lnTo>
                  <a:lnTo>
                    <a:pt x="1094409" y="6934"/>
                  </a:lnTo>
                  <a:lnTo>
                    <a:pt x="1094498" y="17411"/>
                  </a:lnTo>
                  <a:lnTo>
                    <a:pt x="1160614" y="14147"/>
                  </a:lnTo>
                  <a:lnTo>
                    <a:pt x="1193711" y="12738"/>
                  </a:lnTo>
                  <a:lnTo>
                    <a:pt x="1226947" y="11798"/>
                  </a:lnTo>
                  <a:lnTo>
                    <a:pt x="1246581" y="11430"/>
                  </a:lnTo>
                  <a:lnTo>
                    <a:pt x="1246581" y="1778"/>
                  </a:lnTo>
                  <a:close/>
                </a:path>
                <a:path w="3080384" h="361314">
                  <a:moveTo>
                    <a:pt x="1247152" y="344220"/>
                  </a:moveTo>
                  <a:lnTo>
                    <a:pt x="1175524" y="344220"/>
                  </a:lnTo>
                  <a:lnTo>
                    <a:pt x="1175524" y="345490"/>
                  </a:lnTo>
                  <a:lnTo>
                    <a:pt x="1091082" y="345490"/>
                  </a:lnTo>
                  <a:lnTo>
                    <a:pt x="1091082" y="351840"/>
                  </a:lnTo>
                  <a:lnTo>
                    <a:pt x="1091209" y="351840"/>
                  </a:lnTo>
                  <a:lnTo>
                    <a:pt x="1091209" y="354380"/>
                  </a:lnTo>
                  <a:lnTo>
                    <a:pt x="1091323" y="355650"/>
                  </a:lnTo>
                  <a:lnTo>
                    <a:pt x="1162596" y="355650"/>
                  </a:lnTo>
                  <a:lnTo>
                    <a:pt x="1162596" y="354380"/>
                  </a:lnTo>
                  <a:lnTo>
                    <a:pt x="1247152" y="354380"/>
                  </a:lnTo>
                  <a:lnTo>
                    <a:pt x="1247152" y="351840"/>
                  </a:lnTo>
                  <a:lnTo>
                    <a:pt x="1247152" y="345490"/>
                  </a:lnTo>
                  <a:lnTo>
                    <a:pt x="1247152" y="344220"/>
                  </a:lnTo>
                  <a:close/>
                </a:path>
                <a:path w="3080384" h="361314">
                  <a:moveTo>
                    <a:pt x="1409623" y="2425"/>
                  </a:moveTo>
                  <a:lnTo>
                    <a:pt x="1405140" y="2425"/>
                  </a:lnTo>
                  <a:lnTo>
                    <a:pt x="1405140" y="1155"/>
                  </a:lnTo>
                  <a:lnTo>
                    <a:pt x="1256411" y="1155"/>
                  </a:lnTo>
                  <a:lnTo>
                    <a:pt x="1256411" y="2425"/>
                  </a:lnTo>
                  <a:lnTo>
                    <a:pt x="1256411" y="10045"/>
                  </a:lnTo>
                  <a:lnTo>
                    <a:pt x="1256411" y="11328"/>
                  </a:lnTo>
                  <a:lnTo>
                    <a:pt x="1313599" y="11328"/>
                  </a:lnTo>
                  <a:lnTo>
                    <a:pt x="1313599" y="10045"/>
                  </a:lnTo>
                  <a:lnTo>
                    <a:pt x="1348511" y="10045"/>
                  </a:lnTo>
                  <a:lnTo>
                    <a:pt x="1348511" y="11328"/>
                  </a:lnTo>
                  <a:lnTo>
                    <a:pt x="1409141" y="11328"/>
                  </a:lnTo>
                  <a:lnTo>
                    <a:pt x="1409141" y="12598"/>
                  </a:lnTo>
                  <a:lnTo>
                    <a:pt x="1409623" y="12598"/>
                  </a:lnTo>
                  <a:lnTo>
                    <a:pt x="1409623" y="11328"/>
                  </a:lnTo>
                  <a:lnTo>
                    <a:pt x="1409623" y="10045"/>
                  </a:lnTo>
                  <a:lnTo>
                    <a:pt x="1409623" y="2425"/>
                  </a:lnTo>
                  <a:close/>
                </a:path>
                <a:path w="3080384" h="361314">
                  <a:moveTo>
                    <a:pt x="1410182" y="350621"/>
                  </a:moveTo>
                  <a:lnTo>
                    <a:pt x="1385189" y="349986"/>
                  </a:lnTo>
                  <a:lnTo>
                    <a:pt x="1341767" y="348183"/>
                  </a:lnTo>
                  <a:lnTo>
                    <a:pt x="1320012" y="347535"/>
                  </a:lnTo>
                  <a:lnTo>
                    <a:pt x="1304213" y="347065"/>
                  </a:lnTo>
                  <a:lnTo>
                    <a:pt x="1257160" y="344817"/>
                  </a:lnTo>
                  <a:lnTo>
                    <a:pt x="1257160" y="354838"/>
                  </a:lnTo>
                  <a:lnTo>
                    <a:pt x="1304213" y="357073"/>
                  </a:lnTo>
                  <a:lnTo>
                    <a:pt x="1341767" y="358190"/>
                  </a:lnTo>
                  <a:lnTo>
                    <a:pt x="1385150" y="360006"/>
                  </a:lnTo>
                  <a:lnTo>
                    <a:pt x="1410182" y="360641"/>
                  </a:lnTo>
                  <a:lnTo>
                    <a:pt x="1410182" y="350621"/>
                  </a:lnTo>
                  <a:close/>
                </a:path>
                <a:path w="3080384" h="361314">
                  <a:moveTo>
                    <a:pt x="1565630" y="4495"/>
                  </a:moveTo>
                  <a:lnTo>
                    <a:pt x="1541780" y="4305"/>
                  </a:lnTo>
                  <a:lnTo>
                    <a:pt x="1485214" y="4851"/>
                  </a:lnTo>
                  <a:lnTo>
                    <a:pt x="1466392" y="4775"/>
                  </a:lnTo>
                  <a:lnTo>
                    <a:pt x="1454619" y="4445"/>
                  </a:lnTo>
                  <a:lnTo>
                    <a:pt x="1419440" y="2527"/>
                  </a:lnTo>
                  <a:lnTo>
                    <a:pt x="1419440" y="12547"/>
                  </a:lnTo>
                  <a:lnTo>
                    <a:pt x="1442847" y="13919"/>
                  </a:lnTo>
                  <a:lnTo>
                    <a:pt x="1454581" y="14452"/>
                  </a:lnTo>
                  <a:lnTo>
                    <a:pt x="1466392" y="14795"/>
                  </a:lnTo>
                  <a:lnTo>
                    <a:pt x="1485265" y="14909"/>
                  </a:lnTo>
                  <a:lnTo>
                    <a:pt x="1549641" y="14325"/>
                  </a:lnTo>
                  <a:lnTo>
                    <a:pt x="1565351" y="14516"/>
                  </a:lnTo>
                  <a:lnTo>
                    <a:pt x="1565630" y="4495"/>
                  </a:lnTo>
                  <a:close/>
                </a:path>
                <a:path w="3080384" h="361314">
                  <a:moveTo>
                    <a:pt x="1571993" y="350901"/>
                  </a:moveTo>
                  <a:lnTo>
                    <a:pt x="1438173" y="350977"/>
                  </a:lnTo>
                  <a:lnTo>
                    <a:pt x="1420101" y="350812"/>
                  </a:lnTo>
                  <a:lnTo>
                    <a:pt x="1419999" y="360921"/>
                  </a:lnTo>
                  <a:lnTo>
                    <a:pt x="1457921" y="361302"/>
                  </a:lnTo>
                  <a:lnTo>
                    <a:pt x="1533880" y="361264"/>
                  </a:lnTo>
                  <a:lnTo>
                    <a:pt x="1571815" y="361111"/>
                  </a:lnTo>
                  <a:lnTo>
                    <a:pt x="1571993" y="350901"/>
                  </a:lnTo>
                  <a:close/>
                </a:path>
                <a:path w="3080384" h="361314">
                  <a:moveTo>
                    <a:pt x="1738490" y="345097"/>
                  </a:moveTo>
                  <a:lnTo>
                    <a:pt x="1641398" y="349491"/>
                  </a:lnTo>
                  <a:lnTo>
                    <a:pt x="1622425" y="350075"/>
                  </a:lnTo>
                  <a:lnTo>
                    <a:pt x="1584528" y="350723"/>
                  </a:lnTo>
                  <a:lnTo>
                    <a:pt x="1584337" y="360921"/>
                  </a:lnTo>
                  <a:lnTo>
                    <a:pt x="1623021" y="360133"/>
                  </a:lnTo>
                  <a:lnTo>
                    <a:pt x="1661515" y="358622"/>
                  </a:lnTo>
                  <a:lnTo>
                    <a:pt x="1738490" y="355117"/>
                  </a:lnTo>
                  <a:lnTo>
                    <a:pt x="1738490" y="345097"/>
                  </a:lnTo>
                  <a:close/>
                </a:path>
                <a:path w="3080384" h="361314">
                  <a:moveTo>
                    <a:pt x="1903768" y="9931"/>
                  </a:moveTo>
                  <a:lnTo>
                    <a:pt x="1888464" y="8940"/>
                  </a:lnTo>
                  <a:lnTo>
                    <a:pt x="1873415" y="7594"/>
                  </a:lnTo>
                  <a:lnTo>
                    <a:pt x="1843062" y="4216"/>
                  </a:lnTo>
                  <a:lnTo>
                    <a:pt x="1825739" y="2501"/>
                  </a:lnTo>
                  <a:lnTo>
                    <a:pt x="1808200" y="1282"/>
                  </a:lnTo>
                  <a:lnTo>
                    <a:pt x="1790471" y="495"/>
                  </a:lnTo>
                  <a:lnTo>
                    <a:pt x="1765058" y="0"/>
                  </a:lnTo>
                  <a:lnTo>
                    <a:pt x="1757476" y="190"/>
                  </a:lnTo>
                  <a:lnTo>
                    <a:pt x="1749894" y="190"/>
                  </a:lnTo>
                  <a:lnTo>
                    <a:pt x="1749526" y="5905"/>
                  </a:lnTo>
                  <a:lnTo>
                    <a:pt x="1749437" y="10109"/>
                  </a:lnTo>
                  <a:lnTo>
                    <a:pt x="1774799" y="10325"/>
                  </a:lnTo>
                  <a:lnTo>
                    <a:pt x="1800021" y="11214"/>
                  </a:lnTo>
                  <a:lnTo>
                    <a:pt x="1825155" y="12903"/>
                  </a:lnTo>
                  <a:lnTo>
                    <a:pt x="1863534" y="16992"/>
                  </a:lnTo>
                  <a:lnTo>
                    <a:pt x="1876844" y="18135"/>
                  </a:lnTo>
                  <a:lnTo>
                    <a:pt x="1890153" y="19011"/>
                  </a:lnTo>
                  <a:lnTo>
                    <a:pt x="1903488" y="19659"/>
                  </a:lnTo>
                  <a:lnTo>
                    <a:pt x="1903488" y="16383"/>
                  </a:lnTo>
                  <a:lnTo>
                    <a:pt x="1903768" y="9931"/>
                  </a:lnTo>
                  <a:close/>
                </a:path>
                <a:path w="3080384" h="361314">
                  <a:moveTo>
                    <a:pt x="1910308" y="348094"/>
                  </a:moveTo>
                  <a:lnTo>
                    <a:pt x="1902358" y="347916"/>
                  </a:lnTo>
                  <a:lnTo>
                    <a:pt x="1841055" y="344716"/>
                  </a:lnTo>
                  <a:lnTo>
                    <a:pt x="1820519" y="344068"/>
                  </a:lnTo>
                  <a:lnTo>
                    <a:pt x="1802574" y="343890"/>
                  </a:lnTo>
                  <a:lnTo>
                    <a:pt x="1784667" y="344004"/>
                  </a:lnTo>
                  <a:lnTo>
                    <a:pt x="1766798" y="344360"/>
                  </a:lnTo>
                  <a:lnTo>
                    <a:pt x="1748967" y="344919"/>
                  </a:lnTo>
                  <a:lnTo>
                    <a:pt x="1748967" y="354926"/>
                  </a:lnTo>
                  <a:lnTo>
                    <a:pt x="1784743" y="354101"/>
                  </a:lnTo>
                  <a:lnTo>
                    <a:pt x="1802638" y="353999"/>
                  </a:lnTo>
                  <a:lnTo>
                    <a:pt x="1820519" y="354177"/>
                  </a:lnTo>
                  <a:lnTo>
                    <a:pt x="1841055" y="354838"/>
                  </a:lnTo>
                  <a:lnTo>
                    <a:pt x="1881886" y="357009"/>
                  </a:lnTo>
                  <a:lnTo>
                    <a:pt x="1904987" y="358025"/>
                  </a:lnTo>
                  <a:lnTo>
                    <a:pt x="1910130" y="358114"/>
                  </a:lnTo>
                  <a:lnTo>
                    <a:pt x="1910308" y="348094"/>
                  </a:lnTo>
                  <a:close/>
                </a:path>
                <a:path w="3080384" h="361314">
                  <a:moveTo>
                    <a:pt x="1910969" y="186499"/>
                  </a:moveTo>
                  <a:lnTo>
                    <a:pt x="1910308" y="173863"/>
                  </a:lnTo>
                  <a:lnTo>
                    <a:pt x="1873923" y="174523"/>
                  </a:lnTo>
                  <a:lnTo>
                    <a:pt x="1853184" y="174688"/>
                  </a:lnTo>
                  <a:lnTo>
                    <a:pt x="1832825" y="174510"/>
                  </a:lnTo>
                  <a:lnTo>
                    <a:pt x="1812569" y="173951"/>
                  </a:lnTo>
                  <a:lnTo>
                    <a:pt x="1792084" y="173024"/>
                  </a:lnTo>
                  <a:lnTo>
                    <a:pt x="1770519" y="172212"/>
                  </a:lnTo>
                  <a:lnTo>
                    <a:pt x="1748967" y="171894"/>
                  </a:lnTo>
                  <a:lnTo>
                    <a:pt x="1748967" y="184721"/>
                  </a:lnTo>
                  <a:lnTo>
                    <a:pt x="1812848" y="186423"/>
                  </a:lnTo>
                  <a:lnTo>
                    <a:pt x="1844827" y="187083"/>
                  </a:lnTo>
                  <a:lnTo>
                    <a:pt x="1877021" y="187058"/>
                  </a:lnTo>
                  <a:lnTo>
                    <a:pt x="1910969" y="186499"/>
                  </a:lnTo>
                  <a:close/>
                </a:path>
                <a:path w="3080384" h="361314">
                  <a:moveTo>
                    <a:pt x="2075573" y="349300"/>
                  </a:moveTo>
                  <a:lnTo>
                    <a:pt x="2075332" y="349300"/>
                  </a:lnTo>
                  <a:lnTo>
                    <a:pt x="2075332" y="348030"/>
                  </a:lnTo>
                  <a:lnTo>
                    <a:pt x="2018017" y="348030"/>
                  </a:lnTo>
                  <a:lnTo>
                    <a:pt x="2018017" y="349300"/>
                  </a:lnTo>
                  <a:lnTo>
                    <a:pt x="1944941" y="349300"/>
                  </a:lnTo>
                  <a:lnTo>
                    <a:pt x="1944941" y="348030"/>
                  </a:lnTo>
                  <a:lnTo>
                    <a:pt x="1922741" y="348030"/>
                  </a:lnTo>
                  <a:lnTo>
                    <a:pt x="1922741" y="349300"/>
                  </a:lnTo>
                  <a:lnTo>
                    <a:pt x="1922653" y="358203"/>
                  </a:lnTo>
                  <a:lnTo>
                    <a:pt x="1959902" y="358203"/>
                  </a:lnTo>
                  <a:lnTo>
                    <a:pt x="1959902" y="359473"/>
                  </a:lnTo>
                  <a:lnTo>
                    <a:pt x="1999729" y="359473"/>
                  </a:lnTo>
                  <a:lnTo>
                    <a:pt x="1999729" y="358203"/>
                  </a:lnTo>
                  <a:lnTo>
                    <a:pt x="2075573" y="358203"/>
                  </a:lnTo>
                  <a:lnTo>
                    <a:pt x="2075573" y="349300"/>
                  </a:lnTo>
                  <a:close/>
                </a:path>
                <a:path w="3080384" h="361314">
                  <a:moveTo>
                    <a:pt x="2077935" y="19939"/>
                  </a:moveTo>
                  <a:lnTo>
                    <a:pt x="2077834" y="10299"/>
                  </a:lnTo>
                  <a:lnTo>
                    <a:pt x="1961070" y="10502"/>
                  </a:lnTo>
                  <a:lnTo>
                    <a:pt x="1916112" y="10210"/>
                  </a:lnTo>
                  <a:lnTo>
                    <a:pt x="1916023" y="19939"/>
                  </a:lnTo>
                  <a:lnTo>
                    <a:pt x="1937677" y="20320"/>
                  </a:lnTo>
                  <a:lnTo>
                    <a:pt x="2003386" y="20320"/>
                  </a:lnTo>
                  <a:lnTo>
                    <a:pt x="2077935" y="19939"/>
                  </a:lnTo>
                  <a:close/>
                </a:path>
                <a:path w="3080384" h="361314">
                  <a:moveTo>
                    <a:pt x="2232634" y="13017"/>
                  </a:moveTo>
                  <a:lnTo>
                    <a:pt x="2216912" y="12484"/>
                  </a:lnTo>
                  <a:lnTo>
                    <a:pt x="2185517" y="10972"/>
                  </a:lnTo>
                  <a:lnTo>
                    <a:pt x="2169693" y="10388"/>
                  </a:lnTo>
                  <a:lnTo>
                    <a:pt x="2149284" y="10045"/>
                  </a:lnTo>
                  <a:lnTo>
                    <a:pt x="2128812" y="10020"/>
                  </a:lnTo>
                  <a:lnTo>
                    <a:pt x="2087841" y="10210"/>
                  </a:lnTo>
                  <a:lnTo>
                    <a:pt x="2087943" y="19761"/>
                  </a:lnTo>
                  <a:lnTo>
                    <a:pt x="2108428" y="19723"/>
                  </a:lnTo>
                  <a:lnTo>
                    <a:pt x="2149348" y="20015"/>
                  </a:lnTo>
                  <a:lnTo>
                    <a:pt x="2169693" y="20408"/>
                  </a:lnTo>
                  <a:lnTo>
                    <a:pt x="2185454" y="20993"/>
                  </a:lnTo>
                  <a:lnTo>
                    <a:pt x="2216734" y="22504"/>
                  </a:lnTo>
                  <a:lnTo>
                    <a:pt x="2232456" y="23037"/>
                  </a:lnTo>
                  <a:lnTo>
                    <a:pt x="2232456" y="19723"/>
                  </a:lnTo>
                  <a:lnTo>
                    <a:pt x="2232634" y="13017"/>
                  </a:lnTo>
                  <a:close/>
                </a:path>
                <a:path w="3080384" h="361314">
                  <a:moveTo>
                    <a:pt x="2239276" y="345008"/>
                  </a:moveTo>
                  <a:lnTo>
                    <a:pt x="2196058" y="345567"/>
                  </a:lnTo>
                  <a:lnTo>
                    <a:pt x="2174417" y="346138"/>
                  </a:lnTo>
                  <a:lnTo>
                    <a:pt x="2135962" y="347611"/>
                  </a:lnTo>
                  <a:lnTo>
                    <a:pt x="2119109" y="347916"/>
                  </a:lnTo>
                  <a:lnTo>
                    <a:pt x="2085314" y="348094"/>
                  </a:lnTo>
                  <a:lnTo>
                    <a:pt x="2085784" y="358114"/>
                  </a:lnTo>
                  <a:lnTo>
                    <a:pt x="2120811" y="357898"/>
                  </a:lnTo>
                  <a:lnTo>
                    <a:pt x="2138324" y="357555"/>
                  </a:lnTo>
                  <a:lnTo>
                    <a:pt x="2175929" y="356057"/>
                  </a:lnTo>
                  <a:lnTo>
                    <a:pt x="2195906" y="355473"/>
                  </a:lnTo>
                  <a:lnTo>
                    <a:pt x="2215908" y="355130"/>
                  </a:lnTo>
                  <a:lnTo>
                    <a:pt x="2239086" y="355028"/>
                  </a:lnTo>
                  <a:lnTo>
                    <a:pt x="2239276" y="345008"/>
                  </a:lnTo>
                  <a:close/>
                </a:path>
                <a:path w="3080384" h="361314">
                  <a:moveTo>
                    <a:pt x="2405583" y="341820"/>
                  </a:moveTo>
                  <a:lnTo>
                    <a:pt x="2402027" y="341922"/>
                  </a:lnTo>
                  <a:lnTo>
                    <a:pt x="2382545" y="344068"/>
                  </a:lnTo>
                  <a:lnTo>
                    <a:pt x="2373693" y="344868"/>
                  </a:lnTo>
                  <a:lnTo>
                    <a:pt x="2364333" y="345198"/>
                  </a:lnTo>
                  <a:lnTo>
                    <a:pt x="2251811" y="345008"/>
                  </a:lnTo>
                  <a:lnTo>
                    <a:pt x="2251621" y="355028"/>
                  </a:lnTo>
                  <a:lnTo>
                    <a:pt x="2360726" y="355117"/>
                  </a:lnTo>
                  <a:lnTo>
                    <a:pt x="2378735" y="354558"/>
                  </a:lnTo>
                  <a:lnTo>
                    <a:pt x="2399601" y="352590"/>
                  </a:lnTo>
                  <a:lnTo>
                    <a:pt x="2405583" y="352221"/>
                  </a:lnTo>
                  <a:lnTo>
                    <a:pt x="2405583" y="341820"/>
                  </a:lnTo>
                  <a:close/>
                </a:path>
                <a:path w="3080384" h="361314">
                  <a:moveTo>
                    <a:pt x="2406243" y="23215"/>
                  </a:moveTo>
                  <a:lnTo>
                    <a:pt x="2329256" y="23215"/>
                  </a:lnTo>
                  <a:lnTo>
                    <a:pt x="2406243" y="23507"/>
                  </a:lnTo>
                  <a:lnTo>
                    <a:pt x="2406243" y="23215"/>
                  </a:lnTo>
                  <a:close/>
                </a:path>
                <a:path w="3080384" h="361314">
                  <a:moveTo>
                    <a:pt x="2406383" y="13868"/>
                  </a:moveTo>
                  <a:lnTo>
                    <a:pt x="2245029" y="13868"/>
                  </a:lnTo>
                  <a:lnTo>
                    <a:pt x="2245029" y="22758"/>
                  </a:lnTo>
                  <a:lnTo>
                    <a:pt x="2406383" y="22758"/>
                  </a:lnTo>
                  <a:lnTo>
                    <a:pt x="2406383" y="13868"/>
                  </a:lnTo>
                  <a:close/>
                </a:path>
                <a:path w="3080384" h="361314">
                  <a:moveTo>
                    <a:pt x="2570772" y="13385"/>
                  </a:moveTo>
                  <a:lnTo>
                    <a:pt x="2532189" y="13703"/>
                  </a:lnTo>
                  <a:lnTo>
                    <a:pt x="2455024" y="13779"/>
                  </a:lnTo>
                  <a:lnTo>
                    <a:pt x="2416429" y="13665"/>
                  </a:lnTo>
                  <a:lnTo>
                    <a:pt x="2416060" y="23507"/>
                  </a:lnTo>
                  <a:lnTo>
                    <a:pt x="2500426" y="23685"/>
                  </a:lnTo>
                  <a:lnTo>
                    <a:pt x="2570581" y="23406"/>
                  </a:lnTo>
                  <a:lnTo>
                    <a:pt x="2570772" y="13385"/>
                  </a:lnTo>
                  <a:close/>
                </a:path>
                <a:path w="3080384" h="361314">
                  <a:moveTo>
                    <a:pt x="2577579" y="340410"/>
                  </a:moveTo>
                  <a:lnTo>
                    <a:pt x="2562250" y="340410"/>
                  </a:lnTo>
                  <a:lnTo>
                    <a:pt x="2562250" y="341680"/>
                  </a:lnTo>
                  <a:lnTo>
                    <a:pt x="2533815" y="341680"/>
                  </a:lnTo>
                  <a:lnTo>
                    <a:pt x="2533815" y="342950"/>
                  </a:lnTo>
                  <a:lnTo>
                    <a:pt x="2488082" y="342950"/>
                  </a:lnTo>
                  <a:lnTo>
                    <a:pt x="2488082" y="341680"/>
                  </a:lnTo>
                  <a:lnTo>
                    <a:pt x="2416060" y="341680"/>
                  </a:lnTo>
                  <a:lnTo>
                    <a:pt x="2416060" y="342950"/>
                  </a:lnTo>
                  <a:lnTo>
                    <a:pt x="2416060" y="350570"/>
                  </a:lnTo>
                  <a:lnTo>
                    <a:pt x="2416060" y="351840"/>
                  </a:lnTo>
                  <a:lnTo>
                    <a:pt x="2499601" y="351840"/>
                  </a:lnTo>
                  <a:lnTo>
                    <a:pt x="2499601" y="353110"/>
                  </a:lnTo>
                  <a:lnTo>
                    <a:pt x="2528976" y="353110"/>
                  </a:lnTo>
                  <a:lnTo>
                    <a:pt x="2528976" y="351840"/>
                  </a:lnTo>
                  <a:lnTo>
                    <a:pt x="2560523" y="351840"/>
                  </a:lnTo>
                  <a:lnTo>
                    <a:pt x="2560523" y="350570"/>
                  </a:lnTo>
                  <a:lnTo>
                    <a:pt x="2577477" y="350570"/>
                  </a:lnTo>
                  <a:lnTo>
                    <a:pt x="2577477" y="342950"/>
                  </a:lnTo>
                  <a:lnTo>
                    <a:pt x="2577554" y="341680"/>
                  </a:lnTo>
                  <a:lnTo>
                    <a:pt x="2577579" y="340410"/>
                  </a:lnTo>
                  <a:close/>
                </a:path>
                <a:path w="3080384" h="361314">
                  <a:moveTo>
                    <a:pt x="2741003" y="167589"/>
                  </a:moveTo>
                  <a:lnTo>
                    <a:pt x="2716746" y="168033"/>
                  </a:lnTo>
                  <a:lnTo>
                    <a:pt x="2672359" y="169621"/>
                  </a:lnTo>
                  <a:lnTo>
                    <a:pt x="2662402" y="169684"/>
                  </a:lnTo>
                  <a:lnTo>
                    <a:pt x="2652522" y="169367"/>
                  </a:lnTo>
                  <a:lnTo>
                    <a:pt x="2625001" y="167284"/>
                  </a:lnTo>
                  <a:lnTo>
                    <a:pt x="2609126" y="166839"/>
                  </a:lnTo>
                  <a:lnTo>
                    <a:pt x="2589479" y="166839"/>
                  </a:lnTo>
                  <a:lnTo>
                    <a:pt x="2590127" y="179108"/>
                  </a:lnTo>
                  <a:lnTo>
                    <a:pt x="2606027" y="179133"/>
                  </a:lnTo>
                  <a:lnTo>
                    <a:pt x="2621648" y="179578"/>
                  </a:lnTo>
                  <a:lnTo>
                    <a:pt x="2631135" y="180174"/>
                  </a:lnTo>
                  <a:lnTo>
                    <a:pt x="2649855" y="181749"/>
                  </a:lnTo>
                  <a:lnTo>
                    <a:pt x="2659443" y="182194"/>
                  </a:lnTo>
                  <a:lnTo>
                    <a:pt x="2669883" y="182181"/>
                  </a:lnTo>
                  <a:lnTo>
                    <a:pt x="2690685" y="181470"/>
                  </a:lnTo>
                  <a:lnTo>
                    <a:pt x="2711081" y="180555"/>
                  </a:lnTo>
                  <a:lnTo>
                    <a:pt x="2741003" y="179946"/>
                  </a:lnTo>
                  <a:lnTo>
                    <a:pt x="2741003" y="167589"/>
                  </a:lnTo>
                  <a:close/>
                </a:path>
                <a:path w="3080384" h="361314">
                  <a:moveTo>
                    <a:pt x="2742311" y="344817"/>
                  </a:moveTo>
                  <a:lnTo>
                    <a:pt x="2741942" y="335089"/>
                  </a:lnTo>
                  <a:lnTo>
                    <a:pt x="2719781" y="335394"/>
                  </a:lnTo>
                  <a:lnTo>
                    <a:pt x="2697696" y="336207"/>
                  </a:lnTo>
                  <a:lnTo>
                    <a:pt x="2662250" y="338645"/>
                  </a:lnTo>
                  <a:lnTo>
                    <a:pt x="2652255" y="339026"/>
                  </a:lnTo>
                  <a:lnTo>
                    <a:pt x="2605862" y="339293"/>
                  </a:lnTo>
                  <a:lnTo>
                    <a:pt x="2590038" y="339763"/>
                  </a:lnTo>
                  <a:lnTo>
                    <a:pt x="2589847" y="349872"/>
                  </a:lnTo>
                  <a:lnTo>
                    <a:pt x="2613990" y="349173"/>
                  </a:lnTo>
                  <a:lnTo>
                    <a:pt x="2640800" y="348919"/>
                  </a:lnTo>
                  <a:lnTo>
                    <a:pt x="2658910" y="348335"/>
                  </a:lnTo>
                  <a:lnTo>
                    <a:pt x="2706941" y="345795"/>
                  </a:lnTo>
                  <a:lnTo>
                    <a:pt x="2730474" y="345020"/>
                  </a:lnTo>
                  <a:lnTo>
                    <a:pt x="2742311" y="344817"/>
                  </a:lnTo>
                  <a:close/>
                </a:path>
                <a:path w="3080384" h="361314">
                  <a:moveTo>
                    <a:pt x="2745117" y="17322"/>
                  </a:moveTo>
                  <a:lnTo>
                    <a:pt x="2745028" y="7302"/>
                  </a:lnTo>
                  <a:lnTo>
                    <a:pt x="2735478" y="7302"/>
                  </a:lnTo>
                  <a:lnTo>
                    <a:pt x="2716619" y="7810"/>
                  </a:lnTo>
                  <a:lnTo>
                    <a:pt x="2679052" y="9702"/>
                  </a:lnTo>
                  <a:lnTo>
                    <a:pt x="2641155" y="10718"/>
                  </a:lnTo>
                  <a:lnTo>
                    <a:pt x="2603360" y="12687"/>
                  </a:lnTo>
                  <a:lnTo>
                    <a:pt x="2583116" y="13296"/>
                  </a:lnTo>
                  <a:lnTo>
                    <a:pt x="2583027" y="23317"/>
                  </a:lnTo>
                  <a:lnTo>
                    <a:pt x="2584424" y="23317"/>
                  </a:lnTo>
                  <a:lnTo>
                    <a:pt x="2603462" y="22745"/>
                  </a:lnTo>
                  <a:lnTo>
                    <a:pt x="2641244" y="20751"/>
                  </a:lnTo>
                  <a:lnTo>
                    <a:pt x="2679192" y="19723"/>
                  </a:lnTo>
                  <a:lnTo>
                    <a:pt x="2716720" y="17830"/>
                  </a:lnTo>
                  <a:lnTo>
                    <a:pt x="2745117" y="17322"/>
                  </a:lnTo>
                  <a:close/>
                </a:path>
                <a:path w="3080384" h="361314">
                  <a:moveTo>
                    <a:pt x="2916847" y="10299"/>
                  </a:moveTo>
                  <a:lnTo>
                    <a:pt x="2900578" y="9359"/>
                  </a:lnTo>
                  <a:lnTo>
                    <a:pt x="2892437" y="8712"/>
                  </a:lnTo>
                  <a:lnTo>
                    <a:pt x="2873400" y="7556"/>
                  </a:lnTo>
                  <a:lnTo>
                    <a:pt x="2854223" y="7213"/>
                  </a:lnTo>
                  <a:lnTo>
                    <a:pt x="2754934" y="7404"/>
                  </a:lnTo>
                  <a:lnTo>
                    <a:pt x="2755036" y="17411"/>
                  </a:lnTo>
                  <a:lnTo>
                    <a:pt x="2815742" y="17322"/>
                  </a:lnTo>
                  <a:lnTo>
                    <a:pt x="2856585" y="17424"/>
                  </a:lnTo>
                  <a:lnTo>
                    <a:pt x="2876715" y="17995"/>
                  </a:lnTo>
                  <a:lnTo>
                    <a:pt x="2897022" y="19291"/>
                  </a:lnTo>
                  <a:lnTo>
                    <a:pt x="2903474" y="19850"/>
                  </a:lnTo>
                  <a:lnTo>
                    <a:pt x="2916567" y="20599"/>
                  </a:lnTo>
                  <a:lnTo>
                    <a:pt x="2916847" y="10299"/>
                  </a:lnTo>
                  <a:close/>
                </a:path>
                <a:path w="3080384" h="361314">
                  <a:moveTo>
                    <a:pt x="2922752" y="165061"/>
                  </a:moveTo>
                  <a:lnTo>
                    <a:pt x="2854871" y="165061"/>
                  </a:lnTo>
                  <a:lnTo>
                    <a:pt x="2854871" y="166331"/>
                  </a:lnTo>
                  <a:lnTo>
                    <a:pt x="2922752" y="166331"/>
                  </a:lnTo>
                  <a:lnTo>
                    <a:pt x="2922752" y="165061"/>
                  </a:lnTo>
                  <a:close/>
                </a:path>
                <a:path w="3080384" h="361314">
                  <a:moveTo>
                    <a:pt x="2923514" y="336600"/>
                  </a:moveTo>
                  <a:lnTo>
                    <a:pt x="2828163" y="336600"/>
                  </a:lnTo>
                  <a:lnTo>
                    <a:pt x="2828163" y="335330"/>
                  </a:lnTo>
                  <a:lnTo>
                    <a:pt x="2751975" y="335330"/>
                  </a:lnTo>
                  <a:lnTo>
                    <a:pt x="2751975" y="336600"/>
                  </a:lnTo>
                  <a:lnTo>
                    <a:pt x="2752153" y="336600"/>
                  </a:lnTo>
                  <a:lnTo>
                    <a:pt x="2752153" y="344220"/>
                  </a:lnTo>
                  <a:lnTo>
                    <a:pt x="2775775" y="344220"/>
                  </a:lnTo>
                  <a:lnTo>
                    <a:pt x="2775775" y="345490"/>
                  </a:lnTo>
                  <a:lnTo>
                    <a:pt x="2863088" y="345490"/>
                  </a:lnTo>
                  <a:lnTo>
                    <a:pt x="2863088" y="346760"/>
                  </a:lnTo>
                  <a:lnTo>
                    <a:pt x="2923413" y="346760"/>
                  </a:lnTo>
                  <a:lnTo>
                    <a:pt x="2923413" y="345490"/>
                  </a:lnTo>
                  <a:lnTo>
                    <a:pt x="2923438" y="344220"/>
                  </a:lnTo>
                  <a:lnTo>
                    <a:pt x="2923514" y="336600"/>
                  </a:lnTo>
                  <a:close/>
                </a:path>
                <a:path w="3080384" h="361314">
                  <a:moveTo>
                    <a:pt x="3076956" y="11328"/>
                  </a:moveTo>
                  <a:lnTo>
                    <a:pt x="3076714" y="11328"/>
                  </a:lnTo>
                  <a:lnTo>
                    <a:pt x="3076714" y="10045"/>
                  </a:lnTo>
                  <a:lnTo>
                    <a:pt x="3030156" y="10045"/>
                  </a:lnTo>
                  <a:lnTo>
                    <a:pt x="3030156" y="11328"/>
                  </a:lnTo>
                  <a:lnTo>
                    <a:pt x="2929915" y="11328"/>
                  </a:lnTo>
                  <a:lnTo>
                    <a:pt x="2929915" y="10045"/>
                  </a:lnTo>
                  <a:lnTo>
                    <a:pt x="2929293" y="10045"/>
                  </a:lnTo>
                  <a:lnTo>
                    <a:pt x="2929293" y="11328"/>
                  </a:lnTo>
                  <a:lnTo>
                    <a:pt x="2929242" y="20218"/>
                  </a:lnTo>
                  <a:lnTo>
                    <a:pt x="2929191" y="21488"/>
                  </a:lnTo>
                  <a:lnTo>
                    <a:pt x="3043224" y="21488"/>
                  </a:lnTo>
                  <a:lnTo>
                    <a:pt x="3043224" y="20218"/>
                  </a:lnTo>
                  <a:lnTo>
                    <a:pt x="3076956" y="20218"/>
                  </a:lnTo>
                  <a:lnTo>
                    <a:pt x="3076956" y="11328"/>
                  </a:lnTo>
                  <a:close/>
                </a:path>
                <a:path w="3080384" h="361314">
                  <a:moveTo>
                    <a:pt x="3080347" y="326847"/>
                  </a:moveTo>
                  <a:lnTo>
                    <a:pt x="3066694" y="327406"/>
                  </a:lnTo>
                  <a:lnTo>
                    <a:pt x="3049320" y="329184"/>
                  </a:lnTo>
                  <a:lnTo>
                    <a:pt x="3038932" y="329920"/>
                  </a:lnTo>
                  <a:lnTo>
                    <a:pt x="3017494" y="330771"/>
                  </a:lnTo>
                  <a:lnTo>
                    <a:pt x="2998990" y="331927"/>
                  </a:lnTo>
                  <a:lnTo>
                    <a:pt x="2963265" y="335724"/>
                  </a:lnTo>
                  <a:lnTo>
                    <a:pt x="2941917" y="336867"/>
                  </a:lnTo>
                  <a:lnTo>
                    <a:pt x="2939021" y="336765"/>
                  </a:lnTo>
                  <a:lnTo>
                    <a:pt x="2936113" y="336867"/>
                  </a:lnTo>
                  <a:lnTo>
                    <a:pt x="2935935" y="346875"/>
                  </a:lnTo>
                  <a:lnTo>
                    <a:pt x="2944812" y="346875"/>
                  </a:lnTo>
                  <a:lnTo>
                    <a:pt x="2963367" y="345833"/>
                  </a:lnTo>
                  <a:lnTo>
                    <a:pt x="2999105" y="342036"/>
                  </a:lnTo>
                  <a:lnTo>
                    <a:pt x="3017494" y="340893"/>
                  </a:lnTo>
                  <a:lnTo>
                    <a:pt x="3035376" y="340537"/>
                  </a:lnTo>
                  <a:lnTo>
                    <a:pt x="3044228" y="340182"/>
                  </a:lnTo>
                  <a:lnTo>
                    <a:pt x="3073463" y="337540"/>
                  </a:lnTo>
                  <a:lnTo>
                    <a:pt x="3080258" y="337045"/>
                  </a:lnTo>
                  <a:lnTo>
                    <a:pt x="3080347" y="326847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92587" y="6003416"/>
              <a:ext cx="3034665" cy="3545204"/>
            </a:xfrm>
            <a:custGeom>
              <a:avLst/>
              <a:gdLst/>
              <a:ahLst/>
              <a:cxnLst/>
              <a:rect l="l" t="t" r="r" b="b"/>
              <a:pathLst>
                <a:path w="3034665" h="3545204">
                  <a:moveTo>
                    <a:pt x="23774" y="1991029"/>
                  </a:moveTo>
                  <a:lnTo>
                    <a:pt x="23749" y="1963572"/>
                  </a:lnTo>
                  <a:lnTo>
                    <a:pt x="23025" y="1926336"/>
                  </a:lnTo>
                  <a:lnTo>
                    <a:pt x="19380" y="1818944"/>
                  </a:lnTo>
                  <a:lnTo>
                    <a:pt x="18973" y="1784896"/>
                  </a:lnTo>
                  <a:lnTo>
                    <a:pt x="19380" y="1725409"/>
                  </a:lnTo>
                  <a:lnTo>
                    <a:pt x="18834" y="1660321"/>
                  </a:lnTo>
                  <a:lnTo>
                    <a:pt x="18999" y="1630667"/>
                  </a:lnTo>
                  <a:lnTo>
                    <a:pt x="22072" y="1564779"/>
                  </a:lnTo>
                  <a:lnTo>
                    <a:pt x="22466" y="1551266"/>
                  </a:lnTo>
                  <a:lnTo>
                    <a:pt x="22783" y="1527657"/>
                  </a:lnTo>
                  <a:lnTo>
                    <a:pt x="22466" y="1443418"/>
                  </a:lnTo>
                  <a:lnTo>
                    <a:pt x="22110" y="1402842"/>
                  </a:lnTo>
                  <a:lnTo>
                    <a:pt x="21564" y="1362367"/>
                  </a:lnTo>
                  <a:lnTo>
                    <a:pt x="20713" y="1321955"/>
                  </a:lnTo>
                  <a:lnTo>
                    <a:pt x="18999" y="1267396"/>
                  </a:lnTo>
                  <a:lnTo>
                    <a:pt x="16052" y="1192644"/>
                  </a:lnTo>
                  <a:lnTo>
                    <a:pt x="14846" y="1155331"/>
                  </a:lnTo>
                  <a:lnTo>
                    <a:pt x="13398" y="1077531"/>
                  </a:lnTo>
                  <a:lnTo>
                    <a:pt x="13538" y="757123"/>
                  </a:lnTo>
                  <a:lnTo>
                    <a:pt x="13182" y="719340"/>
                  </a:lnTo>
                  <a:lnTo>
                    <a:pt x="12471" y="680770"/>
                  </a:lnTo>
                  <a:lnTo>
                    <a:pt x="12636" y="661860"/>
                  </a:lnTo>
                  <a:lnTo>
                    <a:pt x="13690" y="643343"/>
                  </a:lnTo>
                  <a:lnTo>
                    <a:pt x="16205" y="623354"/>
                  </a:lnTo>
                  <a:lnTo>
                    <a:pt x="16764" y="619988"/>
                  </a:lnTo>
                  <a:lnTo>
                    <a:pt x="18580" y="599236"/>
                  </a:lnTo>
                  <a:lnTo>
                    <a:pt x="19177" y="584987"/>
                  </a:lnTo>
                  <a:lnTo>
                    <a:pt x="20027" y="555205"/>
                  </a:lnTo>
                  <a:lnTo>
                    <a:pt x="21653" y="510273"/>
                  </a:lnTo>
                  <a:lnTo>
                    <a:pt x="22136" y="487908"/>
                  </a:lnTo>
                  <a:lnTo>
                    <a:pt x="22098" y="284911"/>
                  </a:lnTo>
                  <a:lnTo>
                    <a:pt x="21653" y="96088"/>
                  </a:lnTo>
                  <a:lnTo>
                    <a:pt x="22098" y="30251"/>
                  </a:lnTo>
                  <a:lnTo>
                    <a:pt x="15633" y="29972"/>
                  </a:lnTo>
                  <a:lnTo>
                    <a:pt x="11988" y="29502"/>
                  </a:lnTo>
                  <a:lnTo>
                    <a:pt x="11747" y="95859"/>
                  </a:lnTo>
                  <a:lnTo>
                    <a:pt x="12268" y="296976"/>
                  </a:lnTo>
                  <a:lnTo>
                    <a:pt x="12306" y="497840"/>
                  </a:lnTo>
                  <a:lnTo>
                    <a:pt x="12179" y="508673"/>
                  </a:lnTo>
                  <a:lnTo>
                    <a:pt x="11785" y="520725"/>
                  </a:lnTo>
                  <a:lnTo>
                    <a:pt x="9931" y="556602"/>
                  </a:lnTo>
                  <a:lnTo>
                    <a:pt x="9626" y="587514"/>
                  </a:lnTo>
                  <a:lnTo>
                    <a:pt x="9093" y="597522"/>
                  </a:lnTo>
                  <a:lnTo>
                    <a:pt x="8623" y="603046"/>
                  </a:lnTo>
                  <a:lnTo>
                    <a:pt x="4508" y="627761"/>
                  </a:lnTo>
                  <a:lnTo>
                    <a:pt x="2844" y="645490"/>
                  </a:lnTo>
                  <a:lnTo>
                    <a:pt x="2247" y="663841"/>
                  </a:lnTo>
                  <a:lnTo>
                    <a:pt x="2336" y="682383"/>
                  </a:lnTo>
                  <a:lnTo>
                    <a:pt x="3060" y="719569"/>
                  </a:lnTo>
                  <a:lnTo>
                    <a:pt x="3289" y="790194"/>
                  </a:lnTo>
                  <a:lnTo>
                    <a:pt x="3365" y="1074000"/>
                  </a:lnTo>
                  <a:lnTo>
                    <a:pt x="3886" y="1131062"/>
                  </a:lnTo>
                  <a:lnTo>
                    <a:pt x="4787" y="1172464"/>
                  </a:lnTo>
                  <a:lnTo>
                    <a:pt x="10642" y="1321866"/>
                  </a:lnTo>
                  <a:lnTo>
                    <a:pt x="11709" y="1363091"/>
                  </a:lnTo>
                  <a:lnTo>
                    <a:pt x="12827" y="1455496"/>
                  </a:lnTo>
                  <a:lnTo>
                    <a:pt x="12865" y="1503553"/>
                  </a:lnTo>
                  <a:lnTo>
                    <a:pt x="12268" y="1551266"/>
                  </a:lnTo>
                  <a:lnTo>
                    <a:pt x="11315" y="1578241"/>
                  </a:lnTo>
                  <a:lnTo>
                    <a:pt x="9093" y="1622704"/>
                  </a:lnTo>
                  <a:lnTo>
                    <a:pt x="8712" y="1638617"/>
                  </a:lnTo>
                  <a:lnTo>
                    <a:pt x="8610" y="1660321"/>
                  </a:lnTo>
                  <a:lnTo>
                    <a:pt x="9182" y="1725409"/>
                  </a:lnTo>
                  <a:lnTo>
                    <a:pt x="8788" y="1796288"/>
                  </a:lnTo>
                  <a:lnTo>
                    <a:pt x="9182" y="1819033"/>
                  </a:lnTo>
                  <a:lnTo>
                    <a:pt x="13106" y="1929701"/>
                  </a:lnTo>
                  <a:lnTo>
                    <a:pt x="13538" y="1972741"/>
                  </a:lnTo>
                  <a:lnTo>
                    <a:pt x="12966" y="2008822"/>
                  </a:lnTo>
                  <a:lnTo>
                    <a:pt x="11252" y="2044712"/>
                  </a:lnTo>
                  <a:lnTo>
                    <a:pt x="6477" y="2098979"/>
                  </a:lnTo>
                  <a:lnTo>
                    <a:pt x="4216" y="2137537"/>
                  </a:lnTo>
                  <a:lnTo>
                    <a:pt x="3352" y="2176322"/>
                  </a:lnTo>
                  <a:lnTo>
                    <a:pt x="3390" y="2267318"/>
                  </a:lnTo>
                  <a:lnTo>
                    <a:pt x="3797" y="2382367"/>
                  </a:lnTo>
                  <a:lnTo>
                    <a:pt x="3289" y="2448191"/>
                  </a:lnTo>
                  <a:lnTo>
                    <a:pt x="2552" y="2469959"/>
                  </a:lnTo>
                  <a:lnTo>
                    <a:pt x="711" y="2513253"/>
                  </a:lnTo>
                  <a:lnTo>
                    <a:pt x="393" y="2535174"/>
                  </a:lnTo>
                  <a:lnTo>
                    <a:pt x="0" y="2870492"/>
                  </a:lnTo>
                  <a:lnTo>
                    <a:pt x="393" y="2925394"/>
                  </a:lnTo>
                  <a:lnTo>
                    <a:pt x="965" y="2947301"/>
                  </a:lnTo>
                  <a:lnTo>
                    <a:pt x="2959" y="2990761"/>
                  </a:lnTo>
                  <a:lnTo>
                    <a:pt x="3822" y="3029089"/>
                  </a:lnTo>
                  <a:lnTo>
                    <a:pt x="6477" y="3095510"/>
                  </a:lnTo>
                  <a:lnTo>
                    <a:pt x="6464" y="3221063"/>
                  </a:lnTo>
                  <a:lnTo>
                    <a:pt x="5816" y="3262350"/>
                  </a:lnTo>
                  <a:lnTo>
                    <a:pt x="5156" y="3277527"/>
                  </a:lnTo>
                  <a:lnTo>
                    <a:pt x="4508" y="3285198"/>
                  </a:lnTo>
                  <a:lnTo>
                    <a:pt x="3225" y="3307842"/>
                  </a:lnTo>
                  <a:lnTo>
                    <a:pt x="2603" y="3330803"/>
                  </a:lnTo>
                  <a:lnTo>
                    <a:pt x="2413" y="3353854"/>
                  </a:lnTo>
                  <a:lnTo>
                    <a:pt x="3289" y="3532644"/>
                  </a:lnTo>
                  <a:lnTo>
                    <a:pt x="13487" y="3533216"/>
                  </a:lnTo>
                  <a:lnTo>
                    <a:pt x="13296" y="3458464"/>
                  </a:lnTo>
                  <a:lnTo>
                    <a:pt x="12420" y="3379292"/>
                  </a:lnTo>
                  <a:lnTo>
                    <a:pt x="12522" y="3346132"/>
                  </a:lnTo>
                  <a:lnTo>
                    <a:pt x="13373" y="3313099"/>
                  </a:lnTo>
                  <a:lnTo>
                    <a:pt x="15265" y="3280333"/>
                  </a:lnTo>
                  <a:lnTo>
                    <a:pt x="15735" y="3274707"/>
                  </a:lnTo>
                  <a:lnTo>
                    <a:pt x="16484" y="3250742"/>
                  </a:lnTo>
                  <a:lnTo>
                    <a:pt x="16662" y="3221418"/>
                  </a:lnTo>
                  <a:lnTo>
                    <a:pt x="16573" y="3096082"/>
                  </a:lnTo>
                  <a:lnTo>
                    <a:pt x="15290" y="3062567"/>
                  </a:lnTo>
                  <a:lnTo>
                    <a:pt x="13881" y="3029572"/>
                  </a:lnTo>
                  <a:lnTo>
                    <a:pt x="13068" y="2991027"/>
                  </a:lnTo>
                  <a:lnTo>
                    <a:pt x="11112" y="2947543"/>
                  </a:lnTo>
                  <a:lnTo>
                    <a:pt x="10490" y="2925394"/>
                  </a:lnTo>
                  <a:lnTo>
                    <a:pt x="10007" y="2839021"/>
                  </a:lnTo>
                  <a:lnTo>
                    <a:pt x="10401" y="2535174"/>
                  </a:lnTo>
                  <a:lnTo>
                    <a:pt x="10706" y="2513292"/>
                  </a:lnTo>
                  <a:lnTo>
                    <a:pt x="13296" y="2448191"/>
                  </a:lnTo>
                  <a:lnTo>
                    <a:pt x="13398" y="2163203"/>
                  </a:lnTo>
                  <a:lnTo>
                    <a:pt x="13716" y="2146503"/>
                  </a:lnTo>
                  <a:lnTo>
                    <a:pt x="14478" y="2130374"/>
                  </a:lnTo>
                  <a:lnTo>
                    <a:pt x="15621" y="2114575"/>
                  </a:lnTo>
                  <a:lnTo>
                    <a:pt x="19659" y="2072017"/>
                  </a:lnTo>
                  <a:lnTo>
                    <a:pt x="21374" y="2052066"/>
                  </a:lnTo>
                  <a:lnTo>
                    <a:pt x="22593" y="2031873"/>
                  </a:lnTo>
                  <a:lnTo>
                    <a:pt x="23380" y="2011502"/>
                  </a:lnTo>
                  <a:lnTo>
                    <a:pt x="23774" y="1991029"/>
                  </a:lnTo>
                  <a:close/>
                </a:path>
                <a:path w="3034665" h="3545204">
                  <a:moveTo>
                    <a:pt x="186905" y="1985772"/>
                  </a:moveTo>
                  <a:lnTo>
                    <a:pt x="186867" y="1960372"/>
                  </a:lnTo>
                  <a:lnTo>
                    <a:pt x="186651" y="1947672"/>
                  </a:lnTo>
                  <a:lnTo>
                    <a:pt x="186334" y="1934972"/>
                  </a:lnTo>
                  <a:lnTo>
                    <a:pt x="186055" y="1922272"/>
                  </a:lnTo>
                  <a:lnTo>
                    <a:pt x="185204" y="1896872"/>
                  </a:lnTo>
                  <a:lnTo>
                    <a:pt x="183273" y="1833372"/>
                  </a:lnTo>
                  <a:lnTo>
                    <a:pt x="182410" y="1807972"/>
                  </a:lnTo>
                  <a:lnTo>
                    <a:pt x="182181" y="1795272"/>
                  </a:lnTo>
                  <a:lnTo>
                    <a:pt x="182054" y="1795272"/>
                  </a:lnTo>
                  <a:lnTo>
                    <a:pt x="182041" y="1769872"/>
                  </a:lnTo>
                  <a:lnTo>
                    <a:pt x="182130" y="1757172"/>
                  </a:lnTo>
                  <a:lnTo>
                    <a:pt x="182384" y="1731772"/>
                  </a:lnTo>
                  <a:lnTo>
                    <a:pt x="182321" y="1693672"/>
                  </a:lnTo>
                  <a:lnTo>
                    <a:pt x="182067" y="1680972"/>
                  </a:lnTo>
                  <a:lnTo>
                    <a:pt x="181876" y="1655572"/>
                  </a:lnTo>
                  <a:lnTo>
                    <a:pt x="181940" y="1630172"/>
                  </a:lnTo>
                  <a:lnTo>
                    <a:pt x="182410" y="1617472"/>
                  </a:lnTo>
                  <a:lnTo>
                    <a:pt x="182689" y="1604772"/>
                  </a:lnTo>
                  <a:lnTo>
                    <a:pt x="182968" y="1604772"/>
                  </a:lnTo>
                  <a:lnTo>
                    <a:pt x="183159" y="1592072"/>
                  </a:lnTo>
                  <a:lnTo>
                    <a:pt x="184492" y="1566672"/>
                  </a:lnTo>
                  <a:lnTo>
                    <a:pt x="185051" y="1553972"/>
                  </a:lnTo>
                  <a:lnTo>
                    <a:pt x="185407" y="1541272"/>
                  </a:lnTo>
                  <a:lnTo>
                    <a:pt x="185724" y="1515872"/>
                  </a:lnTo>
                  <a:lnTo>
                    <a:pt x="185648" y="1477772"/>
                  </a:lnTo>
                  <a:lnTo>
                    <a:pt x="185496" y="1452372"/>
                  </a:lnTo>
                  <a:lnTo>
                    <a:pt x="185496" y="1439672"/>
                  </a:lnTo>
                  <a:lnTo>
                    <a:pt x="185077" y="1401572"/>
                  </a:lnTo>
                  <a:lnTo>
                    <a:pt x="184569" y="1363472"/>
                  </a:lnTo>
                  <a:lnTo>
                    <a:pt x="183769" y="1312672"/>
                  </a:lnTo>
                  <a:lnTo>
                    <a:pt x="182410" y="1274572"/>
                  </a:lnTo>
                  <a:lnTo>
                    <a:pt x="182219" y="1274572"/>
                  </a:lnTo>
                  <a:lnTo>
                    <a:pt x="181940" y="1261872"/>
                  </a:lnTo>
                  <a:lnTo>
                    <a:pt x="180416" y="1223772"/>
                  </a:lnTo>
                  <a:lnTo>
                    <a:pt x="178993" y="1185672"/>
                  </a:lnTo>
                  <a:lnTo>
                    <a:pt x="177787" y="1147572"/>
                  </a:lnTo>
                  <a:lnTo>
                    <a:pt x="176796" y="1109472"/>
                  </a:lnTo>
                  <a:lnTo>
                    <a:pt x="176707" y="1096772"/>
                  </a:lnTo>
                  <a:lnTo>
                    <a:pt x="176326" y="1071372"/>
                  </a:lnTo>
                  <a:lnTo>
                    <a:pt x="176276" y="855472"/>
                  </a:lnTo>
                  <a:lnTo>
                    <a:pt x="176479" y="804672"/>
                  </a:lnTo>
                  <a:lnTo>
                    <a:pt x="176479" y="753872"/>
                  </a:lnTo>
                  <a:lnTo>
                    <a:pt x="176352" y="728472"/>
                  </a:lnTo>
                  <a:lnTo>
                    <a:pt x="175412" y="677672"/>
                  </a:lnTo>
                  <a:lnTo>
                    <a:pt x="175577" y="652272"/>
                  </a:lnTo>
                  <a:lnTo>
                    <a:pt x="176631" y="639572"/>
                  </a:lnTo>
                  <a:lnTo>
                    <a:pt x="179044" y="614172"/>
                  </a:lnTo>
                  <a:lnTo>
                    <a:pt x="179603" y="614172"/>
                  </a:lnTo>
                  <a:lnTo>
                    <a:pt x="180352" y="601472"/>
                  </a:lnTo>
                  <a:lnTo>
                    <a:pt x="181508" y="588772"/>
                  </a:lnTo>
                  <a:lnTo>
                    <a:pt x="182118" y="576072"/>
                  </a:lnTo>
                  <a:lnTo>
                    <a:pt x="182499" y="563372"/>
                  </a:lnTo>
                  <a:lnTo>
                    <a:pt x="182968" y="550672"/>
                  </a:lnTo>
                  <a:lnTo>
                    <a:pt x="183845" y="525272"/>
                  </a:lnTo>
                  <a:lnTo>
                    <a:pt x="184581" y="499872"/>
                  </a:lnTo>
                  <a:lnTo>
                    <a:pt x="185077" y="487172"/>
                  </a:lnTo>
                  <a:lnTo>
                    <a:pt x="185204" y="347472"/>
                  </a:lnTo>
                  <a:lnTo>
                    <a:pt x="185026" y="283972"/>
                  </a:lnTo>
                  <a:lnTo>
                    <a:pt x="185026" y="271272"/>
                  </a:lnTo>
                  <a:lnTo>
                    <a:pt x="184721" y="195072"/>
                  </a:lnTo>
                  <a:lnTo>
                    <a:pt x="184607" y="156972"/>
                  </a:lnTo>
                  <a:lnTo>
                    <a:pt x="184581" y="106172"/>
                  </a:lnTo>
                  <a:lnTo>
                    <a:pt x="184696" y="68072"/>
                  </a:lnTo>
                  <a:lnTo>
                    <a:pt x="184835" y="42672"/>
                  </a:lnTo>
                  <a:lnTo>
                    <a:pt x="185026" y="29972"/>
                  </a:lnTo>
                  <a:lnTo>
                    <a:pt x="174929" y="29972"/>
                  </a:lnTo>
                  <a:lnTo>
                    <a:pt x="174802" y="42672"/>
                  </a:lnTo>
                  <a:lnTo>
                    <a:pt x="174853" y="156972"/>
                  </a:lnTo>
                  <a:lnTo>
                    <a:pt x="175145" y="233172"/>
                  </a:lnTo>
                  <a:lnTo>
                    <a:pt x="175272" y="474472"/>
                  </a:lnTo>
                  <a:lnTo>
                    <a:pt x="174726" y="512572"/>
                  </a:lnTo>
                  <a:lnTo>
                    <a:pt x="173418" y="537972"/>
                  </a:lnTo>
                  <a:lnTo>
                    <a:pt x="172872" y="550672"/>
                  </a:lnTo>
                  <a:lnTo>
                    <a:pt x="172694" y="563372"/>
                  </a:lnTo>
                  <a:lnTo>
                    <a:pt x="172694" y="576072"/>
                  </a:lnTo>
                  <a:lnTo>
                    <a:pt x="172567" y="576072"/>
                  </a:lnTo>
                  <a:lnTo>
                    <a:pt x="172034" y="588772"/>
                  </a:lnTo>
                  <a:lnTo>
                    <a:pt x="171564" y="601472"/>
                  </a:lnTo>
                  <a:lnTo>
                    <a:pt x="170713" y="601472"/>
                  </a:lnTo>
                  <a:lnTo>
                    <a:pt x="169227" y="614172"/>
                  </a:lnTo>
                  <a:lnTo>
                    <a:pt x="167627" y="614172"/>
                  </a:lnTo>
                  <a:lnTo>
                    <a:pt x="167449" y="626872"/>
                  </a:lnTo>
                  <a:lnTo>
                    <a:pt x="165785" y="639572"/>
                  </a:lnTo>
                  <a:lnTo>
                    <a:pt x="165188" y="652272"/>
                  </a:lnTo>
                  <a:lnTo>
                    <a:pt x="165277" y="677672"/>
                  </a:lnTo>
                  <a:lnTo>
                    <a:pt x="165671" y="690372"/>
                  </a:lnTo>
                  <a:lnTo>
                    <a:pt x="166154" y="728472"/>
                  </a:lnTo>
                  <a:lnTo>
                    <a:pt x="166230" y="1033272"/>
                  </a:lnTo>
                  <a:lnTo>
                    <a:pt x="166306" y="1071372"/>
                  </a:lnTo>
                  <a:lnTo>
                    <a:pt x="166598" y="1109472"/>
                  </a:lnTo>
                  <a:lnTo>
                    <a:pt x="167347" y="1147572"/>
                  </a:lnTo>
                  <a:lnTo>
                    <a:pt x="168605" y="1185672"/>
                  </a:lnTo>
                  <a:lnTo>
                    <a:pt x="169646" y="1223772"/>
                  </a:lnTo>
                  <a:lnTo>
                    <a:pt x="171843" y="1274572"/>
                  </a:lnTo>
                  <a:lnTo>
                    <a:pt x="172212" y="1274572"/>
                  </a:lnTo>
                  <a:lnTo>
                    <a:pt x="172961" y="1299972"/>
                  </a:lnTo>
                  <a:lnTo>
                    <a:pt x="173647" y="1312672"/>
                  </a:lnTo>
                  <a:lnTo>
                    <a:pt x="174218" y="1338072"/>
                  </a:lnTo>
                  <a:lnTo>
                    <a:pt x="174650" y="1350772"/>
                  </a:lnTo>
                  <a:lnTo>
                    <a:pt x="174980" y="1376172"/>
                  </a:lnTo>
                  <a:lnTo>
                    <a:pt x="175272" y="1401572"/>
                  </a:lnTo>
                  <a:lnTo>
                    <a:pt x="175501" y="1414272"/>
                  </a:lnTo>
                  <a:lnTo>
                    <a:pt x="175679" y="1439672"/>
                  </a:lnTo>
                  <a:lnTo>
                    <a:pt x="175806" y="1503172"/>
                  </a:lnTo>
                  <a:lnTo>
                    <a:pt x="175209" y="1541272"/>
                  </a:lnTo>
                  <a:lnTo>
                    <a:pt x="174815" y="1553972"/>
                  </a:lnTo>
                  <a:lnTo>
                    <a:pt x="174256" y="1566672"/>
                  </a:lnTo>
                  <a:lnTo>
                    <a:pt x="172961" y="1592072"/>
                  </a:lnTo>
                  <a:lnTo>
                    <a:pt x="172593" y="1604772"/>
                  </a:lnTo>
                  <a:lnTo>
                    <a:pt x="172123" y="1617472"/>
                  </a:lnTo>
                  <a:lnTo>
                    <a:pt x="171843" y="1630172"/>
                  </a:lnTo>
                  <a:lnTo>
                    <a:pt x="171843" y="1680972"/>
                  </a:lnTo>
                  <a:lnTo>
                    <a:pt x="172123" y="1693672"/>
                  </a:lnTo>
                  <a:lnTo>
                    <a:pt x="172123" y="1731772"/>
                  </a:lnTo>
                  <a:lnTo>
                    <a:pt x="171843" y="1769872"/>
                  </a:lnTo>
                  <a:lnTo>
                    <a:pt x="171818" y="1795272"/>
                  </a:lnTo>
                  <a:lnTo>
                    <a:pt x="171945" y="1795272"/>
                  </a:lnTo>
                  <a:lnTo>
                    <a:pt x="172212" y="1807972"/>
                  </a:lnTo>
                  <a:lnTo>
                    <a:pt x="172897" y="1833372"/>
                  </a:lnTo>
                  <a:lnTo>
                    <a:pt x="173736" y="1858772"/>
                  </a:lnTo>
                  <a:lnTo>
                    <a:pt x="174612" y="1871472"/>
                  </a:lnTo>
                  <a:lnTo>
                    <a:pt x="175679" y="1909572"/>
                  </a:lnTo>
                  <a:lnTo>
                    <a:pt x="176149" y="1922272"/>
                  </a:lnTo>
                  <a:lnTo>
                    <a:pt x="176237" y="1934972"/>
                  </a:lnTo>
                  <a:lnTo>
                    <a:pt x="176568" y="1960372"/>
                  </a:lnTo>
                  <a:lnTo>
                    <a:pt x="175996" y="1998472"/>
                  </a:lnTo>
                  <a:lnTo>
                    <a:pt x="174282" y="2036572"/>
                  </a:lnTo>
                  <a:lnTo>
                    <a:pt x="171183" y="2074672"/>
                  </a:lnTo>
                  <a:lnTo>
                    <a:pt x="170713" y="2074672"/>
                  </a:lnTo>
                  <a:lnTo>
                    <a:pt x="170434" y="2087372"/>
                  </a:lnTo>
                  <a:lnTo>
                    <a:pt x="169506" y="2087372"/>
                  </a:lnTo>
                  <a:lnTo>
                    <a:pt x="167246" y="2125472"/>
                  </a:lnTo>
                  <a:lnTo>
                    <a:pt x="166382" y="2176272"/>
                  </a:lnTo>
                  <a:lnTo>
                    <a:pt x="166420" y="2265172"/>
                  </a:lnTo>
                  <a:lnTo>
                    <a:pt x="166573" y="2303272"/>
                  </a:lnTo>
                  <a:lnTo>
                    <a:pt x="166776" y="2341372"/>
                  </a:lnTo>
                  <a:lnTo>
                    <a:pt x="166827" y="2379472"/>
                  </a:lnTo>
                  <a:lnTo>
                    <a:pt x="166420" y="2430272"/>
                  </a:lnTo>
                  <a:lnTo>
                    <a:pt x="166319" y="2442972"/>
                  </a:lnTo>
                  <a:lnTo>
                    <a:pt x="165493" y="2468372"/>
                  </a:lnTo>
                  <a:lnTo>
                    <a:pt x="164503" y="2481072"/>
                  </a:lnTo>
                  <a:lnTo>
                    <a:pt x="163652" y="2506472"/>
                  </a:lnTo>
                  <a:lnTo>
                    <a:pt x="163334" y="2531872"/>
                  </a:lnTo>
                  <a:lnTo>
                    <a:pt x="163334" y="2620772"/>
                  </a:lnTo>
                  <a:lnTo>
                    <a:pt x="163106" y="2709672"/>
                  </a:lnTo>
                  <a:lnTo>
                    <a:pt x="162953" y="2760472"/>
                  </a:lnTo>
                  <a:lnTo>
                    <a:pt x="163055" y="2887472"/>
                  </a:lnTo>
                  <a:lnTo>
                    <a:pt x="163233" y="2912872"/>
                  </a:lnTo>
                  <a:lnTo>
                    <a:pt x="163233" y="2925572"/>
                  </a:lnTo>
                  <a:lnTo>
                    <a:pt x="163842" y="2938272"/>
                  </a:lnTo>
                  <a:lnTo>
                    <a:pt x="165773" y="2989072"/>
                  </a:lnTo>
                  <a:lnTo>
                    <a:pt x="166319" y="3001772"/>
                  </a:lnTo>
                  <a:lnTo>
                    <a:pt x="166700" y="3027172"/>
                  </a:lnTo>
                  <a:lnTo>
                    <a:pt x="167411" y="3039872"/>
                  </a:lnTo>
                  <a:lnTo>
                    <a:pt x="168198" y="3065272"/>
                  </a:lnTo>
                  <a:lnTo>
                    <a:pt x="168846" y="3077972"/>
                  </a:lnTo>
                  <a:lnTo>
                    <a:pt x="169125" y="3090672"/>
                  </a:lnTo>
                  <a:lnTo>
                    <a:pt x="169100" y="3230372"/>
                  </a:lnTo>
                  <a:lnTo>
                    <a:pt x="168846" y="3243072"/>
                  </a:lnTo>
                  <a:lnTo>
                    <a:pt x="168656" y="3255772"/>
                  </a:lnTo>
                  <a:lnTo>
                    <a:pt x="168478" y="3255772"/>
                  </a:lnTo>
                  <a:lnTo>
                    <a:pt x="168198" y="3268472"/>
                  </a:lnTo>
                  <a:lnTo>
                    <a:pt x="167817" y="3268472"/>
                  </a:lnTo>
                  <a:lnTo>
                    <a:pt x="167259" y="3281172"/>
                  </a:lnTo>
                  <a:lnTo>
                    <a:pt x="165354" y="3319272"/>
                  </a:lnTo>
                  <a:lnTo>
                    <a:pt x="165163" y="3344672"/>
                  </a:lnTo>
                  <a:lnTo>
                    <a:pt x="165201" y="3370072"/>
                  </a:lnTo>
                  <a:lnTo>
                    <a:pt x="165328" y="3382772"/>
                  </a:lnTo>
                  <a:lnTo>
                    <a:pt x="165392" y="3408172"/>
                  </a:lnTo>
                  <a:lnTo>
                    <a:pt x="165671" y="3446272"/>
                  </a:lnTo>
                  <a:lnTo>
                    <a:pt x="165950" y="3497072"/>
                  </a:lnTo>
                  <a:lnTo>
                    <a:pt x="166039" y="3535172"/>
                  </a:lnTo>
                  <a:lnTo>
                    <a:pt x="176237" y="3535172"/>
                  </a:lnTo>
                  <a:lnTo>
                    <a:pt x="176149" y="3458972"/>
                  </a:lnTo>
                  <a:lnTo>
                    <a:pt x="176047" y="3446272"/>
                  </a:lnTo>
                  <a:lnTo>
                    <a:pt x="175577" y="3420872"/>
                  </a:lnTo>
                  <a:lnTo>
                    <a:pt x="175577" y="3408172"/>
                  </a:lnTo>
                  <a:lnTo>
                    <a:pt x="175514" y="3344672"/>
                  </a:lnTo>
                  <a:lnTo>
                    <a:pt x="176352" y="3306572"/>
                  </a:lnTo>
                  <a:lnTo>
                    <a:pt x="178206" y="3268472"/>
                  </a:lnTo>
                  <a:lnTo>
                    <a:pt x="178854" y="3268472"/>
                  </a:lnTo>
                  <a:lnTo>
                    <a:pt x="179324" y="3255772"/>
                  </a:lnTo>
                  <a:lnTo>
                    <a:pt x="179679" y="3230372"/>
                  </a:lnTo>
                  <a:lnTo>
                    <a:pt x="179603" y="3090672"/>
                  </a:lnTo>
                  <a:lnTo>
                    <a:pt x="179412" y="3077972"/>
                  </a:lnTo>
                  <a:lnTo>
                    <a:pt x="179235" y="3077972"/>
                  </a:lnTo>
                  <a:lnTo>
                    <a:pt x="178536" y="3065272"/>
                  </a:lnTo>
                  <a:lnTo>
                    <a:pt x="177723" y="3039872"/>
                  </a:lnTo>
                  <a:lnTo>
                    <a:pt x="177038" y="3027172"/>
                  </a:lnTo>
                  <a:lnTo>
                    <a:pt x="176707" y="3001772"/>
                  </a:lnTo>
                  <a:lnTo>
                    <a:pt x="176199" y="2989072"/>
                  </a:lnTo>
                  <a:lnTo>
                    <a:pt x="175234" y="2963672"/>
                  </a:lnTo>
                  <a:lnTo>
                    <a:pt x="174231" y="2938272"/>
                  </a:lnTo>
                  <a:lnTo>
                    <a:pt x="173621" y="2925572"/>
                  </a:lnTo>
                  <a:lnTo>
                    <a:pt x="173621" y="2912872"/>
                  </a:lnTo>
                  <a:lnTo>
                    <a:pt x="173253" y="2874772"/>
                  </a:lnTo>
                  <a:lnTo>
                    <a:pt x="173151" y="2760472"/>
                  </a:lnTo>
                  <a:lnTo>
                    <a:pt x="173469" y="2620772"/>
                  </a:lnTo>
                  <a:lnTo>
                    <a:pt x="173520" y="2531872"/>
                  </a:lnTo>
                  <a:lnTo>
                    <a:pt x="173837" y="2506472"/>
                  </a:lnTo>
                  <a:lnTo>
                    <a:pt x="174663" y="2481072"/>
                  </a:lnTo>
                  <a:lnTo>
                    <a:pt x="175641" y="2468372"/>
                  </a:lnTo>
                  <a:lnTo>
                    <a:pt x="176428" y="2442972"/>
                  </a:lnTo>
                  <a:lnTo>
                    <a:pt x="176428" y="2430272"/>
                  </a:lnTo>
                  <a:lnTo>
                    <a:pt x="176695" y="2404872"/>
                  </a:lnTo>
                  <a:lnTo>
                    <a:pt x="176606" y="2354072"/>
                  </a:lnTo>
                  <a:lnTo>
                    <a:pt x="176517" y="2150872"/>
                  </a:lnTo>
                  <a:lnTo>
                    <a:pt x="176847" y="2138172"/>
                  </a:lnTo>
                  <a:lnTo>
                    <a:pt x="177647" y="2125472"/>
                  </a:lnTo>
                  <a:lnTo>
                    <a:pt x="178777" y="2112772"/>
                  </a:lnTo>
                  <a:lnTo>
                    <a:pt x="180733" y="2087372"/>
                  </a:lnTo>
                  <a:lnTo>
                    <a:pt x="181102" y="2087372"/>
                  </a:lnTo>
                  <a:lnTo>
                    <a:pt x="182791" y="2061972"/>
                  </a:lnTo>
                  <a:lnTo>
                    <a:pt x="184531" y="2049272"/>
                  </a:lnTo>
                  <a:lnTo>
                    <a:pt x="185750" y="2023872"/>
                  </a:lnTo>
                  <a:lnTo>
                    <a:pt x="186524" y="2011172"/>
                  </a:lnTo>
                  <a:lnTo>
                    <a:pt x="186905" y="1985772"/>
                  </a:lnTo>
                  <a:close/>
                </a:path>
                <a:path w="3034665" h="3545204">
                  <a:moveTo>
                    <a:pt x="352958" y="373443"/>
                  </a:moveTo>
                  <a:lnTo>
                    <a:pt x="352552" y="350189"/>
                  </a:lnTo>
                  <a:lnTo>
                    <a:pt x="349275" y="281063"/>
                  </a:lnTo>
                  <a:lnTo>
                    <a:pt x="344716" y="204444"/>
                  </a:lnTo>
                  <a:lnTo>
                    <a:pt x="343204" y="165989"/>
                  </a:lnTo>
                  <a:lnTo>
                    <a:pt x="343103" y="125082"/>
                  </a:lnTo>
                  <a:lnTo>
                    <a:pt x="344576" y="97167"/>
                  </a:lnTo>
                  <a:lnTo>
                    <a:pt x="347230" y="57111"/>
                  </a:lnTo>
                  <a:lnTo>
                    <a:pt x="348246" y="29781"/>
                  </a:lnTo>
                  <a:lnTo>
                    <a:pt x="348246" y="26225"/>
                  </a:lnTo>
                  <a:lnTo>
                    <a:pt x="336181" y="26682"/>
                  </a:lnTo>
                  <a:lnTo>
                    <a:pt x="334949" y="48920"/>
                  </a:lnTo>
                  <a:lnTo>
                    <a:pt x="332079" y="93129"/>
                  </a:lnTo>
                  <a:lnTo>
                    <a:pt x="330568" y="127330"/>
                  </a:lnTo>
                  <a:lnTo>
                    <a:pt x="330365" y="145199"/>
                  </a:lnTo>
                  <a:lnTo>
                    <a:pt x="330542" y="163080"/>
                  </a:lnTo>
                  <a:lnTo>
                    <a:pt x="331050" y="180924"/>
                  </a:lnTo>
                  <a:lnTo>
                    <a:pt x="331787" y="198678"/>
                  </a:lnTo>
                  <a:lnTo>
                    <a:pt x="336550" y="280695"/>
                  </a:lnTo>
                  <a:lnTo>
                    <a:pt x="316026" y="279692"/>
                  </a:lnTo>
                  <a:lnTo>
                    <a:pt x="309156" y="279196"/>
                  </a:lnTo>
                  <a:lnTo>
                    <a:pt x="288759" y="278472"/>
                  </a:lnTo>
                  <a:lnTo>
                    <a:pt x="268566" y="278917"/>
                  </a:lnTo>
                  <a:lnTo>
                    <a:pt x="228053" y="281165"/>
                  </a:lnTo>
                  <a:lnTo>
                    <a:pt x="185216" y="283870"/>
                  </a:lnTo>
                  <a:lnTo>
                    <a:pt x="185216" y="296329"/>
                  </a:lnTo>
                  <a:lnTo>
                    <a:pt x="238048" y="292747"/>
                  </a:lnTo>
                  <a:lnTo>
                    <a:pt x="260184" y="291426"/>
                  </a:lnTo>
                  <a:lnTo>
                    <a:pt x="282321" y="290817"/>
                  </a:lnTo>
                  <a:lnTo>
                    <a:pt x="303822" y="291553"/>
                  </a:lnTo>
                  <a:lnTo>
                    <a:pt x="329069" y="293014"/>
                  </a:lnTo>
                  <a:lnTo>
                    <a:pt x="337286" y="293331"/>
                  </a:lnTo>
                  <a:lnTo>
                    <a:pt x="338696" y="317461"/>
                  </a:lnTo>
                  <a:lnTo>
                    <a:pt x="339966" y="342214"/>
                  </a:lnTo>
                  <a:lnTo>
                    <a:pt x="340499" y="366915"/>
                  </a:lnTo>
                  <a:lnTo>
                    <a:pt x="339737" y="390893"/>
                  </a:lnTo>
                  <a:lnTo>
                    <a:pt x="338797" y="406920"/>
                  </a:lnTo>
                  <a:lnTo>
                    <a:pt x="338150" y="422973"/>
                  </a:lnTo>
                  <a:lnTo>
                    <a:pt x="335711" y="532091"/>
                  </a:lnTo>
                  <a:lnTo>
                    <a:pt x="335318" y="556031"/>
                  </a:lnTo>
                  <a:lnTo>
                    <a:pt x="335203" y="588276"/>
                  </a:lnTo>
                  <a:lnTo>
                    <a:pt x="337121" y="677379"/>
                  </a:lnTo>
                  <a:lnTo>
                    <a:pt x="337756" y="726528"/>
                  </a:lnTo>
                  <a:lnTo>
                    <a:pt x="338035" y="988174"/>
                  </a:lnTo>
                  <a:lnTo>
                    <a:pt x="338239" y="1012024"/>
                  </a:lnTo>
                  <a:lnTo>
                    <a:pt x="338048" y="1023886"/>
                  </a:lnTo>
                  <a:lnTo>
                    <a:pt x="337566" y="1033957"/>
                  </a:lnTo>
                  <a:lnTo>
                    <a:pt x="336029" y="1053871"/>
                  </a:lnTo>
                  <a:lnTo>
                    <a:pt x="335432" y="1063955"/>
                  </a:lnTo>
                  <a:lnTo>
                    <a:pt x="334695" y="1092212"/>
                  </a:lnTo>
                  <a:lnTo>
                    <a:pt x="334568" y="1138097"/>
                  </a:lnTo>
                  <a:lnTo>
                    <a:pt x="335534" y="1358874"/>
                  </a:lnTo>
                  <a:lnTo>
                    <a:pt x="335546" y="1705330"/>
                  </a:lnTo>
                  <a:lnTo>
                    <a:pt x="335140" y="1729359"/>
                  </a:lnTo>
                  <a:lnTo>
                    <a:pt x="333844" y="1756587"/>
                  </a:lnTo>
                  <a:lnTo>
                    <a:pt x="330822" y="1803641"/>
                  </a:lnTo>
                  <a:lnTo>
                    <a:pt x="330161" y="1818932"/>
                  </a:lnTo>
                  <a:lnTo>
                    <a:pt x="329819" y="1834489"/>
                  </a:lnTo>
                  <a:lnTo>
                    <a:pt x="329806" y="1856816"/>
                  </a:lnTo>
                  <a:lnTo>
                    <a:pt x="330758" y="1929333"/>
                  </a:lnTo>
                  <a:lnTo>
                    <a:pt x="330314" y="1974253"/>
                  </a:lnTo>
                  <a:lnTo>
                    <a:pt x="328688" y="2050453"/>
                  </a:lnTo>
                  <a:lnTo>
                    <a:pt x="328142" y="2107120"/>
                  </a:lnTo>
                  <a:lnTo>
                    <a:pt x="328879" y="2157107"/>
                  </a:lnTo>
                  <a:lnTo>
                    <a:pt x="328714" y="2180044"/>
                  </a:lnTo>
                  <a:lnTo>
                    <a:pt x="327761" y="2202523"/>
                  </a:lnTo>
                  <a:lnTo>
                    <a:pt x="326567" y="2227148"/>
                  </a:lnTo>
                  <a:lnTo>
                    <a:pt x="325894" y="2264130"/>
                  </a:lnTo>
                  <a:lnTo>
                    <a:pt x="326542" y="2394293"/>
                  </a:lnTo>
                  <a:lnTo>
                    <a:pt x="327380" y="2466352"/>
                  </a:lnTo>
                  <a:lnTo>
                    <a:pt x="328041" y="2495664"/>
                  </a:lnTo>
                  <a:lnTo>
                    <a:pt x="330530" y="2560091"/>
                  </a:lnTo>
                  <a:lnTo>
                    <a:pt x="331190" y="2621902"/>
                  </a:lnTo>
                  <a:lnTo>
                    <a:pt x="331647" y="2641663"/>
                  </a:lnTo>
                  <a:lnTo>
                    <a:pt x="332308" y="2661399"/>
                  </a:lnTo>
                  <a:lnTo>
                    <a:pt x="333959" y="2699639"/>
                  </a:lnTo>
                  <a:lnTo>
                    <a:pt x="335127" y="2736469"/>
                  </a:lnTo>
                  <a:lnTo>
                    <a:pt x="335711" y="2764828"/>
                  </a:lnTo>
                  <a:lnTo>
                    <a:pt x="336029" y="2792438"/>
                  </a:lnTo>
                  <a:lnTo>
                    <a:pt x="336105" y="2847937"/>
                  </a:lnTo>
                  <a:lnTo>
                    <a:pt x="335991" y="2913697"/>
                  </a:lnTo>
                  <a:lnTo>
                    <a:pt x="336130" y="2945460"/>
                  </a:lnTo>
                  <a:lnTo>
                    <a:pt x="335991" y="2957055"/>
                  </a:lnTo>
                  <a:lnTo>
                    <a:pt x="335622" y="2968472"/>
                  </a:lnTo>
                  <a:lnTo>
                    <a:pt x="335013" y="2979369"/>
                  </a:lnTo>
                  <a:lnTo>
                    <a:pt x="333451" y="3000946"/>
                  </a:lnTo>
                  <a:lnTo>
                    <a:pt x="333006" y="3011995"/>
                  </a:lnTo>
                  <a:lnTo>
                    <a:pt x="333019" y="3024009"/>
                  </a:lnTo>
                  <a:lnTo>
                    <a:pt x="333730" y="3047949"/>
                  </a:lnTo>
                  <a:lnTo>
                    <a:pt x="334594" y="3067901"/>
                  </a:lnTo>
                  <a:lnTo>
                    <a:pt x="335153" y="3094482"/>
                  </a:lnTo>
                  <a:lnTo>
                    <a:pt x="335318" y="3174542"/>
                  </a:lnTo>
                  <a:lnTo>
                    <a:pt x="335762" y="3198317"/>
                  </a:lnTo>
                  <a:lnTo>
                    <a:pt x="336486" y="3222015"/>
                  </a:lnTo>
                  <a:lnTo>
                    <a:pt x="337591" y="3251403"/>
                  </a:lnTo>
                  <a:lnTo>
                    <a:pt x="337832" y="3279419"/>
                  </a:lnTo>
                  <a:lnTo>
                    <a:pt x="337515" y="3298964"/>
                  </a:lnTo>
                  <a:lnTo>
                    <a:pt x="336816" y="3318510"/>
                  </a:lnTo>
                  <a:lnTo>
                    <a:pt x="335813" y="3338195"/>
                  </a:lnTo>
                  <a:lnTo>
                    <a:pt x="335140" y="3356622"/>
                  </a:lnTo>
                  <a:lnTo>
                    <a:pt x="334975" y="3375101"/>
                  </a:lnTo>
                  <a:lnTo>
                    <a:pt x="335432" y="3427323"/>
                  </a:lnTo>
                  <a:lnTo>
                    <a:pt x="335064" y="3535083"/>
                  </a:lnTo>
                  <a:lnTo>
                    <a:pt x="347776" y="3535273"/>
                  </a:lnTo>
                  <a:lnTo>
                    <a:pt x="347967" y="3505682"/>
                  </a:lnTo>
                  <a:lnTo>
                    <a:pt x="347497" y="3422078"/>
                  </a:lnTo>
                  <a:lnTo>
                    <a:pt x="347878" y="3418802"/>
                  </a:lnTo>
                  <a:lnTo>
                    <a:pt x="347878" y="3412147"/>
                  </a:lnTo>
                  <a:lnTo>
                    <a:pt x="347941" y="3389934"/>
                  </a:lnTo>
                  <a:lnTo>
                    <a:pt x="348208" y="3367786"/>
                  </a:lnTo>
                  <a:lnTo>
                    <a:pt x="348742" y="3345726"/>
                  </a:lnTo>
                  <a:lnTo>
                    <a:pt x="350329" y="3307791"/>
                  </a:lnTo>
                  <a:lnTo>
                    <a:pt x="350672" y="3291852"/>
                  </a:lnTo>
                  <a:lnTo>
                    <a:pt x="350723" y="3275939"/>
                  </a:lnTo>
                  <a:lnTo>
                    <a:pt x="350304" y="3251682"/>
                  </a:lnTo>
                  <a:lnTo>
                    <a:pt x="348742" y="3210522"/>
                  </a:lnTo>
                  <a:lnTo>
                    <a:pt x="348234" y="3187001"/>
                  </a:lnTo>
                  <a:lnTo>
                    <a:pt x="348056" y="3163417"/>
                  </a:lnTo>
                  <a:lnTo>
                    <a:pt x="348094" y="3105632"/>
                  </a:lnTo>
                  <a:lnTo>
                    <a:pt x="347052" y="3058249"/>
                  </a:lnTo>
                  <a:lnTo>
                    <a:pt x="345998" y="3026880"/>
                  </a:lnTo>
                  <a:lnTo>
                    <a:pt x="345948" y="3015424"/>
                  </a:lnTo>
                  <a:lnTo>
                    <a:pt x="346290" y="3004045"/>
                  </a:lnTo>
                  <a:lnTo>
                    <a:pt x="348361" y="2972371"/>
                  </a:lnTo>
                  <a:lnTo>
                    <a:pt x="348716" y="2961627"/>
                  </a:lnTo>
                  <a:lnTo>
                    <a:pt x="348907" y="2864828"/>
                  </a:lnTo>
                  <a:lnTo>
                    <a:pt x="349364" y="2816745"/>
                  </a:lnTo>
                  <a:lnTo>
                    <a:pt x="349389" y="2792704"/>
                  </a:lnTo>
                  <a:lnTo>
                    <a:pt x="348805" y="2754719"/>
                  </a:lnTo>
                  <a:lnTo>
                    <a:pt x="347687" y="2716580"/>
                  </a:lnTo>
                  <a:lnTo>
                    <a:pt x="344906" y="2640622"/>
                  </a:lnTo>
                  <a:lnTo>
                    <a:pt x="343484" y="2552890"/>
                  </a:lnTo>
                  <a:lnTo>
                    <a:pt x="341617" y="2509951"/>
                  </a:lnTo>
                  <a:lnTo>
                    <a:pt x="340855" y="2488171"/>
                  </a:lnTo>
                  <a:lnTo>
                    <a:pt x="339267" y="2391181"/>
                  </a:lnTo>
                  <a:lnTo>
                    <a:pt x="338709" y="2245398"/>
                  </a:lnTo>
                  <a:lnTo>
                    <a:pt x="339064" y="2232926"/>
                  </a:lnTo>
                  <a:lnTo>
                    <a:pt x="341147" y="2196160"/>
                  </a:lnTo>
                  <a:lnTo>
                    <a:pt x="341731" y="2174252"/>
                  </a:lnTo>
                  <a:lnTo>
                    <a:pt x="341731" y="2152002"/>
                  </a:lnTo>
                  <a:lnTo>
                    <a:pt x="340855" y="2088680"/>
                  </a:lnTo>
                  <a:lnTo>
                    <a:pt x="340906" y="2069896"/>
                  </a:lnTo>
                  <a:lnTo>
                    <a:pt x="341198" y="2051240"/>
                  </a:lnTo>
                  <a:lnTo>
                    <a:pt x="341718" y="2032520"/>
                  </a:lnTo>
                  <a:lnTo>
                    <a:pt x="343154" y="1994192"/>
                  </a:lnTo>
                  <a:lnTo>
                    <a:pt x="343496" y="1974786"/>
                  </a:lnTo>
                  <a:lnTo>
                    <a:pt x="343382" y="1925955"/>
                  </a:lnTo>
                  <a:lnTo>
                    <a:pt x="342582" y="1857286"/>
                  </a:lnTo>
                  <a:lnTo>
                    <a:pt x="342633" y="1834388"/>
                  </a:lnTo>
                  <a:lnTo>
                    <a:pt x="343001" y="1818830"/>
                  </a:lnTo>
                  <a:lnTo>
                    <a:pt x="343725" y="1803539"/>
                  </a:lnTo>
                  <a:lnTo>
                    <a:pt x="347218" y="1750225"/>
                  </a:lnTo>
                  <a:lnTo>
                    <a:pt x="348043" y="1727936"/>
                  </a:lnTo>
                  <a:lnTo>
                    <a:pt x="348386" y="1705584"/>
                  </a:lnTo>
                  <a:lnTo>
                    <a:pt x="348437" y="1260195"/>
                  </a:lnTo>
                  <a:lnTo>
                    <a:pt x="348246" y="1223848"/>
                  </a:lnTo>
                  <a:lnTo>
                    <a:pt x="347484" y="1151001"/>
                  </a:lnTo>
                  <a:lnTo>
                    <a:pt x="347408" y="1110399"/>
                  </a:lnTo>
                  <a:lnTo>
                    <a:pt x="347599" y="1106271"/>
                  </a:lnTo>
                  <a:lnTo>
                    <a:pt x="348068" y="1070978"/>
                  </a:lnTo>
                  <a:lnTo>
                    <a:pt x="348564" y="1060792"/>
                  </a:lnTo>
                  <a:lnTo>
                    <a:pt x="350126" y="1040726"/>
                  </a:lnTo>
                  <a:lnTo>
                    <a:pt x="350685" y="1030528"/>
                  </a:lnTo>
                  <a:lnTo>
                    <a:pt x="350926" y="1017905"/>
                  </a:lnTo>
                  <a:lnTo>
                    <a:pt x="350405" y="732015"/>
                  </a:lnTo>
                  <a:lnTo>
                    <a:pt x="349935" y="688619"/>
                  </a:lnTo>
                  <a:lnTo>
                    <a:pt x="347776" y="587311"/>
                  </a:lnTo>
                  <a:lnTo>
                    <a:pt x="347865" y="563321"/>
                  </a:lnTo>
                  <a:lnTo>
                    <a:pt x="348716" y="515429"/>
                  </a:lnTo>
                  <a:lnTo>
                    <a:pt x="350748" y="425970"/>
                  </a:lnTo>
                  <a:lnTo>
                    <a:pt x="351345" y="411454"/>
                  </a:lnTo>
                  <a:lnTo>
                    <a:pt x="352183" y="396976"/>
                  </a:lnTo>
                  <a:lnTo>
                    <a:pt x="352958" y="373443"/>
                  </a:lnTo>
                  <a:close/>
                </a:path>
                <a:path w="3034665" h="3545204">
                  <a:moveTo>
                    <a:pt x="504177" y="283121"/>
                  </a:moveTo>
                  <a:lnTo>
                    <a:pt x="474433" y="283781"/>
                  </a:lnTo>
                  <a:lnTo>
                    <a:pt x="453644" y="283692"/>
                  </a:lnTo>
                  <a:lnTo>
                    <a:pt x="412051" y="282841"/>
                  </a:lnTo>
                  <a:lnTo>
                    <a:pt x="391274" y="282282"/>
                  </a:lnTo>
                  <a:lnTo>
                    <a:pt x="349377" y="281254"/>
                  </a:lnTo>
                  <a:lnTo>
                    <a:pt x="350024" y="293801"/>
                  </a:lnTo>
                  <a:lnTo>
                    <a:pt x="426453" y="295770"/>
                  </a:lnTo>
                  <a:lnTo>
                    <a:pt x="447255" y="296164"/>
                  </a:lnTo>
                  <a:lnTo>
                    <a:pt x="477113" y="296278"/>
                  </a:lnTo>
                  <a:lnTo>
                    <a:pt x="504177" y="295668"/>
                  </a:lnTo>
                  <a:lnTo>
                    <a:pt x="504177" y="283121"/>
                  </a:lnTo>
                  <a:close/>
                </a:path>
                <a:path w="3034665" h="3545204">
                  <a:moveTo>
                    <a:pt x="675805" y="293420"/>
                  </a:moveTo>
                  <a:lnTo>
                    <a:pt x="675068" y="280885"/>
                  </a:lnTo>
                  <a:lnTo>
                    <a:pt x="618807" y="281012"/>
                  </a:lnTo>
                  <a:lnTo>
                    <a:pt x="562635" y="281622"/>
                  </a:lnTo>
                  <a:lnTo>
                    <a:pt x="514375" y="282943"/>
                  </a:lnTo>
                  <a:lnTo>
                    <a:pt x="514248" y="177520"/>
                  </a:lnTo>
                  <a:lnTo>
                    <a:pt x="514934" y="128549"/>
                  </a:lnTo>
                  <a:lnTo>
                    <a:pt x="519938" y="52578"/>
                  </a:lnTo>
                  <a:lnTo>
                    <a:pt x="521004" y="27533"/>
                  </a:lnTo>
                  <a:lnTo>
                    <a:pt x="520915" y="25285"/>
                  </a:lnTo>
                  <a:lnTo>
                    <a:pt x="521004" y="22948"/>
                  </a:lnTo>
                  <a:lnTo>
                    <a:pt x="511098" y="22567"/>
                  </a:lnTo>
                  <a:lnTo>
                    <a:pt x="510997" y="29870"/>
                  </a:lnTo>
                  <a:lnTo>
                    <a:pt x="509943" y="53314"/>
                  </a:lnTo>
                  <a:lnTo>
                    <a:pt x="506577" y="99783"/>
                  </a:lnTo>
                  <a:lnTo>
                    <a:pt x="505015" y="126961"/>
                  </a:lnTo>
                  <a:lnTo>
                    <a:pt x="504494" y="155359"/>
                  </a:lnTo>
                  <a:lnTo>
                    <a:pt x="504545" y="295490"/>
                  </a:lnTo>
                  <a:lnTo>
                    <a:pt x="504088" y="413651"/>
                  </a:lnTo>
                  <a:lnTo>
                    <a:pt x="504075" y="463067"/>
                  </a:lnTo>
                  <a:lnTo>
                    <a:pt x="504253" y="501180"/>
                  </a:lnTo>
                  <a:lnTo>
                    <a:pt x="505396" y="577227"/>
                  </a:lnTo>
                  <a:lnTo>
                    <a:pt x="506704" y="622604"/>
                  </a:lnTo>
                  <a:lnTo>
                    <a:pt x="507441" y="672706"/>
                  </a:lnTo>
                  <a:lnTo>
                    <a:pt x="507504" y="765213"/>
                  </a:lnTo>
                  <a:lnTo>
                    <a:pt x="506882" y="805548"/>
                  </a:lnTo>
                  <a:lnTo>
                    <a:pt x="504990" y="859320"/>
                  </a:lnTo>
                  <a:lnTo>
                    <a:pt x="504418" y="882954"/>
                  </a:lnTo>
                  <a:lnTo>
                    <a:pt x="503897" y="916127"/>
                  </a:lnTo>
                  <a:lnTo>
                    <a:pt x="502996" y="934631"/>
                  </a:lnTo>
                  <a:lnTo>
                    <a:pt x="499656" y="983894"/>
                  </a:lnTo>
                  <a:lnTo>
                    <a:pt x="499211" y="993825"/>
                  </a:lnTo>
                  <a:lnTo>
                    <a:pt x="498449" y="1021168"/>
                  </a:lnTo>
                  <a:lnTo>
                    <a:pt x="498043" y="1048677"/>
                  </a:lnTo>
                  <a:lnTo>
                    <a:pt x="497928" y="1076274"/>
                  </a:lnTo>
                  <a:lnTo>
                    <a:pt x="498627" y="1311503"/>
                  </a:lnTo>
                  <a:lnTo>
                    <a:pt x="499173" y="1356995"/>
                  </a:lnTo>
                  <a:lnTo>
                    <a:pt x="499122" y="1379753"/>
                  </a:lnTo>
                  <a:lnTo>
                    <a:pt x="498767" y="1395234"/>
                  </a:lnTo>
                  <a:lnTo>
                    <a:pt x="496036" y="1464665"/>
                  </a:lnTo>
                  <a:lnTo>
                    <a:pt x="495300" y="1494980"/>
                  </a:lnTo>
                  <a:lnTo>
                    <a:pt x="493496" y="1544929"/>
                  </a:lnTo>
                  <a:lnTo>
                    <a:pt x="492290" y="1622336"/>
                  </a:lnTo>
                  <a:lnTo>
                    <a:pt x="492252" y="1694789"/>
                  </a:lnTo>
                  <a:lnTo>
                    <a:pt x="492671" y="1777568"/>
                  </a:lnTo>
                  <a:lnTo>
                    <a:pt x="493369" y="1815947"/>
                  </a:lnTo>
                  <a:lnTo>
                    <a:pt x="494588" y="1854200"/>
                  </a:lnTo>
                  <a:lnTo>
                    <a:pt x="498462" y="1954885"/>
                  </a:lnTo>
                  <a:lnTo>
                    <a:pt x="499084" y="1977605"/>
                  </a:lnTo>
                  <a:lnTo>
                    <a:pt x="499503" y="2000364"/>
                  </a:lnTo>
                  <a:lnTo>
                    <a:pt x="499668" y="2023160"/>
                  </a:lnTo>
                  <a:lnTo>
                    <a:pt x="499491" y="2045982"/>
                  </a:lnTo>
                  <a:lnTo>
                    <a:pt x="498830" y="2069731"/>
                  </a:lnTo>
                  <a:lnTo>
                    <a:pt x="495757" y="2140077"/>
                  </a:lnTo>
                  <a:lnTo>
                    <a:pt x="495058" y="2168537"/>
                  </a:lnTo>
                  <a:lnTo>
                    <a:pt x="495617" y="2379916"/>
                  </a:lnTo>
                  <a:lnTo>
                    <a:pt x="496684" y="2434336"/>
                  </a:lnTo>
                  <a:lnTo>
                    <a:pt x="497497" y="2456891"/>
                  </a:lnTo>
                  <a:lnTo>
                    <a:pt x="498068" y="2479306"/>
                  </a:lnTo>
                  <a:lnTo>
                    <a:pt x="498398" y="2501747"/>
                  </a:lnTo>
                  <a:lnTo>
                    <a:pt x="498462" y="2625801"/>
                  </a:lnTo>
                  <a:lnTo>
                    <a:pt x="498373" y="2667851"/>
                  </a:lnTo>
                  <a:lnTo>
                    <a:pt x="498944" y="2688564"/>
                  </a:lnTo>
                  <a:lnTo>
                    <a:pt x="501624" y="2722499"/>
                  </a:lnTo>
                  <a:lnTo>
                    <a:pt x="502107" y="2735948"/>
                  </a:lnTo>
                  <a:lnTo>
                    <a:pt x="502145" y="2749461"/>
                  </a:lnTo>
                  <a:lnTo>
                    <a:pt x="501459" y="2785427"/>
                  </a:lnTo>
                  <a:lnTo>
                    <a:pt x="500900" y="2835364"/>
                  </a:lnTo>
                  <a:lnTo>
                    <a:pt x="500913" y="2857411"/>
                  </a:lnTo>
                  <a:lnTo>
                    <a:pt x="501459" y="2879331"/>
                  </a:lnTo>
                  <a:lnTo>
                    <a:pt x="503821" y="2935046"/>
                  </a:lnTo>
                  <a:lnTo>
                    <a:pt x="504367" y="2957423"/>
                  </a:lnTo>
                  <a:lnTo>
                    <a:pt x="504672" y="2990202"/>
                  </a:lnTo>
                  <a:lnTo>
                    <a:pt x="505244" y="3011068"/>
                  </a:lnTo>
                  <a:lnTo>
                    <a:pt x="508469" y="3088119"/>
                  </a:lnTo>
                  <a:lnTo>
                    <a:pt x="508774" y="3130092"/>
                  </a:lnTo>
                  <a:lnTo>
                    <a:pt x="508419" y="3168891"/>
                  </a:lnTo>
                  <a:lnTo>
                    <a:pt x="507834" y="3207588"/>
                  </a:lnTo>
                  <a:lnTo>
                    <a:pt x="506641" y="3320592"/>
                  </a:lnTo>
                  <a:lnTo>
                    <a:pt x="506793" y="3340252"/>
                  </a:lnTo>
                  <a:lnTo>
                    <a:pt x="507784" y="3360966"/>
                  </a:lnTo>
                  <a:lnTo>
                    <a:pt x="511441" y="3400806"/>
                  </a:lnTo>
                  <a:lnTo>
                    <a:pt x="512965" y="3426472"/>
                  </a:lnTo>
                  <a:lnTo>
                    <a:pt x="513384" y="3448227"/>
                  </a:lnTo>
                  <a:lnTo>
                    <a:pt x="513715" y="3456521"/>
                  </a:lnTo>
                  <a:lnTo>
                    <a:pt x="514273" y="3464776"/>
                  </a:lnTo>
                  <a:lnTo>
                    <a:pt x="516242" y="3487737"/>
                  </a:lnTo>
                  <a:lnTo>
                    <a:pt x="516877" y="3499205"/>
                  </a:lnTo>
                  <a:lnTo>
                    <a:pt x="517080" y="3511207"/>
                  </a:lnTo>
                  <a:lnTo>
                    <a:pt x="516890" y="3540976"/>
                  </a:lnTo>
                  <a:lnTo>
                    <a:pt x="526897" y="3541636"/>
                  </a:lnTo>
                  <a:lnTo>
                    <a:pt x="526973" y="3501440"/>
                  </a:lnTo>
                  <a:lnTo>
                    <a:pt x="526745" y="3491776"/>
                  </a:lnTo>
                  <a:lnTo>
                    <a:pt x="526262" y="3482187"/>
                  </a:lnTo>
                  <a:lnTo>
                    <a:pt x="524624" y="3462286"/>
                  </a:lnTo>
                  <a:lnTo>
                    <a:pt x="523417" y="3442068"/>
                  </a:lnTo>
                  <a:lnTo>
                    <a:pt x="522884" y="3423767"/>
                  </a:lnTo>
                  <a:lnTo>
                    <a:pt x="522503" y="3423488"/>
                  </a:lnTo>
                  <a:lnTo>
                    <a:pt x="522414" y="3421888"/>
                  </a:lnTo>
                  <a:lnTo>
                    <a:pt x="521208" y="3401276"/>
                  </a:lnTo>
                  <a:lnTo>
                    <a:pt x="517525" y="3361245"/>
                  </a:lnTo>
                  <a:lnTo>
                    <a:pt x="516521" y="3340531"/>
                  </a:lnTo>
                  <a:lnTo>
                    <a:pt x="516280" y="3320897"/>
                  </a:lnTo>
                  <a:lnTo>
                    <a:pt x="516331" y="3281400"/>
                  </a:lnTo>
                  <a:lnTo>
                    <a:pt x="516610" y="3249053"/>
                  </a:lnTo>
                  <a:lnTo>
                    <a:pt x="518134" y="3137370"/>
                  </a:lnTo>
                  <a:lnTo>
                    <a:pt x="518160" y="3106801"/>
                  </a:lnTo>
                  <a:lnTo>
                    <a:pt x="517423" y="3062376"/>
                  </a:lnTo>
                  <a:lnTo>
                    <a:pt x="516648" y="3045777"/>
                  </a:lnTo>
                  <a:lnTo>
                    <a:pt x="514743" y="3015183"/>
                  </a:lnTo>
                  <a:lnTo>
                    <a:pt x="514350" y="3003689"/>
                  </a:lnTo>
                  <a:lnTo>
                    <a:pt x="514210" y="2957538"/>
                  </a:lnTo>
                  <a:lnTo>
                    <a:pt x="513727" y="2935020"/>
                  </a:lnTo>
                  <a:lnTo>
                    <a:pt x="511378" y="2880830"/>
                  </a:lnTo>
                  <a:lnTo>
                    <a:pt x="510743" y="2858554"/>
                  </a:lnTo>
                  <a:lnTo>
                    <a:pt x="510730" y="2836164"/>
                  </a:lnTo>
                  <a:lnTo>
                    <a:pt x="511987" y="2751150"/>
                  </a:lnTo>
                  <a:lnTo>
                    <a:pt x="512064" y="2738526"/>
                  </a:lnTo>
                  <a:lnTo>
                    <a:pt x="511848" y="2725966"/>
                  </a:lnTo>
                  <a:lnTo>
                    <a:pt x="511187" y="2713532"/>
                  </a:lnTo>
                  <a:lnTo>
                    <a:pt x="509206" y="2693111"/>
                  </a:lnTo>
                  <a:lnTo>
                    <a:pt x="508381" y="2682925"/>
                  </a:lnTo>
                  <a:lnTo>
                    <a:pt x="508012" y="2672143"/>
                  </a:lnTo>
                  <a:lnTo>
                    <a:pt x="508203" y="2552293"/>
                  </a:lnTo>
                  <a:lnTo>
                    <a:pt x="508000" y="2512911"/>
                  </a:lnTo>
                  <a:lnTo>
                    <a:pt x="507415" y="2473566"/>
                  </a:lnTo>
                  <a:lnTo>
                    <a:pt x="505485" y="2402090"/>
                  </a:lnTo>
                  <a:lnTo>
                    <a:pt x="504355" y="2235860"/>
                  </a:lnTo>
                  <a:lnTo>
                    <a:pt x="504532" y="2188070"/>
                  </a:lnTo>
                  <a:lnTo>
                    <a:pt x="504901" y="2164194"/>
                  </a:lnTo>
                  <a:lnTo>
                    <a:pt x="505790" y="2131682"/>
                  </a:lnTo>
                  <a:lnTo>
                    <a:pt x="508609" y="2070646"/>
                  </a:lnTo>
                  <a:lnTo>
                    <a:pt x="509320" y="2046262"/>
                  </a:lnTo>
                  <a:lnTo>
                    <a:pt x="509498" y="2020455"/>
                  </a:lnTo>
                  <a:lnTo>
                    <a:pt x="509244" y="1994700"/>
                  </a:lnTo>
                  <a:lnTo>
                    <a:pt x="508685" y="1968982"/>
                  </a:lnTo>
                  <a:lnTo>
                    <a:pt x="504012" y="1841246"/>
                  </a:lnTo>
                  <a:lnTo>
                    <a:pt x="503123" y="1800136"/>
                  </a:lnTo>
                  <a:lnTo>
                    <a:pt x="502678" y="1768856"/>
                  </a:lnTo>
                  <a:lnTo>
                    <a:pt x="502399" y="1616621"/>
                  </a:lnTo>
                  <a:lnTo>
                    <a:pt x="502869" y="1570189"/>
                  </a:lnTo>
                  <a:lnTo>
                    <a:pt x="503504" y="1545120"/>
                  </a:lnTo>
                  <a:lnTo>
                    <a:pt x="505307" y="1495158"/>
                  </a:lnTo>
                  <a:lnTo>
                    <a:pt x="506882" y="1441538"/>
                  </a:lnTo>
                  <a:lnTo>
                    <a:pt x="508330" y="1409128"/>
                  </a:lnTo>
                  <a:lnTo>
                    <a:pt x="508914" y="1392885"/>
                  </a:lnTo>
                  <a:lnTo>
                    <a:pt x="509219" y="1376565"/>
                  </a:lnTo>
                  <a:lnTo>
                    <a:pt x="509193" y="1354658"/>
                  </a:lnTo>
                  <a:lnTo>
                    <a:pt x="508469" y="1273949"/>
                  </a:lnTo>
                  <a:lnTo>
                    <a:pt x="508444" y="1040371"/>
                  </a:lnTo>
                  <a:lnTo>
                    <a:pt x="508673" y="1017104"/>
                  </a:lnTo>
                  <a:lnTo>
                    <a:pt x="509320" y="993927"/>
                  </a:lnTo>
                  <a:lnTo>
                    <a:pt x="510311" y="974915"/>
                  </a:lnTo>
                  <a:lnTo>
                    <a:pt x="513016" y="935850"/>
                  </a:lnTo>
                  <a:lnTo>
                    <a:pt x="513943" y="916660"/>
                  </a:lnTo>
                  <a:lnTo>
                    <a:pt x="514527" y="883005"/>
                  </a:lnTo>
                  <a:lnTo>
                    <a:pt x="515835" y="835799"/>
                  </a:lnTo>
                  <a:lnTo>
                    <a:pt x="517080" y="800125"/>
                  </a:lnTo>
                  <a:lnTo>
                    <a:pt x="517512" y="766495"/>
                  </a:lnTo>
                  <a:lnTo>
                    <a:pt x="517423" y="673519"/>
                  </a:lnTo>
                  <a:lnTo>
                    <a:pt x="516521" y="618769"/>
                  </a:lnTo>
                  <a:lnTo>
                    <a:pt x="516610" y="616991"/>
                  </a:lnTo>
                  <a:lnTo>
                    <a:pt x="515734" y="591591"/>
                  </a:lnTo>
                  <a:lnTo>
                    <a:pt x="515112" y="567969"/>
                  </a:lnTo>
                  <a:lnTo>
                    <a:pt x="514705" y="544334"/>
                  </a:lnTo>
                  <a:lnTo>
                    <a:pt x="514388" y="295490"/>
                  </a:lnTo>
                  <a:lnTo>
                    <a:pt x="552716" y="294360"/>
                  </a:lnTo>
                  <a:lnTo>
                    <a:pt x="597242" y="293687"/>
                  </a:lnTo>
                  <a:lnTo>
                    <a:pt x="675805" y="293420"/>
                  </a:lnTo>
                  <a:close/>
                </a:path>
                <a:path w="3034665" h="3545204">
                  <a:moveTo>
                    <a:pt x="838987" y="285064"/>
                  </a:moveTo>
                  <a:lnTo>
                    <a:pt x="838974" y="281254"/>
                  </a:lnTo>
                  <a:lnTo>
                    <a:pt x="687743" y="281254"/>
                  </a:lnTo>
                  <a:lnTo>
                    <a:pt x="687501" y="270205"/>
                  </a:lnTo>
                  <a:lnTo>
                    <a:pt x="685317" y="232105"/>
                  </a:lnTo>
                  <a:lnTo>
                    <a:pt x="683183" y="206705"/>
                  </a:lnTo>
                  <a:lnTo>
                    <a:pt x="681672" y="168605"/>
                  </a:lnTo>
                  <a:lnTo>
                    <a:pt x="681443" y="143205"/>
                  </a:lnTo>
                  <a:lnTo>
                    <a:pt x="681329" y="117805"/>
                  </a:lnTo>
                  <a:lnTo>
                    <a:pt x="682409" y="92405"/>
                  </a:lnTo>
                  <a:lnTo>
                    <a:pt x="685355" y="54305"/>
                  </a:lnTo>
                  <a:lnTo>
                    <a:pt x="686282" y="28905"/>
                  </a:lnTo>
                  <a:lnTo>
                    <a:pt x="686473" y="28905"/>
                  </a:lnTo>
                  <a:lnTo>
                    <a:pt x="686562" y="16205"/>
                  </a:lnTo>
                  <a:lnTo>
                    <a:pt x="674687" y="16205"/>
                  </a:lnTo>
                  <a:lnTo>
                    <a:pt x="673468" y="41605"/>
                  </a:lnTo>
                  <a:lnTo>
                    <a:pt x="670483" y="79705"/>
                  </a:lnTo>
                  <a:lnTo>
                    <a:pt x="669074" y="117805"/>
                  </a:lnTo>
                  <a:lnTo>
                    <a:pt x="668705" y="130505"/>
                  </a:lnTo>
                  <a:lnTo>
                    <a:pt x="668705" y="143205"/>
                  </a:lnTo>
                  <a:lnTo>
                    <a:pt x="668985" y="155905"/>
                  </a:lnTo>
                  <a:lnTo>
                    <a:pt x="669467" y="181305"/>
                  </a:lnTo>
                  <a:lnTo>
                    <a:pt x="670102" y="194005"/>
                  </a:lnTo>
                  <a:lnTo>
                    <a:pt x="671195" y="206705"/>
                  </a:lnTo>
                  <a:lnTo>
                    <a:pt x="672426" y="232105"/>
                  </a:lnTo>
                  <a:lnTo>
                    <a:pt x="673684" y="257505"/>
                  </a:lnTo>
                  <a:lnTo>
                    <a:pt x="675436" y="282905"/>
                  </a:lnTo>
                  <a:lnTo>
                    <a:pt x="675627" y="282905"/>
                  </a:lnTo>
                  <a:lnTo>
                    <a:pt x="677011" y="308305"/>
                  </a:lnTo>
                  <a:lnTo>
                    <a:pt x="678281" y="333705"/>
                  </a:lnTo>
                  <a:lnTo>
                    <a:pt x="678815" y="359105"/>
                  </a:lnTo>
                  <a:lnTo>
                    <a:pt x="678053" y="384505"/>
                  </a:lnTo>
                  <a:lnTo>
                    <a:pt x="677164" y="397205"/>
                  </a:lnTo>
                  <a:lnTo>
                    <a:pt x="676541" y="409905"/>
                  </a:lnTo>
                  <a:lnTo>
                    <a:pt x="676084" y="435305"/>
                  </a:lnTo>
                  <a:lnTo>
                    <a:pt x="675525" y="448005"/>
                  </a:lnTo>
                  <a:lnTo>
                    <a:pt x="675436" y="460705"/>
                  </a:lnTo>
                  <a:lnTo>
                    <a:pt x="674484" y="498805"/>
                  </a:lnTo>
                  <a:lnTo>
                    <a:pt x="673531" y="549605"/>
                  </a:lnTo>
                  <a:lnTo>
                    <a:pt x="673455" y="562305"/>
                  </a:lnTo>
                  <a:lnTo>
                    <a:pt x="673569" y="600405"/>
                  </a:lnTo>
                  <a:lnTo>
                    <a:pt x="673773" y="600405"/>
                  </a:lnTo>
                  <a:lnTo>
                    <a:pt x="674128" y="613105"/>
                  </a:lnTo>
                  <a:lnTo>
                    <a:pt x="674128" y="625805"/>
                  </a:lnTo>
                  <a:lnTo>
                    <a:pt x="675106" y="663905"/>
                  </a:lnTo>
                  <a:lnTo>
                    <a:pt x="675347" y="676605"/>
                  </a:lnTo>
                  <a:lnTo>
                    <a:pt x="676021" y="727405"/>
                  </a:lnTo>
                  <a:lnTo>
                    <a:pt x="676313" y="816305"/>
                  </a:lnTo>
                  <a:lnTo>
                    <a:pt x="676363" y="981405"/>
                  </a:lnTo>
                  <a:lnTo>
                    <a:pt x="676503" y="994105"/>
                  </a:lnTo>
                  <a:lnTo>
                    <a:pt x="676554" y="1006805"/>
                  </a:lnTo>
                  <a:lnTo>
                    <a:pt x="676376" y="1019505"/>
                  </a:lnTo>
                  <a:lnTo>
                    <a:pt x="675881" y="1032205"/>
                  </a:lnTo>
                  <a:lnTo>
                    <a:pt x="675132" y="1032205"/>
                  </a:lnTo>
                  <a:lnTo>
                    <a:pt x="674344" y="1044905"/>
                  </a:lnTo>
                  <a:lnTo>
                    <a:pt x="673747" y="1057605"/>
                  </a:lnTo>
                  <a:lnTo>
                    <a:pt x="673442" y="1070305"/>
                  </a:lnTo>
                  <a:lnTo>
                    <a:pt x="673188" y="1070305"/>
                  </a:lnTo>
                  <a:lnTo>
                    <a:pt x="673011" y="1083005"/>
                  </a:lnTo>
                  <a:lnTo>
                    <a:pt x="672820" y="1108405"/>
                  </a:lnTo>
                  <a:lnTo>
                    <a:pt x="672884" y="1133805"/>
                  </a:lnTo>
                  <a:lnTo>
                    <a:pt x="672973" y="1146505"/>
                  </a:lnTo>
                  <a:lnTo>
                    <a:pt x="673341" y="1184605"/>
                  </a:lnTo>
                  <a:lnTo>
                    <a:pt x="673531" y="1210005"/>
                  </a:lnTo>
                  <a:lnTo>
                    <a:pt x="673696" y="1248105"/>
                  </a:lnTo>
                  <a:lnTo>
                    <a:pt x="673811" y="1298905"/>
                  </a:lnTo>
                  <a:lnTo>
                    <a:pt x="673874" y="1692605"/>
                  </a:lnTo>
                  <a:lnTo>
                    <a:pt x="673455" y="1718005"/>
                  </a:lnTo>
                  <a:lnTo>
                    <a:pt x="672350" y="1743405"/>
                  </a:lnTo>
                  <a:lnTo>
                    <a:pt x="671982" y="1756105"/>
                  </a:lnTo>
                  <a:lnTo>
                    <a:pt x="671042" y="1768805"/>
                  </a:lnTo>
                  <a:lnTo>
                    <a:pt x="670763" y="1768805"/>
                  </a:lnTo>
                  <a:lnTo>
                    <a:pt x="670382" y="1781505"/>
                  </a:lnTo>
                  <a:lnTo>
                    <a:pt x="669569" y="1794205"/>
                  </a:lnTo>
                  <a:lnTo>
                    <a:pt x="668870" y="1806905"/>
                  </a:lnTo>
                  <a:lnTo>
                    <a:pt x="668337" y="1819605"/>
                  </a:lnTo>
                  <a:lnTo>
                    <a:pt x="668045" y="1832305"/>
                  </a:lnTo>
                  <a:lnTo>
                    <a:pt x="668147" y="1857705"/>
                  </a:lnTo>
                  <a:lnTo>
                    <a:pt x="668274" y="1870405"/>
                  </a:lnTo>
                  <a:lnTo>
                    <a:pt x="668642" y="1895805"/>
                  </a:lnTo>
                  <a:lnTo>
                    <a:pt x="668985" y="1921205"/>
                  </a:lnTo>
                  <a:lnTo>
                    <a:pt x="668883" y="1933905"/>
                  </a:lnTo>
                  <a:lnTo>
                    <a:pt x="668286" y="1972005"/>
                  </a:lnTo>
                  <a:lnTo>
                    <a:pt x="667448" y="2010105"/>
                  </a:lnTo>
                  <a:lnTo>
                    <a:pt x="666699" y="2048205"/>
                  </a:lnTo>
                  <a:lnTo>
                    <a:pt x="666534" y="2073605"/>
                  </a:lnTo>
                  <a:lnTo>
                    <a:pt x="666457" y="2099005"/>
                  </a:lnTo>
                  <a:lnTo>
                    <a:pt x="666813" y="2124405"/>
                  </a:lnTo>
                  <a:lnTo>
                    <a:pt x="667105" y="2149805"/>
                  </a:lnTo>
                  <a:lnTo>
                    <a:pt x="666940" y="2175205"/>
                  </a:lnTo>
                  <a:lnTo>
                    <a:pt x="665988" y="2200605"/>
                  </a:lnTo>
                  <a:lnTo>
                    <a:pt x="665264" y="2213305"/>
                  </a:lnTo>
                  <a:lnTo>
                    <a:pt x="664756" y="2226005"/>
                  </a:lnTo>
                  <a:lnTo>
                    <a:pt x="664413" y="2238705"/>
                  </a:lnTo>
                  <a:lnTo>
                    <a:pt x="664210" y="2251405"/>
                  </a:lnTo>
                  <a:lnTo>
                    <a:pt x="664159" y="2276805"/>
                  </a:lnTo>
                  <a:lnTo>
                    <a:pt x="664768" y="2391105"/>
                  </a:lnTo>
                  <a:lnTo>
                    <a:pt x="665060" y="2416505"/>
                  </a:lnTo>
                  <a:lnTo>
                    <a:pt x="665149" y="2429205"/>
                  </a:lnTo>
                  <a:lnTo>
                    <a:pt x="665365" y="2441905"/>
                  </a:lnTo>
                  <a:lnTo>
                    <a:pt x="665619" y="2454605"/>
                  </a:lnTo>
                  <a:lnTo>
                    <a:pt x="665937" y="2467305"/>
                  </a:lnTo>
                  <a:lnTo>
                    <a:pt x="666369" y="2492705"/>
                  </a:lnTo>
                  <a:lnTo>
                    <a:pt x="667169" y="2505405"/>
                  </a:lnTo>
                  <a:lnTo>
                    <a:pt x="668108" y="2530805"/>
                  </a:lnTo>
                  <a:lnTo>
                    <a:pt x="668845" y="2556205"/>
                  </a:lnTo>
                  <a:lnTo>
                    <a:pt x="669074" y="2581605"/>
                  </a:lnTo>
                  <a:lnTo>
                    <a:pt x="669264" y="2594305"/>
                  </a:lnTo>
                  <a:lnTo>
                    <a:pt x="669505" y="2619705"/>
                  </a:lnTo>
                  <a:lnTo>
                    <a:pt x="669950" y="2632405"/>
                  </a:lnTo>
                  <a:lnTo>
                    <a:pt x="670598" y="2657805"/>
                  </a:lnTo>
                  <a:lnTo>
                    <a:pt x="672299" y="2695905"/>
                  </a:lnTo>
                  <a:lnTo>
                    <a:pt x="672985" y="2721305"/>
                  </a:lnTo>
                  <a:lnTo>
                    <a:pt x="673493" y="2734005"/>
                  </a:lnTo>
                  <a:lnTo>
                    <a:pt x="673849" y="2759405"/>
                  </a:lnTo>
                  <a:lnTo>
                    <a:pt x="674039" y="2759405"/>
                  </a:lnTo>
                  <a:lnTo>
                    <a:pt x="674154" y="2784805"/>
                  </a:lnTo>
                  <a:lnTo>
                    <a:pt x="674281" y="2797505"/>
                  </a:lnTo>
                  <a:lnTo>
                    <a:pt x="674255" y="2848305"/>
                  </a:lnTo>
                  <a:lnTo>
                    <a:pt x="674039" y="2873705"/>
                  </a:lnTo>
                  <a:lnTo>
                    <a:pt x="674014" y="2886405"/>
                  </a:lnTo>
                  <a:lnTo>
                    <a:pt x="674128" y="2911805"/>
                  </a:lnTo>
                  <a:lnTo>
                    <a:pt x="674116" y="2949905"/>
                  </a:lnTo>
                  <a:lnTo>
                    <a:pt x="673747" y="2962605"/>
                  </a:lnTo>
                  <a:lnTo>
                    <a:pt x="673150" y="2975305"/>
                  </a:lnTo>
                  <a:lnTo>
                    <a:pt x="672338" y="2988005"/>
                  </a:lnTo>
                  <a:lnTo>
                    <a:pt x="671588" y="2988005"/>
                  </a:lnTo>
                  <a:lnTo>
                    <a:pt x="671131" y="3000705"/>
                  </a:lnTo>
                  <a:lnTo>
                    <a:pt x="671855" y="3038805"/>
                  </a:lnTo>
                  <a:lnTo>
                    <a:pt x="672909" y="3064205"/>
                  </a:lnTo>
                  <a:lnTo>
                    <a:pt x="673188" y="3076905"/>
                  </a:lnTo>
                  <a:lnTo>
                    <a:pt x="673290" y="3089605"/>
                  </a:lnTo>
                  <a:lnTo>
                    <a:pt x="673430" y="3102305"/>
                  </a:lnTo>
                  <a:lnTo>
                    <a:pt x="673455" y="3165805"/>
                  </a:lnTo>
                  <a:lnTo>
                    <a:pt x="673900" y="3191205"/>
                  </a:lnTo>
                  <a:lnTo>
                    <a:pt x="674611" y="3216605"/>
                  </a:lnTo>
                  <a:lnTo>
                    <a:pt x="675525" y="3242005"/>
                  </a:lnTo>
                  <a:lnTo>
                    <a:pt x="675716" y="3242005"/>
                  </a:lnTo>
                  <a:lnTo>
                    <a:pt x="675716" y="3254705"/>
                  </a:lnTo>
                  <a:lnTo>
                    <a:pt x="675970" y="3267405"/>
                  </a:lnTo>
                  <a:lnTo>
                    <a:pt x="675652" y="3292805"/>
                  </a:lnTo>
                  <a:lnTo>
                    <a:pt x="674941" y="3305505"/>
                  </a:lnTo>
                  <a:lnTo>
                    <a:pt x="673938" y="3330905"/>
                  </a:lnTo>
                  <a:lnTo>
                    <a:pt x="673227" y="3356305"/>
                  </a:lnTo>
                  <a:lnTo>
                    <a:pt x="673341" y="3394405"/>
                  </a:lnTo>
                  <a:lnTo>
                    <a:pt x="673569" y="3419805"/>
                  </a:lnTo>
                  <a:lnTo>
                    <a:pt x="673544" y="3483305"/>
                  </a:lnTo>
                  <a:lnTo>
                    <a:pt x="673290" y="3534105"/>
                  </a:lnTo>
                  <a:lnTo>
                    <a:pt x="686003" y="3534105"/>
                  </a:lnTo>
                  <a:lnTo>
                    <a:pt x="686257" y="3508705"/>
                  </a:lnTo>
                  <a:lnTo>
                    <a:pt x="686244" y="3483305"/>
                  </a:lnTo>
                  <a:lnTo>
                    <a:pt x="685914" y="3419805"/>
                  </a:lnTo>
                  <a:lnTo>
                    <a:pt x="685977" y="3394405"/>
                  </a:lnTo>
                  <a:lnTo>
                    <a:pt x="686282" y="3369005"/>
                  </a:lnTo>
                  <a:lnTo>
                    <a:pt x="686866" y="3343605"/>
                  </a:lnTo>
                  <a:lnTo>
                    <a:pt x="687882" y="3318205"/>
                  </a:lnTo>
                  <a:lnTo>
                    <a:pt x="688543" y="3305505"/>
                  </a:lnTo>
                  <a:lnTo>
                    <a:pt x="688898" y="3280105"/>
                  </a:lnTo>
                  <a:lnTo>
                    <a:pt x="688936" y="3267405"/>
                  </a:lnTo>
                  <a:lnTo>
                    <a:pt x="688721" y="3254705"/>
                  </a:lnTo>
                  <a:lnTo>
                    <a:pt x="688441" y="3242005"/>
                  </a:lnTo>
                  <a:lnTo>
                    <a:pt x="688162" y="3242005"/>
                  </a:lnTo>
                  <a:lnTo>
                    <a:pt x="688060" y="3229305"/>
                  </a:lnTo>
                  <a:lnTo>
                    <a:pt x="687882" y="3229305"/>
                  </a:lnTo>
                  <a:lnTo>
                    <a:pt x="686968" y="3203905"/>
                  </a:lnTo>
                  <a:lnTo>
                    <a:pt x="686460" y="3178505"/>
                  </a:lnTo>
                  <a:lnTo>
                    <a:pt x="686384" y="3115005"/>
                  </a:lnTo>
                  <a:lnTo>
                    <a:pt x="686269" y="3102305"/>
                  </a:lnTo>
                  <a:lnTo>
                    <a:pt x="686104" y="3089605"/>
                  </a:lnTo>
                  <a:lnTo>
                    <a:pt x="685825" y="3076905"/>
                  </a:lnTo>
                  <a:lnTo>
                    <a:pt x="685419" y="3064205"/>
                  </a:lnTo>
                  <a:lnTo>
                    <a:pt x="685190" y="3051505"/>
                  </a:lnTo>
                  <a:lnTo>
                    <a:pt x="684885" y="3038805"/>
                  </a:lnTo>
                  <a:lnTo>
                    <a:pt x="684428" y="3026105"/>
                  </a:lnTo>
                  <a:lnTo>
                    <a:pt x="684123" y="3026105"/>
                  </a:lnTo>
                  <a:lnTo>
                    <a:pt x="684085" y="3013405"/>
                  </a:lnTo>
                  <a:lnTo>
                    <a:pt x="684415" y="3000705"/>
                  </a:lnTo>
                  <a:lnTo>
                    <a:pt x="685088" y="2988005"/>
                  </a:lnTo>
                  <a:lnTo>
                    <a:pt x="685838" y="2975305"/>
                  </a:lnTo>
                  <a:lnTo>
                    <a:pt x="686498" y="2962605"/>
                  </a:lnTo>
                  <a:lnTo>
                    <a:pt x="686854" y="2949905"/>
                  </a:lnTo>
                  <a:lnTo>
                    <a:pt x="686892" y="2886405"/>
                  </a:lnTo>
                  <a:lnTo>
                    <a:pt x="686930" y="2873705"/>
                  </a:lnTo>
                  <a:lnTo>
                    <a:pt x="687285" y="2835605"/>
                  </a:lnTo>
                  <a:lnTo>
                    <a:pt x="687412" y="2759405"/>
                  </a:lnTo>
                  <a:lnTo>
                    <a:pt x="686282" y="2721305"/>
                  </a:lnTo>
                  <a:lnTo>
                    <a:pt x="683247" y="2632405"/>
                  </a:lnTo>
                  <a:lnTo>
                    <a:pt x="682167" y="2594305"/>
                  </a:lnTo>
                  <a:lnTo>
                    <a:pt x="682167" y="2581605"/>
                  </a:lnTo>
                  <a:lnTo>
                    <a:pt x="681888" y="2568905"/>
                  </a:lnTo>
                  <a:lnTo>
                    <a:pt x="681609" y="2543505"/>
                  </a:lnTo>
                  <a:lnTo>
                    <a:pt x="680758" y="2530805"/>
                  </a:lnTo>
                  <a:lnTo>
                    <a:pt x="678992" y="2480005"/>
                  </a:lnTo>
                  <a:lnTo>
                    <a:pt x="678154" y="2429205"/>
                  </a:lnTo>
                  <a:lnTo>
                    <a:pt x="678053" y="2416505"/>
                  </a:lnTo>
                  <a:lnTo>
                    <a:pt x="677506" y="2391105"/>
                  </a:lnTo>
                  <a:lnTo>
                    <a:pt x="677265" y="2365705"/>
                  </a:lnTo>
                  <a:lnTo>
                    <a:pt x="677164" y="2314905"/>
                  </a:lnTo>
                  <a:lnTo>
                    <a:pt x="677024" y="2289505"/>
                  </a:lnTo>
                  <a:lnTo>
                    <a:pt x="676897" y="2276805"/>
                  </a:lnTo>
                  <a:lnTo>
                    <a:pt x="676859" y="2264105"/>
                  </a:lnTo>
                  <a:lnTo>
                    <a:pt x="676846" y="2238705"/>
                  </a:lnTo>
                  <a:lnTo>
                    <a:pt x="677189" y="2226005"/>
                  </a:lnTo>
                  <a:lnTo>
                    <a:pt x="677849" y="2213305"/>
                  </a:lnTo>
                  <a:lnTo>
                    <a:pt x="678599" y="2200605"/>
                  </a:lnTo>
                  <a:lnTo>
                    <a:pt x="679272" y="2187905"/>
                  </a:lnTo>
                  <a:lnTo>
                    <a:pt x="679856" y="2162505"/>
                  </a:lnTo>
                  <a:lnTo>
                    <a:pt x="679856" y="2149805"/>
                  </a:lnTo>
                  <a:lnTo>
                    <a:pt x="679538" y="2124405"/>
                  </a:lnTo>
                  <a:lnTo>
                    <a:pt x="679183" y="2099005"/>
                  </a:lnTo>
                  <a:lnTo>
                    <a:pt x="679069" y="2073605"/>
                  </a:lnTo>
                  <a:lnTo>
                    <a:pt x="679323" y="2048205"/>
                  </a:lnTo>
                  <a:lnTo>
                    <a:pt x="679843" y="2022805"/>
                  </a:lnTo>
                  <a:lnTo>
                    <a:pt x="680669" y="2010105"/>
                  </a:lnTo>
                  <a:lnTo>
                    <a:pt x="681291" y="1984705"/>
                  </a:lnTo>
                  <a:lnTo>
                    <a:pt x="681659" y="1972005"/>
                  </a:lnTo>
                  <a:lnTo>
                    <a:pt x="681812" y="1959305"/>
                  </a:lnTo>
                  <a:lnTo>
                    <a:pt x="681799" y="1933905"/>
                  </a:lnTo>
                  <a:lnTo>
                    <a:pt x="681418" y="1908505"/>
                  </a:lnTo>
                  <a:lnTo>
                    <a:pt x="681075" y="1883105"/>
                  </a:lnTo>
                  <a:lnTo>
                    <a:pt x="680948" y="1870405"/>
                  </a:lnTo>
                  <a:lnTo>
                    <a:pt x="680859" y="1832305"/>
                  </a:lnTo>
                  <a:lnTo>
                    <a:pt x="681164" y="1819605"/>
                  </a:lnTo>
                  <a:lnTo>
                    <a:pt x="681736" y="1806905"/>
                  </a:lnTo>
                  <a:lnTo>
                    <a:pt x="682510" y="1794205"/>
                  </a:lnTo>
                  <a:lnTo>
                    <a:pt x="683387" y="1781505"/>
                  </a:lnTo>
                  <a:lnTo>
                    <a:pt x="683577" y="1768805"/>
                  </a:lnTo>
                  <a:lnTo>
                    <a:pt x="684047" y="1768805"/>
                  </a:lnTo>
                  <a:lnTo>
                    <a:pt x="684974" y="1756105"/>
                  </a:lnTo>
                  <a:lnTo>
                    <a:pt x="685355" y="1743405"/>
                  </a:lnTo>
                  <a:lnTo>
                    <a:pt x="686168" y="1718005"/>
                  </a:lnTo>
                  <a:lnTo>
                    <a:pt x="686523" y="1705305"/>
                  </a:lnTo>
                  <a:lnTo>
                    <a:pt x="686473" y="1235405"/>
                  </a:lnTo>
                  <a:lnTo>
                    <a:pt x="686384" y="1222705"/>
                  </a:lnTo>
                  <a:lnTo>
                    <a:pt x="685977" y="1184605"/>
                  </a:lnTo>
                  <a:lnTo>
                    <a:pt x="685622" y="1146505"/>
                  </a:lnTo>
                  <a:lnTo>
                    <a:pt x="685533" y="1108405"/>
                  </a:lnTo>
                  <a:lnTo>
                    <a:pt x="685888" y="1083005"/>
                  </a:lnTo>
                  <a:lnTo>
                    <a:pt x="686015" y="1070305"/>
                  </a:lnTo>
                  <a:lnTo>
                    <a:pt x="686193" y="1070305"/>
                  </a:lnTo>
                  <a:lnTo>
                    <a:pt x="686689" y="1057605"/>
                  </a:lnTo>
                  <a:lnTo>
                    <a:pt x="688263" y="1032205"/>
                  </a:lnTo>
                  <a:lnTo>
                    <a:pt x="688809" y="1019505"/>
                  </a:lnTo>
                  <a:lnTo>
                    <a:pt x="689063" y="1006805"/>
                  </a:lnTo>
                  <a:lnTo>
                    <a:pt x="689063" y="994105"/>
                  </a:lnTo>
                  <a:lnTo>
                    <a:pt x="688809" y="968705"/>
                  </a:lnTo>
                  <a:lnTo>
                    <a:pt x="688733" y="752805"/>
                  </a:lnTo>
                  <a:lnTo>
                    <a:pt x="688441" y="702005"/>
                  </a:lnTo>
                  <a:lnTo>
                    <a:pt x="687895" y="663905"/>
                  </a:lnTo>
                  <a:lnTo>
                    <a:pt x="686752" y="625805"/>
                  </a:lnTo>
                  <a:lnTo>
                    <a:pt x="686752" y="613105"/>
                  </a:lnTo>
                  <a:lnTo>
                    <a:pt x="686447" y="600405"/>
                  </a:lnTo>
                  <a:lnTo>
                    <a:pt x="686269" y="600405"/>
                  </a:lnTo>
                  <a:lnTo>
                    <a:pt x="686104" y="587705"/>
                  </a:lnTo>
                  <a:lnTo>
                    <a:pt x="686092" y="562305"/>
                  </a:lnTo>
                  <a:lnTo>
                    <a:pt x="686435" y="536905"/>
                  </a:lnTo>
                  <a:lnTo>
                    <a:pt x="686943" y="511505"/>
                  </a:lnTo>
                  <a:lnTo>
                    <a:pt x="688060" y="460705"/>
                  </a:lnTo>
                  <a:lnTo>
                    <a:pt x="688162" y="448005"/>
                  </a:lnTo>
                  <a:lnTo>
                    <a:pt x="688568" y="435305"/>
                  </a:lnTo>
                  <a:lnTo>
                    <a:pt x="689013" y="422605"/>
                  </a:lnTo>
                  <a:lnTo>
                    <a:pt x="689610" y="409905"/>
                  </a:lnTo>
                  <a:lnTo>
                    <a:pt x="690397" y="384505"/>
                  </a:lnTo>
                  <a:lnTo>
                    <a:pt x="691172" y="371805"/>
                  </a:lnTo>
                  <a:lnTo>
                    <a:pt x="690778" y="346405"/>
                  </a:lnTo>
                  <a:lnTo>
                    <a:pt x="689749" y="321005"/>
                  </a:lnTo>
                  <a:lnTo>
                    <a:pt x="688619" y="295605"/>
                  </a:lnTo>
                  <a:lnTo>
                    <a:pt x="688251" y="295605"/>
                  </a:lnTo>
                  <a:lnTo>
                    <a:pt x="688238" y="293966"/>
                  </a:lnTo>
                  <a:lnTo>
                    <a:pt x="838987" y="293966"/>
                  </a:lnTo>
                  <a:lnTo>
                    <a:pt x="838987" y="285064"/>
                  </a:lnTo>
                  <a:close/>
                </a:path>
                <a:path w="3034665" h="3545204">
                  <a:moveTo>
                    <a:pt x="855903" y="736600"/>
                  </a:moveTo>
                  <a:lnTo>
                    <a:pt x="855865" y="660400"/>
                  </a:lnTo>
                  <a:lnTo>
                    <a:pt x="855675" y="622300"/>
                  </a:lnTo>
                  <a:lnTo>
                    <a:pt x="855675" y="596900"/>
                  </a:lnTo>
                  <a:lnTo>
                    <a:pt x="855014" y="571500"/>
                  </a:lnTo>
                  <a:lnTo>
                    <a:pt x="853020" y="520700"/>
                  </a:lnTo>
                  <a:lnTo>
                    <a:pt x="852500" y="508000"/>
                  </a:lnTo>
                  <a:lnTo>
                    <a:pt x="852347" y="495300"/>
                  </a:lnTo>
                  <a:lnTo>
                    <a:pt x="852068" y="482600"/>
                  </a:lnTo>
                  <a:lnTo>
                    <a:pt x="851700" y="469900"/>
                  </a:lnTo>
                  <a:lnTo>
                    <a:pt x="851281" y="469900"/>
                  </a:lnTo>
                  <a:lnTo>
                    <a:pt x="851090" y="457200"/>
                  </a:lnTo>
                  <a:lnTo>
                    <a:pt x="850811" y="457200"/>
                  </a:lnTo>
                  <a:lnTo>
                    <a:pt x="850353" y="444500"/>
                  </a:lnTo>
                  <a:lnTo>
                    <a:pt x="849947" y="431800"/>
                  </a:lnTo>
                  <a:lnTo>
                    <a:pt x="849655" y="419100"/>
                  </a:lnTo>
                  <a:lnTo>
                    <a:pt x="849503" y="419100"/>
                  </a:lnTo>
                  <a:lnTo>
                    <a:pt x="849503" y="279400"/>
                  </a:lnTo>
                  <a:lnTo>
                    <a:pt x="849795" y="266700"/>
                  </a:lnTo>
                  <a:lnTo>
                    <a:pt x="850150" y="254000"/>
                  </a:lnTo>
                  <a:lnTo>
                    <a:pt x="850696" y="241300"/>
                  </a:lnTo>
                  <a:lnTo>
                    <a:pt x="851471" y="228600"/>
                  </a:lnTo>
                  <a:lnTo>
                    <a:pt x="852754" y="203200"/>
                  </a:lnTo>
                  <a:lnTo>
                    <a:pt x="853376" y="177800"/>
                  </a:lnTo>
                  <a:lnTo>
                    <a:pt x="853567" y="152400"/>
                  </a:lnTo>
                  <a:lnTo>
                    <a:pt x="853528" y="127000"/>
                  </a:lnTo>
                  <a:lnTo>
                    <a:pt x="853351" y="101600"/>
                  </a:lnTo>
                  <a:lnTo>
                    <a:pt x="852690" y="0"/>
                  </a:lnTo>
                  <a:lnTo>
                    <a:pt x="842403" y="0"/>
                  </a:lnTo>
                  <a:lnTo>
                    <a:pt x="842492" y="38100"/>
                  </a:lnTo>
                  <a:lnTo>
                    <a:pt x="842695" y="50800"/>
                  </a:lnTo>
                  <a:lnTo>
                    <a:pt x="843229" y="101600"/>
                  </a:lnTo>
                  <a:lnTo>
                    <a:pt x="843432" y="114300"/>
                  </a:lnTo>
                  <a:lnTo>
                    <a:pt x="843432" y="127000"/>
                  </a:lnTo>
                  <a:lnTo>
                    <a:pt x="843457" y="152400"/>
                  </a:lnTo>
                  <a:lnTo>
                    <a:pt x="843064" y="177800"/>
                  </a:lnTo>
                  <a:lnTo>
                    <a:pt x="842187" y="203200"/>
                  </a:lnTo>
                  <a:lnTo>
                    <a:pt x="840714" y="228600"/>
                  </a:lnTo>
                  <a:lnTo>
                    <a:pt x="840016" y="241300"/>
                  </a:lnTo>
                  <a:lnTo>
                    <a:pt x="839584" y="254000"/>
                  </a:lnTo>
                  <a:lnTo>
                    <a:pt x="839330" y="266700"/>
                  </a:lnTo>
                  <a:lnTo>
                    <a:pt x="839406" y="419100"/>
                  </a:lnTo>
                  <a:lnTo>
                    <a:pt x="839558" y="419100"/>
                  </a:lnTo>
                  <a:lnTo>
                    <a:pt x="839851" y="431800"/>
                  </a:lnTo>
                  <a:lnTo>
                    <a:pt x="840244" y="444500"/>
                  </a:lnTo>
                  <a:lnTo>
                    <a:pt x="840714" y="457200"/>
                  </a:lnTo>
                  <a:lnTo>
                    <a:pt x="840994" y="457200"/>
                  </a:lnTo>
                  <a:lnTo>
                    <a:pt x="841184" y="469900"/>
                  </a:lnTo>
                  <a:lnTo>
                    <a:pt x="841590" y="469900"/>
                  </a:lnTo>
                  <a:lnTo>
                    <a:pt x="841959" y="482600"/>
                  </a:lnTo>
                  <a:lnTo>
                    <a:pt x="842251" y="495300"/>
                  </a:lnTo>
                  <a:lnTo>
                    <a:pt x="842403" y="508000"/>
                  </a:lnTo>
                  <a:lnTo>
                    <a:pt x="842911" y="520700"/>
                  </a:lnTo>
                  <a:lnTo>
                    <a:pt x="843876" y="546100"/>
                  </a:lnTo>
                  <a:lnTo>
                    <a:pt x="844867" y="571500"/>
                  </a:lnTo>
                  <a:lnTo>
                    <a:pt x="845489" y="596900"/>
                  </a:lnTo>
                  <a:lnTo>
                    <a:pt x="845667" y="622300"/>
                  </a:lnTo>
                  <a:lnTo>
                    <a:pt x="845883" y="660400"/>
                  </a:lnTo>
                  <a:lnTo>
                    <a:pt x="845858" y="787400"/>
                  </a:lnTo>
                  <a:lnTo>
                    <a:pt x="845604" y="863600"/>
                  </a:lnTo>
                  <a:lnTo>
                    <a:pt x="845489" y="927100"/>
                  </a:lnTo>
                  <a:lnTo>
                    <a:pt x="845489" y="990600"/>
                  </a:lnTo>
                  <a:lnTo>
                    <a:pt x="845172" y="1016000"/>
                  </a:lnTo>
                  <a:lnTo>
                    <a:pt x="844346" y="1041400"/>
                  </a:lnTo>
                  <a:lnTo>
                    <a:pt x="843368" y="1054100"/>
                  </a:lnTo>
                  <a:lnTo>
                    <a:pt x="842581" y="1079500"/>
                  </a:lnTo>
                  <a:lnTo>
                    <a:pt x="842492" y="1104900"/>
                  </a:lnTo>
                  <a:lnTo>
                    <a:pt x="842479" y="1231912"/>
                  </a:lnTo>
                  <a:lnTo>
                    <a:pt x="842594" y="1282712"/>
                  </a:lnTo>
                  <a:lnTo>
                    <a:pt x="842581" y="1371612"/>
                  </a:lnTo>
                  <a:lnTo>
                    <a:pt x="842289" y="1384312"/>
                  </a:lnTo>
                  <a:lnTo>
                    <a:pt x="841578" y="1397012"/>
                  </a:lnTo>
                  <a:lnTo>
                    <a:pt x="840562" y="1422412"/>
                  </a:lnTo>
                  <a:lnTo>
                    <a:pt x="839304" y="1435112"/>
                  </a:lnTo>
                  <a:lnTo>
                    <a:pt x="837628" y="1447812"/>
                  </a:lnTo>
                  <a:lnTo>
                    <a:pt x="836320" y="1460512"/>
                  </a:lnTo>
                  <a:lnTo>
                    <a:pt x="834605" y="1485912"/>
                  </a:lnTo>
                  <a:lnTo>
                    <a:pt x="833386" y="1511312"/>
                  </a:lnTo>
                  <a:lnTo>
                    <a:pt x="832599" y="1524012"/>
                  </a:lnTo>
                  <a:lnTo>
                    <a:pt x="832205" y="1549412"/>
                  </a:lnTo>
                  <a:lnTo>
                    <a:pt x="832243" y="1574812"/>
                  </a:lnTo>
                  <a:lnTo>
                    <a:pt x="832497" y="1587512"/>
                  </a:lnTo>
                  <a:lnTo>
                    <a:pt x="833132" y="1612912"/>
                  </a:lnTo>
                  <a:lnTo>
                    <a:pt x="833996" y="1638312"/>
                  </a:lnTo>
                  <a:lnTo>
                    <a:pt x="835888" y="1701812"/>
                  </a:lnTo>
                  <a:lnTo>
                    <a:pt x="836688" y="1727212"/>
                  </a:lnTo>
                  <a:lnTo>
                    <a:pt x="836904" y="1739912"/>
                  </a:lnTo>
                  <a:lnTo>
                    <a:pt x="836968" y="1778012"/>
                  </a:lnTo>
                  <a:lnTo>
                    <a:pt x="836599" y="1816112"/>
                  </a:lnTo>
                  <a:lnTo>
                    <a:pt x="836688" y="1841512"/>
                  </a:lnTo>
                  <a:lnTo>
                    <a:pt x="836942" y="1866912"/>
                  </a:lnTo>
                  <a:lnTo>
                    <a:pt x="837133" y="1879612"/>
                  </a:lnTo>
                  <a:lnTo>
                    <a:pt x="837069" y="1905012"/>
                  </a:lnTo>
                  <a:lnTo>
                    <a:pt x="836968" y="1917712"/>
                  </a:lnTo>
                  <a:lnTo>
                    <a:pt x="836409" y="1930412"/>
                  </a:lnTo>
                  <a:lnTo>
                    <a:pt x="835939" y="1943112"/>
                  </a:lnTo>
                  <a:lnTo>
                    <a:pt x="834517" y="1968512"/>
                  </a:lnTo>
                  <a:lnTo>
                    <a:pt x="833920" y="1981212"/>
                  </a:lnTo>
                  <a:lnTo>
                    <a:pt x="833513" y="1993912"/>
                  </a:lnTo>
                  <a:lnTo>
                    <a:pt x="833221" y="2019312"/>
                  </a:lnTo>
                  <a:lnTo>
                    <a:pt x="833234" y="2070112"/>
                  </a:lnTo>
                  <a:lnTo>
                    <a:pt x="833412" y="2095512"/>
                  </a:lnTo>
                  <a:lnTo>
                    <a:pt x="833805" y="2133612"/>
                  </a:lnTo>
                  <a:lnTo>
                    <a:pt x="834186" y="2171712"/>
                  </a:lnTo>
                  <a:lnTo>
                    <a:pt x="834745" y="2209812"/>
                  </a:lnTo>
                  <a:lnTo>
                    <a:pt x="835660" y="2247912"/>
                  </a:lnTo>
                  <a:lnTo>
                    <a:pt x="835850" y="2247912"/>
                  </a:lnTo>
                  <a:lnTo>
                    <a:pt x="835939" y="2260612"/>
                  </a:lnTo>
                  <a:lnTo>
                    <a:pt x="836371" y="2273312"/>
                  </a:lnTo>
                  <a:lnTo>
                    <a:pt x="836612" y="2286012"/>
                  </a:lnTo>
                  <a:lnTo>
                    <a:pt x="836879" y="2286012"/>
                  </a:lnTo>
                  <a:lnTo>
                    <a:pt x="838263" y="2324112"/>
                  </a:lnTo>
                  <a:lnTo>
                    <a:pt x="839584" y="2362212"/>
                  </a:lnTo>
                  <a:lnTo>
                    <a:pt x="840727" y="2387612"/>
                  </a:lnTo>
                  <a:lnTo>
                    <a:pt x="841832" y="2438412"/>
                  </a:lnTo>
                  <a:lnTo>
                    <a:pt x="842035" y="2451112"/>
                  </a:lnTo>
                  <a:lnTo>
                    <a:pt x="842187" y="2463812"/>
                  </a:lnTo>
                  <a:lnTo>
                    <a:pt x="842314" y="2463812"/>
                  </a:lnTo>
                  <a:lnTo>
                    <a:pt x="842403" y="2476512"/>
                  </a:lnTo>
                  <a:lnTo>
                    <a:pt x="842505" y="2501912"/>
                  </a:lnTo>
                  <a:lnTo>
                    <a:pt x="842467" y="2692412"/>
                  </a:lnTo>
                  <a:lnTo>
                    <a:pt x="842302" y="2755912"/>
                  </a:lnTo>
                  <a:lnTo>
                    <a:pt x="842403" y="2819412"/>
                  </a:lnTo>
                  <a:lnTo>
                    <a:pt x="842683" y="2844812"/>
                  </a:lnTo>
                  <a:lnTo>
                    <a:pt x="843330" y="2870212"/>
                  </a:lnTo>
                  <a:lnTo>
                    <a:pt x="843445" y="2882912"/>
                  </a:lnTo>
                  <a:lnTo>
                    <a:pt x="843330" y="2908312"/>
                  </a:lnTo>
                  <a:lnTo>
                    <a:pt x="843051" y="2908312"/>
                  </a:lnTo>
                  <a:lnTo>
                    <a:pt x="842302" y="2921012"/>
                  </a:lnTo>
                  <a:lnTo>
                    <a:pt x="841705" y="2933712"/>
                  </a:lnTo>
                  <a:lnTo>
                    <a:pt x="840917" y="2933712"/>
                  </a:lnTo>
                  <a:lnTo>
                    <a:pt x="839876" y="2946412"/>
                  </a:lnTo>
                  <a:lnTo>
                    <a:pt x="837755" y="2959112"/>
                  </a:lnTo>
                  <a:lnTo>
                    <a:pt x="836777" y="2984512"/>
                  </a:lnTo>
                  <a:lnTo>
                    <a:pt x="835850" y="3009912"/>
                  </a:lnTo>
                  <a:lnTo>
                    <a:pt x="835177" y="3035312"/>
                  </a:lnTo>
                  <a:lnTo>
                    <a:pt x="834580" y="3048012"/>
                  </a:lnTo>
                  <a:lnTo>
                    <a:pt x="834097" y="3060712"/>
                  </a:lnTo>
                  <a:lnTo>
                    <a:pt x="833793" y="3086112"/>
                  </a:lnTo>
                  <a:lnTo>
                    <a:pt x="833602" y="3098812"/>
                  </a:lnTo>
                  <a:lnTo>
                    <a:pt x="833704" y="3251212"/>
                  </a:lnTo>
                  <a:lnTo>
                    <a:pt x="834174" y="3390912"/>
                  </a:lnTo>
                  <a:lnTo>
                    <a:pt x="834148" y="3505212"/>
                  </a:lnTo>
                  <a:lnTo>
                    <a:pt x="833983" y="3530612"/>
                  </a:lnTo>
                  <a:lnTo>
                    <a:pt x="843991" y="3530612"/>
                  </a:lnTo>
                  <a:lnTo>
                    <a:pt x="843991" y="3416312"/>
                  </a:lnTo>
                  <a:lnTo>
                    <a:pt x="843686" y="3390912"/>
                  </a:lnTo>
                  <a:lnTo>
                    <a:pt x="843483" y="3365512"/>
                  </a:lnTo>
                  <a:lnTo>
                    <a:pt x="843432" y="3060712"/>
                  </a:lnTo>
                  <a:lnTo>
                    <a:pt x="843813" y="3048012"/>
                  </a:lnTo>
                  <a:lnTo>
                    <a:pt x="844448" y="3035312"/>
                  </a:lnTo>
                  <a:lnTo>
                    <a:pt x="845121" y="3022612"/>
                  </a:lnTo>
                  <a:lnTo>
                    <a:pt x="845667" y="3009912"/>
                  </a:lnTo>
                  <a:lnTo>
                    <a:pt x="845845" y="3009912"/>
                  </a:lnTo>
                  <a:lnTo>
                    <a:pt x="845845" y="2997212"/>
                  </a:lnTo>
                  <a:lnTo>
                    <a:pt x="845972" y="2984512"/>
                  </a:lnTo>
                  <a:lnTo>
                    <a:pt x="846518" y="2971812"/>
                  </a:lnTo>
                  <a:lnTo>
                    <a:pt x="847432" y="2959112"/>
                  </a:lnTo>
                  <a:lnTo>
                    <a:pt x="848626" y="2959112"/>
                  </a:lnTo>
                  <a:lnTo>
                    <a:pt x="849922" y="2946412"/>
                  </a:lnTo>
                  <a:lnTo>
                    <a:pt x="851090" y="2946412"/>
                  </a:lnTo>
                  <a:lnTo>
                    <a:pt x="851827" y="2933712"/>
                  </a:lnTo>
                  <a:lnTo>
                    <a:pt x="852360" y="2933712"/>
                  </a:lnTo>
                  <a:lnTo>
                    <a:pt x="852754" y="2921012"/>
                  </a:lnTo>
                  <a:lnTo>
                    <a:pt x="853249" y="2908312"/>
                  </a:lnTo>
                  <a:lnTo>
                    <a:pt x="853440" y="2908312"/>
                  </a:lnTo>
                  <a:lnTo>
                    <a:pt x="853338" y="2882912"/>
                  </a:lnTo>
                  <a:lnTo>
                    <a:pt x="853173" y="2870212"/>
                  </a:lnTo>
                  <a:lnTo>
                    <a:pt x="852970" y="2870212"/>
                  </a:lnTo>
                  <a:lnTo>
                    <a:pt x="852563" y="2844812"/>
                  </a:lnTo>
                  <a:lnTo>
                    <a:pt x="852411" y="2819412"/>
                  </a:lnTo>
                  <a:lnTo>
                    <a:pt x="852424" y="2501912"/>
                  </a:lnTo>
                  <a:lnTo>
                    <a:pt x="852284" y="2476512"/>
                  </a:lnTo>
                  <a:lnTo>
                    <a:pt x="851941" y="2438412"/>
                  </a:lnTo>
                  <a:lnTo>
                    <a:pt x="851750" y="2425712"/>
                  </a:lnTo>
                  <a:lnTo>
                    <a:pt x="851585" y="2413012"/>
                  </a:lnTo>
                  <a:lnTo>
                    <a:pt x="851382" y="2400312"/>
                  </a:lnTo>
                  <a:lnTo>
                    <a:pt x="851128" y="2400312"/>
                  </a:lnTo>
                  <a:lnTo>
                    <a:pt x="850811" y="2387612"/>
                  </a:lnTo>
                  <a:lnTo>
                    <a:pt x="849769" y="2349512"/>
                  </a:lnTo>
                  <a:lnTo>
                    <a:pt x="848512" y="2324112"/>
                  </a:lnTo>
                  <a:lnTo>
                    <a:pt x="845489" y="2247912"/>
                  </a:lnTo>
                  <a:lnTo>
                    <a:pt x="844918" y="2235212"/>
                  </a:lnTo>
                  <a:lnTo>
                    <a:pt x="844486" y="2222512"/>
                  </a:lnTo>
                  <a:lnTo>
                    <a:pt x="844118" y="2197112"/>
                  </a:lnTo>
                  <a:lnTo>
                    <a:pt x="843470" y="2171712"/>
                  </a:lnTo>
                  <a:lnTo>
                    <a:pt x="843178" y="2146312"/>
                  </a:lnTo>
                  <a:lnTo>
                    <a:pt x="842949" y="2120912"/>
                  </a:lnTo>
                  <a:lnTo>
                    <a:pt x="842772" y="2095512"/>
                  </a:lnTo>
                  <a:lnTo>
                    <a:pt x="842683" y="2044712"/>
                  </a:lnTo>
                  <a:lnTo>
                    <a:pt x="842886" y="2019312"/>
                  </a:lnTo>
                  <a:lnTo>
                    <a:pt x="843241" y="1993912"/>
                  </a:lnTo>
                  <a:lnTo>
                    <a:pt x="843661" y="1981212"/>
                  </a:lnTo>
                  <a:lnTo>
                    <a:pt x="844283" y="1968512"/>
                  </a:lnTo>
                  <a:lnTo>
                    <a:pt x="845667" y="1943112"/>
                  </a:lnTo>
                  <a:lnTo>
                    <a:pt x="845858" y="1930412"/>
                  </a:lnTo>
                  <a:lnTo>
                    <a:pt x="846137" y="1930412"/>
                  </a:lnTo>
                  <a:lnTo>
                    <a:pt x="846696" y="1917712"/>
                  </a:lnTo>
                  <a:lnTo>
                    <a:pt x="846696" y="1866912"/>
                  </a:lnTo>
                  <a:lnTo>
                    <a:pt x="846429" y="1841512"/>
                  </a:lnTo>
                  <a:lnTo>
                    <a:pt x="846328" y="1816112"/>
                  </a:lnTo>
                  <a:lnTo>
                    <a:pt x="846696" y="1778012"/>
                  </a:lnTo>
                  <a:lnTo>
                    <a:pt x="846696" y="1765312"/>
                  </a:lnTo>
                  <a:lnTo>
                    <a:pt x="846785" y="1739912"/>
                  </a:lnTo>
                  <a:lnTo>
                    <a:pt x="846645" y="1739912"/>
                  </a:lnTo>
                  <a:lnTo>
                    <a:pt x="846416" y="1727212"/>
                  </a:lnTo>
                  <a:lnTo>
                    <a:pt x="845743" y="1701812"/>
                  </a:lnTo>
                  <a:lnTo>
                    <a:pt x="844905" y="1676412"/>
                  </a:lnTo>
                  <a:lnTo>
                    <a:pt x="844029" y="1663712"/>
                  </a:lnTo>
                  <a:lnTo>
                    <a:pt x="843241" y="1638312"/>
                  </a:lnTo>
                  <a:lnTo>
                    <a:pt x="842492" y="1612912"/>
                  </a:lnTo>
                  <a:lnTo>
                    <a:pt x="842098" y="1574812"/>
                  </a:lnTo>
                  <a:lnTo>
                    <a:pt x="842632" y="1536712"/>
                  </a:lnTo>
                  <a:lnTo>
                    <a:pt x="844359" y="1498612"/>
                  </a:lnTo>
                  <a:lnTo>
                    <a:pt x="847547" y="1460512"/>
                  </a:lnTo>
                  <a:lnTo>
                    <a:pt x="847915" y="1447812"/>
                  </a:lnTo>
                  <a:lnTo>
                    <a:pt x="848474" y="1447812"/>
                  </a:lnTo>
                  <a:lnTo>
                    <a:pt x="849604" y="1435112"/>
                  </a:lnTo>
                  <a:lnTo>
                    <a:pt x="851585" y="1397012"/>
                  </a:lnTo>
                  <a:lnTo>
                    <a:pt x="852411" y="1358912"/>
                  </a:lnTo>
                  <a:lnTo>
                    <a:pt x="852411" y="1282712"/>
                  </a:lnTo>
                  <a:lnTo>
                    <a:pt x="852284" y="1231912"/>
                  </a:lnTo>
                  <a:lnTo>
                    <a:pt x="852144" y="1206512"/>
                  </a:lnTo>
                  <a:lnTo>
                    <a:pt x="852093" y="1130312"/>
                  </a:lnTo>
                  <a:lnTo>
                    <a:pt x="852220" y="1104900"/>
                  </a:lnTo>
                  <a:lnTo>
                    <a:pt x="852500" y="1092200"/>
                  </a:lnTo>
                  <a:lnTo>
                    <a:pt x="852500" y="1079500"/>
                  </a:lnTo>
                  <a:lnTo>
                    <a:pt x="853338" y="1054100"/>
                  </a:lnTo>
                  <a:lnTo>
                    <a:pt x="854329" y="1041400"/>
                  </a:lnTo>
                  <a:lnTo>
                    <a:pt x="855167" y="1016000"/>
                  </a:lnTo>
                  <a:lnTo>
                    <a:pt x="855497" y="990600"/>
                  </a:lnTo>
                  <a:lnTo>
                    <a:pt x="855560" y="863600"/>
                  </a:lnTo>
                  <a:lnTo>
                    <a:pt x="855776" y="787400"/>
                  </a:lnTo>
                  <a:lnTo>
                    <a:pt x="855776" y="774700"/>
                  </a:lnTo>
                  <a:lnTo>
                    <a:pt x="855903" y="736600"/>
                  </a:lnTo>
                  <a:close/>
                </a:path>
                <a:path w="3034665" h="3545204">
                  <a:moveTo>
                    <a:pt x="1018781" y="687336"/>
                  </a:moveTo>
                  <a:lnTo>
                    <a:pt x="1018603" y="649236"/>
                  </a:lnTo>
                  <a:lnTo>
                    <a:pt x="1018425" y="623836"/>
                  </a:lnTo>
                  <a:lnTo>
                    <a:pt x="1018425" y="611136"/>
                  </a:lnTo>
                  <a:lnTo>
                    <a:pt x="1018247" y="611136"/>
                  </a:lnTo>
                  <a:lnTo>
                    <a:pt x="1017574" y="585736"/>
                  </a:lnTo>
                  <a:lnTo>
                    <a:pt x="1016660" y="573036"/>
                  </a:lnTo>
                  <a:lnTo>
                    <a:pt x="1015796" y="547636"/>
                  </a:lnTo>
                  <a:lnTo>
                    <a:pt x="1015009" y="509536"/>
                  </a:lnTo>
                  <a:lnTo>
                    <a:pt x="1014374" y="496836"/>
                  </a:lnTo>
                  <a:lnTo>
                    <a:pt x="1013625" y="484136"/>
                  </a:lnTo>
                  <a:lnTo>
                    <a:pt x="1012913" y="458736"/>
                  </a:lnTo>
                  <a:lnTo>
                    <a:pt x="1012532" y="446036"/>
                  </a:lnTo>
                  <a:lnTo>
                    <a:pt x="1012355" y="446036"/>
                  </a:lnTo>
                  <a:lnTo>
                    <a:pt x="1012380" y="319036"/>
                  </a:lnTo>
                  <a:lnTo>
                    <a:pt x="1012507" y="306336"/>
                  </a:lnTo>
                  <a:lnTo>
                    <a:pt x="1012913" y="280936"/>
                  </a:lnTo>
                  <a:lnTo>
                    <a:pt x="1013853" y="268236"/>
                  </a:lnTo>
                  <a:lnTo>
                    <a:pt x="1014412" y="255536"/>
                  </a:lnTo>
                  <a:lnTo>
                    <a:pt x="1016317" y="217436"/>
                  </a:lnTo>
                  <a:lnTo>
                    <a:pt x="1016495" y="192036"/>
                  </a:lnTo>
                  <a:lnTo>
                    <a:pt x="1016469" y="166636"/>
                  </a:lnTo>
                  <a:lnTo>
                    <a:pt x="1016190" y="128536"/>
                  </a:lnTo>
                  <a:lnTo>
                    <a:pt x="1016190" y="115836"/>
                  </a:lnTo>
                  <a:lnTo>
                    <a:pt x="1015898" y="90436"/>
                  </a:lnTo>
                  <a:lnTo>
                    <a:pt x="1015619" y="39636"/>
                  </a:lnTo>
                  <a:lnTo>
                    <a:pt x="1015530" y="14236"/>
                  </a:lnTo>
                  <a:lnTo>
                    <a:pt x="1005332" y="14236"/>
                  </a:lnTo>
                  <a:lnTo>
                    <a:pt x="1005433" y="77736"/>
                  </a:lnTo>
                  <a:lnTo>
                    <a:pt x="1005636" y="90436"/>
                  </a:lnTo>
                  <a:lnTo>
                    <a:pt x="1005801" y="103136"/>
                  </a:lnTo>
                  <a:lnTo>
                    <a:pt x="1005992" y="115836"/>
                  </a:lnTo>
                  <a:lnTo>
                    <a:pt x="1006081" y="128536"/>
                  </a:lnTo>
                  <a:lnTo>
                    <a:pt x="1006449" y="166636"/>
                  </a:lnTo>
                  <a:lnTo>
                    <a:pt x="1006373" y="192036"/>
                  </a:lnTo>
                  <a:lnTo>
                    <a:pt x="1005547" y="230136"/>
                  </a:lnTo>
                  <a:lnTo>
                    <a:pt x="1003655" y="268236"/>
                  </a:lnTo>
                  <a:lnTo>
                    <a:pt x="1003274" y="268236"/>
                  </a:lnTo>
                  <a:lnTo>
                    <a:pt x="1002906" y="280936"/>
                  </a:lnTo>
                  <a:lnTo>
                    <a:pt x="1002525" y="280936"/>
                  </a:lnTo>
                  <a:lnTo>
                    <a:pt x="1002436" y="293636"/>
                  </a:lnTo>
                  <a:lnTo>
                    <a:pt x="1002220" y="306336"/>
                  </a:lnTo>
                  <a:lnTo>
                    <a:pt x="1002347" y="446036"/>
                  </a:lnTo>
                  <a:lnTo>
                    <a:pt x="1002525" y="446036"/>
                  </a:lnTo>
                  <a:lnTo>
                    <a:pt x="1002715" y="458736"/>
                  </a:lnTo>
                  <a:lnTo>
                    <a:pt x="1002906" y="458736"/>
                  </a:lnTo>
                  <a:lnTo>
                    <a:pt x="1003617" y="484136"/>
                  </a:lnTo>
                  <a:lnTo>
                    <a:pt x="1004366" y="496836"/>
                  </a:lnTo>
                  <a:lnTo>
                    <a:pt x="1005001" y="509536"/>
                  </a:lnTo>
                  <a:lnTo>
                    <a:pt x="1005332" y="534936"/>
                  </a:lnTo>
                  <a:lnTo>
                    <a:pt x="1005801" y="547636"/>
                  </a:lnTo>
                  <a:lnTo>
                    <a:pt x="1006678" y="573036"/>
                  </a:lnTo>
                  <a:lnTo>
                    <a:pt x="1007618" y="598436"/>
                  </a:lnTo>
                  <a:lnTo>
                    <a:pt x="1008240" y="611136"/>
                  </a:lnTo>
                  <a:lnTo>
                    <a:pt x="1008329" y="623836"/>
                  </a:lnTo>
                  <a:lnTo>
                    <a:pt x="1008646" y="661936"/>
                  </a:lnTo>
                  <a:lnTo>
                    <a:pt x="1008748" y="687336"/>
                  </a:lnTo>
                  <a:lnTo>
                    <a:pt x="1008710" y="788936"/>
                  </a:lnTo>
                  <a:lnTo>
                    <a:pt x="1008583" y="827036"/>
                  </a:lnTo>
                  <a:lnTo>
                    <a:pt x="1008380" y="915936"/>
                  </a:lnTo>
                  <a:lnTo>
                    <a:pt x="1008329" y="1004836"/>
                  </a:lnTo>
                  <a:lnTo>
                    <a:pt x="1008024" y="1030236"/>
                  </a:lnTo>
                  <a:lnTo>
                    <a:pt x="1007198" y="1055636"/>
                  </a:lnTo>
                  <a:lnTo>
                    <a:pt x="1006208" y="1068336"/>
                  </a:lnTo>
                  <a:lnTo>
                    <a:pt x="1005433" y="1093736"/>
                  </a:lnTo>
                  <a:lnTo>
                    <a:pt x="1005332" y="1106436"/>
                  </a:lnTo>
                  <a:lnTo>
                    <a:pt x="1005433" y="1284236"/>
                  </a:lnTo>
                  <a:lnTo>
                    <a:pt x="1005433" y="1385836"/>
                  </a:lnTo>
                  <a:lnTo>
                    <a:pt x="1003642" y="1423936"/>
                  </a:lnTo>
                  <a:lnTo>
                    <a:pt x="999159" y="1474736"/>
                  </a:lnTo>
                  <a:lnTo>
                    <a:pt x="997458" y="1487436"/>
                  </a:lnTo>
                  <a:lnTo>
                    <a:pt x="996226" y="1512836"/>
                  </a:lnTo>
                  <a:lnTo>
                    <a:pt x="995438" y="1525536"/>
                  </a:lnTo>
                  <a:lnTo>
                    <a:pt x="995045" y="1550936"/>
                  </a:lnTo>
                  <a:lnTo>
                    <a:pt x="995032" y="1576336"/>
                  </a:lnTo>
                  <a:lnTo>
                    <a:pt x="995222" y="1589036"/>
                  </a:lnTo>
                  <a:lnTo>
                    <a:pt x="995794" y="1614436"/>
                  </a:lnTo>
                  <a:lnTo>
                    <a:pt x="996670" y="1639836"/>
                  </a:lnTo>
                  <a:lnTo>
                    <a:pt x="998626" y="1690636"/>
                  </a:lnTo>
                  <a:lnTo>
                    <a:pt x="999439" y="1728736"/>
                  </a:lnTo>
                  <a:lnTo>
                    <a:pt x="999655" y="1728736"/>
                  </a:lnTo>
                  <a:lnTo>
                    <a:pt x="999769" y="1741436"/>
                  </a:lnTo>
                  <a:lnTo>
                    <a:pt x="999820" y="1779536"/>
                  </a:lnTo>
                  <a:lnTo>
                    <a:pt x="999439" y="1817636"/>
                  </a:lnTo>
                  <a:lnTo>
                    <a:pt x="999528" y="1843036"/>
                  </a:lnTo>
                  <a:lnTo>
                    <a:pt x="999782" y="1855736"/>
                  </a:lnTo>
                  <a:lnTo>
                    <a:pt x="999985" y="1881136"/>
                  </a:lnTo>
                  <a:lnTo>
                    <a:pt x="999909" y="1906536"/>
                  </a:lnTo>
                  <a:lnTo>
                    <a:pt x="999261" y="1931936"/>
                  </a:lnTo>
                  <a:lnTo>
                    <a:pt x="998791" y="1931936"/>
                  </a:lnTo>
                  <a:lnTo>
                    <a:pt x="997369" y="1970036"/>
                  </a:lnTo>
                  <a:lnTo>
                    <a:pt x="996759" y="1982736"/>
                  </a:lnTo>
                  <a:lnTo>
                    <a:pt x="996353" y="1995436"/>
                  </a:lnTo>
                  <a:lnTo>
                    <a:pt x="996035" y="2020836"/>
                  </a:lnTo>
                  <a:lnTo>
                    <a:pt x="996111" y="2058936"/>
                  </a:lnTo>
                  <a:lnTo>
                    <a:pt x="996264" y="2084336"/>
                  </a:lnTo>
                  <a:lnTo>
                    <a:pt x="996264" y="2097036"/>
                  </a:lnTo>
                  <a:lnTo>
                    <a:pt x="996683" y="2135136"/>
                  </a:lnTo>
                  <a:lnTo>
                    <a:pt x="997165" y="2173236"/>
                  </a:lnTo>
                  <a:lnTo>
                    <a:pt x="997864" y="2211336"/>
                  </a:lnTo>
                  <a:lnTo>
                    <a:pt x="998880" y="2249436"/>
                  </a:lnTo>
                  <a:lnTo>
                    <a:pt x="999159" y="2262136"/>
                  </a:lnTo>
                  <a:lnTo>
                    <a:pt x="999439" y="2262136"/>
                  </a:lnTo>
                  <a:lnTo>
                    <a:pt x="999540" y="2274836"/>
                  </a:lnTo>
                  <a:lnTo>
                    <a:pt x="1001255" y="2312936"/>
                  </a:lnTo>
                  <a:lnTo>
                    <a:pt x="1002665" y="2351036"/>
                  </a:lnTo>
                  <a:lnTo>
                    <a:pt x="1003884" y="2389136"/>
                  </a:lnTo>
                  <a:lnTo>
                    <a:pt x="1004874" y="2427236"/>
                  </a:lnTo>
                  <a:lnTo>
                    <a:pt x="1004874" y="2439936"/>
                  </a:lnTo>
                  <a:lnTo>
                    <a:pt x="1005128" y="2452636"/>
                  </a:lnTo>
                  <a:lnTo>
                    <a:pt x="1005370" y="2503436"/>
                  </a:lnTo>
                  <a:lnTo>
                    <a:pt x="1005306" y="2681236"/>
                  </a:lnTo>
                  <a:lnTo>
                    <a:pt x="1005052" y="2757436"/>
                  </a:lnTo>
                  <a:lnTo>
                    <a:pt x="1005090" y="2782836"/>
                  </a:lnTo>
                  <a:lnTo>
                    <a:pt x="1005217" y="2808236"/>
                  </a:lnTo>
                  <a:lnTo>
                    <a:pt x="1006106" y="2859036"/>
                  </a:lnTo>
                  <a:lnTo>
                    <a:pt x="1006055" y="2871736"/>
                  </a:lnTo>
                  <a:lnTo>
                    <a:pt x="1005446" y="2897136"/>
                  </a:lnTo>
                  <a:lnTo>
                    <a:pt x="1004125" y="2909836"/>
                  </a:lnTo>
                  <a:lnTo>
                    <a:pt x="1003274" y="2909836"/>
                  </a:lnTo>
                  <a:lnTo>
                    <a:pt x="1002525" y="2922536"/>
                  </a:lnTo>
                  <a:lnTo>
                    <a:pt x="1000429" y="2935236"/>
                  </a:lnTo>
                  <a:lnTo>
                    <a:pt x="999464" y="2947936"/>
                  </a:lnTo>
                  <a:lnTo>
                    <a:pt x="999032" y="2973336"/>
                  </a:lnTo>
                  <a:lnTo>
                    <a:pt x="998512" y="2986036"/>
                  </a:lnTo>
                  <a:lnTo>
                    <a:pt x="997635" y="3011436"/>
                  </a:lnTo>
                  <a:lnTo>
                    <a:pt x="996899" y="3036836"/>
                  </a:lnTo>
                  <a:lnTo>
                    <a:pt x="996403" y="3049536"/>
                  </a:lnTo>
                  <a:lnTo>
                    <a:pt x="996327" y="3062236"/>
                  </a:lnTo>
                  <a:lnTo>
                    <a:pt x="996454" y="3252736"/>
                  </a:lnTo>
                  <a:lnTo>
                    <a:pt x="996759" y="3328936"/>
                  </a:lnTo>
                  <a:lnTo>
                    <a:pt x="996873" y="3367036"/>
                  </a:lnTo>
                  <a:lnTo>
                    <a:pt x="996772" y="3481336"/>
                  </a:lnTo>
                  <a:lnTo>
                    <a:pt x="996569" y="3506736"/>
                  </a:lnTo>
                  <a:lnTo>
                    <a:pt x="996264" y="3532136"/>
                  </a:lnTo>
                  <a:lnTo>
                    <a:pt x="1006360" y="3532136"/>
                  </a:lnTo>
                  <a:lnTo>
                    <a:pt x="1006589" y="3506736"/>
                  </a:lnTo>
                  <a:lnTo>
                    <a:pt x="1006729" y="3481336"/>
                  </a:lnTo>
                  <a:lnTo>
                    <a:pt x="1006741" y="3417836"/>
                  </a:lnTo>
                  <a:lnTo>
                    <a:pt x="1006627" y="3379736"/>
                  </a:lnTo>
                  <a:lnTo>
                    <a:pt x="1006335" y="3303536"/>
                  </a:lnTo>
                  <a:lnTo>
                    <a:pt x="1006233" y="3049536"/>
                  </a:lnTo>
                  <a:lnTo>
                    <a:pt x="1006360" y="3036836"/>
                  </a:lnTo>
                  <a:lnTo>
                    <a:pt x="1006754" y="3024136"/>
                  </a:lnTo>
                  <a:lnTo>
                    <a:pt x="1007376" y="3011436"/>
                  </a:lnTo>
                  <a:lnTo>
                    <a:pt x="1008062" y="2998736"/>
                  </a:lnTo>
                  <a:lnTo>
                    <a:pt x="1008608" y="2986036"/>
                  </a:lnTo>
                  <a:lnTo>
                    <a:pt x="1008786" y="2973336"/>
                  </a:lnTo>
                  <a:lnTo>
                    <a:pt x="1008786" y="2960636"/>
                  </a:lnTo>
                  <a:lnTo>
                    <a:pt x="1008913" y="2960636"/>
                  </a:lnTo>
                  <a:lnTo>
                    <a:pt x="1009446" y="2947936"/>
                  </a:lnTo>
                  <a:lnTo>
                    <a:pt x="1010246" y="2935236"/>
                  </a:lnTo>
                  <a:lnTo>
                    <a:pt x="1011301" y="2935236"/>
                  </a:lnTo>
                  <a:lnTo>
                    <a:pt x="1012456" y="2922536"/>
                  </a:lnTo>
                  <a:lnTo>
                    <a:pt x="1013942" y="2922536"/>
                  </a:lnTo>
                  <a:lnTo>
                    <a:pt x="1014031" y="2909836"/>
                  </a:lnTo>
                  <a:lnTo>
                    <a:pt x="1014971" y="2909836"/>
                  </a:lnTo>
                  <a:lnTo>
                    <a:pt x="1015974" y="2884436"/>
                  </a:lnTo>
                  <a:lnTo>
                    <a:pt x="1016304" y="2871736"/>
                  </a:lnTo>
                  <a:lnTo>
                    <a:pt x="1016177" y="2859036"/>
                  </a:lnTo>
                  <a:lnTo>
                    <a:pt x="1015809" y="2846336"/>
                  </a:lnTo>
                  <a:lnTo>
                    <a:pt x="1015453" y="2820936"/>
                  </a:lnTo>
                  <a:lnTo>
                    <a:pt x="1015288" y="2808236"/>
                  </a:lnTo>
                  <a:lnTo>
                    <a:pt x="1015174" y="2465336"/>
                  </a:lnTo>
                  <a:lnTo>
                    <a:pt x="1015072" y="2452636"/>
                  </a:lnTo>
                  <a:lnTo>
                    <a:pt x="1014971" y="2427236"/>
                  </a:lnTo>
                  <a:lnTo>
                    <a:pt x="1014666" y="2414536"/>
                  </a:lnTo>
                  <a:lnTo>
                    <a:pt x="1014425" y="2401836"/>
                  </a:lnTo>
                  <a:lnTo>
                    <a:pt x="1014133" y="2389136"/>
                  </a:lnTo>
                  <a:lnTo>
                    <a:pt x="1013752" y="2376436"/>
                  </a:lnTo>
                  <a:lnTo>
                    <a:pt x="1012812" y="2338336"/>
                  </a:lnTo>
                  <a:lnTo>
                    <a:pt x="1011732" y="2312936"/>
                  </a:lnTo>
                  <a:lnTo>
                    <a:pt x="1010564" y="2287536"/>
                  </a:lnTo>
                  <a:lnTo>
                    <a:pt x="1008989" y="2249436"/>
                  </a:lnTo>
                  <a:lnTo>
                    <a:pt x="1008227" y="2236736"/>
                  </a:lnTo>
                  <a:lnTo>
                    <a:pt x="1007656" y="2211336"/>
                  </a:lnTo>
                  <a:lnTo>
                    <a:pt x="1007186" y="2198636"/>
                  </a:lnTo>
                  <a:lnTo>
                    <a:pt x="1006830" y="2185936"/>
                  </a:lnTo>
                  <a:lnTo>
                    <a:pt x="1006500" y="2160536"/>
                  </a:lnTo>
                  <a:lnTo>
                    <a:pt x="1006208" y="2135136"/>
                  </a:lnTo>
                  <a:lnTo>
                    <a:pt x="1005979" y="2122436"/>
                  </a:lnTo>
                  <a:lnTo>
                    <a:pt x="1005801" y="2097036"/>
                  </a:lnTo>
                  <a:lnTo>
                    <a:pt x="1005674" y="2046236"/>
                  </a:lnTo>
                  <a:lnTo>
                    <a:pt x="1005878" y="2020836"/>
                  </a:lnTo>
                  <a:lnTo>
                    <a:pt x="1006271" y="1995436"/>
                  </a:lnTo>
                  <a:lnTo>
                    <a:pt x="1006678" y="1982736"/>
                  </a:lnTo>
                  <a:lnTo>
                    <a:pt x="1009078" y="1931936"/>
                  </a:lnTo>
                  <a:lnTo>
                    <a:pt x="1009167" y="1919236"/>
                  </a:lnTo>
                  <a:lnTo>
                    <a:pt x="1009738" y="1906536"/>
                  </a:lnTo>
                  <a:lnTo>
                    <a:pt x="1009738" y="1855736"/>
                  </a:lnTo>
                  <a:lnTo>
                    <a:pt x="1009459" y="1843036"/>
                  </a:lnTo>
                  <a:lnTo>
                    <a:pt x="1009357" y="1817636"/>
                  </a:lnTo>
                  <a:lnTo>
                    <a:pt x="1009738" y="1779536"/>
                  </a:lnTo>
                  <a:lnTo>
                    <a:pt x="1009688" y="1741436"/>
                  </a:lnTo>
                  <a:lnTo>
                    <a:pt x="1009573" y="1728736"/>
                  </a:lnTo>
                  <a:lnTo>
                    <a:pt x="1009357" y="1728736"/>
                  </a:lnTo>
                  <a:lnTo>
                    <a:pt x="1008672" y="1703336"/>
                  </a:lnTo>
                  <a:lnTo>
                    <a:pt x="1007833" y="1677936"/>
                  </a:lnTo>
                  <a:lnTo>
                    <a:pt x="1006970" y="1665236"/>
                  </a:lnTo>
                  <a:lnTo>
                    <a:pt x="1006182" y="1639836"/>
                  </a:lnTo>
                  <a:lnTo>
                    <a:pt x="1005903" y="1627136"/>
                  </a:lnTo>
                  <a:lnTo>
                    <a:pt x="1005522" y="1614436"/>
                  </a:lnTo>
                  <a:lnTo>
                    <a:pt x="1005433" y="1601736"/>
                  </a:lnTo>
                  <a:lnTo>
                    <a:pt x="1005078" y="1563636"/>
                  </a:lnTo>
                  <a:lnTo>
                    <a:pt x="1005700" y="1538236"/>
                  </a:lnTo>
                  <a:lnTo>
                    <a:pt x="1007427" y="1500136"/>
                  </a:lnTo>
                  <a:lnTo>
                    <a:pt x="1010475" y="1462036"/>
                  </a:lnTo>
                  <a:lnTo>
                    <a:pt x="1011415" y="1449336"/>
                  </a:lnTo>
                  <a:lnTo>
                    <a:pt x="1011796" y="1449336"/>
                  </a:lnTo>
                  <a:lnTo>
                    <a:pt x="1012532" y="1436636"/>
                  </a:lnTo>
                  <a:lnTo>
                    <a:pt x="1012825" y="1436636"/>
                  </a:lnTo>
                  <a:lnTo>
                    <a:pt x="1014653" y="1398536"/>
                  </a:lnTo>
                  <a:lnTo>
                    <a:pt x="1015326" y="1360436"/>
                  </a:lnTo>
                  <a:lnTo>
                    <a:pt x="1015250" y="1271536"/>
                  </a:lnTo>
                  <a:lnTo>
                    <a:pt x="1015085" y="1233436"/>
                  </a:lnTo>
                  <a:lnTo>
                    <a:pt x="1014869" y="1195336"/>
                  </a:lnTo>
                  <a:lnTo>
                    <a:pt x="1014945" y="1144536"/>
                  </a:lnTo>
                  <a:lnTo>
                    <a:pt x="1015250" y="1106436"/>
                  </a:lnTo>
                  <a:lnTo>
                    <a:pt x="1015441" y="1093736"/>
                  </a:lnTo>
                  <a:lnTo>
                    <a:pt x="1016177" y="1068336"/>
                  </a:lnTo>
                  <a:lnTo>
                    <a:pt x="1017168" y="1055636"/>
                  </a:lnTo>
                  <a:lnTo>
                    <a:pt x="1018019" y="1030236"/>
                  </a:lnTo>
                  <a:lnTo>
                    <a:pt x="1018336" y="1004836"/>
                  </a:lnTo>
                  <a:lnTo>
                    <a:pt x="1018336" y="915936"/>
                  </a:lnTo>
                  <a:lnTo>
                    <a:pt x="1018590" y="814336"/>
                  </a:lnTo>
                  <a:lnTo>
                    <a:pt x="1018717" y="788936"/>
                  </a:lnTo>
                  <a:lnTo>
                    <a:pt x="1018781" y="687336"/>
                  </a:lnTo>
                  <a:close/>
                </a:path>
                <a:path w="3034665" h="3545204">
                  <a:moveTo>
                    <a:pt x="1179868" y="1991398"/>
                  </a:moveTo>
                  <a:lnTo>
                    <a:pt x="1179842" y="1963661"/>
                  </a:lnTo>
                  <a:lnTo>
                    <a:pt x="1179029" y="1926424"/>
                  </a:lnTo>
                  <a:lnTo>
                    <a:pt x="1175385" y="1819313"/>
                  </a:lnTo>
                  <a:lnTo>
                    <a:pt x="1174978" y="1784946"/>
                  </a:lnTo>
                  <a:lnTo>
                    <a:pt x="1175385" y="1725790"/>
                  </a:lnTo>
                  <a:lnTo>
                    <a:pt x="1174838" y="1660690"/>
                  </a:lnTo>
                  <a:lnTo>
                    <a:pt x="1175004" y="1630857"/>
                  </a:lnTo>
                  <a:lnTo>
                    <a:pt x="1178026" y="1564982"/>
                  </a:lnTo>
                  <a:lnTo>
                    <a:pt x="1178382" y="1551559"/>
                  </a:lnTo>
                  <a:lnTo>
                    <a:pt x="1178699" y="1527937"/>
                  </a:lnTo>
                  <a:lnTo>
                    <a:pt x="1178382" y="1442110"/>
                  </a:lnTo>
                  <a:lnTo>
                    <a:pt x="1177556" y="1367040"/>
                  </a:lnTo>
                  <a:lnTo>
                    <a:pt x="1176820" y="1329588"/>
                  </a:lnTo>
                  <a:lnTo>
                    <a:pt x="1174915" y="1267688"/>
                  </a:lnTo>
                  <a:lnTo>
                    <a:pt x="1171968" y="1192326"/>
                  </a:lnTo>
                  <a:lnTo>
                    <a:pt x="1170762" y="1154734"/>
                  </a:lnTo>
                  <a:lnTo>
                    <a:pt x="1169301" y="1077810"/>
                  </a:lnTo>
                  <a:lnTo>
                    <a:pt x="1169454" y="757440"/>
                  </a:lnTo>
                  <a:lnTo>
                    <a:pt x="1169098" y="719632"/>
                  </a:lnTo>
                  <a:lnTo>
                    <a:pt x="1168387" y="681050"/>
                  </a:lnTo>
                  <a:lnTo>
                    <a:pt x="1168539" y="662139"/>
                  </a:lnTo>
                  <a:lnTo>
                    <a:pt x="1169593" y="643623"/>
                  </a:lnTo>
                  <a:lnTo>
                    <a:pt x="1173327" y="613524"/>
                  </a:lnTo>
                  <a:lnTo>
                    <a:pt x="1174483" y="599351"/>
                  </a:lnTo>
                  <a:lnTo>
                    <a:pt x="1175092" y="585139"/>
                  </a:lnTo>
                  <a:lnTo>
                    <a:pt x="1175943" y="555485"/>
                  </a:lnTo>
                  <a:lnTo>
                    <a:pt x="1177455" y="513384"/>
                  </a:lnTo>
                  <a:lnTo>
                    <a:pt x="1177963" y="492455"/>
                  </a:lnTo>
                  <a:lnTo>
                    <a:pt x="1178191" y="461200"/>
                  </a:lnTo>
                  <a:lnTo>
                    <a:pt x="1177569" y="95453"/>
                  </a:lnTo>
                  <a:lnTo>
                    <a:pt x="1178001" y="28003"/>
                  </a:lnTo>
                  <a:lnTo>
                    <a:pt x="1167904" y="28562"/>
                  </a:lnTo>
                  <a:lnTo>
                    <a:pt x="1167663" y="95758"/>
                  </a:lnTo>
                  <a:lnTo>
                    <a:pt x="1168146" y="283794"/>
                  </a:lnTo>
                  <a:lnTo>
                    <a:pt x="1012977" y="283794"/>
                  </a:lnTo>
                  <a:lnTo>
                    <a:pt x="1012977" y="295236"/>
                  </a:lnTo>
                  <a:lnTo>
                    <a:pt x="1012748" y="295236"/>
                  </a:lnTo>
                  <a:lnTo>
                    <a:pt x="1012748" y="296506"/>
                  </a:lnTo>
                  <a:lnTo>
                    <a:pt x="1165212" y="296506"/>
                  </a:lnTo>
                  <a:lnTo>
                    <a:pt x="1165212" y="295236"/>
                  </a:lnTo>
                  <a:lnTo>
                    <a:pt x="1168171" y="295236"/>
                  </a:lnTo>
                  <a:lnTo>
                    <a:pt x="1168184" y="296049"/>
                  </a:lnTo>
                  <a:lnTo>
                    <a:pt x="1168082" y="508762"/>
                  </a:lnTo>
                  <a:lnTo>
                    <a:pt x="1167701" y="520827"/>
                  </a:lnTo>
                  <a:lnTo>
                    <a:pt x="1165847" y="556704"/>
                  </a:lnTo>
                  <a:lnTo>
                    <a:pt x="1165542" y="587616"/>
                  </a:lnTo>
                  <a:lnTo>
                    <a:pt x="1164996" y="597611"/>
                  </a:lnTo>
                  <a:lnTo>
                    <a:pt x="1164539" y="603224"/>
                  </a:lnTo>
                  <a:lnTo>
                    <a:pt x="1160424" y="627761"/>
                  </a:lnTo>
                  <a:lnTo>
                    <a:pt x="1158760" y="645490"/>
                  </a:lnTo>
                  <a:lnTo>
                    <a:pt x="1158163" y="663841"/>
                  </a:lnTo>
                  <a:lnTo>
                    <a:pt x="1158252" y="682383"/>
                  </a:lnTo>
                  <a:lnTo>
                    <a:pt x="1158963" y="719582"/>
                  </a:lnTo>
                  <a:lnTo>
                    <a:pt x="1159205" y="790295"/>
                  </a:lnTo>
                  <a:lnTo>
                    <a:pt x="1159281" y="1073810"/>
                  </a:lnTo>
                  <a:lnTo>
                    <a:pt x="1159751" y="1130960"/>
                  </a:lnTo>
                  <a:lnTo>
                    <a:pt x="1160703" y="1172654"/>
                  </a:lnTo>
                  <a:lnTo>
                    <a:pt x="1162710" y="1227302"/>
                  </a:lnTo>
                  <a:lnTo>
                    <a:pt x="1166672" y="1327531"/>
                  </a:lnTo>
                  <a:lnTo>
                    <a:pt x="1167625" y="1363370"/>
                  </a:lnTo>
                  <a:lnTo>
                    <a:pt x="1168742" y="1454645"/>
                  </a:lnTo>
                  <a:lnTo>
                    <a:pt x="1168781" y="1503273"/>
                  </a:lnTo>
                  <a:lnTo>
                    <a:pt x="1168184" y="1551559"/>
                  </a:lnTo>
                  <a:lnTo>
                    <a:pt x="1167218" y="1578356"/>
                  </a:lnTo>
                  <a:lnTo>
                    <a:pt x="1164996" y="1622704"/>
                  </a:lnTo>
                  <a:lnTo>
                    <a:pt x="1164717" y="1630756"/>
                  </a:lnTo>
                  <a:lnTo>
                    <a:pt x="1164513" y="1660601"/>
                  </a:lnTo>
                  <a:lnTo>
                    <a:pt x="1165098" y="1725688"/>
                  </a:lnTo>
                  <a:lnTo>
                    <a:pt x="1164691" y="1796415"/>
                  </a:lnTo>
                  <a:lnTo>
                    <a:pt x="1165098" y="1819224"/>
                  </a:lnTo>
                  <a:lnTo>
                    <a:pt x="1169022" y="1929790"/>
                  </a:lnTo>
                  <a:lnTo>
                    <a:pt x="1169441" y="1972640"/>
                  </a:lnTo>
                  <a:lnTo>
                    <a:pt x="1168869" y="2008822"/>
                  </a:lnTo>
                  <a:lnTo>
                    <a:pt x="1167155" y="2044827"/>
                  </a:lnTo>
                  <a:lnTo>
                    <a:pt x="1162380" y="2099068"/>
                  </a:lnTo>
                  <a:lnTo>
                    <a:pt x="1160106" y="2137562"/>
                  </a:lnTo>
                  <a:lnTo>
                    <a:pt x="1159230" y="2176272"/>
                  </a:lnTo>
                  <a:lnTo>
                    <a:pt x="1159141" y="2215286"/>
                  </a:lnTo>
                  <a:lnTo>
                    <a:pt x="1159687" y="2349563"/>
                  </a:lnTo>
                  <a:lnTo>
                    <a:pt x="1159700" y="2390800"/>
                  </a:lnTo>
                  <a:lnTo>
                    <a:pt x="1159103" y="2448471"/>
                  </a:lnTo>
                  <a:lnTo>
                    <a:pt x="1158367" y="2470239"/>
                  </a:lnTo>
                  <a:lnTo>
                    <a:pt x="1156525" y="2513533"/>
                  </a:lnTo>
                  <a:lnTo>
                    <a:pt x="1156208" y="2535453"/>
                  </a:lnTo>
                  <a:lnTo>
                    <a:pt x="1155827" y="2870822"/>
                  </a:lnTo>
                  <a:lnTo>
                    <a:pt x="1156208" y="2925965"/>
                  </a:lnTo>
                  <a:lnTo>
                    <a:pt x="1156779" y="2947860"/>
                  </a:lnTo>
                  <a:lnTo>
                    <a:pt x="1158773" y="2991320"/>
                  </a:lnTo>
                  <a:lnTo>
                    <a:pt x="1159713" y="3032366"/>
                  </a:lnTo>
                  <a:lnTo>
                    <a:pt x="1161338" y="3070390"/>
                  </a:lnTo>
                  <a:lnTo>
                    <a:pt x="1162291" y="3099917"/>
                  </a:lnTo>
                  <a:lnTo>
                    <a:pt x="1162278" y="3221304"/>
                  </a:lnTo>
                  <a:lnTo>
                    <a:pt x="1161630" y="3262350"/>
                  </a:lnTo>
                  <a:lnTo>
                    <a:pt x="1160881" y="3277895"/>
                  </a:lnTo>
                  <a:lnTo>
                    <a:pt x="1159040" y="3308400"/>
                  </a:lnTo>
                  <a:lnTo>
                    <a:pt x="1158417" y="3331362"/>
                  </a:lnTo>
                  <a:lnTo>
                    <a:pt x="1158240" y="3354425"/>
                  </a:lnTo>
                  <a:lnTo>
                    <a:pt x="1159205" y="3541725"/>
                  </a:lnTo>
                  <a:lnTo>
                    <a:pt x="1164539" y="3541166"/>
                  </a:lnTo>
                  <a:lnTo>
                    <a:pt x="1169403" y="3540798"/>
                  </a:lnTo>
                  <a:lnTo>
                    <a:pt x="1168971" y="3446691"/>
                  </a:lnTo>
                  <a:lnTo>
                    <a:pt x="1168552" y="3412617"/>
                  </a:lnTo>
                  <a:lnTo>
                    <a:pt x="1168412" y="3379279"/>
                  </a:lnTo>
                  <a:lnTo>
                    <a:pt x="1168628" y="3346056"/>
                  </a:lnTo>
                  <a:lnTo>
                    <a:pt x="1169504" y="3313036"/>
                  </a:lnTo>
                  <a:lnTo>
                    <a:pt x="1171359" y="3280333"/>
                  </a:lnTo>
                  <a:lnTo>
                    <a:pt x="1171829" y="3274339"/>
                  </a:lnTo>
                  <a:lnTo>
                    <a:pt x="1172667" y="3249625"/>
                  </a:lnTo>
                  <a:lnTo>
                    <a:pt x="1172806" y="3220872"/>
                  </a:lnTo>
                  <a:lnTo>
                    <a:pt x="1172667" y="3096171"/>
                  </a:lnTo>
                  <a:lnTo>
                    <a:pt x="1170089" y="3032214"/>
                  </a:lnTo>
                  <a:lnTo>
                    <a:pt x="1169174" y="2991116"/>
                  </a:lnTo>
                  <a:lnTo>
                    <a:pt x="1167206" y="2947632"/>
                  </a:lnTo>
                  <a:lnTo>
                    <a:pt x="1166596" y="2924645"/>
                  </a:lnTo>
                  <a:lnTo>
                    <a:pt x="1166101" y="2838513"/>
                  </a:lnTo>
                  <a:lnTo>
                    <a:pt x="1166495" y="2535453"/>
                  </a:lnTo>
                  <a:lnTo>
                    <a:pt x="1166812" y="2513571"/>
                  </a:lnTo>
                  <a:lnTo>
                    <a:pt x="1169492" y="2446413"/>
                  </a:lnTo>
                  <a:lnTo>
                    <a:pt x="1169695" y="2393188"/>
                  </a:lnTo>
                  <a:lnTo>
                    <a:pt x="1169492" y="2163483"/>
                  </a:lnTo>
                  <a:lnTo>
                    <a:pt x="1171752" y="2114575"/>
                  </a:lnTo>
                  <a:lnTo>
                    <a:pt x="1175753" y="2072386"/>
                  </a:lnTo>
                  <a:lnTo>
                    <a:pt x="1177505" y="2052434"/>
                  </a:lnTo>
                  <a:lnTo>
                    <a:pt x="1178725" y="2032241"/>
                  </a:lnTo>
                  <a:lnTo>
                    <a:pt x="1179499" y="2011870"/>
                  </a:lnTo>
                  <a:lnTo>
                    <a:pt x="1179868" y="1991398"/>
                  </a:lnTo>
                  <a:close/>
                </a:path>
                <a:path w="3034665" h="3545204">
                  <a:moveTo>
                    <a:pt x="1342999" y="1991309"/>
                  </a:moveTo>
                  <a:lnTo>
                    <a:pt x="1342974" y="1964270"/>
                  </a:lnTo>
                  <a:lnTo>
                    <a:pt x="1342250" y="1927364"/>
                  </a:lnTo>
                  <a:lnTo>
                    <a:pt x="1338605" y="1819224"/>
                  </a:lnTo>
                  <a:lnTo>
                    <a:pt x="1338199" y="1785607"/>
                  </a:lnTo>
                  <a:lnTo>
                    <a:pt x="1338605" y="1725599"/>
                  </a:lnTo>
                  <a:lnTo>
                    <a:pt x="1338059" y="1660512"/>
                  </a:lnTo>
                  <a:lnTo>
                    <a:pt x="1338224" y="1631137"/>
                  </a:lnTo>
                  <a:lnTo>
                    <a:pt x="1341297" y="1565021"/>
                  </a:lnTo>
                  <a:lnTo>
                    <a:pt x="1341691" y="1551368"/>
                  </a:lnTo>
                  <a:lnTo>
                    <a:pt x="1342009" y="1527759"/>
                  </a:lnTo>
                  <a:lnTo>
                    <a:pt x="1341691" y="1441919"/>
                  </a:lnTo>
                  <a:lnTo>
                    <a:pt x="1340929" y="1369809"/>
                  </a:lnTo>
                  <a:lnTo>
                    <a:pt x="1340256" y="1333868"/>
                  </a:lnTo>
                  <a:lnTo>
                    <a:pt x="1338224" y="1267396"/>
                  </a:lnTo>
                  <a:lnTo>
                    <a:pt x="1335278" y="1192047"/>
                  </a:lnTo>
                  <a:lnTo>
                    <a:pt x="1334071" y="1154455"/>
                  </a:lnTo>
                  <a:lnTo>
                    <a:pt x="1332623" y="1077531"/>
                  </a:lnTo>
                  <a:lnTo>
                    <a:pt x="1332763" y="757326"/>
                  </a:lnTo>
                  <a:lnTo>
                    <a:pt x="1332407" y="719416"/>
                  </a:lnTo>
                  <a:lnTo>
                    <a:pt x="1331696" y="680770"/>
                  </a:lnTo>
                  <a:lnTo>
                    <a:pt x="1331861" y="661860"/>
                  </a:lnTo>
                  <a:lnTo>
                    <a:pt x="1332915" y="643343"/>
                  </a:lnTo>
                  <a:lnTo>
                    <a:pt x="1335328" y="623824"/>
                  </a:lnTo>
                  <a:lnTo>
                    <a:pt x="1335887" y="620458"/>
                  </a:lnTo>
                  <a:lnTo>
                    <a:pt x="1337754" y="599579"/>
                  </a:lnTo>
                  <a:lnTo>
                    <a:pt x="1338389" y="585228"/>
                  </a:lnTo>
                  <a:lnTo>
                    <a:pt x="1339253" y="555294"/>
                  </a:lnTo>
                  <a:lnTo>
                    <a:pt x="1340688" y="516128"/>
                  </a:lnTo>
                  <a:lnTo>
                    <a:pt x="1341158" y="496658"/>
                  </a:lnTo>
                  <a:lnTo>
                    <a:pt x="1341501" y="465226"/>
                  </a:lnTo>
                  <a:lnTo>
                    <a:pt x="1340878" y="94767"/>
                  </a:lnTo>
                  <a:lnTo>
                    <a:pt x="1341412" y="23317"/>
                  </a:lnTo>
                  <a:lnTo>
                    <a:pt x="1331302" y="22847"/>
                  </a:lnTo>
                  <a:lnTo>
                    <a:pt x="1330998" y="94259"/>
                  </a:lnTo>
                  <a:lnTo>
                    <a:pt x="1331455" y="283311"/>
                  </a:lnTo>
                  <a:lnTo>
                    <a:pt x="1178382" y="283311"/>
                  </a:lnTo>
                  <a:lnTo>
                    <a:pt x="1178382" y="295859"/>
                  </a:lnTo>
                  <a:lnTo>
                    <a:pt x="1331493" y="295859"/>
                  </a:lnTo>
                  <a:lnTo>
                    <a:pt x="1331404" y="508571"/>
                  </a:lnTo>
                  <a:lnTo>
                    <a:pt x="1331010" y="520636"/>
                  </a:lnTo>
                  <a:lnTo>
                    <a:pt x="1329156" y="556514"/>
                  </a:lnTo>
                  <a:lnTo>
                    <a:pt x="1328851" y="587425"/>
                  </a:lnTo>
                  <a:lnTo>
                    <a:pt x="1328318" y="597420"/>
                  </a:lnTo>
                  <a:lnTo>
                    <a:pt x="1327848" y="602945"/>
                  </a:lnTo>
                  <a:lnTo>
                    <a:pt x="1323733" y="627659"/>
                  </a:lnTo>
                  <a:lnTo>
                    <a:pt x="1322070" y="645388"/>
                  </a:lnTo>
                  <a:lnTo>
                    <a:pt x="1321473" y="663740"/>
                  </a:lnTo>
                  <a:lnTo>
                    <a:pt x="1321562" y="682294"/>
                  </a:lnTo>
                  <a:lnTo>
                    <a:pt x="1322273" y="719416"/>
                  </a:lnTo>
                  <a:lnTo>
                    <a:pt x="1322514" y="790105"/>
                  </a:lnTo>
                  <a:lnTo>
                    <a:pt x="1322590" y="1073531"/>
                  </a:lnTo>
                  <a:lnTo>
                    <a:pt x="1323098" y="1130681"/>
                  </a:lnTo>
                  <a:lnTo>
                    <a:pt x="1324013" y="1172375"/>
                  </a:lnTo>
                  <a:lnTo>
                    <a:pt x="1326134" y="1230083"/>
                  </a:lnTo>
                  <a:lnTo>
                    <a:pt x="1329575" y="1314030"/>
                  </a:lnTo>
                  <a:lnTo>
                    <a:pt x="1330591" y="1346682"/>
                  </a:lnTo>
                  <a:lnTo>
                    <a:pt x="1332052" y="1454365"/>
                  </a:lnTo>
                  <a:lnTo>
                    <a:pt x="1332090" y="1502994"/>
                  </a:lnTo>
                  <a:lnTo>
                    <a:pt x="1331493" y="1551266"/>
                  </a:lnTo>
                  <a:lnTo>
                    <a:pt x="1330540" y="1578254"/>
                  </a:lnTo>
                  <a:lnTo>
                    <a:pt x="1328039" y="1630756"/>
                  </a:lnTo>
                  <a:lnTo>
                    <a:pt x="1327823" y="1660410"/>
                  </a:lnTo>
                  <a:lnTo>
                    <a:pt x="1328407" y="1725510"/>
                  </a:lnTo>
                  <a:lnTo>
                    <a:pt x="1328013" y="1796415"/>
                  </a:lnTo>
                  <a:lnTo>
                    <a:pt x="1328407" y="1819033"/>
                  </a:lnTo>
                  <a:lnTo>
                    <a:pt x="1332331" y="1929892"/>
                  </a:lnTo>
                  <a:lnTo>
                    <a:pt x="1332763" y="1972856"/>
                  </a:lnTo>
                  <a:lnTo>
                    <a:pt x="1332179" y="2008873"/>
                  </a:lnTo>
                  <a:lnTo>
                    <a:pt x="1330464" y="2044700"/>
                  </a:lnTo>
                  <a:lnTo>
                    <a:pt x="1325689" y="2098979"/>
                  </a:lnTo>
                  <a:lnTo>
                    <a:pt x="1323479" y="2137410"/>
                  </a:lnTo>
                  <a:lnTo>
                    <a:pt x="1322603" y="2176081"/>
                  </a:lnTo>
                  <a:lnTo>
                    <a:pt x="1322514" y="2215057"/>
                  </a:lnTo>
                  <a:lnTo>
                    <a:pt x="1322984" y="2352357"/>
                  </a:lnTo>
                  <a:lnTo>
                    <a:pt x="1322971" y="2395131"/>
                  </a:lnTo>
                  <a:lnTo>
                    <a:pt x="1322425" y="2448191"/>
                  </a:lnTo>
                  <a:lnTo>
                    <a:pt x="1321676" y="2469959"/>
                  </a:lnTo>
                  <a:lnTo>
                    <a:pt x="1319847" y="2513253"/>
                  </a:lnTo>
                  <a:lnTo>
                    <a:pt x="1319517" y="2535174"/>
                  </a:lnTo>
                  <a:lnTo>
                    <a:pt x="1319136" y="2870441"/>
                  </a:lnTo>
                  <a:lnTo>
                    <a:pt x="1319517" y="2925584"/>
                  </a:lnTo>
                  <a:lnTo>
                    <a:pt x="1320101" y="2947492"/>
                  </a:lnTo>
                  <a:lnTo>
                    <a:pt x="1322082" y="2990939"/>
                  </a:lnTo>
                  <a:lnTo>
                    <a:pt x="1323073" y="3033522"/>
                  </a:lnTo>
                  <a:lnTo>
                    <a:pt x="1324851" y="3074606"/>
                  </a:lnTo>
                  <a:lnTo>
                    <a:pt x="1325511" y="3105251"/>
                  </a:lnTo>
                  <a:lnTo>
                    <a:pt x="1325499" y="3220923"/>
                  </a:lnTo>
                  <a:lnTo>
                    <a:pt x="1324851" y="3261982"/>
                  </a:lnTo>
                  <a:lnTo>
                    <a:pt x="1324102" y="3277514"/>
                  </a:lnTo>
                  <a:lnTo>
                    <a:pt x="1322260" y="3308019"/>
                  </a:lnTo>
                  <a:lnTo>
                    <a:pt x="1321638" y="3330994"/>
                  </a:lnTo>
                  <a:lnTo>
                    <a:pt x="1321447" y="3354044"/>
                  </a:lnTo>
                  <a:lnTo>
                    <a:pt x="1322324" y="3538359"/>
                  </a:lnTo>
                  <a:lnTo>
                    <a:pt x="1332522" y="3538169"/>
                  </a:lnTo>
                  <a:lnTo>
                    <a:pt x="1331468" y="3379508"/>
                  </a:lnTo>
                  <a:lnTo>
                    <a:pt x="1331633" y="3346272"/>
                  </a:lnTo>
                  <a:lnTo>
                    <a:pt x="1332496" y="3313163"/>
                  </a:lnTo>
                  <a:lnTo>
                    <a:pt x="1334389" y="3280333"/>
                  </a:lnTo>
                  <a:lnTo>
                    <a:pt x="1334858" y="3274339"/>
                  </a:lnTo>
                  <a:lnTo>
                    <a:pt x="1335709" y="3249625"/>
                  </a:lnTo>
                  <a:lnTo>
                    <a:pt x="1335849" y="3220872"/>
                  </a:lnTo>
                  <a:lnTo>
                    <a:pt x="1335608" y="3095612"/>
                  </a:lnTo>
                  <a:lnTo>
                    <a:pt x="1335036" y="3074911"/>
                  </a:lnTo>
                  <a:lnTo>
                    <a:pt x="1333271" y="3033725"/>
                  </a:lnTo>
                  <a:lnTo>
                    <a:pt x="1332293" y="2991116"/>
                  </a:lnTo>
                  <a:lnTo>
                    <a:pt x="1330337" y="2947632"/>
                  </a:lnTo>
                  <a:lnTo>
                    <a:pt x="1329715" y="2924645"/>
                  </a:lnTo>
                  <a:lnTo>
                    <a:pt x="1329232" y="2838894"/>
                  </a:lnTo>
                  <a:lnTo>
                    <a:pt x="1329626" y="2535453"/>
                  </a:lnTo>
                  <a:lnTo>
                    <a:pt x="1329931" y="2513571"/>
                  </a:lnTo>
                  <a:lnTo>
                    <a:pt x="1332611" y="2444915"/>
                  </a:lnTo>
                  <a:lnTo>
                    <a:pt x="1332801" y="2396286"/>
                  </a:lnTo>
                  <a:lnTo>
                    <a:pt x="1332611" y="2163572"/>
                  </a:lnTo>
                  <a:lnTo>
                    <a:pt x="1334795" y="2115299"/>
                  </a:lnTo>
                  <a:lnTo>
                    <a:pt x="1338884" y="2072297"/>
                  </a:lnTo>
                  <a:lnTo>
                    <a:pt x="1340586" y="2052345"/>
                  </a:lnTo>
                  <a:lnTo>
                    <a:pt x="1341818" y="2032152"/>
                  </a:lnTo>
                  <a:lnTo>
                    <a:pt x="1342605" y="2011781"/>
                  </a:lnTo>
                  <a:lnTo>
                    <a:pt x="1342999" y="1991309"/>
                  </a:lnTo>
                  <a:close/>
                </a:path>
                <a:path w="3034665" h="3545204">
                  <a:moveTo>
                    <a:pt x="1509052" y="373634"/>
                  </a:moveTo>
                  <a:lnTo>
                    <a:pt x="1508645" y="350367"/>
                  </a:lnTo>
                  <a:lnTo>
                    <a:pt x="1505559" y="286029"/>
                  </a:lnTo>
                  <a:lnTo>
                    <a:pt x="1501013" y="208737"/>
                  </a:lnTo>
                  <a:lnTo>
                    <a:pt x="1499425" y="169926"/>
                  </a:lnTo>
                  <a:lnTo>
                    <a:pt x="1499209" y="127152"/>
                  </a:lnTo>
                  <a:lnTo>
                    <a:pt x="1499298" y="123774"/>
                  </a:lnTo>
                  <a:lnTo>
                    <a:pt x="1499489" y="122377"/>
                  </a:lnTo>
                  <a:lnTo>
                    <a:pt x="1500466" y="101130"/>
                  </a:lnTo>
                  <a:lnTo>
                    <a:pt x="1503045" y="61887"/>
                  </a:lnTo>
                  <a:lnTo>
                    <a:pt x="1503972" y="42049"/>
                  </a:lnTo>
                  <a:lnTo>
                    <a:pt x="1491627" y="41579"/>
                  </a:lnTo>
                  <a:lnTo>
                    <a:pt x="1488160" y="96913"/>
                  </a:lnTo>
                  <a:lnTo>
                    <a:pt x="1486852" y="130708"/>
                  </a:lnTo>
                  <a:lnTo>
                    <a:pt x="1486750" y="147777"/>
                  </a:lnTo>
                  <a:lnTo>
                    <a:pt x="1486954" y="164846"/>
                  </a:lnTo>
                  <a:lnTo>
                    <a:pt x="1487436" y="181851"/>
                  </a:lnTo>
                  <a:lnTo>
                    <a:pt x="1488160" y="198767"/>
                  </a:lnTo>
                  <a:lnTo>
                    <a:pt x="1493075" y="285178"/>
                  </a:lnTo>
                  <a:lnTo>
                    <a:pt x="1487703" y="284721"/>
                  </a:lnTo>
                  <a:lnTo>
                    <a:pt x="1465414" y="283705"/>
                  </a:lnTo>
                  <a:lnTo>
                    <a:pt x="1446009" y="283337"/>
                  </a:lnTo>
                  <a:lnTo>
                    <a:pt x="1407071" y="283311"/>
                  </a:lnTo>
                  <a:lnTo>
                    <a:pt x="1341412" y="283311"/>
                  </a:lnTo>
                  <a:lnTo>
                    <a:pt x="1341412" y="295859"/>
                  </a:lnTo>
                  <a:lnTo>
                    <a:pt x="1445615" y="295833"/>
                  </a:lnTo>
                  <a:lnTo>
                    <a:pt x="1466494" y="296252"/>
                  </a:lnTo>
                  <a:lnTo>
                    <a:pt x="1493799" y="297916"/>
                  </a:lnTo>
                  <a:lnTo>
                    <a:pt x="1495120" y="320903"/>
                  </a:lnTo>
                  <a:lnTo>
                    <a:pt x="1496263" y="344525"/>
                  </a:lnTo>
                  <a:lnTo>
                    <a:pt x="1496695" y="368033"/>
                  </a:lnTo>
                  <a:lnTo>
                    <a:pt x="1495933" y="390893"/>
                  </a:lnTo>
                  <a:lnTo>
                    <a:pt x="1494840" y="409816"/>
                  </a:lnTo>
                  <a:lnTo>
                    <a:pt x="1494129" y="428790"/>
                  </a:lnTo>
                  <a:lnTo>
                    <a:pt x="1491818" y="531990"/>
                  </a:lnTo>
                  <a:lnTo>
                    <a:pt x="1491411" y="555929"/>
                  </a:lnTo>
                  <a:lnTo>
                    <a:pt x="1491297" y="588975"/>
                  </a:lnTo>
                  <a:lnTo>
                    <a:pt x="1493215" y="677291"/>
                  </a:lnTo>
                  <a:lnTo>
                    <a:pt x="1493888" y="728078"/>
                  </a:lnTo>
                  <a:lnTo>
                    <a:pt x="1494142" y="988174"/>
                  </a:lnTo>
                  <a:lnTo>
                    <a:pt x="1494332" y="1012024"/>
                  </a:lnTo>
                  <a:lnTo>
                    <a:pt x="1494155" y="1023886"/>
                  </a:lnTo>
                  <a:lnTo>
                    <a:pt x="1493659" y="1033957"/>
                  </a:lnTo>
                  <a:lnTo>
                    <a:pt x="1492123" y="1053871"/>
                  </a:lnTo>
                  <a:lnTo>
                    <a:pt x="1491538" y="1063955"/>
                  </a:lnTo>
                  <a:lnTo>
                    <a:pt x="1490941" y="1084859"/>
                  </a:lnTo>
                  <a:lnTo>
                    <a:pt x="1490599" y="1118539"/>
                  </a:lnTo>
                  <a:lnTo>
                    <a:pt x="1491627" y="1358785"/>
                  </a:lnTo>
                  <a:lnTo>
                    <a:pt x="1491653" y="1705241"/>
                  </a:lnTo>
                  <a:lnTo>
                    <a:pt x="1491234" y="1729270"/>
                  </a:lnTo>
                  <a:lnTo>
                    <a:pt x="1489570" y="1762112"/>
                  </a:lnTo>
                  <a:lnTo>
                    <a:pt x="1487589" y="1790839"/>
                  </a:lnTo>
                  <a:lnTo>
                    <a:pt x="1486763" y="1805178"/>
                  </a:lnTo>
                  <a:lnTo>
                    <a:pt x="1486141" y="1819668"/>
                  </a:lnTo>
                  <a:lnTo>
                    <a:pt x="1485823" y="1834388"/>
                  </a:lnTo>
                  <a:lnTo>
                    <a:pt x="1485811" y="1856727"/>
                  </a:lnTo>
                  <a:lnTo>
                    <a:pt x="1486763" y="1932508"/>
                  </a:lnTo>
                  <a:lnTo>
                    <a:pt x="1486268" y="1977428"/>
                  </a:lnTo>
                  <a:lnTo>
                    <a:pt x="1484642" y="2053602"/>
                  </a:lnTo>
                  <a:lnTo>
                    <a:pt x="1484147" y="2098408"/>
                  </a:lnTo>
                  <a:lnTo>
                    <a:pt x="1484884" y="2157006"/>
                  </a:lnTo>
                  <a:lnTo>
                    <a:pt x="1484718" y="2179955"/>
                  </a:lnTo>
                  <a:lnTo>
                    <a:pt x="1483766" y="2202434"/>
                  </a:lnTo>
                  <a:lnTo>
                    <a:pt x="1483042" y="2215781"/>
                  </a:lnTo>
                  <a:lnTo>
                    <a:pt x="1482191" y="2242235"/>
                  </a:lnTo>
                  <a:lnTo>
                    <a:pt x="1481988" y="2297455"/>
                  </a:lnTo>
                  <a:lnTo>
                    <a:pt x="1482598" y="2402954"/>
                  </a:lnTo>
                  <a:lnTo>
                    <a:pt x="1483461" y="2471864"/>
                  </a:lnTo>
                  <a:lnTo>
                    <a:pt x="1486535" y="2559812"/>
                  </a:lnTo>
                  <a:lnTo>
                    <a:pt x="1487246" y="2624683"/>
                  </a:lnTo>
                  <a:lnTo>
                    <a:pt x="1488325" y="2662123"/>
                  </a:lnTo>
                  <a:lnTo>
                    <a:pt x="1489913" y="2700185"/>
                  </a:lnTo>
                  <a:lnTo>
                    <a:pt x="1491043" y="2738640"/>
                  </a:lnTo>
                  <a:lnTo>
                    <a:pt x="1491627" y="2767825"/>
                  </a:lnTo>
                  <a:lnTo>
                    <a:pt x="1491945" y="2794609"/>
                  </a:lnTo>
                  <a:lnTo>
                    <a:pt x="1492059" y="2821482"/>
                  </a:lnTo>
                  <a:lnTo>
                    <a:pt x="1491703" y="2894457"/>
                  </a:lnTo>
                  <a:lnTo>
                    <a:pt x="1492046" y="2936887"/>
                  </a:lnTo>
                  <a:lnTo>
                    <a:pt x="1491856" y="2957944"/>
                  </a:lnTo>
                  <a:lnTo>
                    <a:pt x="1491538" y="2968282"/>
                  </a:lnTo>
                  <a:lnTo>
                    <a:pt x="1490929" y="2979178"/>
                  </a:lnTo>
                  <a:lnTo>
                    <a:pt x="1489367" y="3000756"/>
                  </a:lnTo>
                  <a:lnTo>
                    <a:pt x="1488909" y="3011817"/>
                  </a:lnTo>
                  <a:lnTo>
                    <a:pt x="1488935" y="3023819"/>
                  </a:lnTo>
                  <a:lnTo>
                    <a:pt x="1489633" y="3047758"/>
                  </a:lnTo>
                  <a:lnTo>
                    <a:pt x="1490738" y="3077616"/>
                  </a:lnTo>
                  <a:lnTo>
                    <a:pt x="1491195" y="3116821"/>
                  </a:lnTo>
                  <a:lnTo>
                    <a:pt x="1491068" y="3150285"/>
                  </a:lnTo>
                  <a:lnTo>
                    <a:pt x="1491132" y="3174352"/>
                  </a:lnTo>
                  <a:lnTo>
                    <a:pt x="1491576" y="3198126"/>
                  </a:lnTo>
                  <a:lnTo>
                    <a:pt x="1492300" y="3221825"/>
                  </a:lnTo>
                  <a:lnTo>
                    <a:pt x="1493596" y="3259734"/>
                  </a:lnTo>
                  <a:lnTo>
                    <a:pt x="1493634" y="3282467"/>
                  </a:lnTo>
                  <a:lnTo>
                    <a:pt x="1493278" y="3300907"/>
                  </a:lnTo>
                  <a:lnTo>
                    <a:pt x="1492580" y="3319373"/>
                  </a:lnTo>
                  <a:lnTo>
                    <a:pt x="1491627" y="3338004"/>
                  </a:lnTo>
                  <a:lnTo>
                    <a:pt x="1490929" y="3357270"/>
                  </a:lnTo>
                  <a:lnTo>
                    <a:pt x="1490802" y="3376587"/>
                  </a:lnTo>
                  <a:lnTo>
                    <a:pt x="1491246" y="3427133"/>
                  </a:lnTo>
                  <a:lnTo>
                    <a:pt x="1490878" y="3544633"/>
                  </a:lnTo>
                  <a:lnTo>
                    <a:pt x="1503502" y="3544544"/>
                  </a:lnTo>
                  <a:lnTo>
                    <a:pt x="1503641" y="3485527"/>
                  </a:lnTo>
                  <a:lnTo>
                    <a:pt x="1503222" y="3415334"/>
                  </a:lnTo>
                  <a:lnTo>
                    <a:pt x="1504175" y="3369487"/>
                  </a:lnTo>
                  <a:lnTo>
                    <a:pt x="1504823" y="3346589"/>
                  </a:lnTo>
                  <a:lnTo>
                    <a:pt x="1505750" y="3323767"/>
                  </a:lnTo>
                  <a:lnTo>
                    <a:pt x="1506372" y="3309061"/>
                  </a:lnTo>
                  <a:lnTo>
                    <a:pt x="1506715" y="3294380"/>
                  </a:lnTo>
                  <a:lnTo>
                    <a:pt x="1506804" y="3279737"/>
                  </a:lnTo>
                  <a:lnTo>
                    <a:pt x="1506029" y="3240163"/>
                  </a:lnTo>
                  <a:lnTo>
                    <a:pt x="1504848" y="3210522"/>
                  </a:lnTo>
                  <a:lnTo>
                    <a:pt x="1504340" y="3187001"/>
                  </a:lnTo>
                  <a:lnTo>
                    <a:pt x="1504162" y="3163417"/>
                  </a:lnTo>
                  <a:lnTo>
                    <a:pt x="1504188" y="3114154"/>
                  </a:lnTo>
                  <a:lnTo>
                    <a:pt x="1504073" y="3095510"/>
                  </a:lnTo>
                  <a:lnTo>
                    <a:pt x="1503197" y="3061182"/>
                  </a:lnTo>
                  <a:lnTo>
                    <a:pt x="1502308" y="3038310"/>
                  </a:lnTo>
                  <a:lnTo>
                    <a:pt x="1502003" y="3026880"/>
                  </a:lnTo>
                  <a:lnTo>
                    <a:pt x="1501952" y="3015424"/>
                  </a:lnTo>
                  <a:lnTo>
                    <a:pt x="1502295" y="3004045"/>
                  </a:lnTo>
                  <a:lnTo>
                    <a:pt x="1504365" y="2972371"/>
                  </a:lnTo>
                  <a:lnTo>
                    <a:pt x="1504721" y="2961627"/>
                  </a:lnTo>
                  <a:lnTo>
                    <a:pt x="1504911" y="2918752"/>
                  </a:lnTo>
                  <a:lnTo>
                    <a:pt x="1504797" y="2877172"/>
                  </a:lnTo>
                  <a:lnTo>
                    <a:pt x="1505369" y="2816656"/>
                  </a:lnTo>
                  <a:lnTo>
                    <a:pt x="1505394" y="2792603"/>
                  </a:lnTo>
                  <a:lnTo>
                    <a:pt x="1505191" y="2764739"/>
                  </a:lnTo>
                  <a:lnTo>
                    <a:pt x="1503845" y="2720251"/>
                  </a:lnTo>
                  <a:lnTo>
                    <a:pt x="1501051" y="2644952"/>
                  </a:lnTo>
                  <a:lnTo>
                    <a:pt x="1499946" y="2602954"/>
                  </a:lnTo>
                  <a:lnTo>
                    <a:pt x="1499577" y="2581325"/>
                  </a:lnTo>
                  <a:lnTo>
                    <a:pt x="1499666" y="2574772"/>
                  </a:lnTo>
                  <a:lnTo>
                    <a:pt x="1499387" y="2552903"/>
                  </a:lnTo>
                  <a:lnTo>
                    <a:pt x="1497533" y="2509951"/>
                  </a:lnTo>
                  <a:lnTo>
                    <a:pt x="1496555" y="2478252"/>
                  </a:lnTo>
                  <a:lnTo>
                    <a:pt x="1495183" y="2391181"/>
                  </a:lnTo>
                  <a:lnTo>
                    <a:pt x="1494624" y="2245410"/>
                  </a:lnTo>
                  <a:lnTo>
                    <a:pt x="1494967" y="2232926"/>
                  </a:lnTo>
                  <a:lnTo>
                    <a:pt x="1497050" y="2196160"/>
                  </a:lnTo>
                  <a:lnTo>
                    <a:pt x="1497647" y="2174252"/>
                  </a:lnTo>
                  <a:lnTo>
                    <a:pt x="1497634" y="2152002"/>
                  </a:lnTo>
                  <a:lnTo>
                    <a:pt x="1496860" y="2092045"/>
                  </a:lnTo>
                  <a:lnTo>
                    <a:pt x="1496898" y="2072398"/>
                  </a:lnTo>
                  <a:lnTo>
                    <a:pt x="1497164" y="2052929"/>
                  </a:lnTo>
                  <a:lnTo>
                    <a:pt x="1497685" y="2033397"/>
                  </a:lnTo>
                  <a:lnTo>
                    <a:pt x="1499120" y="1995043"/>
                  </a:lnTo>
                  <a:lnTo>
                    <a:pt x="1499463" y="1976462"/>
                  </a:lnTo>
                  <a:lnTo>
                    <a:pt x="1499387" y="1929333"/>
                  </a:lnTo>
                  <a:lnTo>
                    <a:pt x="1498587" y="1858124"/>
                  </a:lnTo>
                  <a:lnTo>
                    <a:pt x="1498638" y="1834388"/>
                  </a:lnTo>
                  <a:lnTo>
                    <a:pt x="1498993" y="1819719"/>
                  </a:lnTo>
                  <a:lnTo>
                    <a:pt x="1499666" y="1805266"/>
                  </a:lnTo>
                  <a:lnTo>
                    <a:pt x="1503222" y="1750225"/>
                  </a:lnTo>
                  <a:lnTo>
                    <a:pt x="1504048" y="1727936"/>
                  </a:lnTo>
                  <a:lnTo>
                    <a:pt x="1504391" y="1705584"/>
                  </a:lnTo>
                  <a:lnTo>
                    <a:pt x="1504442" y="1260195"/>
                  </a:lnTo>
                  <a:lnTo>
                    <a:pt x="1504251" y="1225054"/>
                  </a:lnTo>
                  <a:lnTo>
                    <a:pt x="1503489" y="1154671"/>
                  </a:lnTo>
                  <a:lnTo>
                    <a:pt x="1503768" y="1088910"/>
                  </a:lnTo>
                  <a:lnTo>
                    <a:pt x="1504162" y="1071067"/>
                  </a:lnTo>
                  <a:lnTo>
                    <a:pt x="1504657" y="1060881"/>
                  </a:lnTo>
                  <a:lnTo>
                    <a:pt x="1506220" y="1040815"/>
                  </a:lnTo>
                  <a:lnTo>
                    <a:pt x="1506778" y="1030630"/>
                  </a:lnTo>
                  <a:lnTo>
                    <a:pt x="1507032" y="1017993"/>
                  </a:lnTo>
                  <a:lnTo>
                    <a:pt x="1506499" y="733971"/>
                  </a:lnTo>
                  <a:lnTo>
                    <a:pt x="1505762" y="673214"/>
                  </a:lnTo>
                  <a:lnTo>
                    <a:pt x="1503883" y="587413"/>
                  </a:lnTo>
                  <a:lnTo>
                    <a:pt x="1503972" y="563410"/>
                  </a:lnTo>
                  <a:lnTo>
                    <a:pt x="1504810" y="515518"/>
                  </a:lnTo>
                  <a:lnTo>
                    <a:pt x="1506639" y="431901"/>
                  </a:lnTo>
                  <a:lnTo>
                    <a:pt x="1507286" y="414489"/>
                  </a:lnTo>
                  <a:lnTo>
                    <a:pt x="1508277" y="397167"/>
                  </a:lnTo>
                  <a:lnTo>
                    <a:pt x="1509052" y="373634"/>
                  </a:lnTo>
                  <a:close/>
                </a:path>
                <a:path w="3034665" h="3545204">
                  <a:moveTo>
                    <a:pt x="1682597" y="3501999"/>
                  </a:moveTo>
                  <a:lnTo>
                    <a:pt x="1682369" y="3492347"/>
                  </a:lnTo>
                  <a:lnTo>
                    <a:pt x="1681886" y="3482746"/>
                  </a:lnTo>
                  <a:lnTo>
                    <a:pt x="1680108" y="3460966"/>
                  </a:lnTo>
                  <a:lnTo>
                    <a:pt x="1679359" y="3449002"/>
                  </a:lnTo>
                  <a:lnTo>
                    <a:pt x="1678038" y="3414306"/>
                  </a:lnTo>
                  <a:lnTo>
                    <a:pt x="1676514" y="3393402"/>
                  </a:lnTo>
                  <a:lnTo>
                    <a:pt x="1673491" y="3358578"/>
                  </a:lnTo>
                  <a:lnTo>
                    <a:pt x="1672717" y="3340531"/>
                  </a:lnTo>
                  <a:lnTo>
                    <a:pt x="1672463" y="3303981"/>
                  </a:lnTo>
                  <a:lnTo>
                    <a:pt x="1672805" y="3254400"/>
                  </a:lnTo>
                  <a:lnTo>
                    <a:pt x="1674329" y="3139490"/>
                  </a:lnTo>
                  <a:lnTo>
                    <a:pt x="1674202" y="3089529"/>
                  </a:lnTo>
                  <a:lnTo>
                    <a:pt x="1673631" y="3064421"/>
                  </a:lnTo>
                  <a:lnTo>
                    <a:pt x="1672742" y="3045879"/>
                  </a:lnTo>
                  <a:lnTo>
                    <a:pt x="1670837" y="3015284"/>
                  </a:lnTo>
                  <a:lnTo>
                    <a:pt x="1670456" y="3003791"/>
                  </a:lnTo>
                  <a:lnTo>
                    <a:pt x="1670316" y="2959023"/>
                  </a:lnTo>
                  <a:lnTo>
                    <a:pt x="1669161" y="2916694"/>
                  </a:lnTo>
                  <a:lnTo>
                    <a:pt x="1667573" y="2881020"/>
                  </a:lnTo>
                  <a:lnTo>
                    <a:pt x="1666938" y="2858744"/>
                  </a:lnTo>
                  <a:lnTo>
                    <a:pt x="1666925" y="2836354"/>
                  </a:lnTo>
                  <a:lnTo>
                    <a:pt x="1668310" y="2743479"/>
                  </a:lnTo>
                  <a:lnTo>
                    <a:pt x="1668259" y="2733510"/>
                  </a:lnTo>
                  <a:lnTo>
                    <a:pt x="1667967" y="2723578"/>
                  </a:lnTo>
                  <a:lnTo>
                    <a:pt x="1667383" y="2713710"/>
                  </a:lnTo>
                  <a:lnTo>
                    <a:pt x="1665401" y="2693301"/>
                  </a:lnTo>
                  <a:lnTo>
                    <a:pt x="1664576" y="2683116"/>
                  </a:lnTo>
                  <a:lnTo>
                    <a:pt x="1664195" y="2672334"/>
                  </a:lnTo>
                  <a:lnTo>
                    <a:pt x="1664411" y="2558338"/>
                  </a:lnTo>
                  <a:lnTo>
                    <a:pt x="1664246" y="2519705"/>
                  </a:lnTo>
                  <a:lnTo>
                    <a:pt x="1663725" y="2481097"/>
                  </a:lnTo>
                  <a:lnTo>
                    <a:pt x="1661668" y="2405646"/>
                  </a:lnTo>
                  <a:lnTo>
                    <a:pt x="1661388" y="2382367"/>
                  </a:lnTo>
                  <a:lnTo>
                    <a:pt x="1660652" y="2251583"/>
                  </a:lnTo>
                  <a:lnTo>
                    <a:pt x="1660461" y="2243810"/>
                  </a:lnTo>
                  <a:lnTo>
                    <a:pt x="1660461" y="2212149"/>
                  </a:lnTo>
                  <a:lnTo>
                    <a:pt x="1660639" y="2188260"/>
                  </a:lnTo>
                  <a:lnTo>
                    <a:pt x="1660994" y="2164384"/>
                  </a:lnTo>
                  <a:lnTo>
                    <a:pt x="1661960" y="2129752"/>
                  </a:lnTo>
                  <a:lnTo>
                    <a:pt x="1664792" y="2067039"/>
                  </a:lnTo>
                  <a:lnTo>
                    <a:pt x="1665325" y="2046452"/>
                  </a:lnTo>
                  <a:lnTo>
                    <a:pt x="1665478" y="2018474"/>
                  </a:lnTo>
                  <a:lnTo>
                    <a:pt x="1665173" y="1990559"/>
                  </a:lnTo>
                  <a:lnTo>
                    <a:pt x="1664500" y="1962721"/>
                  </a:lnTo>
                  <a:lnTo>
                    <a:pt x="1659851" y="1839633"/>
                  </a:lnTo>
                  <a:lnTo>
                    <a:pt x="1658861" y="1794700"/>
                  </a:lnTo>
                  <a:lnTo>
                    <a:pt x="1658391" y="1738896"/>
                  </a:lnTo>
                  <a:lnTo>
                    <a:pt x="1658569" y="1578648"/>
                  </a:lnTo>
                  <a:lnTo>
                    <a:pt x="1659318" y="1545310"/>
                  </a:lnTo>
                  <a:lnTo>
                    <a:pt x="1661134" y="1495348"/>
                  </a:lnTo>
                  <a:lnTo>
                    <a:pt x="1662417" y="1446784"/>
                  </a:lnTo>
                  <a:lnTo>
                    <a:pt x="1664601" y="1394409"/>
                  </a:lnTo>
                  <a:lnTo>
                    <a:pt x="1664944" y="1376845"/>
                  </a:lnTo>
                  <a:lnTo>
                    <a:pt x="1664944" y="1355712"/>
                  </a:lnTo>
                  <a:lnTo>
                    <a:pt x="1664296" y="1282192"/>
                  </a:lnTo>
                  <a:lnTo>
                    <a:pt x="1664258" y="1040650"/>
                  </a:lnTo>
                  <a:lnTo>
                    <a:pt x="1664487" y="1017384"/>
                  </a:lnTo>
                  <a:lnTo>
                    <a:pt x="1665135" y="994206"/>
                  </a:lnTo>
                  <a:lnTo>
                    <a:pt x="1665681" y="982345"/>
                  </a:lnTo>
                  <a:lnTo>
                    <a:pt x="1669148" y="929919"/>
                  </a:lnTo>
                  <a:lnTo>
                    <a:pt x="1669770" y="914844"/>
                  </a:lnTo>
                  <a:lnTo>
                    <a:pt x="1670253" y="883373"/>
                  </a:lnTo>
                  <a:lnTo>
                    <a:pt x="1671561" y="836168"/>
                  </a:lnTo>
                  <a:lnTo>
                    <a:pt x="1672996" y="791667"/>
                  </a:lnTo>
                  <a:lnTo>
                    <a:pt x="1673263" y="692581"/>
                  </a:lnTo>
                  <a:lnTo>
                    <a:pt x="1672882" y="645553"/>
                  </a:lnTo>
                  <a:lnTo>
                    <a:pt x="1672145" y="612025"/>
                  </a:lnTo>
                  <a:lnTo>
                    <a:pt x="1670837" y="566508"/>
                  </a:lnTo>
                  <a:lnTo>
                    <a:pt x="1670469" y="543725"/>
                  </a:lnTo>
                  <a:lnTo>
                    <a:pt x="1670278" y="219456"/>
                  </a:lnTo>
                  <a:lnTo>
                    <a:pt x="1669999" y="172910"/>
                  </a:lnTo>
                  <a:lnTo>
                    <a:pt x="1670177" y="149631"/>
                  </a:lnTo>
                  <a:lnTo>
                    <a:pt x="1671307" y="116471"/>
                  </a:lnTo>
                  <a:lnTo>
                    <a:pt x="1675599" y="53848"/>
                  </a:lnTo>
                  <a:lnTo>
                    <a:pt x="1676552" y="32778"/>
                  </a:lnTo>
                  <a:lnTo>
                    <a:pt x="1669910" y="33426"/>
                  </a:lnTo>
                  <a:lnTo>
                    <a:pt x="1666544" y="33616"/>
                  </a:lnTo>
                  <a:lnTo>
                    <a:pt x="1665541" y="54457"/>
                  </a:lnTo>
                  <a:lnTo>
                    <a:pt x="1662620" y="95834"/>
                  </a:lnTo>
                  <a:lnTo>
                    <a:pt x="1660829" y="126580"/>
                  </a:lnTo>
                  <a:lnTo>
                    <a:pt x="1660207" y="149745"/>
                  </a:lnTo>
                  <a:lnTo>
                    <a:pt x="1660029" y="172986"/>
                  </a:lnTo>
                  <a:lnTo>
                    <a:pt x="1660245" y="288201"/>
                  </a:lnTo>
                  <a:lnTo>
                    <a:pt x="1583512" y="289064"/>
                  </a:lnTo>
                  <a:lnTo>
                    <a:pt x="1557845" y="289026"/>
                  </a:lnTo>
                  <a:lnTo>
                    <a:pt x="1544599" y="288658"/>
                  </a:lnTo>
                  <a:lnTo>
                    <a:pt x="1531556" y="287947"/>
                  </a:lnTo>
                  <a:lnTo>
                    <a:pt x="1505750" y="286029"/>
                  </a:lnTo>
                  <a:lnTo>
                    <a:pt x="1506410" y="298856"/>
                  </a:lnTo>
                  <a:lnTo>
                    <a:pt x="1531886" y="300685"/>
                  </a:lnTo>
                  <a:lnTo>
                    <a:pt x="1544751" y="301332"/>
                  </a:lnTo>
                  <a:lnTo>
                    <a:pt x="1557845" y="301663"/>
                  </a:lnTo>
                  <a:lnTo>
                    <a:pt x="1577263" y="301675"/>
                  </a:lnTo>
                  <a:lnTo>
                    <a:pt x="1643811" y="300634"/>
                  </a:lnTo>
                  <a:lnTo>
                    <a:pt x="1660258" y="300913"/>
                  </a:lnTo>
                  <a:lnTo>
                    <a:pt x="1660271" y="301104"/>
                  </a:lnTo>
                  <a:lnTo>
                    <a:pt x="1659813" y="421462"/>
                  </a:lnTo>
                  <a:lnTo>
                    <a:pt x="1659801" y="471589"/>
                  </a:lnTo>
                  <a:lnTo>
                    <a:pt x="1660029" y="506806"/>
                  </a:lnTo>
                  <a:lnTo>
                    <a:pt x="1660448" y="541947"/>
                  </a:lnTo>
                  <a:lnTo>
                    <a:pt x="1661134" y="577024"/>
                  </a:lnTo>
                  <a:lnTo>
                    <a:pt x="1662874" y="645541"/>
                  </a:lnTo>
                  <a:lnTo>
                    <a:pt x="1663255" y="692492"/>
                  </a:lnTo>
                  <a:lnTo>
                    <a:pt x="1662976" y="791705"/>
                  </a:lnTo>
                  <a:lnTo>
                    <a:pt x="1662417" y="812482"/>
                  </a:lnTo>
                  <a:lnTo>
                    <a:pt x="1660804" y="859790"/>
                  </a:lnTo>
                  <a:lnTo>
                    <a:pt x="1660245" y="883424"/>
                  </a:lnTo>
                  <a:lnTo>
                    <a:pt x="1659763" y="914844"/>
                  </a:lnTo>
                  <a:lnTo>
                    <a:pt x="1659140" y="929957"/>
                  </a:lnTo>
                  <a:lnTo>
                    <a:pt x="1655660" y="982497"/>
                  </a:lnTo>
                  <a:lnTo>
                    <a:pt x="1655127" y="994295"/>
                  </a:lnTo>
                  <a:lnTo>
                    <a:pt x="1654314" y="1022845"/>
                  </a:lnTo>
                  <a:lnTo>
                    <a:pt x="1653921" y="1051572"/>
                  </a:lnTo>
                  <a:lnTo>
                    <a:pt x="1654289" y="1292682"/>
                  </a:lnTo>
                  <a:lnTo>
                    <a:pt x="1654975" y="1358328"/>
                  </a:lnTo>
                  <a:lnTo>
                    <a:pt x="1654937" y="1380223"/>
                  </a:lnTo>
                  <a:lnTo>
                    <a:pt x="1654556" y="1396936"/>
                  </a:lnTo>
                  <a:lnTo>
                    <a:pt x="1651762" y="1466723"/>
                  </a:lnTo>
                  <a:lnTo>
                    <a:pt x="1651114" y="1495450"/>
                  </a:lnTo>
                  <a:lnTo>
                    <a:pt x="1649310" y="1545399"/>
                  </a:lnTo>
                  <a:lnTo>
                    <a:pt x="1648206" y="1613725"/>
                  </a:lnTo>
                  <a:lnTo>
                    <a:pt x="1648040" y="1688134"/>
                  </a:lnTo>
                  <a:lnTo>
                    <a:pt x="1648396" y="1772412"/>
                  </a:lnTo>
                  <a:lnTo>
                    <a:pt x="1648980" y="1810715"/>
                  </a:lnTo>
                  <a:lnTo>
                    <a:pt x="1650149" y="1848853"/>
                  </a:lnTo>
                  <a:lnTo>
                    <a:pt x="1654289" y="1955444"/>
                  </a:lnTo>
                  <a:lnTo>
                    <a:pt x="1654911" y="1978164"/>
                  </a:lnTo>
                  <a:lnTo>
                    <a:pt x="1655330" y="2000923"/>
                  </a:lnTo>
                  <a:lnTo>
                    <a:pt x="1655483" y="2023732"/>
                  </a:lnTo>
                  <a:lnTo>
                    <a:pt x="1655102" y="2056904"/>
                  </a:lnTo>
                  <a:lnTo>
                    <a:pt x="1651571" y="2140737"/>
                  </a:lnTo>
                  <a:lnTo>
                    <a:pt x="1650873" y="2170392"/>
                  </a:lnTo>
                  <a:lnTo>
                    <a:pt x="1650530" y="2200097"/>
                  </a:lnTo>
                  <a:lnTo>
                    <a:pt x="1650631" y="2272182"/>
                  </a:lnTo>
                  <a:lnTo>
                    <a:pt x="1651342" y="2384285"/>
                  </a:lnTo>
                  <a:lnTo>
                    <a:pt x="1651685" y="2408415"/>
                  </a:lnTo>
                  <a:lnTo>
                    <a:pt x="1653374" y="2463482"/>
                  </a:lnTo>
                  <a:lnTo>
                    <a:pt x="1653870" y="2483866"/>
                  </a:lnTo>
                  <a:lnTo>
                    <a:pt x="1654187" y="2504325"/>
                  </a:lnTo>
                  <a:lnTo>
                    <a:pt x="1654289" y="2626360"/>
                  </a:lnTo>
                  <a:lnTo>
                    <a:pt x="1654187" y="2668409"/>
                  </a:lnTo>
                  <a:lnTo>
                    <a:pt x="1654759" y="2689123"/>
                  </a:lnTo>
                  <a:lnTo>
                    <a:pt x="1657286" y="2720619"/>
                  </a:lnTo>
                  <a:lnTo>
                    <a:pt x="1657807" y="2731630"/>
                  </a:lnTo>
                  <a:lnTo>
                    <a:pt x="1657985" y="2742692"/>
                  </a:lnTo>
                  <a:lnTo>
                    <a:pt x="1656626" y="2835833"/>
                  </a:lnTo>
                  <a:lnTo>
                    <a:pt x="1656638" y="2857881"/>
                  </a:lnTo>
                  <a:lnTo>
                    <a:pt x="1657184" y="2879801"/>
                  </a:lnTo>
                  <a:lnTo>
                    <a:pt x="1659572" y="2939389"/>
                  </a:lnTo>
                  <a:lnTo>
                    <a:pt x="1660017" y="2959214"/>
                  </a:lnTo>
                  <a:lnTo>
                    <a:pt x="1660296" y="2990672"/>
                  </a:lnTo>
                  <a:lnTo>
                    <a:pt x="1660880" y="3011538"/>
                  </a:lnTo>
                  <a:lnTo>
                    <a:pt x="1663598" y="3071660"/>
                  </a:lnTo>
                  <a:lnTo>
                    <a:pt x="1664296" y="3100006"/>
                  </a:lnTo>
                  <a:lnTo>
                    <a:pt x="1664411" y="3136658"/>
                  </a:lnTo>
                  <a:lnTo>
                    <a:pt x="1662328" y="3304019"/>
                  </a:lnTo>
                  <a:lnTo>
                    <a:pt x="1662201" y="3322370"/>
                  </a:lnTo>
                  <a:lnTo>
                    <a:pt x="1662328" y="3340722"/>
                  </a:lnTo>
                  <a:lnTo>
                    <a:pt x="1663115" y="3358832"/>
                  </a:lnTo>
                  <a:lnTo>
                    <a:pt x="1664576" y="3376345"/>
                  </a:lnTo>
                  <a:lnTo>
                    <a:pt x="1666252" y="3393643"/>
                  </a:lnTo>
                  <a:lnTo>
                    <a:pt x="1668132" y="3417773"/>
                  </a:lnTo>
                  <a:lnTo>
                    <a:pt x="1668221" y="3422269"/>
                  </a:lnTo>
                  <a:lnTo>
                    <a:pt x="1668411" y="3423297"/>
                  </a:lnTo>
                  <a:lnTo>
                    <a:pt x="1668754" y="3444976"/>
                  </a:lnTo>
                  <a:lnTo>
                    <a:pt x="1669122" y="3455187"/>
                  </a:lnTo>
                  <a:lnTo>
                    <a:pt x="1669808" y="3465334"/>
                  </a:lnTo>
                  <a:lnTo>
                    <a:pt x="1671777" y="3488309"/>
                  </a:lnTo>
                  <a:lnTo>
                    <a:pt x="1672412" y="3499764"/>
                  </a:lnTo>
                  <a:lnTo>
                    <a:pt x="1672615" y="3511766"/>
                  </a:lnTo>
                  <a:lnTo>
                    <a:pt x="1672526" y="3538728"/>
                  </a:lnTo>
                  <a:lnTo>
                    <a:pt x="1682534" y="3538728"/>
                  </a:lnTo>
                  <a:lnTo>
                    <a:pt x="1682597" y="3501999"/>
                  </a:lnTo>
                  <a:close/>
                </a:path>
                <a:path w="3034665" h="3545204">
                  <a:moveTo>
                    <a:pt x="1847481" y="373634"/>
                  </a:moveTo>
                  <a:lnTo>
                    <a:pt x="1847100" y="350367"/>
                  </a:lnTo>
                  <a:lnTo>
                    <a:pt x="1844167" y="290144"/>
                  </a:lnTo>
                  <a:lnTo>
                    <a:pt x="1839645" y="213436"/>
                  </a:lnTo>
                  <a:lnTo>
                    <a:pt x="1837956" y="174929"/>
                  </a:lnTo>
                  <a:lnTo>
                    <a:pt x="1837524" y="129679"/>
                  </a:lnTo>
                  <a:lnTo>
                    <a:pt x="1838604" y="103187"/>
                  </a:lnTo>
                  <a:lnTo>
                    <a:pt x="1841550" y="59321"/>
                  </a:lnTo>
                  <a:lnTo>
                    <a:pt x="1842566" y="34277"/>
                  </a:lnTo>
                  <a:lnTo>
                    <a:pt x="1842668" y="28473"/>
                  </a:lnTo>
                  <a:lnTo>
                    <a:pt x="1830603" y="28371"/>
                  </a:lnTo>
                  <a:lnTo>
                    <a:pt x="1829371" y="50253"/>
                  </a:lnTo>
                  <a:lnTo>
                    <a:pt x="1826577" y="93713"/>
                  </a:lnTo>
                  <a:lnTo>
                    <a:pt x="1825269" y="119100"/>
                  </a:lnTo>
                  <a:lnTo>
                    <a:pt x="1824888" y="135851"/>
                  </a:lnTo>
                  <a:lnTo>
                    <a:pt x="1824888" y="151663"/>
                  </a:lnTo>
                  <a:lnTo>
                    <a:pt x="1825142" y="167474"/>
                  </a:lnTo>
                  <a:lnTo>
                    <a:pt x="1825612" y="183248"/>
                  </a:lnTo>
                  <a:lnTo>
                    <a:pt x="1826298" y="198958"/>
                  </a:lnTo>
                  <a:lnTo>
                    <a:pt x="1833562" y="324954"/>
                  </a:lnTo>
                  <a:lnTo>
                    <a:pt x="1834591" y="347345"/>
                  </a:lnTo>
                  <a:lnTo>
                    <a:pt x="1834921" y="369570"/>
                  </a:lnTo>
                  <a:lnTo>
                    <a:pt x="1834159" y="391172"/>
                  </a:lnTo>
                  <a:lnTo>
                    <a:pt x="1833118" y="409371"/>
                  </a:lnTo>
                  <a:lnTo>
                    <a:pt x="1832432" y="427621"/>
                  </a:lnTo>
                  <a:lnTo>
                    <a:pt x="1830133" y="532269"/>
                  </a:lnTo>
                  <a:lnTo>
                    <a:pt x="1829727" y="556209"/>
                  </a:lnTo>
                  <a:lnTo>
                    <a:pt x="1829625" y="590638"/>
                  </a:lnTo>
                  <a:lnTo>
                    <a:pt x="1831530" y="677570"/>
                  </a:lnTo>
                  <a:lnTo>
                    <a:pt x="1832216" y="728827"/>
                  </a:lnTo>
                  <a:lnTo>
                    <a:pt x="1832546" y="988453"/>
                  </a:lnTo>
                  <a:lnTo>
                    <a:pt x="1832749" y="1012304"/>
                  </a:lnTo>
                  <a:lnTo>
                    <a:pt x="1832559" y="1024166"/>
                  </a:lnTo>
                  <a:lnTo>
                    <a:pt x="1832076" y="1034249"/>
                  </a:lnTo>
                  <a:lnTo>
                    <a:pt x="1830539" y="1054163"/>
                  </a:lnTo>
                  <a:lnTo>
                    <a:pt x="1829943" y="1064234"/>
                  </a:lnTo>
                  <a:lnTo>
                    <a:pt x="1829269" y="1087716"/>
                  </a:lnTo>
                  <a:lnTo>
                    <a:pt x="1829079" y="1143050"/>
                  </a:lnTo>
                  <a:lnTo>
                    <a:pt x="1829854" y="1254467"/>
                  </a:lnTo>
                  <a:lnTo>
                    <a:pt x="1830057" y="1705330"/>
                  </a:lnTo>
                  <a:lnTo>
                    <a:pt x="1829638" y="1729359"/>
                  </a:lnTo>
                  <a:lnTo>
                    <a:pt x="1828165" y="1759496"/>
                  </a:lnTo>
                  <a:lnTo>
                    <a:pt x="1825764" y="1794738"/>
                  </a:lnTo>
                  <a:lnTo>
                    <a:pt x="1824520" y="1821065"/>
                  </a:lnTo>
                  <a:lnTo>
                    <a:pt x="1824240" y="1834489"/>
                  </a:lnTo>
                  <a:lnTo>
                    <a:pt x="1824228" y="1856816"/>
                  </a:lnTo>
                  <a:lnTo>
                    <a:pt x="1825180" y="1927364"/>
                  </a:lnTo>
                  <a:lnTo>
                    <a:pt x="1824520" y="1982584"/>
                  </a:lnTo>
                  <a:lnTo>
                    <a:pt x="1822907" y="2058860"/>
                  </a:lnTo>
                  <a:lnTo>
                    <a:pt x="1822551" y="2103653"/>
                  </a:lnTo>
                  <a:lnTo>
                    <a:pt x="1823288" y="2157196"/>
                  </a:lnTo>
                  <a:lnTo>
                    <a:pt x="1823135" y="2180145"/>
                  </a:lnTo>
                  <a:lnTo>
                    <a:pt x="1822183" y="2202611"/>
                  </a:lnTo>
                  <a:lnTo>
                    <a:pt x="1821370" y="2217445"/>
                  </a:lnTo>
                  <a:lnTo>
                    <a:pt x="1820837" y="2232164"/>
                  </a:lnTo>
                  <a:lnTo>
                    <a:pt x="1820316" y="2281821"/>
                  </a:lnTo>
                  <a:lnTo>
                    <a:pt x="1821014" y="2400744"/>
                  </a:lnTo>
                  <a:lnTo>
                    <a:pt x="1822145" y="2483027"/>
                  </a:lnTo>
                  <a:lnTo>
                    <a:pt x="1824951" y="2560091"/>
                  </a:lnTo>
                  <a:lnTo>
                    <a:pt x="1825180" y="2587701"/>
                  </a:lnTo>
                  <a:lnTo>
                    <a:pt x="1825790" y="2629052"/>
                  </a:lnTo>
                  <a:lnTo>
                    <a:pt x="1826806" y="2663748"/>
                  </a:lnTo>
                  <a:lnTo>
                    <a:pt x="1828393" y="2701785"/>
                  </a:lnTo>
                  <a:lnTo>
                    <a:pt x="1829587" y="2742806"/>
                  </a:lnTo>
                  <a:lnTo>
                    <a:pt x="1830133" y="2772981"/>
                  </a:lnTo>
                  <a:lnTo>
                    <a:pt x="1830451" y="2824188"/>
                  </a:lnTo>
                  <a:lnTo>
                    <a:pt x="1830070" y="2886557"/>
                  </a:lnTo>
                  <a:lnTo>
                    <a:pt x="1830451" y="2940774"/>
                  </a:lnTo>
                  <a:lnTo>
                    <a:pt x="1830222" y="2959341"/>
                  </a:lnTo>
                  <a:lnTo>
                    <a:pt x="1829943" y="2968472"/>
                  </a:lnTo>
                  <a:lnTo>
                    <a:pt x="1829333" y="2979369"/>
                  </a:lnTo>
                  <a:lnTo>
                    <a:pt x="1827771" y="3000946"/>
                  </a:lnTo>
                  <a:lnTo>
                    <a:pt x="1827326" y="3011995"/>
                  </a:lnTo>
                  <a:lnTo>
                    <a:pt x="1827339" y="3024009"/>
                  </a:lnTo>
                  <a:lnTo>
                    <a:pt x="1828050" y="3047949"/>
                  </a:lnTo>
                  <a:lnTo>
                    <a:pt x="1829104" y="3076346"/>
                  </a:lnTo>
                  <a:lnTo>
                    <a:pt x="1829549" y="3126486"/>
                  </a:lnTo>
                  <a:lnTo>
                    <a:pt x="1829549" y="3174454"/>
                  </a:lnTo>
                  <a:lnTo>
                    <a:pt x="1829993" y="3198215"/>
                  </a:lnTo>
                  <a:lnTo>
                    <a:pt x="1830717" y="3221926"/>
                  </a:lnTo>
                  <a:lnTo>
                    <a:pt x="1831809" y="3249345"/>
                  </a:lnTo>
                  <a:lnTo>
                    <a:pt x="1832190" y="3268815"/>
                  </a:lnTo>
                  <a:lnTo>
                    <a:pt x="1832127" y="3286137"/>
                  </a:lnTo>
                  <a:lnTo>
                    <a:pt x="1831721" y="3303371"/>
                  </a:lnTo>
                  <a:lnTo>
                    <a:pt x="1831035" y="3320618"/>
                  </a:lnTo>
                  <a:lnTo>
                    <a:pt x="1830133" y="3338004"/>
                  </a:lnTo>
                  <a:lnTo>
                    <a:pt x="1829409" y="3358553"/>
                  </a:lnTo>
                  <a:lnTo>
                    <a:pt x="1829308" y="3379178"/>
                  </a:lnTo>
                  <a:lnTo>
                    <a:pt x="1829854" y="3430219"/>
                  </a:lnTo>
                  <a:lnTo>
                    <a:pt x="1829473" y="3538918"/>
                  </a:lnTo>
                  <a:lnTo>
                    <a:pt x="1842198" y="3539020"/>
                  </a:lnTo>
                  <a:lnTo>
                    <a:pt x="1842389" y="3505593"/>
                  </a:lnTo>
                  <a:lnTo>
                    <a:pt x="1841919" y="3420770"/>
                  </a:lnTo>
                  <a:lnTo>
                    <a:pt x="1842414" y="3372167"/>
                  </a:lnTo>
                  <a:lnTo>
                    <a:pt x="1843011" y="3347923"/>
                  </a:lnTo>
                  <a:lnTo>
                    <a:pt x="1843976" y="3323767"/>
                  </a:lnTo>
                  <a:lnTo>
                    <a:pt x="1844560" y="3310026"/>
                  </a:lnTo>
                  <a:lnTo>
                    <a:pt x="1844903" y="3296310"/>
                  </a:lnTo>
                  <a:lnTo>
                    <a:pt x="1845017" y="3282607"/>
                  </a:lnTo>
                  <a:lnTo>
                    <a:pt x="1844535" y="3248964"/>
                  </a:lnTo>
                  <a:lnTo>
                    <a:pt x="1842973" y="3210623"/>
                  </a:lnTo>
                  <a:lnTo>
                    <a:pt x="1842465" y="3187090"/>
                  </a:lnTo>
                  <a:lnTo>
                    <a:pt x="1842287" y="3163506"/>
                  </a:lnTo>
                  <a:lnTo>
                    <a:pt x="1842325" y="3112211"/>
                  </a:lnTo>
                  <a:lnTo>
                    <a:pt x="1841601" y="3071482"/>
                  </a:lnTo>
                  <a:lnTo>
                    <a:pt x="1840128" y="3026968"/>
                  </a:lnTo>
                  <a:lnTo>
                    <a:pt x="1840090" y="3015513"/>
                  </a:lnTo>
                  <a:lnTo>
                    <a:pt x="1840420" y="3004134"/>
                  </a:lnTo>
                  <a:lnTo>
                    <a:pt x="1842503" y="2972460"/>
                  </a:lnTo>
                  <a:lnTo>
                    <a:pt x="1842947" y="2954147"/>
                  </a:lnTo>
                  <a:lnTo>
                    <a:pt x="1843036" y="2864828"/>
                  </a:lnTo>
                  <a:lnTo>
                    <a:pt x="1843468" y="2819120"/>
                  </a:lnTo>
                  <a:lnTo>
                    <a:pt x="1843316" y="2763621"/>
                  </a:lnTo>
                  <a:lnTo>
                    <a:pt x="1842338" y="2725445"/>
                  </a:lnTo>
                  <a:lnTo>
                    <a:pt x="1839455" y="2649550"/>
                  </a:lnTo>
                  <a:lnTo>
                    <a:pt x="1838274" y="2607360"/>
                  </a:lnTo>
                  <a:lnTo>
                    <a:pt x="1838172" y="2590876"/>
                  </a:lnTo>
                  <a:lnTo>
                    <a:pt x="1837893" y="2582824"/>
                  </a:lnTo>
                  <a:lnTo>
                    <a:pt x="1837994" y="2574772"/>
                  </a:lnTo>
                  <a:lnTo>
                    <a:pt x="1837702" y="2552890"/>
                  </a:lnTo>
                  <a:lnTo>
                    <a:pt x="1835848" y="2509951"/>
                  </a:lnTo>
                  <a:lnTo>
                    <a:pt x="1834857" y="2477503"/>
                  </a:lnTo>
                  <a:lnTo>
                    <a:pt x="1833499" y="2391270"/>
                  </a:lnTo>
                  <a:lnTo>
                    <a:pt x="1832940" y="2245588"/>
                  </a:lnTo>
                  <a:lnTo>
                    <a:pt x="1833295" y="2233117"/>
                  </a:lnTo>
                  <a:lnTo>
                    <a:pt x="1835365" y="2196350"/>
                  </a:lnTo>
                  <a:lnTo>
                    <a:pt x="1835962" y="2174443"/>
                  </a:lnTo>
                  <a:lnTo>
                    <a:pt x="1835950" y="2152192"/>
                  </a:lnTo>
                  <a:lnTo>
                    <a:pt x="1835188" y="2097659"/>
                  </a:lnTo>
                  <a:lnTo>
                    <a:pt x="1835162" y="2076577"/>
                  </a:lnTo>
                  <a:lnTo>
                    <a:pt x="1835416" y="2055723"/>
                  </a:lnTo>
                  <a:lnTo>
                    <a:pt x="1835950" y="2034857"/>
                  </a:lnTo>
                  <a:lnTo>
                    <a:pt x="1837397" y="1996554"/>
                  </a:lnTo>
                  <a:lnTo>
                    <a:pt x="1837753" y="1979320"/>
                  </a:lnTo>
                  <a:lnTo>
                    <a:pt x="1837893" y="1941588"/>
                  </a:lnTo>
                  <a:lnTo>
                    <a:pt x="1836928" y="1859711"/>
                  </a:lnTo>
                  <a:lnTo>
                    <a:pt x="1836966" y="1834578"/>
                  </a:lnTo>
                  <a:lnTo>
                    <a:pt x="1837258" y="1821230"/>
                  </a:lnTo>
                  <a:lnTo>
                    <a:pt x="1837842" y="1808086"/>
                  </a:lnTo>
                  <a:lnTo>
                    <a:pt x="1841538" y="1750415"/>
                  </a:lnTo>
                  <a:lnTo>
                    <a:pt x="1842363" y="1728114"/>
                  </a:lnTo>
                  <a:lnTo>
                    <a:pt x="1842706" y="1705775"/>
                  </a:lnTo>
                  <a:lnTo>
                    <a:pt x="1842757" y="1260284"/>
                  </a:lnTo>
                  <a:lnTo>
                    <a:pt x="1842579" y="1226134"/>
                  </a:lnTo>
                  <a:lnTo>
                    <a:pt x="1841855" y="1157744"/>
                  </a:lnTo>
                  <a:lnTo>
                    <a:pt x="1841728" y="1119378"/>
                  </a:lnTo>
                  <a:lnTo>
                    <a:pt x="1842198" y="1081138"/>
                  </a:lnTo>
                  <a:lnTo>
                    <a:pt x="1842477" y="1071168"/>
                  </a:lnTo>
                  <a:lnTo>
                    <a:pt x="1842985" y="1060970"/>
                  </a:lnTo>
                  <a:lnTo>
                    <a:pt x="1844548" y="1040904"/>
                  </a:lnTo>
                  <a:lnTo>
                    <a:pt x="1845094" y="1030719"/>
                  </a:lnTo>
                  <a:lnTo>
                    <a:pt x="1845348" y="1018095"/>
                  </a:lnTo>
                  <a:lnTo>
                    <a:pt x="1844916" y="736739"/>
                  </a:lnTo>
                  <a:lnTo>
                    <a:pt x="1844179" y="674458"/>
                  </a:lnTo>
                  <a:lnTo>
                    <a:pt x="1842287" y="587413"/>
                  </a:lnTo>
                  <a:lnTo>
                    <a:pt x="1842376" y="563410"/>
                  </a:lnTo>
                  <a:lnTo>
                    <a:pt x="1843227" y="515518"/>
                  </a:lnTo>
                  <a:lnTo>
                    <a:pt x="1845132" y="430720"/>
                  </a:lnTo>
                  <a:lnTo>
                    <a:pt x="1845754" y="413905"/>
                  </a:lnTo>
                  <a:lnTo>
                    <a:pt x="1846681" y="397167"/>
                  </a:lnTo>
                  <a:lnTo>
                    <a:pt x="1847481" y="373634"/>
                  </a:lnTo>
                  <a:close/>
                </a:path>
                <a:path w="3034665" h="3545204">
                  <a:moveTo>
                    <a:pt x="1995309" y="292862"/>
                  </a:moveTo>
                  <a:lnTo>
                    <a:pt x="1914969" y="293141"/>
                  </a:lnTo>
                  <a:lnTo>
                    <a:pt x="1904161" y="292785"/>
                  </a:lnTo>
                  <a:lnTo>
                    <a:pt x="1872132" y="290715"/>
                  </a:lnTo>
                  <a:lnTo>
                    <a:pt x="1858251" y="290258"/>
                  </a:lnTo>
                  <a:lnTo>
                    <a:pt x="1844167" y="290144"/>
                  </a:lnTo>
                  <a:lnTo>
                    <a:pt x="1844814" y="302691"/>
                  </a:lnTo>
                  <a:lnTo>
                    <a:pt x="1861413" y="302933"/>
                  </a:lnTo>
                  <a:lnTo>
                    <a:pt x="1898408" y="304901"/>
                  </a:lnTo>
                  <a:lnTo>
                    <a:pt x="1918893" y="305460"/>
                  </a:lnTo>
                  <a:lnTo>
                    <a:pt x="1939455" y="305600"/>
                  </a:lnTo>
                  <a:lnTo>
                    <a:pt x="1995309" y="305320"/>
                  </a:lnTo>
                  <a:lnTo>
                    <a:pt x="1995309" y="292862"/>
                  </a:lnTo>
                  <a:close/>
                </a:path>
                <a:path w="3034665" h="3545204">
                  <a:moveTo>
                    <a:pt x="2349792" y="3495383"/>
                  </a:moveTo>
                  <a:lnTo>
                    <a:pt x="2349563" y="3482683"/>
                  </a:lnTo>
                  <a:lnTo>
                    <a:pt x="2349081" y="3469983"/>
                  </a:lnTo>
                  <a:lnTo>
                    <a:pt x="2348319" y="3469983"/>
                  </a:lnTo>
                  <a:lnTo>
                    <a:pt x="2347455" y="3457283"/>
                  </a:lnTo>
                  <a:lnTo>
                    <a:pt x="2346795" y="3444583"/>
                  </a:lnTo>
                  <a:lnTo>
                    <a:pt x="2346325" y="3431883"/>
                  </a:lnTo>
                  <a:lnTo>
                    <a:pt x="2345982" y="3431883"/>
                  </a:lnTo>
                  <a:lnTo>
                    <a:pt x="2345702" y="3419183"/>
                  </a:lnTo>
                  <a:lnTo>
                    <a:pt x="2344648" y="3393783"/>
                  </a:lnTo>
                  <a:lnTo>
                    <a:pt x="2342731" y="3381083"/>
                  </a:lnTo>
                  <a:lnTo>
                    <a:pt x="2340851" y="3355683"/>
                  </a:lnTo>
                  <a:lnTo>
                    <a:pt x="2339810" y="3330283"/>
                  </a:lnTo>
                  <a:lnTo>
                    <a:pt x="2339568" y="3317583"/>
                  </a:lnTo>
                  <a:lnTo>
                    <a:pt x="2339619" y="3279483"/>
                  </a:lnTo>
                  <a:lnTo>
                    <a:pt x="2339898" y="3241383"/>
                  </a:lnTo>
                  <a:lnTo>
                    <a:pt x="2340673" y="3190583"/>
                  </a:lnTo>
                  <a:lnTo>
                    <a:pt x="2341029" y="3165183"/>
                  </a:lnTo>
                  <a:lnTo>
                    <a:pt x="2341308" y="3152483"/>
                  </a:lnTo>
                  <a:lnTo>
                    <a:pt x="2341397" y="3088983"/>
                  </a:lnTo>
                  <a:lnTo>
                    <a:pt x="2341308" y="3076283"/>
                  </a:lnTo>
                  <a:lnTo>
                    <a:pt x="2341156" y="3076283"/>
                  </a:lnTo>
                  <a:lnTo>
                    <a:pt x="2340991" y="3063583"/>
                  </a:lnTo>
                  <a:lnTo>
                    <a:pt x="2340762" y="3050883"/>
                  </a:lnTo>
                  <a:lnTo>
                    <a:pt x="2340457" y="3050883"/>
                  </a:lnTo>
                  <a:lnTo>
                    <a:pt x="2339937" y="3038183"/>
                  </a:lnTo>
                  <a:lnTo>
                    <a:pt x="2337638" y="3000083"/>
                  </a:lnTo>
                  <a:lnTo>
                    <a:pt x="2337498" y="2949283"/>
                  </a:lnTo>
                  <a:lnTo>
                    <a:pt x="2337308" y="2936583"/>
                  </a:lnTo>
                  <a:lnTo>
                    <a:pt x="2337016" y="2923883"/>
                  </a:lnTo>
                  <a:lnTo>
                    <a:pt x="2336622" y="2923883"/>
                  </a:lnTo>
                  <a:lnTo>
                    <a:pt x="2334666" y="2873083"/>
                  </a:lnTo>
                  <a:lnTo>
                    <a:pt x="2334031" y="2847683"/>
                  </a:lnTo>
                  <a:lnTo>
                    <a:pt x="2334018" y="2834983"/>
                  </a:lnTo>
                  <a:lnTo>
                    <a:pt x="2334564" y="2784183"/>
                  </a:lnTo>
                  <a:lnTo>
                    <a:pt x="2334755" y="2771483"/>
                  </a:lnTo>
                  <a:lnTo>
                    <a:pt x="2334945" y="2771483"/>
                  </a:lnTo>
                  <a:lnTo>
                    <a:pt x="2334945" y="2758783"/>
                  </a:lnTo>
                  <a:lnTo>
                    <a:pt x="2335339" y="2746083"/>
                  </a:lnTo>
                  <a:lnTo>
                    <a:pt x="2335225" y="2720683"/>
                  </a:lnTo>
                  <a:lnTo>
                    <a:pt x="2334476" y="2707983"/>
                  </a:lnTo>
                  <a:lnTo>
                    <a:pt x="2333523" y="2695283"/>
                  </a:lnTo>
                  <a:lnTo>
                    <a:pt x="2332494" y="2682583"/>
                  </a:lnTo>
                  <a:lnTo>
                    <a:pt x="2331669" y="2682583"/>
                  </a:lnTo>
                  <a:lnTo>
                    <a:pt x="2331301" y="2669883"/>
                  </a:lnTo>
                  <a:lnTo>
                    <a:pt x="2331364" y="2517483"/>
                  </a:lnTo>
                  <a:lnTo>
                    <a:pt x="2331301" y="2504783"/>
                  </a:lnTo>
                  <a:lnTo>
                    <a:pt x="2330742" y="2466683"/>
                  </a:lnTo>
                  <a:lnTo>
                    <a:pt x="2329421" y="2428583"/>
                  </a:lnTo>
                  <a:lnTo>
                    <a:pt x="2328761" y="2403183"/>
                  </a:lnTo>
                  <a:lnTo>
                    <a:pt x="2328481" y="2377783"/>
                  </a:lnTo>
                  <a:lnTo>
                    <a:pt x="2328303" y="2326983"/>
                  </a:lnTo>
                  <a:lnTo>
                    <a:pt x="2327833" y="2263483"/>
                  </a:lnTo>
                  <a:lnTo>
                    <a:pt x="2327745" y="2238083"/>
                  </a:lnTo>
                  <a:lnTo>
                    <a:pt x="2327656" y="2199983"/>
                  </a:lnTo>
                  <a:lnTo>
                    <a:pt x="2328189" y="2161883"/>
                  </a:lnTo>
                  <a:lnTo>
                    <a:pt x="2328773" y="2136483"/>
                  </a:lnTo>
                  <a:lnTo>
                    <a:pt x="2329015" y="2123783"/>
                  </a:lnTo>
                  <a:lnTo>
                    <a:pt x="2329307" y="2123783"/>
                  </a:lnTo>
                  <a:lnTo>
                    <a:pt x="2329980" y="2098382"/>
                  </a:lnTo>
                  <a:lnTo>
                    <a:pt x="2330450" y="2098382"/>
                  </a:lnTo>
                  <a:lnTo>
                    <a:pt x="2331085" y="2085682"/>
                  </a:lnTo>
                  <a:lnTo>
                    <a:pt x="2331694" y="2072982"/>
                  </a:lnTo>
                  <a:lnTo>
                    <a:pt x="2332190" y="2047582"/>
                  </a:lnTo>
                  <a:lnTo>
                    <a:pt x="2332507" y="2034882"/>
                  </a:lnTo>
                  <a:lnTo>
                    <a:pt x="2332659" y="2009482"/>
                  </a:lnTo>
                  <a:lnTo>
                    <a:pt x="2332456" y="1996782"/>
                  </a:lnTo>
                  <a:lnTo>
                    <a:pt x="2331948" y="1971382"/>
                  </a:lnTo>
                  <a:lnTo>
                    <a:pt x="2331110" y="1933282"/>
                  </a:lnTo>
                  <a:lnTo>
                    <a:pt x="2330831" y="1933282"/>
                  </a:lnTo>
                  <a:lnTo>
                    <a:pt x="2330094" y="1907882"/>
                  </a:lnTo>
                  <a:lnTo>
                    <a:pt x="2327745" y="1857082"/>
                  </a:lnTo>
                  <a:lnTo>
                    <a:pt x="2327071" y="1831682"/>
                  </a:lnTo>
                  <a:lnTo>
                    <a:pt x="2326563" y="1818982"/>
                  </a:lnTo>
                  <a:lnTo>
                    <a:pt x="2326170" y="1793582"/>
                  </a:lnTo>
                  <a:lnTo>
                    <a:pt x="2325865" y="1780882"/>
                  </a:lnTo>
                  <a:lnTo>
                    <a:pt x="2325674" y="1755482"/>
                  </a:lnTo>
                  <a:lnTo>
                    <a:pt x="2325573" y="1590382"/>
                  </a:lnTo>
                  <a:lnTo>
                    <a:pt x="2326513" y="1539582"/>
                  </a:lnTo>
                  <a:lnTo>
                    <a:pt x="2328316" y="1488782"/>
                  </a:lnTo>
                  <a:lnTo>
                    <a:pt x="2328951" y="1463382"/>
                  </a:lnTo>
                  <a:lnTo>
                    <a:pt x="2329421" y="1450682"/>
                  </a:lnTo>
                  <a:lnTo>
                    <a:pt x="2329611" y="1450682"/>
                  </a:lnTo>
                  <a:lnTo>
                    <a:pt x="2329700" y="1437982"/>
                  </a:lnTo>
                  <a:lnTo>
                    <a:pt x="2331339" y="1399882"/>
                  </a:lnTo>
                  <a:lnTo>
                    <a:pt x="2331923" y="1387182"/>
                  </a:lnTo>
                  <a:lnTo>
                    <a:pt x="2332228" y="1374482"/>
                  </a:lnTo>
                  <a:lnTo>
                    <a:pt x="2332202" y="1349082"/>
                  </a:lnTo>
                  <a:lnTo>
                    <a:pt x="2331961" y="1323682"/>
                  </a:lnTo>
                  <a:lnTo>
                    <a:pt x="2331669" y="1298282"/>
                  </a:lnTo>
                  <a:lnTo>
                    <a:pt x="2331478" y="1285582"/>
                  </a:lnTo>
                  <a:lnTo>
                    <a:pt x="2331567" y="1018882"/>
                  </a:lnTo>
                  <a:lnTo>
                    <a:pt x="2331682" y="1006182"/>
                  </a:lnTo>
                  <a:lnTo>
                    <a:pt x="2332329" y="993482"/>
                  </a:lnTo>
                  <a:lnTo>
                    <a:pt x="2332723" y="980782"/>
                  </a:lnTo>
                  <a:lnTo>
                    <a:pt x="2333206" y="968082"/>
                  </a:lnTo>
                  <a:lnTo>
                    <a:pt x="2333726" y="968082"/>
                  </a:lnTo>
                  <a:lnTo>
                    <a:pt x="2334285" y="955382"/>
                  </a:lnTo>
                  <a:lnTo>
                    <a:pt x="2334564" y="955382"/>
                  </a:lnTo>
                  <a:lnTo>
                    <a:pt x="2334945" y="942682"/>
                  </a:lnTo>
                  <a:lnTo>
                    <a:pt x="2335682" y="929982"/>
                  </a:lnTo>
                  <a:lnTo>
                    <a:pt x="2336317" y="917282"/>
                  </a:lnTo>
                  <a:lnTo>
                    <a:pt x="2336787" y="917282"/>
                  </a:lnTo>
                  <a:lnTo>
                    <a:pt x="2337003" y="904582"/>
                  </a:lnTo>
                  <a:lnTo>
                    <a:pt x="2337346" y="879182"/>
                  </a:lnTo>
                  <a:lnTo>
                    <a:pt x="2337917" y="853782"/>
                  </a:lnTo>
                  <a:lnTo>
                    <a:pt x="2338654" y="828382"/>
                  </a:lnTo>
                  <a:lnTo>
                    <a:pt x="2339708" y="802982"/>
                  </a:lnTo>
                  <a:lnTo>
                    <a:pt x="2339898" y="790282"/>
                  </a:lnTo>
                  <a:lnTo>
                    <a:pt x="2340178" y="777582"/>
                  </a:lnTo>
                  <a:lnTo>
                    <a:pt x="2340368" y="764882"/>
                  </a:lnTo>
                  <a:lnTo>
                    <a:pt x="2340343" y="688682"/>
                  </a:lnTo>
                  <a:lnTo>
                    <a:pt x="2340254" y="663282"/>
                  </a:lnTo>
                  <a:lnTo>
                    <a:pt x="2340051" y="650582"/>
                  </a:lnTo>
                  <a:lnTo>
                    <a:pt x="2339708" y="625182"/>
                  </a:lnTo>
                  <a:lnTo>
                    <a:pt x="2339429" y="612482"/>
                  </a:lnTo>
                  <a:lnTo>
                    <a:pt x="2338552" y="587082"/>
                  </a:lnTo>
                  <a:lnTo>
                    <a:pt x="2337930" y="561682"/>
                  </a:lnTo>
                  <a:lnTo>
                    <a:pt x="2337524" y="536282"/>
                  </a:lnTo>
                  <a:lnTo>
                    <a:pt x="2337371" y="510882"/>
                  </a:lnTo>
                  <a:lnTo>
                    <a:pt x="2337371" y="231482"/>
                  </a:lnTo>
                  <a:lnTo>
                    <a:pt x="2337041" y="167982"/>
                  </a:lnTo>
                  <a:lnTo>
                    <a:pt x="2337066" y="155282"/>
                  </a:lnTo>
                  <a:lnTo>
                    <a:pt x="2337371" y="129882"/>
                  </a:lnTo>
                  <a:lnTo>
                    <a:pt x="2337752" y="129882"/>
                  </a:lnTo>
                  <a:lnTo>
                    <a:pt x="2337930" y="117182"/>
                  </a:lnTo>
                  <a:lnTo>
                    <a:pt x="2338120" y="117182"/>
                  </a:lnTo>
                  <a:lnTo>
                    <a:pt x="2339530" y="91782"/>
                  </a:lnTo>
                  <a:lnTo>
                    <a:pt x="2341207" y="66382"/>
                  </a:lnTo>
                  <a:lnTo>
                    <a:pt x="2342756" y="40982"/>
                  </a:lnTo>
                  <a:lnTo>
                    <a:pt x="2343734" y="28282"/>
                  </a:lnTo>
                  <a:lnTo>
                    <a:pt x="2333815" y="28282"/>
                  </a:lnTo>
                  <a:lnTo>
                    <a:pt x="2332761" y="40982"/>
                  </a:lnTo>
                  <a:lnTo>
                    <a:pt x="2331135" y="66382"/>
                  </a:lnTo>
                  <a:lnTo>
                    <a:pt x="2329396" y="91782"/>
                  </a:lnTo>
                  <a:lnTo>
                    <a:pt x="2328024" y="117182"/>
                  </a:lnTo>
                  <a:lnTo>
                    <a:pt x="2327833" y="117182"/>
                  </a:lnTo>
                  <a:lnTo>
                    <a:pt x="2327554" y="129882"/>
                  </a:lnTo>
                  <a:lnTo>
                    <a:pt x="2327237" y="155282"/>
                  </a:lnTo>
                  <a:lnTo>
                    <a:pt x="2327173" y="167982"/>
                  </a:lnTo>
                  <a:lnTo>
                    <a:pt x="2327414" y="231482"/>
                  </a:lnTo>
                  <a:lnTo>
                    <a:pt x="2327364" y="283883"/>
                  </a:lnTo>
                  <a:lnTo>
                    <a:pt x="2264422" y="286791"/>
                  </a:lnTo>
                  <a:lnTo>
                    <a:pt x="2232799" y="287832"/>
                  </a:lnTo>
                  <a:lnTo>
                    <a:pt x="2186863" y="288201"/>
                  </a:lnTo>
                  <a:lnTo>
                    <a:pt x="2173033" y="288747"/>
                  </a:lnTo>
                  <a:lnTo>
                    <a:pt x="2173046" y="289077"/>
                  </a:lnTo>
                  <a:lnTo>
                    <a:pt x="2172652" y="276377"/>
                  </a:lnTo>
                  <a:lnTo>
                    <a:pt x="2170480" y="250977"/>
                  </a:lnTo>
                  <a:lnTo>
                    <a:pt x="2168245" y="212877"/>
                  </a:lnTo>
                  <a:lnTo>
                    <a:pt x="2166569" y="174777"/>
                  </a:lnTo>
                  <a:lnTo>
                    <a:pt x="2166023" y="136677"/>
                  </a:lnTo>
                  <a:lnTo>
                    <a:pt x="2166023" y="123977"/>
                  </a:lnTo>
                  <a:lnTo>
                    <a:pt x="2167090" y="98577"/>
                  </a:lnTo>
                  <a:lnTo>
                    <a:pt x="2170049" y="47777"/>
                  </a:lnTo>
                  <a:lnTo>
                    <a:pt x="2170976" y="35077"/>
                  </a:lnTo>
                  <a:lnTo>
                    <a:pt x="2171255" y="22377"/>
                  </a:lnTo>
                  <a:lnTo>
                    <a:pt x="2159381" y="22377"/>
                  </a:lnTo>
                  <a:lnTo>
                    <a:pt x="2158161" y="35077"/>
                  </a:lnTo>
                  <a:lnTo>
                    <a:pt x="2155164" y="85877"/>
                  </a:lnTo>
                  <a:lnTo>
                    <a:pt x="2153945" y="111277"/>
                  </a:lnTo>
                  <a:lnTo>
                    <a:pt x="2153767" y="111277"/>
                  </a:lnTo>
                  <a:lnTo>
                    <a:pt x="2153577" y="123977"/>
                  </a:lnTo>
                  <a:lnTo>
                    <a:pt x="2153386" y="123977"/>
                  </a:lnTo>
                  <a:lnTo>
                    <a:pt x="2153437" y="149377"/>
                  </a:lnTo>
                  <a:lnTo>
                    <a:pt x="2153704" y="162077"/>
                  </a:lnTo>
                  <a:lnTo>
                    <a:pt x="2154161" y="174777"/>
                  </a:lnTo>
                  <a:lnTo>
                    <a:pt x="2156015" y="212877"/>
                  </a:lnTo>
                  <a:lnTo>
                    <a:pt x="2158758" y="263677"/>
                  </a:lnTo>
                  <a:lnTo>
                    <a:pt x="2160028" y="289077"/>
                  </a:lnTo>
                  <a:lnTo>
                    <a:pt x="2160587" y="289077"/>
                  </a:lnTo>
                  <a:lnTo>
                    <a:pt x="2160587" y="289306"/>
                  </a:lnTo>
                  <a:lnTo>
                    <a:pt x="2104745" y="291553"/>
                  </a:lnTo>
                  <a:lnTo>
                    <a:pt x="2062619" y="292328"/>
                  </a:lnTo>
                  <a:lnTo>
                    <a:pt x="2005698" y="292773"/>
                  </a:lnTo>
                  <a:lnTo>
                    <a:pt x="2006155" y="261747"/>
                  </a:lnTo>
                  <a:lnTo>
                    <a:pt x="2006739" y="246240"/>
                  </a:lnTo>
                  <a:lnTo>
                    <a:pt x="2008949" y="207467"/>
                  </a:lnTo>
                  <a:lnTo>
                    <a:pt x="2009571" y="183997"/>
                  </a:lnTo>
                  <a:lnTo>
                    <a:pt x="2009749" y="160426"/>
                  </a:lnTo>
                  <a:lnTo>
                    <a:pt x="2009063" y="27901"/>
                  </a:lnTo>
                  <a:lnTo>
                    <a:pt x="1998776" y="28194"/>
                  </a:lnTo>
                  <a:lnTo>
                    <a:pt x="1999805" y="136131"/>
                  </a:lnTo>
                  <a:lnTo>
                    <a:pt x="1999792" y="161315"/>
                  </a:lnTo>
                  <a:lnTo>
                    <a:pt x="1999386" y="186410"/>
                  </a:lnTo>
                  <a:lnTo>
                    <a:pt x="1998484" y="211366"/>
                  </a:lnTo>
                  <a:lnTo>
                    <a:pt x="1996173" y="250215"/>
                  </a:lnTo>
                  <a:lnTo>
                    <a:pt x="1995728" y="264388"/>
                  </a:lnTo>
                  <a:lnTo>
                    <a:pt x="1995500" y="305320"/>
                  </a:lnTo>
                  <a:lnTo>
                    <a:pt x="1995601" y="420751"/>
                  </a:lnTo>
                  <a:lnTo>
                    <a:pt x="1996097" y="442683"/>
                  </a:lnTo>
                  <a:lnTo>
                    <a:pt x="1998256" y="491921"/>
                  </a:lnTo>
                  <a:lnTo>
                    <a:pt x="1999094" y="531825"/>
                  </a:lnTo>
                  <a:lnTo>
                    <a:pt x="2001062" y="576287"/>
                  </a:lnTo>
                  <a:lnTo>
                    <a:pt x="2001774" y="606412"/>
                  </a:lnTo>
                  <a:lnTo>
                    <a:pt x="2002167" y="708228"/>
                  </a:lnTo>
                  <a:lnTo>
                    <a:pt x="2001672" y="997762"/>
                  </a:lnTo>
                  <a:lnTo>
                    <a:pt x="2001367" y="1020127"/>
                  </a:lnTo>
                  <a:lnTo>
                    <a:pt x="1998776" y="1086612"/>
                  </a:lnTo>
                  <a:lnTo>
                    <a:pt x="1998776" y="1377873"/>
                  </a:lnTo>
                  <a:lnTo>
                    <a:pt x="1998395" y="1397012"/>
                  </a:lnTo>
                  <a:lnTo>
                    <a:pt x="1997468" y="1415453"/>
                  </a:lnTo>
                  <a:lnTo>
                    <a:pt x="1996122" y="1433537"/>
                  </a:lnTo>
                  <a:lnTo>
                    <a:pt x="1992604" y="1471129"/>
                  </a:lnTo>
                  <a:lnTo>
                    <a:pt x="1990890" y="1491513"/>
                  </a:lnTo>
                  <a:lnTo>
                    <a:pt x="1989670" y="1512176"/>
                  </a:lnTo>
                  <a:lnTo>
                    <a:pt x="1988883" y="1533017"/>
                  </a:lnTo>
                  <a:lnTo>
                    <a:pt x="1988489" y="1553984"/>
                  </a:lnTo>
                  <a:lnTo>
                    <a:pt x="1988540" y="1583918"/>
                  </a:lnTo>
                  <a:lnTo>
                    <a:pt x="1989429" y="1623453"/>
                  </a:lnTo>
                  <a:lnTo>
                    <a:pt x="1992972" y="1730006"/>
                  </a:lnTo>
                  <a:lnTo>
                    <a:pt x="1993353" y="1782241"/>
                  </a:lnTo>
                  <a:lnTo>
                    <a:pt x="1992972" y="1825688"/>
                  </a:lnTo>
                  <a:lnTo>
                    <a:pt x="1993519" y="1892249"/>
                  </a:lnTo>
                  <a:lnTo>
                    <a:pt x="1993353" y="1921459"/>
                  </a:lnTo>
                  <a:lnTo>
                    <a:pt x="1990217" y="1988985"/>
                  </a:lnTo>
                  <a:lnTo>
                    <a:pt x="1989797" y="2003755"/>
                  </a:lnTo>
                  <a:lnTo>
                    <a:pt x="1989505" y="2027301"/>
                  </a:lnTo>
                  <a:lnTo>
                    <a:pt x="1989518" y="2074443"/>
                  </a:lnTo>
                  <a:lnTo>
                    <a:pt x="1990572" y="2186101"/>
                  </a:lnTo>
                  <a:lnTo>
                    <a:pt x="1991271" y="2225217"/>
                  </a:lnTo>
                  <a:lnTo>
                    <a:pt x="1993252" y="2293899"/>
                  </a:lnTo>
                  <a:lnTo>
                    <a:pt x="1996046" y="2364905"/>
                  </a:lnTo>
                  <a:lnTo>
                    <a:pt x="1997202" y="2400325"/>
                  </a:lnTo>
                  <a:lnTo>
                    <a:pt x="1998776" y="2477401"/>
                  </a:lnTo>
                  <a:lnTo>
                    <a:pt x="1998853" y="2823591"/>
                  </a:lnTo>
                  <a:lnTo>
                    <a:pt x="1999119" y="2848508"/>
                  </a:lnTo>
                  <a:lnTo>
                    <a:pt x="1999856" y="2885897"/>
                  </a:lnTo>
                  <a:lnTo>
                    <a:pt x="1999932" y="2898063"/>
                  </a:lnTo>
                  <a:lnTo>
                    <a:pt x="1999792" y="2909951"/>
                  </a:lnTo>
                  <a:lnTo>
                    <a:pt x="1998865" y="2929991"/>
                  </a:lnTo>
                  <a:lnTo>
                    <a:pt x="1997379" y="2945155"/>
                  </a:lnTo>
                  <a:lnTo>
                    <a:pt x="1996440" y="2950768"/>
                  </a:lnTo>
                  <a:lnTo>
                    <a:pt x="1994319" y="2968345"/>
                  </a:lnTo>
                  <a:lnTo>
                    <a:pt x="1993341" y="2985719"/>
                  </a:lnTo>
                  <a:lnTo>
                    <a:pt x="1992414" y="3021927"/>
                  </a:lnTo>
                  <a:lnTo>
                    <a:pt x="1990623" y="3075457"/>
                  </a:lnTo>
                  <a:lnTo>
                    <a:pt x="1990077" y="3113963"/>
                  </a:lnTo>
                  <a:lnTo>
                    <a:pt x="1990166" y="3271812"/>
                  </a:lnTo>
                  <a:lnTo>
                    <a:pt x="1990763" y="3458273"/>
                  </a:lnTo>
                  <a:lnTo>
                    <a:pt x="1990458" y="3539579"/>
                  </a:lnTo>
                  <a:lnTo>
                    <a:pt x="2000465" y="3539579"/>
                  </a:lnTo>
                  <a:lnTo>
                    <a:pt x="2000465" y="3421418"/>
                  </a:lnTo>
                  <a:lnTo>
                    <a:pt x="1999945" y="3393656"/>
                  </a:lnTo>
                  <a:lnTo>
                    <a:pt x="1999475" y="3338322"/>
                  </a:lnTo>
                  <a:lnTo>
                    <a:pt x="1999437" y="3310763"/>
                  </a:lnTo>
                  <a:lnTo>
                    <a:pt x="1999437" y="3077260"/>
                  </a:lnTo>
                  <a:lnTo>
                    <a:pt x="2000008" y="3057067"/>
                  </a:lnTo>
                  <a:lnTo>
                    <a:pt x="2001862" y="3020428"/>
                  </a:lnTo>
                  <a:lnTo>
                    <a:pt x="2002167" y="2988805"/>
                  </a:lnTo>
                  <a:lnTo>
                    <a:pt x="2002701" y="2978581"/>
                  </a:lnTo>
                  <a:lnTo>
                    <a:pt x="2003615" y="2970631"/>
                  </a:lnTo>
                  <a:lnTo>
                    <a:pt x="2007285" y="2947682"/>
                  </a:lnTo>
                  <a:lnTo>
                    <a:pt x="2007844" y="2943187"/>
                  </a:lnTo>
                  <a:lnTo>
                    <a:pt x="2008873" y="2929610"/>
                  </a:lnTo>
                  <a:lnTo>
                    <a:pt x="2009254" y="2921279"/>
                  </a:lnTo>
                  <a:lnTo>
                    <a:pt x="2009508" y="2909201"/>
                  </a:lnTo>
                  <a:lnTo>
                    <a:pt x="2009330" y="2884982"/>
                  </a:lnTo>
                  <a:lnTo>
                    <a:pt x="2008657" y="2850184"/>
                  </a:lnTo>
                  <a:lnTo>
                    <a:pt x="2008505" y="2763621"/>
                  </a:lnTo>
                  <a:lnTo>
                    <a:pt x="2008517" y="2515603"/>
                  </a:lnTo>
                  <a:lnTo>
                    <a:pt x="2007539" y="2413050"/>
                  </a:lnTo>
                  <a:lnTo>
                    <a:pt x="2004936" y="2333447"/>
                  </a:lnTo>
                  <a:lnTo>
                    <a:pt x="2000846" y="2229929"/>
                  </a:lnTo>
                  <a:lnTo>
                    <a:pt x="1999996" y="2195779"/>
                  </a:lnTo>
                  <a:lnTo>
                    <a:pt x="1998865" y="2097671"/>
                  </a:lnTo>
                  <a:lnTo>
                    <a:pt x="1998865" y="2050389"/>
                  </a:lnTo>
                  <a:lnTo>
                    <a:pt x="1999437" y="2003386"/>
                  </a:lnTo>
                  <a:lnTo>
                    <a:pt x="1999856" y="1988566"/>
                  </a:lnTo>
                  <a:lnTo>
                    <a:pt x="2002701" y="1927923"/>
                  </a:lnTo>
                  <a:lnTo>
                    <a:pt x="2003082" y="1913978"/>
                  </a:lnTo>
                  <a:lnTo>
                    <a:pt x="2003196" y="1891779"/>
                  </a:lnTo>
                  <a:lnTo>
                    <a:pt x="2002612" y="1825218"/>
                  </a:lnTo>
                  <a:lnTo>
                    <a:pt x="2003018" y="1761477"/>
                  </a:lnTo>
                  <a:lnTo>
                    <a:pt x="2002612" y="1729536"/>
                  </a:lnTo>
                  <a:lnTo>
                    <a:pt x="1998776" y="1619808"/>
                  </a:lnTo>
                  <a:lnTo>
                    <a:pt x="1998281" y="1575549"/>
                  </a:lnTo>
                  <a:lnTo>
                    <a:pt x="1998802" y="1538071"/>
                  </a:lnTo>
                  <a:lnTo>
                    <a:pt x="2000465" y="1500797"/>
                  </a:lnTo>
                  <a:lnTo>
                    <a:pt x="2004669" y="1451190"/>
                  </a:lnTo>
                  <a:lnTo>
                    <a:pt x="2007209" y="1412557"/>
                  </a:lnTo>
                  <a:lnTo>
                    <a:pt x="2008339" y="1373708"/>
                  </a:lnTo>
                  <a:lnTo>
                    <a:pt x="2008593" y="1334592"/>
                  </a:lnTo>
                  <a:lnTo>
                    <a:pt x="2008035" y="1164971"/>
                  </a:lnTo>
                  <a:lnTo>
                    <a:pt x="2008695" y="1086332"/>
                  </a:lnTo>
                  <a:lnTo>
                    <a:pt x="2009432" y="1064082"/>
                  </a:lnTo>
                  <a:lnTo>
                    <a:pt x="2011273" y="1019848"/>
                  </a:lnTo>
                  <a:lnTo>
                    <a:pt x="2011591" y="997483"/>
                  </a:lnTo>
                  <a:lnTo>
                    <a:pt x="2011959" y="664349"/>
                  </a:lnTo>
                  <a:lnTo>
                    <a:pt x="2011680" y="614095"/>
                  </a:lnTo>
                  <a:lnTo>
                    <a:pt x="2011680" y="598449"/>
                  </a:lnTo>
                  <a:lnTo>
                    <a:pt x="2011108" y="576059"/>
                  </a:lnTo>
                  <a:lnTo>
                    <a:pt x="2009114" y="531622"/>
                  </a:lnTo>
                  <a:lnTo>
                    <a:pt x="2008225" y="491731"/>
                  </a:lnTo>
                  <a:lnTo>
                    <a:pt x="2006193" y="442506"/>
                  </a:lnTo>
                  <a:lnTo>
                    <a:pt x="2005698" y="420662"/>
                  </a:lnTo>
                  <a:lnTo>
                    <a:pt x="2005698" y="305219"/>
                  </a:lnTo>
                  <a:lnTo>
                    <a:pt x="2068817" y="304736"/>
                  </a:lnTo>
                  <a:lnTo>
                    <a:pt x="2100541" y="304203"/>
                  </a:lnTo>
                  <a:lnTo>
                    <a:pt x="2139581" y="303098"/>
                  </a:lnTo>
                  <a:lnTo>
                    <a:pt x="2160803" y="302082"/>
                  </a:lnTo>
                  <a:lnTo>
                    <a:pt x="2162060" y="314477"/>
                  </a:lnTo>
                  <a:lnTo>
                    <a:pt x="2163089" y="339877"/>
                  </a:lnTo>
                  <a:lnTo>
                    <a:pt x="2163457" y="365277"/>
                  </a:lnTo>
                  <a:lnTo>
                    <a:pt x="2162746" y="390677"/>
                  </a:lnTo>
                  <a:lnTo>
                    <a:pt x="2161743" y="403377"/>
                  </a:lnTo>
                  <a:lnTo>
                    <a:pt x="2161070" y="416077"/>
                  </a:lnTo>
                  <a:lnTo>
                    <a:pt x="2160625" y="441477"/>
                  </a:lnTo>
                  <a:lnTo>
                    <a:pt x="2160308" y="454177"/>
                  </a:lnTo>
                  <a:lnTo>
                    <a:pt x="2160219" y="466877"/>
                  </a:lnTo>
                  <a:lnTo>
                    <a:pt x="2159266" y="504977"/>
                  </a:lnTo>
                  <a:lnTo>
                    <a:pt x="2158314" y="555777"/>
                  </a:lnTo>
                  <a:lnTo>
                    <a:pt x="2158161" y="568477"/>
                  </a:lnTo>
                  <a:lnTo>
                    <a:pt x="2158212" y="581177"/>
                  </a:lnTo>
                  <a:lnTo>
                    <a:pt x="2158352" y="593877"/>
                  </a:lnTo>
                  <a:lnTo>
                    <a:pt x="2158555" y="606577"/>
                  </a:lnTo>
                  <a:lnTo>
                    <a:pt x="2158911" y="619277"/>
                  </a:lnTo>
                  <a:lnTo>
                    <a:pt x="2159546" y="644677"/>
                  </a:lnTo>
                  <a:lnTo>
                    <a:pt x="2160435" y="695477"/>
                  </a:lnTo>
                  <a:lnTo>
                    <a:pt x="2160879" y="746277"/>
                  </a:lnTo>
                  <a:lnTo>
                    <a:pt x="2160994" y="809777"/>
                  </a:lnTo>
                  <a:lnTo>
                    <a:pt x="2161044" y="987577"/>
                  </a:lnTo>
                  <a:lnTo>
                    <a:pt x="2161184" y="987577"/>
                  </a:lnTo>
                  <a:lnTo>
                    <a:pt x="2160574" y="1025677"/>
                  </a:lnTo>
                  <a:lnTo>
                    <a:pt x="2159038" y="1051077"/>
                  </a:lnTo>
                  <a:lnTo>
                    <a:pt x="2158441" y="1063777"/>
                  </a:lnTo>
                  <a:lnTo>
                    <a:pt x="2158073" y="1063777"/>
                  </a:lnTo>
                  <a:lnTo>
                    <a:pt x="2157806" y="1076477"/>
                  </a:lnTo>
                  <a:lnTo>
                    <a:pt x="2157653" y="1089177"/>
                  </a:lnTo>
                  <a:lnTo>
                    <a:pt x="2157755" y="1139977"/>
                  </a:lnTo>
                  <a:lnTo>
                    <a:pt x="2157882" y="1152677"/>
                  </a:lnTo>
                  <a:lnTo>
                    <a:pt x="2158314" y="1216177"/>
                  </a:lnTo>
                  <a:lnTo>
                    <a:pt x="2158441" y="1241577"/>
                  </a:lnTo>
                  <a:lnTo>
                    <a:pt x="2158593" y="1305077"/>
                  </a:lnTo>
                  <a:lnTo>
                    <a:pt x="2158657" y="1698777"/>
                  </a:lnTo>
                  <a:lnTo>
                    <a:pt x="2158238" y="1724177"/>
                  </a:lnTo>
                  <a:lnTo>
                    <a:pt x="2157133" y="1749577"/>
                  </a:lnTo>
                  <a:lnTo>
                    <a:pt x="2156663" y="1749577"/>
                  </a:lnTo>
                  <a:lnTo>
                    <a:pt x="2156104" y="1762277"/>
                  </a:lnTo>
                  <a:lnTo>
                    <a:pt x="2155634" y="1774977"/>
                  </a:lnTo>
                  <a:lnTo>
                    <a:pt x="2154986" y="1774977"/>
                  </a:lnTo>
                  <a:lnTo>
                    <a:pt x="2154237" y="1787677"/>
                  </a:lnTo>
                  <a:lnTo>
                    <a:pt x="2153589" y="1800377"/>
                  </a:lnTo>
                  <a:lnTo>
                    <a:pt x="2153094" y="1813077"/>
                  </a:lnTo>
                  <a:lnTo>
                    <a:pt x="2152827" y="1825777"/>
                  </a:lnTo>
                  <a:lnTo>
                    <a:pt x="2152815" y="1851177"/>
                  </a:lnTo>
                  <a:lnTo>
                    <a:pt x="2153081" y="1876577"/>
                  </a:lnTo>
                  <a:lnTo>
                    <a:pt x="2153462" y="1889277"/>
                  </a:lnTo>
                  <a:lnTo>
                    <a:pt x="2153767" y="1914677"/>
                  </a:lnTo>
                  <a:lnTo>
                    <a:pt x="2153666" y="1927377"/>
                  </a:lnTo>
                  <a:lnTo>
                    <a:pt x="2153666" y="1940077"/>
                  </a:lnTo>
                  <a:lnTo>
                    <a:pt x="2153018" y="1978177"/>
                  </a:lnTo>
                  <a:lnTo>
                    <a:pt x="2152167" y="2016277"/>
                  </a:lnTo>
                  <a:lnTo>
                    <a:pt x="2151430" y="2054377"/>
                  </a:lnTo>
                  <a:lnTo>
                    <a:pt x="2151240" y="2092477"/>
                  </a:lnTo>
                  <a:lnTo>
                    <a:pt x="2151151" y="2105177"/>
                  </a:lnTo>
                  <a:lnTo>
                    <a:pt x="2151596" y="2130577"/>
                  </a:lnTo>
                  <a:lnTo>
                    <a:pt x="2151888" y="2155977"/>
                  </a:lnTo>
                  <a:lnTo>
                    <a:pt x="2151723" y="2168677"/>
                  </a:lnTo>
                  <a:lnTo>
                    <a:pt x="2150770" y="2194077"/>
                  </a:lnTo>
                  <a:lnTo>
                    <a:pt x="2149957" y="2206777"/>
                  </a:lnTo>
                  <a:lnTo>
                    <a:pt x="2149424" y="2219477"/>
                  </a:lnTo>
                  <a:lnTo>
                    <a:pt x="2148992" y="2257577"/>
                  </a:lnTo>
                  <a:lnTo>
                    <a:pt x="2148992" y="2295677"/>
                  </a:lnTo>
                  <a:lnTo>
                    <a:pt x="2149589" y="2397277"/>
                  </a:lnTo>
                  <a:lnTo>
                    <a:pt x="2149932" y="2422677"/>
                  </a:lnTo>
                  <a:lnTo>
                    <a:pt x="2149932" y="2435377"/>
                  </a:lnTo>
                  <a:lnTo>
                    <a:pt x="2150237" y="2448077"/>
                  </a:lnTo>
                  <a:lnTo>
                    <a:pt x="2150478" y="2460777"/>
                  </a:lnTo>
                  <a:lnTo>
                    <a:pt x="2151951" y="2511577"/>
                  </a:lnTo>
                  <a:lnTo>
                    <a:pt x="2153628" y="2549677"/>
                  </a:lnTo>
                  <a:lnTo>
                    <a:pt x="2153856" y="2575077"/>
                  </a:lnTo>
                  <a:lnTo>
                    <a:pt x="2154047" y="2587777"/>
                  </a:lnTo>
                  <a:lnTo>
                    <a:pt x="2154047" y="2600477"/>
                  </a:lnTo>
                  <a:lnTo>
                    <a:pt x="2154478" y="2625877"/>
                  </a:lnTo>
                  <a:lnTo>
                    <a:pt x="2154923" y="2638577"/>
                  </a:lnTo>
                  <a:lnTo>
                    <a:pt x="2155494" y="2651277"/>
                  </a:lnTo>
                  <a:lnTo>
                    <a:pt x="2157082" y="2702077"/>
                  </a:lnTo>
                  <a:lnTo>
                    <a:pt x="2157780" y="2714777"/>
                  </a:lnTo>
                  <a:lnTo>
                    <a:pt x="2158314" y="2740177"/>
                  </a:lnTo>
                  <a:lnTo>
                    <a:pt x="2158720" y="2765577"/>
                  </a:lnTo>
                  <a:lnTo>
                    <a:pt x="2158911" y="2765577"/>
                  </a:lnTo>
                  <a:lnTo>
                    <a:pt x="2159114" y="2790977"/>
                  </a:lnTo>
                  <a:lnTo>
                    <a:pt x="2159114" y="2841777"/>
                  </a:lnTo>
                  <a:lnTo>
                    <a:pt x="2158923" y="2867177"/>
                  </a:lnTo>
                  <a:lnTo>
                    <a:pt x="2158962" y="2905277"/>
                  </a:lnTo>
                  <a:lnTo>
                    <a:pt x="2159101" y="2905277"/>
                  </a:lnTo>
                  <a:lnTo>
                    <a:pt x="2159101" y="2917977"/>
                  </a:lnTo>
                  <a:lnTo>
                    <a:pt x="2159165" y="2943377"/>
                  </a:lnTo>
                  <a:lnTo>
                    <a:pt x="2159000" y="2956077"/>
                  </a:lnTo>
                  <a:lnTo>
                    <a:pt x="2158720" y="2956077"/>
                  </a:lnTo>
                  <a:lnTo>
                    <a:pt x="2158111" y="2968777"/>
                  </a:lnTo>
                  <a:lnTo>
                    <a:pt x="2157311" y="2981477"/>
                  </a:lnTo>
                  <a:lnTo>
                    <a:pt x="2156549" y="2994177"/>
                  </a:lnTo>
                  <a:lnTo>
                    <a:pt x="2156104" y="3006877"/>
                  </a:lnTo>
                  <a:lnTo>
                    <a:pt x="2156117" y="3019577"/>
                  </a:lnTo>
                  <a:lnTo>
                    <a:pt x="2156396" y="3032277"/>
                  </a:lnTo>
                  <a:lnTo>
                    <a:pt x="2156828" y="3044977"/>
                  </a:lnTo>
                  <a:lnTo>
                    <a:pt x="2157615" y="3057677"/>
                  </a:lnTo>
                  <a:lnTo>
                    <a:pt x="2157844" y="3070377"/>
                  </a:lnTo>
                  <a:lnTo>
                    <a:pt x="2158022" y="3070377"/>
                  </a:lnTo>
                  <a:lnTo>
                    <a:pt x="2158161" y="3083077"/>
                  </a:lnTo>
                  <a:lnTo>
                    <a:pt x="2158327" y="3171977"/>
                  </a:lnTo>
                  <a:lnTo>
                    <a:pt x="2158771" y="3197377"/>
                  </a:lnTo>
                  <a:lnTo>
                    <a:pt x="2159495" y="3210077"/>
                  </a:lnTo>
                  <a:lnTo>
                    <a:pt x="2160409" y="3235477"/>
                  </a:lnTo>
                  <a:lnTo>
                    <a:pt x="2160587" y="3248177"/>
                  </a:lnTo>
                  <a:lnTo>
                    <a:pt x="2160879" y="3260877"/>
                  </a:lnTo>
                  <a:lnTo>
                    <a:pt x="2160816" y="3273577"/>
                  </a:lnTo>
                  <a:lnTo>
                    <a:pt x="2160409" y="3298977"/>
                  </a:lnTo>
                  <a:lnTo>
                    <a:pt x="2159711" y="3311677"/>
                  </a:lnTo>
                  <a:lnTo>
                    <a:pt x="2158809" y="3337077"/>
                  </a:lnTo>
                  <a:lnTo>
                    <a:pt x="2158111" y="3349777"/>
                  </a:lnTo>
                  <a:lnTo>
                    <a:pt x="2158136" y="3387877"/>
                  </a:lnTo>
                  <a:lnTo>
                    <a:pt x="2158250" y="3400577"/>
                  </a:lnTo>
                  <a:lnTo>
                    <a:pt x="2158441" y="3413277"/>
                  </a:lnTo>
                  <a:lnTo>
                    <a:pt x="2158327" y="3476777"/>
                  </a:lnTo>
                  <a:lnTo>
                    <a:pt x="2158073" y="3527577"/>
                  </a:lnTo>
                  <a:lnTo>
                    <a:pt x="2170785" y="3527577"/>
                  </a:lnTo>
                  <a:lnTo>
                    <a:pt x="2170912" y="3514877"/>
                  </a:lnTo>
                  <a:lnTo>
                    <a:pt x="2170963" y="3502177"/>
                  </a:lnTo>
                  <a:lnTo>
                    <a:pt x="2170938" y="3476777"/>
                  </a:lnTo>
                  <a:lnTo>
                    <a:pt x="2170506" y="3413277"/>
                  </a:lnTo>
                  <a:lnTo>
                    <a:pt x="2170887" y="3387877"/>
                  </a:lnTo>
                  <a:lnTo>
                    <a:pt x="2171306" y="3362477"/>
                  </a:lnTo>
                  <a:lnTo>
                    <a:pt x="2171928" y="3337077"/>
                  </a:lnTo>
                  <a:lnTo>
                    <a:pt x="2172944" y="3311677"/>
                  </a:lnTo>
                  <a:lnTo>
                    <a:pt x="2173516" y="3298977"/>
                  </a:lnTo>
                  <a:lnTo>
                    <a:pt x="2173859" y="3286277"/>
                  </a:lnTo>
                  <a:lnTo>
                    <a:pt x="2173782" y="3248177"/>
                  </a:lnTo>
                  <a:lnTo>
                    <a:pt x="2172030" y="3210077"/>
                  </a:lnTo>
                  <a:lnTo>
                    <a:pt x="2171522" y="3184677"/>
                  </a:lnTo>
                  <a:lnTo>
                    <a:pt x="2171458" y="3108477"/>
                  </a:lnTo>
                  <a:lnTo>
                    <a:pt x="2171255" y="3095777"/>
                  </a:lnTo>
                  <a:lnTo>
                    <a:pt x="2171065" y="3083077"/>
                  </a:lnTo>
                  <a:lnTo>
                    <a:pt x="2170849" y="3070377"/>
                  </a:lnTo>
                  <a:lnTo>
                    <a:pt x="2170607" y="3057677"/>
                  </a:lnTo>
                  <a:lnTo>
                    <a:pt x="2170315" y="3057677"/>
                  </a:lnTo>
                  <a:lnTo>
                    <a:pt x="2169947" y="3044977"/>
                  </a:lnTo>
                  <a:lnTo>
                    <a:pt x="2169490" y="3032277"/>
                  </a:lnTo>
                  <a:lnTo>
                    <a:pt x="2169185" y="3019577"/>
                  </a:lnTo>
                  <a:lnTo>
                    <a:pt x="2169147" y="3006877"/>
                  </a:lnTo>
                  <a:lnTo>
                    <a:pt x="2169477" y="2994177"/>
                  </a:lnTo>
                  <a:lnTo>
                    <a:pt x="2170150" y="2981477"/>
                  </a:lnTo>
                  <a:lnTo>
                    <a:pt x="2170900" y="2981477"/>
                  </a:lnTo>
                  <a:lnTo>
                    <a:pt x="2171560" y="2968777"/>
                  </a:lnTo>
                  <a:lnTo>
                    <a:pt x="2171916" y="2956077"/>
                  </a:lnTo>
                  <a:lnTo>
                    <a:pt x="2172004" y="2943377"/>
                  </a:lnTo>
                  <a:lnTo>
                    <a:pt x="2172004" y="2917977"/>
                  </a:lnTo>
                  <a:lnTo>
                    <a:pt x="2171992" y="2867177"/>
                  </a:lnTo>
                  <a:lnTo>
                    <a:pt x="2172297" y="2841777"/>
                  </a:lnTo>
                  <a:lnTo>
                    <a:pt x="2172462" y="2816377"/>
                  </a:lnTo>
                  <a:lnTo>
                    <a:pt x="2172474" y="2765577"/>
                  </a:lnTo>
                  <a:lnTo>
                    <a:pt x="2171420" y="2714777"/>
                  </a:lnTo>
                  <a:lnTo>
                    <a:pt x="2169960" y="2676677"/>
                  </a:lnTo>
                  <a:lnTo>
                    <a:pt x="2168448" y="2638577"/>
                  </a:lnTo>
                  <a:lnTo>
                    <a:pt x="2167331" y="2600477"/>
                  </a:lnTo>
                  <a:lnTo>
                    <a:pt x="2167140" y="2587777"/>
                  </a:lnTo>
                  <a:lnTo>
                    <a:pt x="2166861" y="2575077"/>
                  </a:lnTo>
                  <a:lnTo>
                    <a:pt x="2166861" y="2562377"/>
                  </a:lnTo>
                  <a:lnTo>
                    <a:pt x="2166582" y="2549677"/>
                  </a:lnTo>
                  <a:lnTo>
                    <a:pt x="2165731" y="2524277"/>
                  </a:lnTo>
                  <a:lnTo>
                    <a:pt x="2164715" y="2498877"/>
                  </a:lnTo>
                  <a:lnTo>
                    <a:pt x="2163965" y="2486177"/>
                  </a:lnTo>
                  <a:lnTo>
                    <a:pt x="2163724" y="2473477"/>
                  </a:lnTo>
                  <a:lnTo>
                    <a:pt x="2163216" y="2435377"/>
                  </a:lnTo>
                  <a:lnTo>
                    <a:pt x="2163026" y="2422677"/>
                  </a:lnTo>
                  <a:lnTo>
                    <a:pt x="2162479" y="2397277"/>
                  </a:lnTo>
                  <a:lnTo>
                    <a:pt x="2162365" y="2384577"/>
                  </a:lnTo>
                  <a:lnTo>
                    <a:pt x="2162238" y="2359177"/>
                  </a:lnTo>
                  <a:lnTo>
                    <a:pt x="2162137" y="2308377"/>
                  </a:lnTo>
                  <a:lnTo>
                    <a:pt x="2161908" y="2270277"/>
                  </a:lnTo>
                  <a:lnTo>
                    <a:pt x="2161806" y="2244877"/>
                  </a:lnTo>
                  <a:lnTo>
                    <a:pt x="2162162" y="2232177"/>
                  </a:lnTo>
                  <a:lnTo>
                    <a:pt x="2162810" y="2219477"/>
                  </a:lnTo>
                  <a:lnTo>
                    <a:pt x="2163572" y="2206777"/>
                  </a:lnTo>
                  <a:lnTo>
                    <a:pt x="2164245" y="2194077"/>
                  </a:lnTo>
                  <a:lnTo>
                    <a:pt x="2164804" y="2168677"/>
                  </a:lnTo>
                  <a:lnTo>
                    <a:pt x="2164842" y="2143277"/>
                  </a:lnTo>
                  <a:lnTo>
                    <a:pt x="2164575" y="2130577"/>
                  </a:lnTo>
                  <a:lnTo>
                    <a:pt x="2164245" y="2105177"/>
                  </a:lnTo>
                  <a:lnTo>
                    <a:pt x="2164143" y="2092477"/>
                  </a:lnTo>
                  <a:lnTo>
                    <a:pt x="2164219" y="2054377"/>
                  </a:lnTo>
                  <a:lnTo>
                    <a:pt x="2165642" y="2003577"/>
                  </a:lnTo>
                  <a:lnTo>
                    <a:pt x="2166264" y="1990877"/>
                  </a:lnTo>
                  <a:lnTo>
                    <a:pt x="2166620" y="1978177"/>
                  </a:lnTo>
                  <a:lnTo>
                    <a:pt x="2166772" y="1952777"/>
                  </a:lnTo>
                  <a:lnTo>
                    <a:pt x="2166759" y="1940077"/>
                  </a:lnTo>
                  <a:lnTo>
                    <a:pt x="2166670" y="1927377"/>
                  </a:lnTo>
                  <a:lnTo>
                    <a:pt x="2166366" y="1901977"/>
                  </a:lnTo>
                  <a:lnTo>
                    <a:pt x="2166010" y="1876577"/>
                  </a:lnTo>
                  <a:lnTo>
                    <a:pt x="2165769" y="1851177"/>
                  </a:lnTo>
                  <a:lnTo>
                    <a:pt x="2166112" y="1813077"/>
                  </a:lnTo>
                  <a:lnTo>
                    <a:pt x="2168080" y="1774977"/>
                  </a:lnTo>
                  <a:lnTo>
                    <a:pt x="2168728" y="1774977"/>
                  </a:lnTo>
                  <a:lnTo>
                    <a:pt x="2169858" y="1749577"/>
                  </a:lnTo>
                  <a:lnTo>
                    <a:pt x="2170315" y="1749577"/>
                  </a:lnTo>
                  <a:lnTo>
                    <a:pt x="2171141" y="1724177"/>
                  </a:lnTo>
                  <a:lnTo>
                    <a:pt x="2171484" y="1698777"/>
                  </a:lnTo>
                  <a:lnTo>
                    <a:pt x="2171484" y="1241577"/>
                  </a:lnTo>
                  <a:lnTo>
                    <a:pt x="2171357" y="1216177"/>
                  </a:lnTo>
                  <a:lnTo>
                    <a:pt x="2170633" y="1152677"/>
                  </a:lnTo>
                  <a:lnTo>
                    <a:pt x="2170595" y="1101877"/>
                  </a:lnTo>
                  <a:lnTo>
                    <a:pt x="2170671" y="1089177"/>
                  </a:lnTo>
                  <a:lnTo>
                    <a:pt x="2170925" y="1076477"/>
                  </a:lnTo>
                  <a:lnTo>
                    <a:pt x="2171166" y="1063777"/>
                  </a:lnTo>
                  <a:lnTo>
                    <a:pt x="2171662" y="1051077"/>
                  </a:lnTo>
                  <a:lnTo>
                    <a:pt x="2173224" y="1038377"/>
                  </a:lnTo>
                  <a:lnTo>
                    <a:pt x="2173782" y="1025677"/>
                  </a:lnTo>
                  <a:lnTo>
                    <a:pt x="2174036" y="1012977"/>
                  </a:lnTo>
                  <a:lnTo>
                    <a:pt x="2174024" y="1000277"/>
                  </a:lnTo>
                  <a:lnTo>
                    <a:pt x="2173782" y="974877"/>
                  </a:lnTo>
                  <a:lnTo>
                    <a:pt x="2173744" y="758977"/>
                  </a:lnTo>
                  <a:lnTo>
                    <a:pt x="2173389" y="708177"/>
                  </a:lnTo>
                  <a:lnTo>
                    <a:pt x="2172792" y="670077"/>
                  </a:lnTo>
                  <a:lnTo>
                    <a:pt x="2172119" y="644677"/>
                  </a:lnTo>
                  <a:lnTo>
                    <a:pt x="2171623" y="619277"/>
                  </a:lnTo>
                  <a:lnTo>
                    <a:pt x="2171103" y="593877"/>
                  </a:lnTo>
                  <a:lnTo>
                    <a:pt x="2170950" y="593877"/>
                  </a:lnTo>
                  <a:lnTo>
                    <a:pt x="2170976" y="555777"/>
                  </a:lnTo>
                  <a:lnTo>
                    <a:pt x="2171319" y="530377"/>
                  </a:lnTo>
                  <a:lnTo>
                    <a:pt x="2171814" y="504977"/>
                  </a:lnTo>
                  <a:lnTo>
                    <a:pt x="2172373" y="479577"/>
                  </a:lnTo>
                  <a:lnTo>
                    <a:pt x="2172563" y="479577"/>
                  </a:lnTo>
                  <a:lnTo>
                    <a:pt x="2172944" y="454177"/>
                  </a:lnTo>
                  <a:lnTo>
                    <a:pt x="2173249" y="441477"/>
                  </a:lnTo>
                  <a:lnTo>
                    <a:pt x="2173681" y="428777"/>
                  </a:lnTo>
                  <a:lnTo>
                    <a:pt x="2174290" y="403377"/>
                  </a:lnTo>
                  <a:lnTo>
                    <a:pt x="2175179" y="390677"/>
                  </a:lnTo>
                  <a:lnTo>
                    <a:pt x="2175967" y="365277"/>
                  </a:lnTo>
                  <a:lnTo>
                    <a:pt x="2175599" y="339877"/>
                  </a:lnTo>
                  <a:lnTo>
                    <a:pt x="2174570" y="314477"/>
                  </a:lnTo>
                  <a:lnTo>
                    <a:pt x="2173401" y="301777"/>
                  </a:lnTo>
                  <a:lnTo>
                    <a:pt x="2173351" y="294919"/>
                  </a:lnTo>
                  <a:lnTo>
                    <a:pt x="2173694" y="301472"/>
                  </a:lnTo>
                  <a:lnTo>
                    <a:pt x="2190305" y="300863"/>
                  </a:lnTo>
                  <a:lnTo>
                    <a:pt x="2228926" y="300685"/>
                  </a:lnTo>
                  <a:lnTo>
                    <a:pt x="2250440" y="300215"/>
                  </a:lnTo>
                  <a:lnTo>
                    <a:pt x="2271877" y="299389"/>
                  </a:lnTo>
                  <a:lnTo>
                    <a:pt x="2327351" y="296811"/>
                  </a:lnTo>
                  <a:lnTo>
                    <a:pt x="2327033" y="371182"/>
                  </a:lnTo>
                  <a:lnTo>
                    <a:pt x="2326906" y="409282"/>
                  </a:lnTo>
                  <a:lnTo>
                    <a:pt x="2326894" y="460082"/>
                  </a:lnTo>
                  <a:lnTo>
                    <a:pt x="2327122" y="498182"/>
                  </a:lnTo>
                  <a:lnTo>
                    <a:pt x="2327554" y="536282"/>
                  </a:lnTo>
                  <a:lnTo>
                    <a:pt x="2328265" y="574382"/>
                  </a:lnTo>
                  <a:lnTo>
                    <a:pt x="2329421" y="612482"/>
                  </a:lnTo>
                  <a:lnTo>
                    <a:pt x="2329611" y="625182"/>
                  </a:lnTo>
                  <a:lnTo>
                    <a:pt x="2330043" y="650582"/>
                  </a:lnTo>
                  <a:lnTo>
                    <a:pt x="2330246" y="663282"/>
                  </a:lnTo>
                  <a:lnTo>
                    <a:pt x="2330335" y="688682"/>
                  </a:lnTo>
                  <a:lnTo>
                    <a:pt x="2330361" y="764882"/>
                  </a:lnTo>
                  <a:lnTo>
                    <a:pt x="2330170" y="777582"/>
                  </a:lnTo>
                  <a:lnTo>
                    <a:pt x="2329891" y="790282"/>
                  </a:lnTo>
                  <a:lnTo>
                    <a:pt x="2329700" y="802982"/>
                  </a:lnTo>
                  <a:lnTo>
                    <a:pt x="2328646" y="828382"/>
                  </a:lnTo>
                  <a:lnTo>
                    <a:pt x="2327910" y="853782"/>
                  </a:lnTo>
                  <a:lnTo>
                    <a:pt x="2327338" y="879182"/>
                  </a:lnTo>
                  <a:lnTo>
                    <a:pt x="2326995" y="904582"/>
                  </a:lnTo>
                  <a:lnTo>
                    <a:pt x="2326779" y="917282"/>
                  </a:lnTo>
                  <a:lnTo>
                    <a:pt x="2326309" y="917282"/>
                  </a:lnTo>
                  <a:lnTo>
                    <a:pt x="2325674" y="929982"/>
                  </a:lnTo>
                  <a:lnTo>
                    <a:pt x="2324938" y="942682"/>
                  </a:lnTo>
                  <a:lnTo>
                    <a:pt x="2324658" y="942682"/>
                  </a:lnTo>
                  <a:lnTo>
                    <a:pt x="2324277" y="955382"/>
                  </a:lnTo>
                  <a:lnTo>
                    <a:pt x="2323668" y="968082"/>
                  </a:lnTo>
                  <a:lnTo>
                    <a:pt x="2323122" y="968082"/>
                  </a:lnTo>
                  <a:lnTo>
                    <a:pt x="2322665" y="980782"/>
                  </a:lnTo>
                  <a:lnTo>
                    <a:pt x="2322322" y="993482"/>
                  </a:lnTo>
                  <a:lnTo>
                    <a:pt x="2321547" y="1018882"/>
                  </a:lnTo>
                  <a:lnTo>
                    <a:pt x="2321141" y="1044282"/>
                  </a:lnTo>
                  <a:lnTo>
                    <a:pt x="2321191" y="1107782"/>
                  </a:lnTo>
                  <a:lnTo>
                    <a:pt x="2321445" y="1145882"/>
                  </a:lnTo>
                  <a:lnTo>
                    <a:pt x="2321572" y="1285582"/>
                  </a:lnTo>
                  <a:lnTo>
                    <a:pt x="2321725" y="1310982"/>
                  </a:lnTo>
                  <a:lnTo>
                    <a:pt x="2322030" y="1323682"/>
                  </a:lnTo>
                  <a:lnTo>
                    <a:pt x="2322284" y="1349082"/>
                  </a:lnTo>
                  <a:lnTo>
                    <a:pt x="2322220" y="1374482"/>
                  </a:lnTo>
                  <a:lnTo>
                    <a:pt x="2321864" y="1387182"/>
                  </a:lnTo>
                  <a:lnTo>
                    <a:pt x="2321293" y="1399882"/>
                  </a:lnTo>
                  <a:lnTo>
                    <a:pt x="2319693" y="1437982"/>
                  </a:lnTo>
                  <a:lnTo>
                    <a:pt x="2319604" y="1450682"/>
                  </a:lnTo>
                  <a:lnTo>
                    <a:pt x="2319045" y="1463382"/>
                  </a:lnTo>
                  <a:lnTo>
                    <a:pt x="2318308" y="1488782"/>
                  </a:lnTo>
                  <a:lnTo>
                    <a:pt x="2316505" y="1539582"/>
                  </a:lnTo>
                  <a:lnTo>
                    <a:pt x="2315857" y="1564982"/>
                  </a:lnTo>
                  <a:lnTo>
                    <a:pt x="2315680" y="1577682"/>
                  </a:lnTo>
                  <a:lnTo>
                    <a:pt x="2315299" y="1615782"/>
                  </a:lnTo>
                  <a:lnTo>
                    <a:pt x="2315248" y="1717382"/>
                  </a:lnTo>
                  <a:lnTo>
                    <a:pt x="2315349" y="1742782"/>
                  </a:lnTo>
                  <a:lnTo>
                    <a:pt x="2315400" y="1768182"/>
                  </a:lnTo>
                  <a:lnTo>
                    <a:pt x="2315680" y="1780882"/>
                  </a:lnTo>
                  <a:lnTo>
                    <a:pt x="2316492" y="1818982"/>
                  </a:lnTo>
                  <a:lnTo>
                    <a:pt x="2317775" y="1857082"/>
                  </a:lnTo>
                  <a:lnTo>
                    <a:pt x="2319274" y="1895182"/>
                  </a:lnTo>
                  <a:lnTo>
                    <a:pt x="2320721" y="1933282"/>
                  </a:lnTo>
                  <a:lnTo>
                    <a:pt x="2321001" y="1933282"/>
                  </a:lnTo>
                  <a:lnTo>
                    <a:pt x="2321102" y="1945982"/>
                  </a:lnTo>
                  <a:lnTo>
                    <a:pt x="2321382" y="1945982"/>
                  </a:lnTo>
                  <a:lnTo>
                    <a:pt x="2322004" y="1971382"/>
                  </a:lnTo>
                  <a:lnTo>
                    <a:pt x="2322423" y="1996782"/>
                  </a:lnTo>
                  <a:lnTo>
                    <a:pt x="2322499" y="2009482"/>
                  </a:lnTo>
                  <a:lnTo>
                    <a:pt x="2322411" y="2034882"/>
                  </a:lnTo>
                  <a:lnTo>
                    <a:pt x="2322106" y="2047582"/>
                  </a:lnTo>
                  <a:lnTo>
                    <a:pt x="2321623" y="2072982"/>
                  </a:lnTo>
                  <a:lnTo>
                    <a:pt x="2321026" y="2085682"/>
                  </a:lnTo>
                  <a:lnTo>
                    <a:pt x="2320353" y="2098382"/>
                  </a:lnTo>
                  <a:lnTo>
                    <a:pt x="2319883" y="2098382"/>
                  </a:lnTo>
                  <a:lnTo>
                    <a:pt x="2319210" y="2123783"/>
                  </a:lnTo>
                  <a:lnTo>
                    <a:pt x="2318905" y="2123783"/>
                  </a:lnTo>
                  <a:lnTo>
                    <a:pt x="2318664" y="2136483"/>
                  </a:lnTo>
                  <a:lnTo>
                    <a:pt x="2317966" y="2161883"/>
                  </a:lnTo>
                  <a:lnTo>
                    <a:pt x="2317623" y="2187283"/>
                  </a:lnTo>
                  <a:lnTo>
                    <a:pt x="2317737" y="2263483"/>
                  </a:lnTo>
                  <a:lnTo>
                    <a:pt x="2318296" y="2326983"/>
                  </a:lnTo>
                  <a:lnTo>
                    <a:pt x="2318397" y="2352383"/>
                  </a:lnTo>
                  <a:lnTo>
                    <a:pt x="2318512" y="2377783"/>
                  </a:lnTo>
                  <a:lnTo>
                    <a:pt x="2318829" y="2403183"/>
                  </a:lnTo>
                  <a:lnTo>
                    <a:pt x="2319515" y="2428583"/>
                  </a:lnTo>
                  <a:lnTo>
                    <a:pt x="2319883" y="2428583"/>
                  </a:lnTo>
                  <a:lnTo>
                    <a:pt x="2320582" y="2453983"/>
                  </a:lnTo>
                  <a:lnTo>
                    <a:pt x="2321102" y="2479383"/>
                  </a:lnTo>
                  <a:lnTo>
                    <a:pt x="2321407" y="2492083"/>
                  </a:lnTo>
                  <a:lnTo>
                    <a:pt x="2321382" y="2657183"/>
                  </a:lnTo>
                  <a:lnTo>
                    <a:pt x="2321953" y="2682583"/>
                  </a:lnTo>
                  <a:lnTo>
                    <a:pt x="2323528" y="2707983"/>
                  </a:lnTo>
                  <a:lnTo>
                    <a:pt x="2324709" y="2720683"/>
                  </a:lnTo>
                  <a:lnTo>
                    <a:pt x="2325166" y="2733383"/>
                  </a:lnTo>
                  <a:lnTo>
                    <a:pt x="2325141" y="2746083"/>
                  </a:lnTo>
                  <a:lnTo>
                    <a:pt x="2324836" y="2758783"/>
                  </a:lnTo>
                  <a:lnTo>
                    <a:pt x="2324747" y="2771483"/>
                  </a:lnTo>
                  <a:lnTo>
                    <a:pt x="2324379" y="2784183"/>
                  </a:lnTo>
                  <a:lnTo>
                    <a:pt x="2323808" y="2834983"/>
                  </a:lnTo>
                  <a:lnTo>
                    <a:pt x="2323820" y="2847683"/>
                  </a:lnTo>
                  <a:lnTo>
                    <a:pt x="2324379" y="2873083"/>
                  </a:lnTo>
                  <a:lnTo>
                    <a:pt x="2326335" y="2923883"/>
                  </a:lnTo>
                  <a:lnTo>
                    <a:pt x="2326716" y="2923883"/>
                  </a:lnTo>
                  <a:lnTo>
                    <a:pt x="2327021" y="2936583"/>
                  </a:lnTo>
                  <a:lnTo>
                    <a:pt x="2327211" y="2949283"/>
                  </a:lnTo>
                  <a:lnTo>
                    <a:pt x="2327275" y="2961983"/>
                  </a:lnTo>
                  <a:lnTo>
                    <a:pt x="2327491" y="2987383"/>
                  </a:lnTo>
                  <a:lnTo>
                    <a:pt x="2328075" y="3000083"/>
                  </a:lnTo>
                  <a:lnTo>
                    <a:pt x="2328926" y="3025483"/>
                  </a:lnTo>
                  <a:lnTo>
                    <a:pt x="2329992" y="3050883"/>
                  </a:lnTo>
                  <a:lnTo>
                    <a:pt x="2330373" y="3050883"/>
                  </a:lnTo>
                  <a:lnTo>
                    <a:pt x="2330704" y="3063583"/>
                  </a:lnTo>
                  <a:lnTo>
                    <a:pt x="2330970" y="3076283"/>
                  </a:lnTo>
                  <a:lnTo>
                    <a:pt x="2331389" y="3088983"/>
                  </a:lnTo>
                  <a:lnTo>
                    <a:pt x="2331555" y="3127083"/>
                  </a:lnTo>
                  <a:lnTo>
                    <a:pt x="2331174" y="3165183"/>
                  </a:lnTo>
                  <a:lnTo>
                    <a:pt x="2330627" y="3203283"/>
                  </a:lnTo>
                  <a:lnTo>
                    <a:pt x="2330272" y="3241383"/>
                  </a:lnTo>
                  <a:lnTo>
                    <a:pt x="2330170" y="3254083"/>
                  </a:lnTo>
                  <a:lnTo>
                    <a:pt x="2329865" y="3279483"/>
                  </a:lnTo>
                  <a:lnTo>
                    <a:pt x="2329573" y="3292183"/>
                  </a:lnTo>
                  <a:lnTo>
                    <a:pt x="2329446" y="3317583"/>
                  </a:lnTo>
                  <a:lnTo>
                    <a:pt x="2329611" y="3330283"/>
                  </a:lnTo>
                  <a:lnTo>
                    <a:pt x="2330653" y="3355683"/>
                  </a:lnTo>
                  <a:lnTo>
                    <a:pt x="2332532" y="3381083"/>
                  </a:lnTo>
                  <a:lnTo>
                    <a:pt x="2334450" y="3393783"/>
                  </a:lnTo>
                  <a:lnTo>
                    <a:pt x="2335593" y="3419183"/>
                  </a:lnTo>
                  <a:lnTo>
                    <a:pt x="2335784" y="3431883"/>
                  </a:lnTo>
                  <a:lnTo>
                    <a:pt x="2335936" y="3431883"/>
                  </a:lnTo>
                  <a:lnTo>
                    <a:pt x="2336152" y="3444583"/>
                  </a:lnTo>
                  <a:lnTo>
                    <a:pt x="2336482" y="3444583"/>
                  </a:lnTo>
                  <a:lnTo>
                    <a:pt x="2337003" y="3457283"/>
                  </a:lnTo>
                  <a:lnTo>
                    <a:pt x="2338044" y="3469983"/>
                  </a:lnTo>
                  <a:lnTo>
                    <a:pt x="2338971" y="3482683"/>
                  </a:lnTo>
                  <a:lnTo>
                    <a:pt x="2339606" y="3495383"/>
                  </a:lnTo>
                  <a:lnTo>
                    <a:pt x="2339810" y="3508083"/>
                  </a:lnTo>
                  <a:lnTo>
                    <a:pt x="2339708" y="3533483"/>
                  </a:lnTo>
                  <a:lnTo>
                    <a:pt x="2349728" y="3533483"/>
                  </a:lnTo>
                  <a:lnTo>
                    <a:pt x="2349792" y="3495383"/>
                  </a:lnTo>
                  <a:close/>
                </a:path>
                <a:path w="3034665" h="3545204">
                  <a:moveTo>
                    <a:pt x="2514371" y="373164"/>
                  </a:moveTo>
                  <a:lnTo>
                    <a:pt x="2513965" y="349897"/>
                  </a:lnTo>
                  <a:lnTo>
                    <a:pt x="2510790" y="282562"/>
                  </a:lnTo>
                  <a:lnTo>
                    <a:pt x="2506522" y="211061"/>
                  </a:lnTo>
                  <a:lnTo>
                    <a:pt x="2504935" y="175183"/>
                  </a:lnTo>
                  <a:lnTo>
                    <a:pt x="2504427" y="132486"/>
                  </a:lnTo>
                  <a:lnTo>
                    <a:pt x="2504529" y="124904"/>
                  </a:lnTo>
                  <a:lnTo>
                    <a:pt x="2505506" y="102717"/>
                  </a:lnTo>
                  <a:lnTo>
                    <a:pt x="2508453" y="58851"/>
                  </a:lnTo>
                  <a:lnTo>
                    <a:pt x="2509482" y="33528"/>
                  </a:lnTo>
                  <a:lnTo>
                    <a:pt x="2509570" y="27254"/>
                  </a:lnTo>
                  <a:lnTo>
                    <a:pt x="2497505" y="27343"/>
                  </a:lnTo>
                  <a:lnTo>
                    <a:pt x="2496286" y="49364"/>
                  </a:lnTo>
                  <a:lnTo>
                    <a:pt x="2493480" y="93141"/>
                  </a:lnTo>
                  <a:lnTo>
                    <a:pt x="2492171" y="119849"/>
                  </a:lnTo>
                  <a:lnTo>
                    <a:pt x="2491803" y="139319"/>
                  </a:lnTo>
                  <a:lnTo>
                    <a:pt x="2491854" y="154203"/>
                  </a:lnTo>
                  <a:lnTo>
                    <a:pt x="2492121" y="169062"/>
                  </a:lnTo>
                  <a:lnTo>
                    <a:pt x="2493200" y="198577"/>
                  </a:lnTo>
                  <a:lnTo>
                    <a:pt x="2498077" y="282524"/>
                  </a:lnTo>
                  <a:lnTo>
                    <a:pt x="2348992" y="282524"/>
                  </a:lnTo>
                  <a:lnTo>
                    <a:pt x="2348992" y="283794"/>
                  </a:lnTo>
                  <a:lnTo>
                    <a:pt x="2337473" y="283794"/>
                  </a:lnTo>
                  <a:lnTo>
                    <a:pt x="2337473" y="295236"/>
                  </a:lnTo>
                  <a:lnTo>
                    <a:pt x="2337473" y="296506"/>
                  </a:lnTo>
                  <a:lnTo>
                    <a:pt x="2356129" y="296506"/>
                  </a:lnTo>
                  <a:lnTo>
                    <a:pt x="2356129" y="295236"/>
                  </a:lnTo>
                  <a:lnTo>
                    <a:pt x="2498750" y="295236"/>
                  </a:lnTo>
                  <a:lnTo>
                    <a:pt x="2498750" y="294055"/>
                  </a:lnTo>
                  <a:lnTo>
                    <a:pt x="2500185" y="318731"/>
                  </a:lnTo>
                  <a:lnTo>
                    <a:pt x="2501392" y="343001"/>
                  </a:lnTo>
                  <a:lnTo>
                    <a:pt x="2501900" y="367195"/>
                  </a:lnTo>
                  <a:lnTo>
                    <a:pt x="2501150" y="390702"/>
                  </a:lnTo>
                  <a:lnTo>
                    <a:pt x="2500211" y="407009"/>
                  </a:lnTo>
                  <a:lnTo>
                    <a:pt x="2499563" y="423367"/>
                  </a:lnTo>
                  <a:lnTo>
                    <a:pt x="2497137" y="531799"/>
                  </a:lnTo>
                  <a:lnTo>
                    <a:pt x="2496731" y="555739"/>
                  </a:lnTo>
                  <a:lnTo>
                    <a:pt x="2496616" y="591019"/>
                  </a:lnTo>
                  <a:lnTo>
                    <a:pt x="2498445" y="677100"/>
                  </a:lnTo>
                  <a:lnTo>
                    <a:pt x="2499118" y="728357"/>
                  </a:lnTo>
                  <a:lnTo>
                    <a:pt x="2499461" y="987996"/>
                  </a:lnTo>
                  <a:lnTo>
                    <a:pt x="2499652" y="1011847"/>
                  </a:lnTo>
                  <a:lnTo>
                    <a:pt x="2499474" y="1023696"/>
                  </a:lnTo>
                  <a:lnTo>
                    <a:pt x="2498979" y="1033780"/>
                  </a:lnTo>
                  <a:lnTo>
                    <a:pt x="2497442" y="1053693"/>
                  </a:lnTo>
                  <a:lnTo>
                    <a:pt x="2496858" y="1063764"/>
                  </a:lnTo>
                  <a:lnTo>
                    <a:pt x="2496261" y="1083640"/>
                  </a:lnTo>
                  <a:lnTo>
                    <a:pt x="2495918" y="1116101"/>
                  </a:lnTo>
                  <a:lnTo>
                    <a:pt x="2496947" y="1358684"/>
                  </a:lnTo>
                  <a:lnTo>
                    <a:pt x="2496972" y="1705140"/>
                  </a:lnTo>
                  <a:lnTo>
                    <a:pt x="2496553" y="1729181"/>
                  </a:lnTo>
                  <a:lnTo>
                    <a:pt x="2494978" y="1760524"/>
                  </a:lnTo>
                  <a:lnTo>
                    <a:pt x="2492552" y="1797431"/>
                  </a:lnTo>
                  <a:lnTo>
                    <a:pt x="2491422" y="1821916"/>
                  </a:lnTo>
                  <a:lnTo>
                    <a:pt x="2491143" y="1834388"/>
                  </a:lnTo>
                  <a:lnTo>
                    <a:pt x="2491130" y="1856727"/>
                  </a:lnTo>
                  <a:lnTo>
                    <a:pt x="2492083" y="1928482"/>
                  </a:lnTo>
                  <a:lnTo>
                    <a:pt x="2491333" y="1986280"/>
                  </a:lnTo>
                  <a:lnTo>
                    <a:pt x="2489746" y="2062480"/>
                  </a:lnTo>
                  <a:lnTo>
                    <a:pt x="2489466" y="2107400"/>
                  </a:lnTo>
                  <a:lnTo>
                    <a:pt x="2490203" y="2157107"/>
                  </a:lnTo>
                  <a:lnTo>
                    <a:pt x="2490038" y="2180044"/>
                  </a:lnTo>
                  <a:lnTo>
                    <a:pt x="2489085" y="2202523"/>
                  </a:lnTo>
                  <a:lnTo>
                    <a:pt x="2488361" y="2215515"/>
                  </a:lnTo>
                  <a:lnTo>
                    <a:pt x="2487511" y="2241232"/>
                  </a:lnTo>
                  <a:lnTo>
                    <a:pt x="2487307" y="2297557"/>
                  </a:lnTo>
                  <a:lnTo>
                    <a:pt x="2488247" y="2438273"/>
                  </a:lnTo>
                  <a:lnTo>
                    <a:pt x="2489365" y="2495562"/>
                  </a:lnTo>
                  <a:lnTo>
                    <a:pt x="2491854" y="2560002"/>
                  </a:lnTo>
                  <a:lnTo>
                    <a:pt x="2492552" y="2623401"/>
                  </a:lnTo>
                  <a:lnTo>
                    <a:pt x="2493607" y="2661780"/>
                  </a:lnTo>
                  <a:lnTo>
                    <a:pt x="2495308" y="2702522"/>
                  </a:lnTo>
                  <a:lnTo>
                    <a:pt x="2496540" y="2745435"/>
                  </a:lnTo>
                  <a:lnTo>
                    <a:pt x="2497137" y="2776817"/>
                  </a:lnTo>
                  <a:lnTo>
                    <a:pt x="2497378" y="2826093"/>
                  </a:lnTo>
                  <a:lnTo>
                    <a:pt x="2497226" y="2915564"/>
                  </a:lnTo>
                  <a:lnTo>
                    <a:pt x="2497328" y="2946311"/>
                  </a:lnTo>
                  <a:lnTo>
                    <a:pt x="2496858" y="2968371"/>
                  </a:lnTo>
                  <a:lnTo>
                    <a:pt x="2496248" y="2979267"/>
                  </a:lnTo>
                  <a:lnTo>
                    <a:pt x="2494686" y="3000857"/>
                  </a:lnTo>
                  <a:lnTo>
                    <a:pt x="2494229" y="3011906"/>
                  </a:lnTo>
                  <a:lnTo>
                    <a:pt x="2494254" y="3023908"/>
                  </a:lnTo>
                  <a:lnTo>
                    <a:pt x="2494953" y="3047847"/>
                  </a:lnTo>
                  <a:lnTo>
                    <a:pt x="2496286" y="3088589"/>
                  </a:lnTo>
                  <a:lnTo>
                    <a:pt x="2496464" y="3174454"/>
                  </a:lnTo>
                  <a:lnTo>
                    <a:pt x="2496896" y="3198215"/>
                  </a:lnTo>
                  <a:lnTo>
                    <a:pt x="2497620" y="3221926"/>
                  </a:lnTo>
                  <a:lnTo>
                    <a:pt x="2498814" y="3253270"/>
                  </a:lnTo>
                  <a:lnTo>
                    <a:pt x="2499017" y="3280702"/>
                  </a:lnTo>
                  <a:lnTo>
                    <a:pt x="2498674" y="3299764"/>
                  </a:lnTo>
                  <a:lnTo>
                    <a:pt x="2497988" y="3318853"/>
                  </a:lnTo>
                  <a:lnTo>
                    <a:pt x="2497036" y="3338093"/>
                  </a:lnTo>
                  <a:lnTo>
                    <a:pt x="2496299" y="3359594"/>
                  </a:lnTo>
                  <a:lnTo>
                    <a:pt x="2496223" y="3381133"/>
                  </a:lnTo>
                  <a:lnTo>
                    <a:pt x="2496667" y="3434156"/>
                  </a:lnTo>
                  <a:lnTo>
                    <a:pt x="2496388" y="3530777"/>
                  </a:lnTo>
                  <a:lnTo>
                    <a:pt x="2509202" y="3529368"/>
                  </a:lnTo>
                  <a:lnTo>
                    <a:pt x="2508821" y="3424047"/>
                  </a:lnTo>
                  <a:lnTo>
                    <a:pt x="2509507" y="3373805"/>
                  </a:lnTo>
                  <a:lnTo>
                    <a:pt x="2510142" y="3348723"/>
                  </a:lnTo>
                  <a:lnTo>
                    <a:pt x="2511158" y="3323767"/>
                  </a:lnTo>
                  <a:lnTo>
                    <a:pt x="2511793" y="3308197"/>
                  </a:lnTo>
                  <a:lnTo>
                    <a:pt x="2512149" y="3292640"/>
                  </a:lnTo>
                  <a:lnTo>
                    <a:pt x="2512212" y="3277082"/>
                  </a:lnTo>
                  <a:lnTo>
                    <a:pt x="2511818" y="3253270"/>
                  </a:lnTo>
                  <a:lnTo>
                    <a:pt x="2510167" y="3210522"/>
                  </a:lnTo>
                  <a:lnTo>
                    <a:pt x="2509659" y="3187001"/>
                  </a:lnTo>
                  <a:lnTo>
                    <a:pt x="2509482" y="3163417"/>
                  </a:lnTo>
                  <a:lnTo>
                    <a:pt x="2509507" y="3105937"/>
                  </a:lnTo>
                  <a:lnTo>
                    <a:pt x="2508389" y="3058452"/>
                  </a:lnTo>
                  <a:lnTo>
                    <a:pt x="2507323" y="3026880"/>
                  </a:lnTo>
                  <a:lnTo>
                    <a:pt x="2507272" y="3015424"/>
                  </a:lnTo>
                  <a:lnTo>
                    <a:pt x="2507615" y="3004045"/>
                  </a:lnTo>
                  <a:lnTo>
                    <a:pt x="2509685" y="2972371"/>
                  </a:lnTo>
                  <a:lnTo>
                    <a:pt x="2510040" y="2961627"/>
                  </a:lnTo>
                  <a:lnTo>
                    <a:pt x="2510231" y="2915666"/>
                  </a:lnTo>
                  <a:lnTo>
                    <a:pt x="2510117" y="2876499"/>
                  </a:lnTo>
                  <a:lnTo>
                    <a:pt x="2510663" y="2798851"/>
                  </a:lnTo>
                  <a:lnTo>
                    <a:pt x="2510510" y="2766796"/>
                  </a:lnTo>
                  <a:lnTo>
                    <a:pt x="2509507" y="2725966"/>
                  </a:lnTo>
                  <a:lnTo>
                    <a:pt x="2506421" y="2644800"/>
                  </a:lnTo>
                  <a:lnTo>
                    <a:pt x="2505265" y="2599956"/>
                  </a:lnTo>
                  <a:lnTo>
                    <a:pt x="2505265" y="2586012"/>
                  </a:lnTo>
                  <a:lnTo>
                    <a:pt x="2505087" y="2580398"/>
                  </a:lnTo>
                  <a:lnTo>
                    <a:pt x="2504808" y="2552801"/>
                  </a:lnTo>
                  <a:lnTo>
                    <a:pt x="2502941" y="2509850"/>
                  </a:lnTo>
                  <a:lnTo>
                    <a:pt x="2501900" y="2475496"/>
                  </a:lnTo>
                  <a:lnTo>
                    <a:pt x="2500592" y="2391079"/>
                  </a:lnTo>
                  <a:lnTo>
                    <a:pt x="2500033" y="2245309"/>
                  </a:lnTo>
                  <a:lnTo>
                    <a:pt x="2500388" y="2232837"/>
                  </a:lnTo>
                  <a:lnTo>
                    <a:pt x="2502471" y="2196058"/>
                  </a:lnTo>
                  <a:lnTo>
                    <a:pt x="2503030" y="2174900"/>
                  </a:lnTo>
                  <a:lnTo>
                    <a:pt x="2503068" y="2153424"/>
                  </a:lnTo>
                  <a:lnTo>
                    <a:pt x="2502370" y="2100567"/>
                  </a:lnTo>
                  <a:lnTo>
                    <a:pt x="2502306" y="2078672"/>
                  </a:lnTo>
                  <a:lnTo>
                    <a:pt x="2502535" y="2057031"/>
                  </a:lnTo>
                  <a:lnTo>
                    <a:pt x="2503081" y="2035390"/>
                  </a:lnTo>
                  <a:lnTo>
                    <a:pt x="2504579" y="1997075"/>
                  </a:lnTo>
                  <a:lnTo>
                    <a:pt x="2504948" y="1980679"/>
                  </a:lnTo>
                  <a:lnTo>
                    <a:pt x="2505087" y="1944497"/>
                  </a:lnTo>
                  <a:lnTo>
                    <a:pt x="2504084" y="1860207"/>
                  </a:lnTo>
                  <a:lnTo>
                    <a:pt x="2504148" y="1834299"/>
                  </a:lnTo>
                  <a:lnTo>
                    <a:pt x="2504440" y="1821789"/>
                  </a:lnTo>
                  <a:lnTo>
                    <a:pt x="2505633" y="1797291"/>
                  </a:lnTo>
                  <a:lnTo>
                    <a:pt x="2508643" y="1750136"/>
                  </a:lnTo>
                  <a:lnTo>
                    <a:pt x="2509456" y="1727835"/>
                  </a:lnTo>
                  <a:lnTo>
                    <a:pt x="2509812" y="1705495"/>
                  </a:lnTo>
                  <a:lnTo>
                    <a:pt x="2509850" y="1260005"/>
                  </a:lnTo>
                  <a:lnTo>
                    <a:pt x="2509672" y="1224026"/>
                  </a:lnTo>
                  <a:lnTo>
                    <a:pt x="2508910" y="1151953"/>
                  </a:lnTo>
                  <a:lnTo>
                    <a:pt x="2508821" y="1111796"/>
                  </a:lnTo>
                  <a:lnTo>
                    <a:pt x="2509482" y="1070787"/>
                  </a:lnTo>
                  <a:lnTo>
                    <a:pt x="2509977" y="1060602"/>
                  </a:lnTo>
                  <a:lnTo>
                    <a:pt x="2511552" y="1040536"/>
                  </a:lnTo>
                  <a:lnTo>
                    <a:pt x="2512098" y="1030338"/>
                  </a:lnTo>
                  <a:lnTo>
                    <a:pt x="2512352" y="1017714"/>
                  </a:lnTo>
                  <a:lnTo>
                    <a:pt x="2511933" y="737717"/>
                  </a:lnTo>
                  <a:lnTo>
                    <a:pt x="2511094" y="674852"/>
                  </a:lnTo>
                  <a:lnTo>
                    <a:pt x="2509266" y="596379"/>
                  </a:lnTo>
                  <a:lnTo>
                    <a:pt x="2509291" y="563029"/>
                  </a:lnTo>
                  <a:lnTo>
                    <a:pt x="2510129" y="515150"/>
                  </a:lnTo>
                  <a:lnTo>
                    <a:pt x="2512174" y="426072"/>
                  </a:lnTo>
                  <a:lnTo>
                    <a:pt x="2512758" y="411365"/>
                  </a:lnTo>
                  <a:lnTo>
                    <a:pt x="2513596" y="396697"/>
                  </a:lnTo>
                  <a:lnTo>
                    <a:pt x="2514371" y="373164"/>
                  </a:lnTo>
                  <a:close/>
                </a:path>
                <a:path w="3034665" h="3545204">
                  <a:moveTo>
                    <a:pt x="2860078" y="373634"/>
                  </a:moveTo>
                  <a:lnTo>
                    <a:pt x="2859671" y="350367"/>
                  </a:lnTo>
                  <a:lnTo>
                    <a:pt x="2856407" y="282194"/>
                  </a:lnTo>
                  <a:lnTo>
                    <a:pt x="2852115" y="209918"/>
                  </a:lnTo>
                  <a:lnTo>
                    <a:pt x="2850553" y="173634"/>
                  </a:lnTo>
                  <a:lnTo>
                    <a:pt x="2850134" y="130327"/>
                  </a:lnTo>
                  <a:lnTo>
                    <a:pt x="2850235" y="125272"/>
                  </a:lnTo>
                  <a:lnTo>
                    <a:pt x="2851213" y="103098"/>
                  </a:lnTo>
                  <a:lnTo>
                    <a:pt x="2854160" y="59220"/>
                  </a:lnTo>
                  <a:lnTo>
                    <a:pt x="2855379" y="24155"/>
                  </a:lnTo>
                  <a:lnTo>
                    <a:pt x="2851442" y="23977"/>
                  </a:lnTo>
                  <a:lnTo>
                    <a:pt x="2843403" y="24155"/>
                  </a:lnTo>
                  <a:lnTo>
                    <a:pt x="2842183" y="47117"/>
                  </a:lnTo>
                  <a:lnTo>
                    <a:pt x="2839237" y="92633"/>
                  </a:lnTo>
                  <a:lnTo>
                    <a:pt x="2837878" y="119189"/>
                  </a:lnTo>
                  <a:lnTo>
                    <a:pt x="2837510" y="136791"/>
                  </a:lnTo>
                  <a:lnTo>
                    <a:pt x="2837523" y="152374"/>
                  </a:lnTo>
                  <a:lnTo>
                    <a:pt x="2837789" y="167944"/>
                  </a:lnTo>
                  <a:lnTo>
                    <a:pt x="2838907" y="198958"/>
                  </a:lnTo>
                  <a:lnTo>
                    <a:pt x="2843644" y="281254"/>
                  </a:lnTo>
                  <a:lnTo>
                    <a:pt x="2776372" y="281254"/>
                  </a:lnTo>
                  <a:lnTo>
                    <a:pt x="2776372" y="282524"/>
                  </a:lnTo>
                  <a:lnTo>
                    <a:pt x="2743162" y="282524"/>
                  </a:lnTo>
                  <a:lnTo>
                    <a:pt x="2743162" y="283794"/>
                  </a:lnTo>
                  <a:lnTo>
                    <a:pt x="2672880" y="283794"/>
                  </a:lnTo>
                  <a:lnTo>
                    <a:pt x="2673400" y="257390"/>
                  </a:lnTo>
                  <a:lnTo>
                    <a:pt x="2673934" y="244144"/>
                  </a:lnTo>
                  <a:lnTo>
                    <a:pt x="2676042" y="207657"/>
                  </a:lnTo>
                  <a:lnTo>
                    <a:pt x="2676664" y="184188"/>
                  </a:lnTo>
                  <a:lnTo>
                    <a:pt x="2676855" y="160616"/>
                  </a:lnTo>
                  <a:lnTo>
                    <a:pt x="2676156" y="30810"/>
                  </a:lnTo>
                  <a:lnTo>
                    <a:pt x="2669806" y="31000"/>
                  </a:lnTo>
                  <a:lnTo>
                    <a:pt x="2665869" y="31457"/>
                  </a:lnTo>
                  <a:lnTo>
                    <a:pt x="2666898" y="133604"/>
                  </a:lnTo>
                  <a:lnTo>
                    <a:pt x="2666898" y="159423"/>
                  </a:lnTo>
                  <a:lnTo>
                    <a:pt x="2666517" y="185153"/>
                  </a:lnTo>
                  <a:lnTo>
                    <a:pt x="2665628" y="210731"/>
                  </a:lnTo>
                  <a:lnTo>
                    <a:pt x="2663342" y="247954"/>
                  </a:lnTo>
                  <a:lnTo>
                    <a:pt x="2662885" y="259854"/>
                  </a:lnTo>
                  <a:lnTo>
                    <a:pt x="2662593" y="296138"/>
                  </a:lnTo>
                  <a:lnTo>
                    <a:pt x="2662694" y="420751"/>
                  </a:lnTo>
                  <a:lnTo>
                    <a:pt x="2663914" y="461111"/>
                  </a:lnTo>
                  <a:lnTo>
                    <a:pt x="2665349" y="497205"/>
                  </a:lnTo>
                  <a:lnTo>
                    <a:pt x="2666098" y="531736"/>
                  </a:lnTo>
                  <a:lnTo>
                    <a:pt x="2668066" y="576199"/>
                  </a:lnTo>
                  <a:lnTo>
                    <a:pt x="2668778" y="605383"/>
                  </a:lnTo>
                  <a:lnTo>
                    <a:pt x="2669184" y="705294"/>
                  </a:lnTo>
                  <a:lnTo>
                    <a:pt x="2668778" y="997572"/>
                  </a:lnTo>
                  <a:lnTo>
                    <a:pt x="2668460" y="1019937"/>
                  </a:lnTo>
                  <a:lnTo>
                    <a:pt x="2665869" y="1086421"/>
                  </a:lnTo>
                  <a:lnTo>
                    <a:pt x="2665869" y="1377784"/>
                  </a:lnTo>
                  <a:lnTo>
                    <a:pt x="2665552" y="1394548"/>
                  </a:lnTo>
                  <a:lnTo>
                    <a:pt x="2664803" y="1410754"/>
                  </a:lnTo>
                  <a:lnTo>
                    <a:pt x="2663685" y="1426616"/>
                  </a:lnTo>
                  <a:lnTo>
                    <a:pt x="2659608" y="1470939"/>
                  </a:lnTo>
                  <a:lnTo>
                    <a:pt x="2657894" y="1491322"/>
                  </a:lnTo>
                  <a:lnTo>
                    <a:pt x="2656675" y="1511985"/>
                  </a:lnTo>
                  <a:lnTo>
                    <a:pt x="2655887" y="1532839"/>
                  </a:lnTo>
                  <a:lnTo>
                    <a:pt x="2655493" y="1553794"/>
                  </a:lnTo>
                  <a:lnTo>
                    <a:pt x="2655519" y="1582661"/>
                  </a:lnTo>
                  <a:lnTo>
                    <a:pt x="2656332" y="1621396"/>
                  </a:lnTo>
                  <a:lnTo>
                    <a:pt x="2659888" y="1729714"/>
                  </a:lnTo>
                  <a:lnTo>
                    <a:pt x="2660256" y="1779346"/>
                  </a:lnTo>
                  <a:lnTo>
                    <a:pt x="2659888" y="1825409"/>
                  </a:lnTo>
                  <a:lnTo>
                    <a:pt x="2660421" y="1891969"/>
                  </a:lnTo>
                  <a:lnTo>
                    <a:pt x="2660256" y="1920151"/>
                  </a:lnTo>
                  <a:lnTo>
                    <a:pt x="2659418" y="1942058"/>
                  </a:lnTo>
                  <a:lnTo>
                    <a:pt x="2657233" y="1988058"/>
                  </a:lnTo>
                  <a:lnTo>
                    <a:pt x="2656802" y="2003475"/>
                  </a:lnTo>
                  <a:lnTo>
                    <a:pt x="2656509" y="2026297"/>
                  </a:lnTo>
                  <a:lnTo>
                    <a:pt x="2656522" y="2071941"/>
                  </a:lnTo>
                  <a:lnTo>
                    <a:pt x="2657017" y="2142426"/>
                  </a:lnTo>
                  <a:lnTo>
                    <a:pt x="2657437" y="2179967"/>
                  </a:lnTo>
                  <a:lnTo>
                    <a:pt x="2658059" y="2217470"/>
                  </a:lnTo>
                  <a:lnTo>
                    <a:pt x="2660167" y="2293709"/>
                  </a:lnTo>
                  <a:lnTo>
                    <a:pt x="2662694" y="2358275"/>
                  </a:lnTo>
                  <a:lnTo>
                    <a:pt x="2663774" y="2390444"/>
                  </a:lnTo>
                  <a:lnTo>
                    <a:pt x="2665209" y="2446210"/>
                  </a:lnTo>
                  <a:lnTo>
                    <a:pt x="2665615" y="2473947"/>
                  </a:lnTo>
                  <a:lnTo>
                    <a:pt x="2665476" y="2796832"/>
                  </a:lnTo>
                  <a:lnTo>
                    <a:pt x="2665844" y="2847771"/>
                  </a:lnTo>
                  <a:lnTo>
                    <a:pt x="2666682" y="2893161"/>
                  </a:lnTo>
                  <a:lnTo>
                    <a:pt x="2666428" y="2916504"/>
                  </a:lnTo>
                  <a:lnTo>
                    <a:pt x="2664828" y="2937624"/>
                  </a:lnTo>
                  <a:lnTo>
                    <a:pt x="2664091" y="2944088"/>
                  </a:lnTo>
                  <a:lnTo>
                    <a:pt x="2663164" y="2950591"/>
                  </a:lnTo>
                  <a:lnTo>
                    <a:pt x="2661043" y="2968155"/>
                  </a:lnTo>
                  <a:lnTo>
                    <a:pt x="2660065" y="2985528"/>
                  </a:lnTo>
                  <a:lnTo>
                    <a:pt x="2659138" y="3021736"/>
                  </a:lnTo>
                  <a:lnTo>
                    <a:pt x="2657614" y="3065564"/>
                  </a:lnTo>
                  <a:lnTo>
                    <a:pt x="2656890" y="3105721"/>
                  </a:lnTo>
                  <a:lnTo>
                    <a:pt x="2656992" y="3262541"/>
                  </a:lnTo>
                  <a:lnTo>
                    <a:pt x="2657576" y="3455505"/>
                  </a:lnTo>
                  <a:lnTo>
                    <a:pt x="2657271" y="3534714"/>
                  </a:lnTo>
                  <a:lnTo>
                    <a:pt x="2660637" y="3534524"/>
                  </a:lnTo>
                  <a:lnTo>
                    <a:pt x="2667279" y="3533864"/>
                  </a:lnTo>
                  <a:lnTo>
                    <a:pt x="2667304" y="3454997"/>
                  </a:lnTo>
                  <a:lnTo>
                    <a:pt x="2667177" y="3418713"/>
                  </a:lnTo>
                  <a:lnTo>
                    <a:pt x="2666568" y="3337674"/>
                  </a:lnTo>
                  <a:lnTo>
                    <a:pt x="2666530" y="3310763"/>
                  </a:lnTo>
                  <a:lnTo>
                    <a:pt x="2666428" y="3083255"/>
                  </a:lnTo>
                  <a:lnTo>
                    <a:pt x="2666619" y="3069399"/>
                  </a:lnTo>
                  <a:lnTo>
                    <a:pt x="2667012" y="3057067"/>
                  </a:lnTo>
                  <a:lnTo>
                    <a:pt x="2668867" y="3020428"/>
                  </a:lnTo>
                  <a:lnTo>
                    <a:pt x="2669171" y="2988805"/>
                  </a:lnTo>
                  <a:lnTo>
                    <a:pt x="2669705" y="2978581"/>
                  </a:lnTo>
                  <a:lnTo>
                    <a:pt x="2670619" y="2970631"/>
                  </a:lnTo>
                  <a:lnTo>
                    <a:pt x="2674289" y="2947682"/>
                  </a:lnTo>
                  <a:lnTo>
                    <a:pt x="2675318" y="2940291"/>
                  </a:lnTo>
                  <a:lnTo>
                    <a:pt x="2676537" y="2916415"/>
                  </a:lnTo>
                  <a:lnTo>
                    <a:pt x="2676474" y="2892526"/>
                  </a:lnTo>
                  <a:lnTo>
                    <a:pt x="2675661" y="2850184"/>
                  </a:lnTo>
                  <a:lnTo>
                    <a:pt x="2675509" y="2760903"/>
                  </a:lnTo>
                  <a:lnTo>
                    <a:pt x="2675496" y="2508974"/>
                  </a:lnTo>
                  <a:lnTo>
                    <a:pt x="2675305" y="2470556"/>
                  </a:lnTo>
                  <a:lnTo>
                    <a:pt x="2674010" y="2390800"/>
                  </a:lnTo>
                  <a:lnTo>
                    <a:pt x="2671762" y="2329027"/>
                  </a:lnTo>
                  <a:lnTo>
                    <a:pt x="2668244" y="2240115"/>
                  </a:lnTo>
                  <a:lnTo>
                    <a:pt x="2667089" y="2195779"/>
                  </a:lnTo>
                  <a:lnTo>
                    <a:pt x="2665971" y="2094674"/>
                  </a:lnTo>
                  <a:lnTo>
                    <a:pt x="2665996" y="2048903"/>
                  </a:lnTo>
                  <a:lnTo>
                    <a:pt x="2666530" y="2003475"/>
                  </a:lnTo>
                  <a:lnTo>
                    <a:pt x="2666962" y="1988019"/>
                  </a:lnTo>
                  <a:lnTo>
                    <a:pt x="2669984" y="1920151"/>
                  </a:lnTo>
                  <a:lnTo>
                    <a:pt x="2670187" y="1891969"/>
                  </a:lnTo>
                  <a:lnTo>
                    <a:pt x="2669717" y="1847596"/>
                  </a:lnTo>
                  <a:lnTo>
                    <a:pt x="2669946" y="1749526"/>
                  </a:lnTo>
                  <a:lnTo>
                    <a:pt x="2669616" y="1729714"/>
                  </a:lnTo>
                  <a:lnTo>
                    <a:pt x="2665971" y="1628330"/>
                  </a:lnTo>
                  <a:lnTo>
                    <a:pt x="2665361" y="1573504"/>
                  </a:lnTo>
                  <a:lnTo>
                    <a:pt x="2665933" y="1536344"/>
                  </a:lnTo>
                  <a:lnTo>
                    <a:pt x="2667647" y="1499387"/>
                  </a:lnTo>
                  <a:lnTo>
                    <a:pt x="2672511" y="1442288"/>
                  </a:lnTo>
                  <a:lnTo>
                    <a:pt x="2674721" y="1402727"/>
                  </a:lnTo>
                  <a:lnTo>
                    <a:pt x="2675547" y="1362925"/>
                  </a:lnTo>
                  <a:lnTo>
                    <a:pt x="2675356" y="1233639"/>
                  </a:lnTo>
                  <a:lnTo>
                    <a:pt x="2675102" y="1155915"/>
                  </a:lnTo>
                  <a:lnTo>
                    <a:pt x="2675598" y="1092606"/>
                  </a:lnTo>
                  <a:lnTo>
                    <a:pt x="2676525" y="1064361"/>
                  </a:lnTo>
                  <a:lnTo>
                    <a:pt x="2678366" y="1020127"/>
                  </a:lnTo>
                  <a:lnTo>
                    <a:pt x="2678684" y="997762"/>
                  </a:lnTo>
                  <a:lnTo>
                    <a:pt x="2679052" y="663244"/>
                  </a:lnTo>
                  <a:lnTo>
                    <a:pt x="2678785" y="612216"/>
                  </a:lnTo>
                  <a:lnTo>
                    <a:pt x="2678874" y="605472"/>
                  </a:lnTo>
                  <a:lnTo>
                    <a:pt x="2678201" y="576249"/>
                  </a:lnTo>
                  <a:lnTo>
                    <a:pt x="2676220" y="531812"/>
                  </a:lnTo>
                  <a:lnTo>
                    <a:pt x="2675496" y="497281"/>
                  </a:lnTo>
                  <a:lnTo>
                    <a:pt x="2673045" y="436156"/>
                  </a:lnTo>
                  <a:lnTo>
                    <a:pt x="2672791" y="420852"/>
                  </a:lnTo>
                  <a:lnTo>
                    <a:pt x="2672880" y="296506"/>
                  </a:lnTo>
                  <a:lnTo>
                    <a:pt x="2731287" y="296506"/>
                  </a:lnTo>
                  <a:lnTo>
                    <a:pt x="2731287" y="295236"/>
                  </a:lnTo>
                  <a:lnTo>
                    <a:pt x="2770162" y="295236"/>
                  </a:lnTo>
                  <a:lnTo>
                    <a:pt x="2770162" y="293966"/>
                  </a:lnTo>
                  <a:lnTo>
                    <a:pt x="2844381" y="293966"/>
                  </a:lnTo>
                  <a:lnTo>
                    <a:pt x="2845803" y="318528"/>
                  </a:lnTo>
                  <a:lnTo>
                    <a:pt x="2847035" y="343014"/>
                  </a:lnTo>
                  <a:lnTo>
                    <a:pt x="2847543" y="367436"/>
                  </a:lnTo>
                  <a:lnTo>
                    <a:pt x="2846768" y="391172"/>
                  </a:lnTo>
                  <a:lnTo>
                    <a:pt x="2845879" y="406692"/>
                  </a:lnTo>
                  <a:lnTo>
                    <a:pt x="2844800" y="437769"/>
                  </a:lnTo>
                  <a:lnTo>
                    <a:pt x="2842653" y="532269"/>
                  </a:lnTo>
                  <a:lnTo>
                    <a:pt x="2842247" y="556209"/>
                  </a:lnTo>
                  <a:lnTo>
                    <a:pt x="2842145" y="590727"/>
                  </a:lnTo>
                  <a:lnTo>
                    <a:pt x="2844063" y="677570"/>
                  </a:lnTo>
                  <a:lnTo>
                    <a:pt x="2844736" y="728827"/>
                  </a:lnTo>
                  <a:lnTo>
                    <a:pt x="2845079" y="988453"/>
                  </a:lnTo>
                  <a:lnTo>
                    <a:pt x="2845270" y="1012304"/>
                  </a:lnTo>
                  <a:lnTo>
                    <a:pt x="2845092" y="1024166"/>
                  </a:lnTo>
                  <a:lnTo>
                    <a:pt x="2844596" y="1034249"/>
                  </a:lnTo>
                  <a:lnTo>
                    <a:pt x="2843060" y="1054150"/>
                  </a:lnTo>
                  <a:lnTo>
                    <a:pt x="2842463" y="1064234"/>
                  </a:lnTo>
                  <a:lnTo>
                    <a:pt x="2841726" y="1093127"/>
                  </a:lnTo>
                  <a:lnTo>
                    <a:pt x="2841599" y="1138885"/>
                  </a:lnTo>
                  <a:lnTo>
                    <a:pt x="2842564" y="1359065"/>
                  </a:lnTo>
                  <a:lnTo>
                    <a:pt x="2842590" y="1705521"/>
                  </a:lnTo>
                  <a:lnTo>
                    <a:pt x="2842171" y="1729549"/>
                  </a:lnTo>
                  <a:lnTo>
                    <a:pt x="2840685" y="1759864"/>
                  </a:lnTo>
                  <a:lnTo>
                    <a:pt x="2838285" y="1795691"/>
                  </a:lnTo>
                  <a:lnTo>
                    <a:pt x="2837586" y="1808556"/>
                  </a:lnTo>
                  <a:lnTo>
                    <a:pt x="2837091" y="1821548"/>
                  </a:lnTo>
                  <a:lnTo>
                    <a:pt x="2836849" y="1834769"/>
                  </a:lnTo>
                  <a:lnTo>
                    <a:pt x="2836824" y="1857095"/>
                  </a:lnTo>
                  <a:lnTo>
                    <a:pt x="2837789" y="1927834"/>
                  </a:lnTo>
                  <a:lnTo>
                    <a:pt x="2837091" y="1983714"/>
                  </a:lnTo>
                  <a:lnTo>
                    <a:pt x="2835516" y="2059698"/>
                  </a:lnTo>
                  <a:lnTo>
                    <a:pt x="2835173" y="2104682"/>
                  </a:lnTo>
                  <a:lnTo>
                    <a:pt x="2835910" y="2157476"/>
                  </a:lnTo>
                  <a:lnTo>
                    <a:pt x="2835757" y="2180425"/>
                  </a:lnTo>
                  <a:lnTo>
                    <a:pt x="2834792" y="2202904"/>
                  </a:lnTo>
                  <a:lnTo>
                    <a:pt x="2834068" y="2215464"/>
                  </a:lnTo>
                  <a:lnTo>
                    <a:pt x="2833217" y="2240305"/>
                  </a:lnTo>
                  <a:lnTo>
                    <a:pt x="2833014" y="2298027"/>
                  </a:lnTo>
                  <a:lnTo>
                    <a:pt x="2833954" y="2434615"/>
                  </a:lnTo>
                  <a:lnTo>
                    <a:pt x="2834741" y="2480678"/>
                  </a:lnTo>
                  <a:lnTo>
                    <a:pt x="2836913" y="2539060"/>
                  </a:lnTo>
                  <a:lnTo>
                    <a:pt x="2837662" y="2560472"/>
                  </a:lnTo>
                  <a:lnTo>
                    <a:pt x="2838310" y="2622969"/>
                  </a:lnTo>
                  <a:lnTo>
                    <a:pt x="2838767" y="2642451"/>
                  </a:lnTo>
                  <a:lnTo>
                    <a:pt x="2841091" y="2701785"/>
                  </a:lnTo>
                  <a:lnTo>
                    <a:pt x="2842260" y="2742234"/>
                  </a:lnTo>
                  <a:lnTo>
                    <a:pt x="2842844" y="2772791"/>
                  </a:lnTo>
                  <a:lnTo>
                    <a:pt x="2843199" y="2824276"/>
                  </a:lnTo>
                  <a:lnTo>
                    <a:pt x="2843034" y="2914815"/>
                  </a:lnTo>
                  <a:lnTo>
                    <a:pt x="2843174" y="2946247"/>
                  </a:lnTo>
                  <a:lnTo>
                    <a:pt x="2843022" y="2957576"/>
                  </a:lnTo>
                  <a:lnTo>
                    <a:pt x="2842653" y="2968752"/>
                  </a:lnTo>
                  <a:lnTo>
                    <a:pt x="2842044" y="2979648"/>
                  </a:lnTo>
                  <a:lnTo>
                    <a:pt x="2840482" y="3001226"/>
                  </a:lnTo>
                  <a:lnTo>
                    <a:pt x="2840037" y="3012287"/>
                  </a:lnTo>
                  <a:lnTo>
                    <a:pt x="2840050" y="3024289"/>
                  </a:lnTo>
                  <a:lnTo>
                    <a:pt x="2840761" y="3048228"/>
                  </a:lnTo>
                  <a:lnTo>
                    <a:pt x="2842095" y="3085490"/>
                  </a:lnTo>
                  <a:lnTo>
                    <a:pt x="2842374" y="3121253"/>
                  </a:lnTo>
                  <a:lnTo>
                    <a:pt x="2842349" y="3174733"/>
                  </a:lnTo>
                  <a:lnTo>
                    <a:pt x="2842793" y="3198495"/>
                  </a:lnTo>
                  <a:lnTo>
                    <a:pt x="2843517" y="3222206"/>
                  </a:lnTo>
                  <a:lnTo>
                    <a:pt x="2844711" y="3252432"/>
                  </a:lnTo>
                  <a:lnTo>
                    <a:pt x="2844914" y="3280257"/>
                  </a:lnTo>
                  <a:lnTo>
                    <a:pt x="2844571" y="3299536"/>
                  </a:lnTo>
                  <a:lnTo>
                    <a:pt x="2843885" y="3318827"/>
                  </a:lnTo>
                  <a:lnTo>
                    <a:pt x="2842933" y="3338284"/>
                  </a:lnTo>
                  <a:lnTo>
                    <a:pt x="2842209" y="3358540"/>
                  </a:lnTo>
                  <a:lnTo>
                    <a:pt x="2842082" y="3378847"/>
                  </a:lnTo>
                  <a:lnTo>
                    <a:pt x="2842653" y="3430028"/>
                  </a:lnTo>
                  <a:lnTo>
                    <a:pt x="2842285" y="3530498"/>
                  </a:lnTo>
                  <a:lnTo>
                    <a:pt x="2854998" y="3531895"/>
                  </a:lnTo>
                  <a:lnTo>
                    <a:pt x="2854629" y="3420491"/>
                  </a:lnTo>
                  <a:lnTo>
                    <a:pt x="2855455" y="3371850"/>
                  </a:lnTo>
                  <a:lnTo>
                    <a:pt x="2856090" y="3347732"/>
                  </a:lnTo>
                  <a:lnTo>
                    <a:pt x="2857055" y="3323767"/>
                  </a:lnTo>
                  <a:lnTo>
                    <a:pt x="2857690" y="3308146"/>
                  </a:lnTo>
                  <a:lnTo>
                    <a:pt x="2858046" y="3292564"/>
                  </a:lnTo>
                  <a:lnTo>
                    <a:pt x="2858109" y="3276993"/>
                  </a:lnTo>
                  <a:lnTo>
                    <a:pt x="2857716" y="3252800"/>
                  </a:lnTo>
                  <a:lnTo>
                    <a:pt x="2856065" y="3210623"/>
                  </a:lnTo>
                  <a:lnTo>
                    <a:pt x="2855544" y="3187090"/>
                  </a:lnTo>
                  <a:lnTo>
                    <a:pt x="2855379" y="3163506"/>
                  </a:lnTo>
                  <a:lnTo>
                    <a:pt x="2855468" y="3115678"/>
                  </a:lnTo>
                  <a:lnTo>
                    <a:pt x="2854274" y="3057779"/>
                  </a:lnTo>
                  <a:lnTo>
                    <a:pt x="2853207" y="3026968"/>
                  </a:lnTo>
                  <a:lnTo>
                    <a:pt x="2853169" y="3015513"/>
                  </a:lnTo>
                  <a:lnTo>
                    <a:pt x="2853499" y="3004134"/>
                  </a:lnTo>
                  <a:lnTo>
                    <a:pt x="2855582" y="2972460"/>
                  </a:lnTo>
                  <a:lnTo>
                    <a:pt x="2855938" y="2961729"/>
                  </a:lnTo>
                  <a:lnTo>
                    <a:pt x="2856128" y="2915196"/>
                  </a:lnTo>
                  <a:lnTo>
                    <a:pt x="2856014" y="2876385"/>
                  </a:lnTo>
                  <a:lnTo>
                    <a:pt x="2856560" y="2819133"/>
                  </a:lnTo>
                  <a:lnTo>
                    <a:pt x="2856306" y="2763050"/>
                  </a:lnTo>
                  <a:lnTo>
                    <a:pt x="2855239" y="2723121"/>
                  </a:lnTo>
                  <a:lnTo>
                    <a:pt x="2852267" y="2643682"/>
                  </a:lnTo>
                  <a:lnTo>
                    <a:pt x="2851162" y="2599486"/>
                  </a:lnTo>
                  <a:lnTo>
                    <a:pt x="2851073" y="2585631"/>
                  </a:lnTo>
                  <a:lnTo>
                    <a:pt x="2850883" y="2580297"/>
                  </a:lnTo>
                  <a:lnTo>
                    <a:pt x="2850604" y="2552992"/>
                  </a:lnTo>
                  <a:lnTo>
                    <a:pt x="2848737" y="2510040"/>
                  </a:lnTo>
                  <a:lnTo>
                    <a:pt x="2847987" y="2488260"/>
                  </a:lnTo>
                  <a:lnTo>
                    <a:pt x="2846400" y="2391359"/>
                  </a:lnTo>
                  <a:lnTo>
                    <a:pt x="2845828" y="2245588"/>
                  </a:lnTo>
                  <a:lnTo>
                    <a:pt x="2846184" y="2233117"/>
                  </a:lnTo>
                  <a:lnTo>
                    <a:pt x="2848267" y="2196350"/>
                  </a:lnTo>
                  <a:lnTo>
                    <a:pt x="2848864" y="2174583"/>
                  </a:lnTo>
                  <a:lnTo>
                    <a:pt x="2848889" y="2152459"/>
                  </a:lnTo>
                  <a:lnTo>
                    <a:pt x="2848076" y="2098230"/>
                  </a:lnTo>
                  <a:lnTo>
                    <a:pt x="2848064" y="2077008"/>
                  </a:lnTo>
                  <a:lnTo>
                    <a:pt x="2848318" y="2056041"/>
                  </a:lnTo>
                  <a:lnTo>
                    <a:pt x="2848838" y="2035048"/>
                  </a:lnTo>
                  <a:lnTo>
                    <a:pt x="2850286" y="1996782"/>
                  </a:lnTo>
                  <a:lnTo>
                    <a:pt x="2850654" y="1979790"/>
                  </a:lnTo>
                  <a:lnTo>
                    <a:pt x="2850794" y="1942439"/>
                  </a:lnTo>
                  <a:lnTo>
                    <a:pt x="2849829" y="1859851"/>
                  </a:lnTo>
                  <a:lnTo>
                    <a:pt x="2849854" y="1834578"/>
                  </a:lnTo>
                  <a:lnTo>
                    <a:pt x="2850159" y="1821484"/>
                  </a:lnTo>
                  <a:lnTo>
                    <a:pt x="2851467" y="1795805"/>
                  </a:lnTo>
                  <a:lnTo>
                    <a:pt x="2853969" y="1757997"/>
                  </a:lnTo>
                  <a:lnTo>
                    <a:pt x="2855163" y="1728114"/>
                  </a:lnTo>
                  <a:lnTo>
                    <a:pt x="2855518" y="1705775"/>
                  </a:lnTo>
                  <a:lnTo>
                    <a:pt x="2855557" y="1260475"/>
                  </a:lnTo>
                  <a:lnTo>
                    <a:pt x="2855379" y="1224419"/>
                  </a:lnTo>
                  <a:lnTo>
                    <a:pt x="2854617" y="1152207"/>
                  </a:lnTo>
                  <a:lnTo>
                    <a:pt x="2854528" y="1111796"/>
                  </a:lnTo>
                  <a:lnTo>
                    <a:pt x="2855188" y="1071257"/>
                  </a:lnTo>
                  <a:lnTo>
                    <a:pt x="2855684" y="1061072"/>
                  </a:lnTo>
                  <a:lnTo>
                    <a:pt x="2857258" y="1041006"/>
                  </a:lnTo>
                  <a:lnTo>
                    <a:pt x="2857804" y="1030808"/>
                  </a:lnTo>
                  <a:lnTo>
                    <a:pt x="2858058" y="1018184"/>
                  </a:lnTo>
                  <a:lnTo>
                    <a:pt x="2857639" y="737108"/>
                  </a:lnTo>
                  <a:lnTo>
                    <a:pt x="2856801" y="674814"/>
                  </a:lnTo>
                  <a:lnTo>
                    <a:pt x="2854909" y="587400"/>
                  </a:lnTo>
                  <a:lnTo>
                    <a:pt x="2854998" y="563410"/>
                  </a:lnTo>
                  <a:lnTo>
                    <a:pt x="2855836" y="515518"/>
                  </a:lnTo>
                  <a:lnTo>
                    <a:pt x="2857462" y="439102"/>
                  </a:lnTo>
                  <a:lnTo>
                    <a:pt x="2858465" y="411099"/>
                  </a:lnTo>
                  <a:lnTo>
                    <a:pt x="2859303" y="397167"/>
                  </a:lnTo>
                  <a:lnTo>
                    <a:pt x="2860078" y="373634"/>
                  </a:lnTo>
                  <a:close/>
                </a:path>
                <a:path w="3034665" h="3545204">
                  <a:moveTo>
                    <a:pt x="2996438" y="283794"/>
                  </a:moveTo>
                  <a:lnTo>
                    <a:pt x="2881465" y="283794"/>
                  </a:lnTo>
                  <a:lnTo>
                    <a:pt x="2881465" y="282524"/>
                  </a:lnTo>
                  <a:lnTo>
                    <a:pt x="2856915" y="282524"/>
                  </a:lnTo>
                  <a:lnTo>
                    <a:pt x="2856915" y="283794"/>
                  </a:lnTo>
                  <a:lnTo>
                    <a:pt x="2857233" y="283794"/>
                  </a:lnTo>
                  <a:lnTo>
                    <a:pt x="2857233" y="295236"/>
                  </a:lnTo>
                  <a:lnTo>
                    <a:pt x="2871965" y="295236"/>
                  </a:lnTo>
                  <a:lnTo>
                    <a:pt x="2871965" y="296506"/>
                  </a:lnTo>
                  <a:lnTo>
                    <a:pt x="2996069" y="296506"/>
                  </a:lnTo>
                  <a:lnTo>
                    <a:pt x="2996069" y="295236"/>
                  </a:lnTo>
                  <a:lnTo>
                    <a:pt x="2996438" y="295236"/>
                  </a:lnTo>
                  <a:lnTo>
                    <a:pt x="2996438" y="283794"/>
                  </a:lnTo>
                  <a:close/>
                </a:path>
                <a:path w="3034665" h="3545204">
                  <a:moveTo>
                    <a:pt x="3015551" y="1015161"/>
                  </a:moveTo>
                  <a:lnTo>
                    <a:pt x="3015437" y="975944"/>
                  </a:lnTo>
                  <a:lnTo>
                    <a:pt x="3014294" y="897585"/>
                  </a:lnTo>
                  <a:lnTo>
                    <a:pt x="3014180" y="869480"/>
                  </a:lnTo>
                  <a:lnTo>
                    <a:pt x="3013760" y="855522"/>
                  </a:lnTo>
                  <a:lnTo>
                    <a:pt x="3012795" y="841603"/>
                  </a:lnTo>
                  <a:lnTo>
                    <a:pt x="3011830" y="874166"/>
                  </a:lnTo>
                  <a:lnTo>
                    <a:pt x="3011093" y="917143"/>
                  </a:lnTo>
                  <a:lnTo>
                    <a:pt x="3010103" y="937310"/>
                  </a:lnTo>
                  <a:lnTo>
                    <a:pt x="3006941" y="984910"/>
                  </a:lnTo>
                  <a:lnTo>
                    <a:pt x="3005353" y="1048994"/>
                  </a:lnTo>
                  <a:lnTo>
                    <a:pt x="3005239" y="1076629"/>
                  </a:lnTo>
                  <a:lnTo>
                    <a:pt x="3005493" y="1138478"/>
                  </a:lnTo>
                  <a:lnTo>
                    <a:pt x="3005963" y="1132014"/>
                  </a:lnTo>
                  <a:lnTo>
                    <a:pt x="3008134" y="1112583"/>
                  </a:lnTo>
                  <a:lnTo>
                    <a:pt x="3010649" y="1093241"/>
                  </a:lnTo>
                  <a:lnTo>
                    <a:pt x="3012935" y="1073848"/>
                  </a:lnTo>
                  <a:lnTo>
                    <a:pt x="3014472" y="1054315"/>
                  </a:lnTo>
                  <a:lnTo>
                    <a:pt x="3015551" y="1015161"/>
                  </a:lnTo>
                  <a:close/>
                </a:path>
                <a:path w="3034665" h="3545204">
                  <a:moveTo>
                    <a:pt x="3034500" y="3503904"/>
                  </a:moveTo>
                  <a:lnTo>
                    <a:pt x="3033839" y="3488461"/>
                  </a:lnTo>
                  <a:lnTo>
                    <a:pt x="3030194" y="3463709"/>
                  </a:lnTo>
                  <a:lnTo>
                    <a:pt x="3027921" y="3438804"/>
                  </a:lnTo>
                  <a:lnTo>
                    <a:pt x="3027032" y="3413772"/>
                  </a:lnTo>
                  <a:lnTo>
                    <a:pt x="3027476" y="3388652"/>
                  </a:lnTo>
                  <a:lnTo>
                    <a:pt x="3025216" y="3365030"/>
                  </a:lnTo>
                  <a:lnTo>
                    <a:pt x="3024378" y="3352990"/>
                  </a:lnTo>
                  <a:lnTo>
                    <a:pt x="3023920" y="3340620"/>
                  </a:lnTo>
                  <a:lnTo>
                    <a:pt x="3023666" y="3307448"/>
                  </a:lnTo>
                  <a:lnTo>
                    <a:pt x="3023832" y="3274060"/>
                  </a:lnTo>
                  <a:lnTo>
                    <a:pt x="3023641" y="3246247"/>
                  </a:lnTo>
                  <a:lnTo>
                    <a:pt x="3024949" y="3189516"/>
                  </a:lnTo>
                  <a:lnTo>
                    <a:pt x="3025063" y="3176727"/>
                  </a:lnTo>
                  <a:lnTo>
                    <a:pt x="3024975" y="3150692"/>
                  </a:lnTo>
                  <a:lnTo>
                    <a:pt x="3025521" y="3137738"/>
                  </a:lnTo>
                  <a:lnTo>
                    <a:pt x="3025610" y="3103562"/>
                  </a:lnTo>
                  <a:lnTo>
                    <a:pt x="3023578" y="3082861"/>
                  </a:lnTo>
                  <a:lnTo>
                    <a:pt x="3022435" y="3062122"/>
                  </a:lnTo>
                  <a:lnTo>
                    <a:pt x="3022092" y="3041510"/>
                  </a:lnTo>
                  <a:lnTo>
                    <a:pt x="3022435" y="3020898"/>
                  </a:lnTo>
                  <a:lnTo>
                    <a:pt x="3022054" y="3015373"/>
                  </a:lnTo>
                  <a:lnTo>
                    <a:pt x="3021660" y="3003880"/>
                  </a:lnTo>
                  <a:lnTo>
                    <a:pt x="3021520" y="2957880"/>
                  </a:lnTo>
                  <a:lnTo>
                    <a:pt x="3021038" y="2935744"/>
                  </a:lnTo>
                  <a:lnTo>
                    <a:pt x="3018688" y="2881109"/>
                  </a:lnTo>
                  <a:lnTo>
                    <a:pt x="3018053" y="2858833"/>
                  </a:lnTo>
                  <a:lnTo>
                    <a:pt x="3018040" y="2836443"/>
                  </a:lnTo>
                  <a:lnTo>
                    <a:pt x="3019298" y="2751150"/>
                  </a:lnTo>
                  <a:lnTo>
                    <a:pt x="3019374" y="2738602"/>
                  </a:lnTo>
                  <a:lnTo>
                    <a:pt x="3019158" y="2726118"/>
                  </a:lnTo>
                  <a:lnTo>
                    <a:pt x="3018498" y="2713710"/>
                  </a:lnTo>
                  <a:lnTo>
                    <a:pt x="3016529" y="2693301"/>
                  </a:lnTo>
                  <a:lnTo>
                    <a:pt x="3015704" y="2683116"/>
                  </a:lnTo>
                  <a:lnTo>
                    <a:pt x="3015323" y="2672334"/>
                  </a:lnTo>
                  <a:lnTo>
                    <a:pt x="3015526" y="2551303"/>
                  </a:lnTo>
                  <a:lnTo>
                    <a:pt x="3015323" y="2510485"/>
                  </a:lnTo>
                  <a:lnTo>
                    <a:pt x="3014688" y="2469692"/>
                  </a:lnTo>
                  <a:lnTo>
                    <a:pt x="3013075" y="2414117"/>
                  </a:lnTo>
                  <a:lnTo>
                    <a:pt x="3012529" y="2375001"/>
                  </a:lnTo>
                  <a:lnTo>
                    <a:pt x="3011678" y="2236038"/>
                  </a:lnTo>
                  <a:lnTo>
                    <a:pt x="3011843" y="2188260"/>
                  </a:lnTo>
                  <a:lnTo>
                    <a:pt x="3012211" y="2164384"/>
                  </a:lnTo>
                  <a:lnTo>
                    <a:pt x="3013430" y="2124189"/>
                  </a:lnTo>
                  <a:lnTo>
                    <a:pt x="3015805" y="2072081"/>
                  </a:lnTo>
                  <a:lnTo>
                    <a:pt x="3016542" y="2046363"/>
                  </a:lnTo>
                  <a:lnTo>
                    <a:pt x="3016720" y="2020976"/>
                  </a:lnTo>
                  <a:lnTo>
                    <a:pt x="3016504" y="1995652"/>
                  </a:lnTo>
                  <a:lnTo>
                    <a:pt x="3015945" y="1970379"/>
                  </a:lnTo>
                  <a:lnTo>
                    <a:pt x="3011132" y="1842046"/>
                  </a:lnTo>
                  <a:lnTo>
                    <a:pt x="3010243" y="1802307"/>
                  </a:lnTo>
                  <a:lnTo>
                    <a:pt x="3009735" y="1746288"/>
                  </a:lnTo>
                  <a:lnTo>
                    <a:pt x="3009608" y="1616811"/>
                  </a:lnTo>
                  <a:lnTo>
                    <a:pt x="3010077" y="1570088"/>
                  </a:lnTo>
                  <a:lnTo>
                    <a:pt x="3010725" y="1545031"/>
                  </a:lnTo>
                  <a:lnTo>
                    <a:pt x="3012529" y="1495069"/>
                  </a:lnTo>
                  <a:lnTo>
                    <a:pt x="3014103" y="1441729"/>
                  </a:lnTo>
                  <a:lnTo>
                    <a:pt x="3015551" y="1409217"/>
                  </a:lnTo>
                  <a:lnTo>
                    <a:pt x="3016123" y="1392936"/>
                  </a:lnTo>
                  <a:lnTo>
                    <a:pt x="3016440" y="1372730"/>
                  </a:lnTo>
                  <a:lnTo>
                    <a:pt x="3016351" y="1365148"/>
                  </a:lnTo>
                  <a:lnTo>
                    <a:pt x="3016161" y="1358036"/>
                  </a:lnTo>
                  <a:lnTo>
                    <a:pt x="3014637" y="1346796"/>
                  </a:lnTo>
                  <a:lnTo>
                    <a:pt x="3011297" y="1331531"/>
                  </a:lnTo>
                  <a:lnTo>
                    <a:pt x="3009900" y="1323860"/>
                  </a:lnTo>
                  <a:lnTo>
                    <a:pt x="3008820" y="1314526"/>
                  </a:lnTo>
                  <a:lnTo>
                    <a:pt x="3007360" y="1295730"/>
                  </a:lnTo>
                  <a:lnTo>
                    <a:pt x="3005683" y="1278445"/>
                  </a:lnTo>
                  <a:lnTo>
                    <a:pt x="3005836" y="1311783"/>
                  </a:lnTo>
                  <a:lnTo>
                    <a:pt x="3006394" y="1357287"/>
                  </a:lnTo>
                  <a:lnTo>
                    <a:pt x="3006344" y="1380032"/>
                  </a:lnTo>
                  <a:lnTo>
                    <a:pt x="3005988" y="1395539"/>
                  </a:lnTo>
                  <a:lnTo>
                    <a:pt x="3003258" y="1464945"/>
                  </a:lnTo>
                  <a:lnTo>
                    <a:pt x="3002521" y="1495259"/>
                  </a:lnTo>
                  <a:lnTo>
                    <a:pt x="3000718" y="1545209"/>
                  </a:lnTo>
                  <a:lnTo>
                    <a:pt x="2999765" y="1591919"/>
                  </a:lnTo>
                  <a:lnTo>
                    <a:pt x="2999409" y="1659902"/>
                  </a:lnTo>
                  <a:lnTo>
                    <a:pt x="2999981" y="1782521"/>
                  </a:lnTo>
                  <a:lnTo>
                    <a:pt x="3000743" y="1820722"/>
                  </a:lnTo>
                  <a:lnTo>
                    <a:pt x="3002013" y="1858810"/>
                  </a:lnTo>
                  <a:lnTo>
                    <a:pt x="3005785" y="1955355"/>
                  </a:lnTo>
                  <a:lnTo>
                    <a:pt x="3006394" y="1978063"/>
                  </a:lnTo>
                  <a:lnTo>
                    <a:pt x="3006814" y="2000834"/>
                  </a:lnTo>
                  <a:lnTo>
                    <a:pt x="3006979" y="2023630"/>
                  </a:lnTo>
                  <a:lnTo>
                    <a:pt x="3006814" y="2046452"/>
                  </a:lnTo>
                  <a:lnTo>
                    <a:pt x="3006077" y="2072170"/>
                  </a:lnTo>
                  <a:lnTo>
                    <a:pt x="3003067" y="2140635"/>
                  </a:lnTo>
                  <a:lnTo>
                    <a:pt x="3002369" y="2169109"/>
                  </a:lnTo>
                  <a:lnTo>
                    <a:pt x="3002026" y="2197620"/>
                  </a:lnTo>
                  <a:lnTo>
                    <a:pt x="3003080" y="2394712"/>
                  </a:lnTo>
                  <a:lnTo>
                    <a:pt x="3003816" y="2429751"/>
                  </a:lnTo>
                  <a:lnTo>
                    <a:pt x="3004845" y="2455583"/>
                  </a:lnTo>
                  <a:lnTo>
                    <a:pt x="3005429" y="2478570"/>
                  </a:lnTo>
                  <a:lnTo>
                    <a:pt x="3005759" y="2501595"/>
                  </a:lnTo>
                  <a:lnTo>
                    <a:pt x="3005874" y="2626169"/>
                  </a:lnTo>
                  <a:lnTo>
                    <a:pt x="3005785" y="2668219"/>
                  </a:lnTo>
                  <a:lnTo>
                    <a:pt x="3006382" y="2688933"/>
                  </a:lnTo>
                  <a:lnTo>
                    <a:pt x="3009125" y="2722969"/>
                  </a:lnTo>
                  <a:lnTo>
                    <a:pt x="3009608" y="2736507"/>
                  </a:lnTo>
                  <a:lnTo>
                    <a:pt x="3009646" y="2750134"/>
                  </a:lnTo>
                  <a:lnTo>
                    <a:pt x="3008960" y="2785897"/>
                  </a:lnTo>
                  <a:lnTo>
                    <a:pt x="3008401" y="2835745"/>
                  </a:lnTo>
                  <a:lnTo>
                    <a:pt x="3008401" y="2857779"/>
                  </a:lnTo>
                  <a:lnTo>
                    <a:pt x="3008960" y="2879712"/>
                  </a:lnTo>
                  <a:lnTo>
                    <a:pt x="3011322" y="2935706"/>
                  </a:lnTo>
                  <a:lnTo>
                    <a:pt x="3011830" y="2957842"/>
                  </a:lnTo>
                  <a:lnTo>
                    <a:pt x="3012071" y="2990494"/>
                  </a:lnTo>
                  <a:lnTo>
                    <a:pt x="3012656" y="3011347"/>
                  </a:lnTo>
                  <a:lnTo>
                    <a:pt x="3015691" y="3081477"/>
                  </a:lnTo>
                  <a:lnTo>
                    <a:pt x="3016224" y="3122536"/>
                  </a:lnTo>
                  <a:lnTo>
                    <a:pt x="3015907" y="3163925"/>
                  </a:lnTo>
                  <a:lnTo>
                    <a:pt x="3015272" y="3205238"/>
                  </a:lnTo>
                  <a:lnTo>
                    <a:pt x="3014053" y="3321012"/>
                  </a:lnTo>
                  <a:lnTo>
                    <a:pt x="3014192" y="3340531"/>
                  </a:lnTo>
                  <a:lnTo>
                    <a:pt x="3015183" y="3361169"/>
                  </a:lnTo>
                  <a:lnTo>
                    <a:pt x="3018840" y="3400869"/>
                  </a:lnTo>
                  <a:lnTo>
                    <a:pt x="3020085" y="3422167"/>
                  </a:lnTo>
                  <a:lnTo>
                    <a:pt x="3020377" y="3426663"/>
                  </a:lnTo>
                  <a:lnTo>
                    <a:pt x="3020695" y="3448456"/>
                  </a:lnTo>
                  <a:lnTo>
                    <a:pt x="3021025" y="3456863"/>
                  </a:lnTo>
                  <a:lnTo>
                    <a:pt x="3021584" y="3465233"/>
                  </a:lnTo>
                  <a:lnTo>
                    <a:pt x="3023552" y="3488207"/>
                  </a:lnTo>
                  <a:lnTo>
                    <a:pt x="3024187" y="3499662"/>
                  </a:lnTo>
                  <a:lnTo>
                    <a:pt x="3024390" y="3511677"/>
                  </a:lnTo>
                  <a:lnTo>
                    <a:pt x="3024301" y="3532174"/>
                  </a:lnTo>
                  <a:lnTo>
                    <a:pt x="3027756" y="3531616"/>
                  </a:lnTo>
                  <a:lnTo>
                    <a:pt x="3034309" y="3530117"/>
                  </a:lnTo>
                  <a:lnTo>
                    <a:pt x="3034500" y="3503904"/>
                  </a:lnTo>
                  <a:close/>
                </a:path>
              </a:pathLst>
            </a:custGeom>
            <a:solidFill>
              <a:srgbClr val="F1D4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81917" y="5437173"/>
              <a:ext cx="1964689" cy="855980"/>
            </a:xfrm>
            <a:custGeom>
              <a:avLst/>
              <a:gdLst/>
              <a:ahLst/>
              <a:cxnLst/>
              <a:rect l="l" t="t" r="r" b="b"/>
              <a:pathLst>
                <a:path w="1964690" h="855979">
                  <a:moveTo>
                    <a:pt x="1310128" y="464820"/>
                  </a:moveTo>
                  <a:lnTo>
                    <a:pt x="749289" y="464820"/>
                  </a:lnTo>
                  <a:lnTo>
                    <a:pt x="749289" y="417830"/>
                  </a:lnTo>
                  <a:lnTo>
                    <a:pt x="749569" y="411480"/>
                  </a:lnTo>
                  <a:lnTo>
                    <a:pt x="750598" y="403860"/>
                  </a:lnTo>
                  <a:lnTo>
                    <a:pt x="750812" y="396240"/>
                  </a:lnTo>
                  <a:lnTo>
                    <a:pt x="750946" y="389890"/>
                  </a:lnTo>
                  <a:lnTo>
                    <a:pt x="751031" y="266700"/>
                  </a:lnTo>
                  <a:lnTo>
                    <a:pt x="751328" y="248920"/>
                  </a:lnTo>
                  <a:lnTo>
                    <a:pt x="752001" y="240030"/>
                  </a:lnTo>
                  <a:lnTo>
                    <a:pt x="752506" y="229870"/>
                  </a:lnTo>
                  <a:lnTo>
                    <a:pt x="752247" y="214630"/>
                  </a:lnTo>
                  <a:lnTo>
                    <a:pt x="751668" y="198120"/>
                  </a:lnTo>
                  <a:lnTo>
                    <a:pt x="751440" y="193040"/>
                  </a:lnTo>
                  <a:lnTo>
                    <a:pt x="752601" y="186690"/>
                  </a:lnTo>
                  <a:lnTo>
                    <a:pt x="769306" y="132080"/>
                  </a:lnTo>
                  <a:lnTo>
                    <a:pt x="792995" y="91440"/>
                  </a:lnTo>
                  <a:lnTo>
                    <a:pt x="819464" y="59690"/>
                  </a:lnTo>
                  <a:lnTo>
                    <a:pt x="830066" y="50800"/>
                  </a:lnTo>
                  <a:lnTo>
                    <a:pt x="841421" y="40640"/>
                  </a:lnTo>
                  <a:lnTo>
                    <a:pt x="883710" y="17780"/>
                  </a:lnTo>
                  <a:lnTo>
                    <a:pt x="921862" y="5080"/>
                  </a:lnTo>
                  <a:lnTo>
                    <a:pt x="970440" y="0"/>
                  </a:lnTo>
                  <a:lnTo>
                    <a:pt x="988962" y="0"/>
                  </a:lnTo>
                  <a:lnTo>
                    <a:pt x="1034571" y="8890"/>
                  </a:lnTo>
                  <a:lnTo>
                    <a:pt x="1060804" y="17780"/>
                  </a:lnTo>
                  <a:lnTo>
                    <a:pt x="1071519" y="21590"/>
                  </a:lnTo>
                  <a:lnTo>
                    <a:pt x="1110523" y="44450"/>
                  </a:lnTo>
                  <a:lnTo>
                    <a:pt x="1134607" y="69850"/>
                  </a:lnTo>
                  <a:lnTo>
                    <a:pt x="1141764" y="77470"/>
                  </a:lnTo>
                  <a:lnTo>
                    <a:pt x="1147849" y="86360"/>
                  </a:lnTo>
                  <a:lnTo>
                    <a:pt x="982124" y="86360"/>
                  </a:lnTo>
                  <a:lnTo>
                    <a:pt x="950484" y="87630"/>
                  </a:lnTo>
                  <a:lnTo>
                    <a:pt x="911468" y="105410"/>
                  </a:lnTo>
                  <a:lnTo>
                    <a:pt x="882764" y="138430"/>
                  </a:lnTo>
                  <a:lnTo>
                    <a:pt x="870962" y="173990"/>
                  </a:lnTo>
                  <a:lnTo>
                    <a:pt x="871481" y="210820"/>
                  </a:lnTo>
                  <a:lnTo>
                    <a:pt x="884119" y="245110"/>
                  </a:lnTo>
                  <a:lnTo>
                    <a:pt x="908673" y="271780"/>
                  </a:lnTo>
                  <a:lnTo>
                    <a:pt x="934191" y="284480"/>
                  </a:lnTo>
                  <a:lnTo>
                    <a:pt x="966548" y="290830"/>
                  </a:lnTo>
                  <a:lnTo>
                    <a:pt x="1194985" y="290830"/>
                  </a:lnTo>
                  <a:lnTo>
                    <a:pt x="1194959" y="372110"/>
                  </a:lnTo>
                  <a:lnTo>
                    <a:pt x="1194798" y="384810"/>
                  </a:lnTo>
                  <a:lnTo>
                    <a:pt x="1194192" y="389890"/>
                  </a:lnTo>
                  <a:lnTo>
                    <a:pt x="1193594" y="396240"/>
                  </a:lnTo>
                  <a:lnTo>
                    <a:pt x="1193154" y="403860"/>
                  </a:lnTo>
                  <a:lnTo>
                    <a:pt x="1193021" y="411480"/>
                  </a:lnTo>
                  <a:lnTo>
                    <a:pt x="1192928" y="458470"/>
                  </a:lnTo>
                  <a:lnTo>
                    <a:pt x="1208922" y="458470"/>
                  </a:lnTo>
                  <a:lnTo>
                    <a:pt x="1227723" y="459740"/>
                  </a:lnTo>
                  <a:lnTo>
                    <a:pt x="1237123" y="459740"/>
                  </a:lnTo>
                  <a:lnTo>
                    <a:pt x="1246524" y="461010"/>
                  </a:lnTo>
                  <a:lnTo>
                    <a:pt x="1278361" y="462280"/>
                  </a:lnTo>
                  <a:lnTo>
                    <a:pt x="1310128" y="464820"/>
                  </a:lnTo>
                  <a:close/>
                </a:path>
                <a:path w="1964690" h="855979">
                  <a:moveTo>
                    <a:pt x="1194985" y="290830"/>
                  </a:moveTo>
                  <a:lnTo>
                    <a:pt x="966548" y="290830"/>
                  </a:lnTo>
                  <a:lnTo>
                    <a:pt x="1001536" y="287020"/>
                  </a:lnTo>
                  <a:lnTo>
                    <a:pt x="1034946" y="270510"/>
                  </a:lnTo>
                  <a:lnTo>
                    <a:pt x="1049199" y="256540"/>
                  </a:lnTo>
                  <a:lnTo>
                    <a:pt x="1061066" y="240030"/>
                  </a:lnTo>
                  <a:lnTo>
                    <a:pt x="1069671" y="219710"/>
                  </a:lnTo>
                  <a:lnTo>
                    <a:pt x="1074137" y="198120"/>
                  </a:lnTo>
                  <a:lnTo>
                    <a:pt x="1073803" y="175260"/>
                  </a:lnTo>
                  <a:lnTo>
                    <a:pt x="1060681" y="137160"/>
                  </a:lnTo>
                  <a:lnTo>
                    <a:pt x="1031969" y="104140"/>
                  </a:lnTo>
                  <a:lnTo>
                    <a:pt x="982124" y="86360"/>
                  </a:lnTo>
                  <a:lnTo>
                    <a:pt x="1147849" y="86360"/>
                  </a:lnTo>
                  <a:lnTo>
                    <a:pt x="1149587" y="88900"/>
                  </a:lnTo>
                  <a:lnTo>
                    <a:pt x="1156718" y="100330"/>
                  </a:lnTo>
                  <a:lnTo>
                    <a:pt x="1163901" y="111760"/>
                  </a:lnTo>
                  <a:lnTo>
                    <a:pt x="1183590" y="151130"/>
                  </a:lnTo>
                  <a:lnTo>
                    <a:pt x="1194519" y="187960"/>
                  </a:lnTo>
                  <a:lnTo>
                    <a:pt x="1195547" y="193040"/>
                  </a:lnTo>
                  <a:lnTo>
                    <a:pt x="1195453" y="200660"/>
                  </a:lnTo>
                  <a:lnTo>
                    <a:pt x="1195310" y="209550"/>
                  </a:lnTo>
                  <a:lnTo>
                    <a:pt x="1195079" y="219710"/>
                  </a:lnTo>
                  <a:lnTo>
                    <a:pt x="1194985" y="290830"/>
                  </a:lnTo>
                  <a:close/>
                </a:path>
                <a:path w="1964690" h="855979">
                  <a:moveTo>
                    <a:pt x="512781" y="850900"/>
                  </a:moveTo>
                  <a:lnTo>
                    <a:pt x="298611" y="850900"/>
                  </a:lnTo>
                  <a:lnTo>
                    <a:pt x="289603" y="849630"/>
                  </a:lnTo>
                  <a:lnTo>
                    <a:pt x="32620" y="849630"/>
                  </a:lnTo>
                  <a:lnTo>
                    <a:pt x="14264" y="812800"/>
                  </a:lnTo>
                  <a:lnTo>
                    <a:pt x="1999" y="767080"/>
                  </a:lnTo>
                  <a:lnTo>
                    <a:pt x="0" y="748030"/>
                  </a:lnTo>
                  <a:lnTo>
                    <a:pt x="1403" y="728980"/>
                  </a:lnTo>
                  <a:lnTo>
                    <a:pt x="15488" y="692150"/>
                  </a:lnTo>
                  <a:lnTo>
                    <a:pt x="42222" y="659130"/>
                  </a:lnTo>
                  <a:lnTo>
                    <a:pt x="59184" y="646430"/>
                  </a:lnTo>
                  <a:lnTo>
                    <a:pt x="64141" y="642620"/>
                  </a:lnTo>
                  <a:lnTo>
                    <a:pt x="68257" y="640080"/>
                  </a:lnTo>
                  <a:lnTo>
                    <a:pt x="70782" y="638810"/>
                  </a:lnTo>
                  <a:lnTo>
                    <a:pt x="87670" y="627380"/>
                  </a:lnTo>
                  <a:lnTo>
                    <a:pt x="105075" y="618490"/>
                  </a:lnTo>
                  <a:lnTo>
                    <a:pt x="126145" y="607060"/>
                  </a:lnTo>
                  <a:lnTo>
                    <a:pt x="154029" y="594360"/>
                  </a:lnTo>
                  <a:lnTo>
                    <a:pt x="178405" y="582930"/>
                  </a:lnTo>
                  <a:lnTo>
                    <a:pt x="201440" y="574040"/>
                  </a:lnTo>
                  <a:lnTo>
                    <a:pt x="240082" y="560070"/>
                  </a:lnTo>
                  <a:lnTo>
                    <a:pt x="274649" y="548640"/>
                  </a:lnTo>
                  <a:lnTo>
                    <a:pt x="286569" y="543560"/>
                  </a:lnTo>
                  <a:lnTo>
                    <a:pt x="332775" y="533400"/>
                  </a:lnTo>
                  <a:lnTo>
                    <a:pt x="342256" y="530860"/>
                  </a:lnTo>
                  <a:lnTo>
                    <a:pt x="350746" y="529590"/>
                  </a:lnTo>
                  <a:lnTo>
                    <a:pt x="359043" y="527050"/>
                  </a:lnTo>
                  <a:lnTo>
                    <a:pt x="367945" y="523240"/>
                  </a:lnTo>
                  <a:lnTo>
                    <a:pt x="375895" y="520700"/>
                  </a:lnTo>
                  <a:lnTo>
                    <a:pt x="392357" y="518160"/>
                  </a:lnTo>
                  <a:lnTo>
                    <a:pt x="399133" y="515620"/>
                  </a:lnTo>
                  <a:lnTo>
                    <a:pt x="412614" y="511810"/>
                  </a:lnTo>
                  <a:lnTo>
                    <a:pt x="419389" y="510540"/>
                  </a:lnTo>
                  <a:lnTo>
                    <a:pt x="440525" y="505460"/>
                  </a:lnTo>
                  <a:lnTo>
                    <a:pt x="461784" y="501650"/>
                  </a:lnTo>
                  <a:lnTo>
                    <a:pt x="483078" y="496570"/>
                  </a:lnTo>
                  <a:lnTo>
                    <a:pt x="534309" y="487680"/>
                  </a:lnTo>
                  <a:lnTo>
                    <a:pt x="564650" y="485140"/>
                  </a:lnTo>
                  <a:lnTo>
                    <a:pt x="589121" y="482600"/>
                  </a:lnTo>
                  <a:lnTo>
                    <a:pt x="615065" y="478790"/>
                  </a:lnTo>
                  <a:lnTo>
                    <a:pt x="652868" y="474980"/>
                  </a:lnTo>
                  <a:lnTo>
                    <a:pt x="663984" y="473710"/>
                  </a:lnTo>
                  <a:lnTo>
                    <a:pt x="701282" y="468630"/>
                  </a:lnTo>
                  <a:lnTo>
                    <a:pt x="739000" y="466090"/>
                  </a:lnTo>
                  <a:lnTo>
                    <a:pt x="742367" y="464820"/>
                  </a:lnTo>
                  <a:lnTo>
                    <a:pt x="1325467" y="464820"/>
                  </a:lnTo>
                  <a:lnTo>
                    <a:pt x="1333146" y="466090"/>
                  </a:lnTo>
                  <a:lnTo>
                    <a:pt x="1340807" y="466090"/>
                  </a:lnTo>
                  <a:lnTo>
                    <a:pt x="1381166" y="473710"/>
                  </a:lnTo>
                  <a:lnTo>
                    <a:pt x="1441264" y="481330"/>
                  </a:lnTo>
                  <a:lnTo>
                    <a:pt x="1480000" y="488950"/>
                  </a:lnTo>
                  <a:lnTo>
                    <a:pt x="1499152" y="494030"/>
                  </a:lnTo>
                  <a:lnTo>
                    <a:pt x="1518244" y="497840"/>
                  </a:lnTo>
                  <a:lnTo>
                    <a:pt x="1556547" y="504190"/>
                  </a:lnTo>
                  <a:lnTo>
                    <a:pt x="1594569" y="511810"/>
                  </a:lnTo>
                  <a:lnTo>
                    <a:pt x="1602239" y="513080"/>
                  </a:lnTo>
                  <a:lnTo>
                    <a:pt x="1609347" y="516890"/>
                  </a:lnTo>
                  <a:lnTo>
                    <a:pt x="1616830" y="518160"/>
                  </a:lnTo>
                  <a:lnTo>
                    <a:pt x="1626725" y="520700"/>
                  </a:lnTo>
                  <a:lnTo>
                    <a:pt x="1636496" y="524510"/>
                  </a:lnTo>
                  <a:lnTo>
                    <a:pt x="1646163" y="527050"/>
                  </a:lnTo>
                  <a:lnTo>
                    <a:pt x="1667300" y="534670"/>
                  </a:lnTo>
                  <a:lnTo>
                    <a:pt x="1678762" y="539750"/>
                  </a:lnTo>
                  <a:lnTo>
                    <a:pt x="1701854" y="547370"/>
                  </a:lnTo>
                  <a:lnTo>
                    <a:pt x="1716150" y="553720"/>
                  </a:lnTo>
                  <a:lnTo>
                    <a:pt x="1730149" y="558800"/>
                  </a:lnTo>
                  <a:lnTo>
                    <a:pt x="1757321" y="571500"/>
                  </a:lnTo>
                  <a:lnTo>
                    <a:pt x="1767371" y="576580"/>
                  </a:lnTo>
                  <a:lnTo>
                    <a:pt x="1777606" y="580390"/>
                  </a:lnTo>
                  <a:lnTo>
                    <a:pt x="1787823" y="585470"/>
                  </a:lnTo>
                  <a:lnTo>
                    <a:pt x="1797822" y="590550"/>
                  </a:lnTo>
                  <a:lnTo>
                    <a:pt x="1817113" y="600710"/>
                  </a:lnTo>
                  <a:lnTo>
                    <a:pt x="1832757" y="608330"/>
                  </a:lnTo>
                  <a:lnTo>
                    <a:pt x="1846437" y="615950"/>
                  </a:lnTo>
                  <a:lnTo>
                    <a:pt x="1859836" y="623570"/>
                  </a:lnTo>
                  <a:lnTo>
                    <a:pt x="1878297" y="635000"/>
                  </a:lnTo>
                  <a:lnTo>
                    <a:pt x="1889470" y="641350"/>
                  </a:lnTo>
                  <a:lnTo>
                    <a:pt x="1900617" y="648970"/>
                  </a:lnTo>
                  <a:lnTo>
                    <a:pt x="1905761" y="651510"/>
                  </a:lnTo>
                  <a:lnTo>
                    <a:pt x="1928777" y="669290"/>
                  </a:lnTo>
                  <a:lnTo>
                    <a:pt x="1957901" y="716280"/>
                  </a:lnTo>
                  <a:lnTo>
                    <a:pt x="1963566" y="758190"/>
                  </a:lnTo>
                  <a:lnTo>
                    <a:pt x="1964408" y="760730"/>
                  </a:lnTo>
                  <a:lnTo>
                    <a:pt x="1963873" y="765810"/>
                  </a:lnTo>
                  <a:lnTo>
                    <a:pt x="1962584" y="774700"/>
                  </a:lnTo>
                  <a:lnTo>
                    <a:pt x="1961014" y="786130"/>
                  </a:lnTo>
                  <a:lnTo>
                    <a:pt x="1959637" y="795020"/>
                  </a:lnTo>
                  <a:lnTo>
                    <a:pt x="1958408" y="802640"/>
                  </a:lnTo>
                  <a:lnTo>
                    <a:pt x="1956609" y="812800"/>
                  </a:lnTo>
                  <a:lnTo>
                    <a:pt x="1954547" y="822960"/>
                  </a:lnTo>
                  <a:lnTo>
                    <a:pt x="1950938" y="842010"/>
                  </a:lnTo>
                  <a:lnTo>
                    <a:pt x="1945186" y="845820"/>
                  </a:lnTo>
                  <a:lnTo>
                    <a:pt x="695599" y="845820"/>
                  </a:lnTo>
                  <a:lnTo>
                    <a:pt x="690735" y="847090"/>
                  </a:lnTo>
                  <a:lnTo>
                    <a:pt x="551274" y="847090"/>
                  </a:lnTo>
                  <a:lnTo>
                    <a:pt x="544259" y="848360"/>
                  </a:lnTo>
                  <a:lnTo>
                    <a:pt x="525645" y="848360"/>
                  </a:lnTo>
                  <a:lnTo>
                    <a:pt x="519940" y="849630"/>
                  </a:lnTo>
                  <a:lnTo>
                    <a:pt x="512781" y="850900"/>
                  </a:lnTo>
                  <a:close/>
                </a:path>
                <a:path w="1964690" h="855979">
                  <a:moveTo>
                    <a:pt x="1079094" y="850900"/>
                  </a:moveTo>
                  <a:lnTo>
                    <a:pt x="870791" y="850900"/>
                  </a:lnTo>
                  <a:lnTo>
                    <a:pt x="857953" y="848360"/>
                  </a:lnTo>
                  <a:lnTo>
                    <a:pt x="807783" y="848360"/>
                  </a:lnTo>
                  <a:lnTo>
                    <a:pt x="796290" y="847090"/>
                  </a:lnTo>
                  <a:lnTo>
                    <a:pt x="701679" y="847090"/>
                  </a:lnTo>
                  <a:lnTo>
                    <a:pt x="695599" y="845820"/>
                  </a:lnTo>
                  <a:lnTo>
                    <a:pt x="1945186" y="845820"/>
                  </a:lnTo>
                  <a:lnTo>
                    <a:pt x="1943268" y="847090"/>
                  </a:lnTo>
                  <a:lnTo>
                    <a:pt x="1916333" y="848360"/>
                  </a:lnTo>
                  <a:lnTo>
                    <a:pt x="1895939" y="849630"/>
                  </a:lnTo>
                  <a:lnTo>
                    <a:pt x="1088354" y="849630"/>
                  </a:lnTo>
                  <a:lnTo>
                    <a:pt x="1079094" y="850900"/>
                  </a:lnTo>
                  <a:close/>
                </a:path>
                <a:path w="1964690" h="855979">
                  <a:moveTo>
                    <a:pt x="681691" y="848360"/>
                  </a:moveTo>
                  <a:lnTo>
                    <a:pt x="630592" y="848360"/>
                  </a:lnTo>
                  <a:lnTo>
                    <a:pt x="623276" y="847090"/>
                  </a:lnTo>
                  <a:lnTo>
                    <a:pt x="690735" y="847090"/>
                  </a:lnTo>
                  <a:lnTo>
                    <a:pt x="681691" y="848360"/>
                  </a:lnTo>
                  <a:close/>
                </a:path>
                <a:path w="1964690" h="855979">
                  <a:moveTo>
                    <a:pt x="654069" y="849630"/>
                  </a:moveTo>
                  <a:lnTo>
                    <a:pt x="646119" y="849630"/>
                  </a:lnTo>
                  <a:lnTo>
                    <a:pt x="638636" y="848360"/>
                  </a:lnTo>
                  <a:lnTo>
                    <a:pt x="662902" y="848360"/>
                  </a:lnTo>
                  <a:lnTo>
                    <a:pt x="654069" y="849630"/>
                  </a:lnTo>
                  <a:close/>
                </a:path>
                <a:path w="1964690" h="855979">
                  <a:moveTo>
                    <a:pt x="1539382" y="852170"/>
                  </a:moveTo>
                  <a:lnTo>
                    <a:pt x="1094060" y="852170"/>
                  </a:lnTo>
                  <a:lnTo>
                    <a:pt x="1088354" y="849630"/>
                  </a:lnTo>
                  <a:lnTo>
                    <a:pt x="1800346" y="849630"/>
                  </a:lnTo>
                  <a:lnTo>
                    <a:pt x="1546210" y="850900"/>
                  </a:lnTo>
                  <a:lnTo>
                    <a:pt x="1539382" y="852170"/>
                  </a:lnTo>
                  <a:close/>
                </a:path>
                <a:path w="1964690" h="855979">
                  <a:moveTo>
                    <a:pt x="417799" y="852170"/>
                  </a:moveTo>
                  <a:lnTo>
                    <a:pt x="409755" y="852170"/>
                  </a:lnTo>
                  <a:lnTo>
                    <a:pt x="404423" y="850900"/>
                  </a:lnTo>
                  <a:lnTo>
                    <a:pt x="419763" y="850900"/>
                  </a:lnTo>
                  <a:lnTo>
                    <a:pt x="417799" y="852170"/>
                  </a:lnTo>
                  <a:close/>
                </a:path>
                <a:path w="1964690" h="855979">
                  <a:moveTo>
                    <a:pt x="491972" y="852170"/>
                  </a:moveTo>
                  <a:lnTo>
                    <a:pt x="444269" y="852170"/>
                  </a:lnTo>
                  <a:lnTo>
                    <a:pt x="439312" y="850900"/>
                  </a:lnTo>
                  <a:lnTo>
                    <a:pt x="498710" y="850900"/>
                  </a:lnTo>
                  <a:lnTo>
                    <a:pt x="491972" y="852170"/>
                  </a:lnTo>
                  <a:close/>
                </a:path>
                <a:path w="1964690" h="855979">
                  <a:moveTo>
                    <a:pt x="1047666" y="852170"/>
                  </a:moveTo>
                  <a:lnTo>
                    <a:pt x="881360" y="852170"/>
                  </a:lnTo>
                  <a:lnTo>
                    <a:pt x="879957" y="850900"/>
                  </a:lnTo>
                  <a:lnTo>
                    <a:pt x="1050847" y="850900"/>
                  </a:lnTo>
                  <a:lnTo>
                    <a:pt x="1047666" y="852170"/>
                  </a:lnTo>
                  <a:close/>
                </a:path>
                <a:path w="1964690" h="855979">
                  <a:moveTo>
                    <a:pt x="449133" y="853440"/>
                  </a:moveTo>
                  <a:lnTo>
                    <a:pt x="446795" y="852170"/>
                  </a:lnTo>
                  <a:lnTo>
                    <a:pt x="452313" y="852170"/>
                  </a:lnTo>
                  <a:lnTo>
                    <a:pt x="449133" y="853440"/>
                  </a:lnTo>
                  <a:close/>
                </a:path>
                <a:path w="1964690" h="855979">
                  <a:moveTo>
                    <a:pt x="1001086" y="853440"/>
                  </a:moveTo>
                  <a:lnTo>
                    <a:pt x="952073" y="853440"/>
                  </a:lnTo>
                  <a:lnTo>
                    <a:pt x="951044" y="852170"/>
                  </a:lnTo>
                  <a:lnTo>
                    <a:pt x="1004734" y="852170"/>
                  </a:lnTo>
                  <a:lnTo>
                    <a:pt x="1001086" y="853440"/>
                  </a:lnTo>
                  <a:close/>
                </a:path>
                <a:path w="1964690" h="855979">
                  <a:moveTo>
                    <a:pt x="1045328" y="853440"/>
                  </a:moveTo>
                  <a:lnTo>
                    <a:pt x="1042990" y="853440"/>
                  </a:lnTo>
                  <a:lnTo>
                    <a:pt x="1035226" y="852170"/>
                  </a:lnTo>
                  <a:lnTo>
                    <a:pt x="1045328" y="852170"/>
                  </a:lnTo>
                  <a:lnTo>
                    <a:pt x="1045328" y="853440"/>
                  </a:lnTo>
                  <a:close/>
                </a:path>
                <a:path w="1964690" h="855979">
                  <a:moveTo>
                    <a:pt x="1169263" y="855980"/>
                  </a:moveTo>
                  <a:lnTo>
                    <a:pt x="1162341" y="853440"/>
                  </a:lnTo>
                  <a:lnTo>
                    <a:pt x="1155326" y="852170"/>
                  </a:lnTo>
                  <a:lnTo>
                    <a:pt x="1403561" y="852170"/>
                  </a:lnTo>
                  <a:lnTo>
                    <a:pt x="1392532" y="853440"/>
                  </a:lnTo>
                  <a:lnTo>
                    <a:pt x="1263043" y="853440"/>
                  </a:lnTo>
                  <a:lnTo>
                    <a:pt x="1251901" y="854710"/>
                  </a:lnTo>
                  <a:lnTo>
                    <a:pt x="1177681" y="854710"/>
                  </a:lnTo>
                  <a:lnTo>
                    <a:pt x="1169263" y="855980"/>
                  </a:lnTo>
                  <a:close/>
                </a:path>
                <a:path w="1964690" h="855979">
                  <a:moveTo>
                    <a:pt x="1365777" y="855980"/>
                  </a:moveTo>
                  <a:lnTo>
                    <a:pt x="1287117" y="855980"/>
                  </a:lnTo>
                  <a:lnTo>
                    <a:pt x="1280944" y="854710"/>
                  </a:lnTo>
                  <a:lnTo>
                    <a:pt x="1274116" y="854710"/>
                  </a:lnTo>
                  <a:lnTo>
                    <a:pt x="1263043" y="853440"/>
                  </a:lnTo>
                  <a:lnTo>
                    <a:pt x="1383555" y="853440"/>
                  </a:lnTo>
                  <a:lnTo>
                    <a:pt x="1365777" y="855980"/>
                  </a:lnTo>
                  <a:close/>
                </a:path>
              </a:pathLst>
            </a:custGeom>
            <a:solidFill>
              <a:srgbClr val="B9AA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3229339" y="8573944"/>
              <a:ext cx="695960" cy="696595"/>
            </a:xfrm>
            <a:custGeom>
              <a:avLst/>
              <a:gdLst/>
              <a:ahLst/>
              <a:cxnLst/>
              <a:rect l="l" t="t" r="r" b="b"/>
              <a:pathLst>
                <a:path w="695959" h="696595">
                  <a:moveTo>
                    <a:pt x="329310" y="696302"/>
                  </a:moveTo>
                  <a:lnTo>
                    <a:pt x="283479" y="691439"/>
                  </a:lnTo>
                  <a:lnTo>
                    <a:pt x="239982" y="681934"/>
                  </a:lnTo>
                  <a:lnTo>
                    <a:pt x="199732" y="668486"/>
                  </a:lnTo>
                  <a:lnTo>
                    <a:pt x="163643" y="651794"/>
                  </a:lnTo>
                  <a:lnTo>
                    <a:pt x="97618" y="602917"/>
                  </a:lnTo>
                  <a:lnTo>
                    <a:pt x="67911" y="568727"/>
                  </a:lnTo>
                  <a:lnTo>
                    <a:pt x="43539" y="530719"/>
                  </a:lnTo>
                  <a:lnTo>
                    <a:pt x="24531" y="489631"/>
                  </a:lnTo>
                  <a:lnTo>
                    <a:pt x="10918" y="446198"/>
                  </a:lnTo>
                  <a:lnTo>
                    <a:pt x="2731" y="401154"/>
                  </a:lnTo>
                  <a:lnTo>
                    <a:pt x="0" y="355237"/>
                  </a:lnTo>
                  <a:lnTo>
                    <a:pt x="2754" y="309182"/>
                  </a:lnTo>
                  <a:lnTo>
                    <a:pt x="11025" y="263723"/>
                  </a:lnTo>
                  <a:lnTo>
                    <a:pt x="24842" y="219597"/>
                  </a:lnTo>
                  <a:lnTo>
                    <a:pt x="44237" y="177540"/>
                  </a:lnTo>
                  <a:lnTo>
                    <a:pt x="71655" y="135017"/>
                  </a:lnTo>
                  <a:lnTo>
                    <a:pt x="104412" y="97665"/>
                  </a:lnTo>
                  <a:lnTo>
                    <a:pt x="141783" y="65846"/>
                  </a:lnTo>
                  <a:lnTo>
                    <a:pt x="183044" y="39926"/>
                  </a:lnTo>
                  <a:lnTo>
                    <a:pt x="227469" y="20268"/>
                  </a:lnTo>
                  <a:lnTo>
                    <a:pt x="274334" y="7237"/>
                  </a:lnTo>
                  <a:lnTo>
                    <a:pt x="329805" y="0"/>
                  </a:lnTo>
                  <a:lnTo>
                    <a:pt x="381757" y="631"/>
                  </a:lnTo>
                  <a:lnTo>
                    <a:pt x="430021" y="8205"/>
                  </a:lnTo>
                  <a:lnTo>
                    <a:pt x="474430" y="21796"/>
                  </a:lnTo>
                  <a:lnTo>
                    <a:pt x="514813" y="40478"/>
                  </a:lnTo>
                  <a:lnTo>
                    <a:pt x="551003" y="63324"/>
                  </a:lnTo>
                  <a:lnTo>
                    <a:pt x="582830" y="89409"/>
                  </a:lnTo>
                  <a:lnTo>
                    <a:pt x="610126" y="117808"/>
                  </a:lnTo>
                  <a:lnTo>
                    <a:pt x="636733" y="153198"/>
                  </a:lnTo>
                  <a:lnTo>
                    <a:pt x="659288" y="192489"/>
                  </a:lnTo>
                  <a:lnTo>
                    <a:pt x="677063" y="235213"/>
                  </a:lnTo>
                  <a:lnTo>
                    <a:pt x="689327" y="280902"/>
                  </a:lnTo>
                  <a:lnTo>
                    <a:pt x="695350" y="329087"/>
                  </a:lnTo>
                  <a:lnTo>
                    <a:pt x="694402" y="379301"/>
                  </a:lnTo>
                  <a:lnTo>
                    <a:pt x="685973" y="430658"/>
                  </a:lnTo>
                  <a:lnTo>
                    <a:pt x="670897" y="478546"/>
                  </a:lnTo>
                  <a:lnTo>
                    <a:pt x="650043" y="522523"/>
                  </a:lnTo>
                  <a:lnTo>
                    <a:pt x="624278" y="562146"/>
                  </a:lnTo>
                  <a:lnTo>
                    <a:pt x="594471" y="596974"/>
                  </a:lnTo>
                  <a:lnTo>
                    <a:pt x="561488" y="626563"/>
                  </a:lnTo>
                  <a:lnTo>
                    <a:pt x="517695" y="655380"/>
                  </a:lnTo>
                  <a:lnTo>
                    <a:pt x="471666" y="676063"/>
                  </a:lnTo>
                  <a:lnTo>
                    <a:pt x="424317" y="689313"/>
                  </a:lnTo>
                  <a:lnTo>
                    <a:pt x="376560" y="695826"/>
                  </a:lnTo>
                  <a:lnTo>
                    <a:pt x="329310" y="696302"/>
                  </a:lnTo>
                  <a:close/>
                </a:path>
              </a:pathLst>
            </a:custGeom>
            <a:solidFill>
              <a:srgbClr val="FFC60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094995" y="2938721"/>
            <a:ext cx="2043430" cy="2065867"/>
            <a:chOff x="7642492" y="4408082"/>
            <a:chExt cx="3065145" cy="3098800"/>
          </a:xfrm>
        </p:grpSpPr>
        <p:sp>
          <p:nvSpPr>
            <p:cNvPr id="33" name="object 33"/>
            <p:cNvSpPr/>
            <p:nvPr/>
          </p:nvSpPr>
          <p:spPr>
            <a:xfrm>
              <a:off x="7642492" y="4636283"/>
              <a:ext cx="3065145" cy="2870200"/>
            </a:xfrm>
            <a:custGeom>
              <a:avLst/>
              <a:gdLst/>
              <a:ahLst/>
              <a:cxnLst/>
              <a:rect l="l" t="t" r="r" b="b"/>
              <a:pathLst>
                <a:path w="3065145" h="2870200">
                  <a:moveTo>
                    <a:pt x="190548" y="12700"/>
                  </a:moveTo>
                  <a:lnTo>
                    <a:pt x="69907" y="12700"/>
                  </a:lnTo>
                  <a:lnTo>
                    <a:pt x="81773" y="0"/>
                  </a:lnTo>
                  <a:lnTo>
                    <a:pt x="163377" y="0"/>
                  </a:lnTo>
                  <a:lnTo>
                    <a:pt x="190548" y="12700"/>
                  </a:lnTo>
                  <a:close/>
                </a:path>
                <a:path w="3065145" h="2870200">
                  <a:moveTo>
                    <a:pt x="3055026" y="2857500"/>
                  </a:moveTo>
                  <a:lnTo>
                    <a:pt x="2773739" y="2857500"/>
                  </a:lnTo>
                  <a:lnTo>
                    <a:pt x="2752918" y="2844800"/>
                  </a:lnTo>
                  <a:lnTo>
                    <a:pt x="16453" y="2844800"/>
                  </a:lnTo>
                  <a:lnTo>
                    <a:pt x="16242" y="2832100"/>
                  </a:lnTo>
                  <a:lnTo>
                    <a:pt x="17930" y="2832100"/>
                  </a:lnTo>
                  <a:lnTo>
                    <a:pt x="18050" y="2819400"/>
                  </a:lnTo>
                  <a:lnTo>
                    <a:pt x="18211" y="2819400"/>
                  </a:lnTo>
                  <a:lnTo>
                    <a:pt x="18582" y="2806700"/>
                  </a:lnTo>
                  <a:lnTo>
                    <a:pt x="19336" y="2806700"/>
                  </a:lnTo>
                  <a:lnTo>
                    <a:pt x="18914" y="2794000"/>
                  </a:lnTo>
                  <a:lnTo>
                    <a:pt x="18422" y="2794000"/>
                  </a:lnTo>
                  <a:lnTo>
                    <a:pt x="18070" y="2781300"/>
                  </a:lnTo>
                  <a:lnTo>
                    <a:pt x="17219" y="2768600"/>
                  </a:lnTo>
                  <a:lnTo>
                    <a:pt x="16479" y="2755900"/>
                  </a:lnTo>
                  <a:lnTo>
                    <a:pt x="16043" y="2730500"/>
                  </a:lnTo>
                  <a:lnTo>
                    <a:pt x="16101" y="2717800"/>
                  </a:lnTo>
                  <a:lnTo>
                    <a:pt x="16808" y="2705100"/>
                  </a:lnTo>
                  <a:lnTo>
                    <a:pt x="17850" y="2705100"/>
                  </a:lnTo>
                  <a:lnTo>
                    <a:pt x="18722" y="2692400"/>
                  </a:lnTo>
                  <a:lnTo>
                    <a:pt x="18914" y="2679700"/>
                  </a:lnTo>
                  <a:lnTo>
                    <a:pt x="18958" y="2628900"/>
                  </a:lnTo>
                  <a:lnTo>
                    <a:pt x="19300" y="2616200"/>
                  </a:lnTo>
                  <a:lnTo>
                    <a:pt x="20320" y="2590800"/>
                  </a:lnTo>
                  <a:lnTo>
                    <a:pt x="20411" y="2578100"/>
                  </a:lnTo>
                  <a:lnTo>
                    <a:pt x="20575" y="2565400"/>
                  </a:lnTo>
                  <a:lnTo>
                    <a:pt x="20963" y="2565400"/>
                  </a:lnTo>
                  <a:lnTo>
                    <a:pt x="21726" y="2552700"/>
                  </a:lnTo>
                  <a:lnTo>
                    <a:pt x="21797" y="2540000"/>
                  </a:lnTo>
                  <a:lnTo>
                    <a:pt x="22078" y="2540000"/>
                  </a:lnTo>
                  <a:lnTo>
                    <a:pt x="22500" y="2527300"/>
                  </a:lnTo>
                  <a:lnTo>
                    <a:pt x="22430" y="2489200"/>
                  </a:lnTo>
                  <a:lnTo>
                    <a:pt x="22167" y="2489200"/>
                  </a:lnTo>
                  <a:lnTo>
                    <a:pt x="21595" y="2476500"/>
                  </a:lnTo>
                  <a:lnTo>
                    <a:pt x="21194" y="2476500"/>
                  </a:lnTo>
                  <a:lnTo>
                    <a:pt x="21445" y="2463800"/>
                  </a:lnTo>
                  <a:lnTo>
                    <a:pt x="20280" y="2451100"/>
                  </a:lnTo>
                  <a:lnTo>
                    <a:pt x="19292" y="2438400"/>
                  </a:lnTo>
                  <a:lnTo>
                    <a:pt x="18607" y="2425700"/>
                  </a:lnTo>
                  <a:lnTo>
                    <a:pt x="18351" y="2413000"/>
                  </a:lnTo>
                  <a:lnTo>
                    <a:pt x="18248" y="2349500"/>
                  </a:lnTo>
                  <a:lnTo>
                    <a:pt x="17962" y="2286000"/>
                  </a:lnTo>
                  <a:lnTo>
                    <a:pt x="17531" y="2222500"/>
                  </a:lnTo>
                  <a:lnTo>
                    <a:pt x="16992" y="2184400"/>
                  </a:lnTo>
                  <a:lnTo>
                    <a:pt x="16383" y="2159000"/>
                  </a:lnTo>
                  <a:lnTo>
                    <a:pt x="15400" y="2108200"/>
                  </a:lnTo>
                  <a:lnTo>
                    <a:pt x="15622" y="2044700"/>
                  </a:lnTo>
                  <a:lnTo>
                    <a:pt x="16654" y="1981200"/>
                  </a:lnTo>
                  <a:lnTo>
                    <a:pt x="18099" y="1917700"/>
                  </a:lnTo>
                  <a:lnTo>
                    <a:pt x="20645" y="1828800"/>
                  </a:lnTo>
                  <a:lnTo>
                    <a:pt x="20953" y="1816100"/>
                  </a:lnTo>
                  <a:lnTo>
                    <a:pt x="19703" y="1765300"/>
                  </a:lnTo>
                  <a:lnTo>
                    <a:pt x="18736" y="1727200"/>
                  </a:lnTo>
                  <a:lnTo>
                    <a:pt x="18083" y="1676400"/>
                  </a:lnTo>
                  <a:lnTo>
                    <a:pt x="17772" y="1625600"/>
                  </a:lnTo>
                  <a:lnTo>
                    <a:pt x="17832" y="1574800"/>
                  </a:lnTo>
                  <a:lnTo>
                    <a:pt x="18292" y="1524000"/>
                  </a:lnTo>
                  <a:lnTo>
                    <a:pt x="19180" y="1460500"/>
                  </a:lnTo>
                  <a:lnTo>
                    <a:pt x="20526" y="1409700"/>
                  </a:lnTo>
                  <a:lnTo>
                    <a:pt x="22359" y="1358900"/>
                  </a:lnTo>
                  <a:lnTo>
                    <a:pt x="22268" y="1333500"/>
                  </a:lnTo>
                  <a:lnTo>
                    <a:pt x="21313" y="1295400"/>
                  </a:lnTo>
                  <a:lnTo>
                    <a:pt x="20214" y="1244600"/>
                  </a:lnTo>
                  <a:lnTo>
                    <a:pt x="19687" y="1193800"/>
                  </a:lnTo>
                  <a:lnTo>
                    <a:pt x="19495" y="1155700"/>
                  </a:lnTo>
                  <a:lnTo>
                    <a:pt x="18935" y="1104900"/>
                  </a:lnTo>
                  <a:lnTo>
                    <a:pt x="18032" y="1054100"/>
                  </a:lnTo>
                  <a:lnTo>
                    <a:pt x="16810" y="1003300"/>
                  </a:lnTo>
                  <a:lnTo>
                    <a:pt x="15293" y="952500"/>
                  </a:lnTo>
                  <a:lnTo>
                    <a:pt x="13506" y="889000"/>
                  </a:lnTo>
                  <a:lnTo>
                    <a:pt x="11474" y="838200"/>
                  </a:lnTo>
                  <a:lnTo>
                    <a:pt x="9220" y="787400"/>
                  </a:lnTo>
                  <a:lnTo>
                    <a:pt x="6770" y="736600"/>
                  </a:lnTo>
                  <a:lnTo>
                    <a:pt x="4148" y="698500"/>
                  </a:lnTo>
                  <a:lnTo>
                    <a:pt x="2613" y="673100"/>
                  </a:lnTo>
                  <a:lnTo>
                    <a:pt x="1942" y="660400"/>
                  </a:lnTo>
                  <a:lnTo>
                    <a:pt x="1864" y="635000"/>
                  </a:lnTo>
                  <a:lnTo>
                    <a:pt x="2109" y="609600"/>
                  </a:lnTo>
                  <a:lnTo>
                    <a:pt x="2350" y="571500"/>
                  </a:lnTo>
                  <a:lnTo>
                    <a:pt x="2461" y="393700"/>
                  </a:lnTo>
                  <a:lnTo>
                    <a:pt x="2187" y="381000"/>
                  </a:lnTo>
                  <a:lnTo>
                    <a:pt x="1643" y="368300"/>
                  </a:lnTo>
                  <a:lnTo>
                    <a:pt x="1245" y="355600"/>
                  </a:lnTo>
                  <a:lnTo>
                    <a:pt x="1406" y="342900"/>
                  </a:lnTo>
                  <a:lnTo>
                    <a:pt x="3074" y="317500"/>
                  </a:lnTo>
                  <a:lnTo>
                    <a:pt x="5044" y="292100"/>
                  </a:lnTo>
                  <a:lnTo>
                    <a:pt x="6725" y="266700"/>
                  </a:lnTo>
                  <a:lnTo>
                    <a:pt x="7523" y="228600"/>
                  </a:lnTo>
                  <a:lnTo>
                    <a:pt x="6835" y="190500"/>
                  </a:lnTo>
                  <a:lnTo>
                    <a:pt x="5185" y="114300"/>
                  </a:lnTo>
                  <a:lnTo>
                    <a:pt x="3509" y="63500"/>
                  </a:lnTo>
                  <a:lnTo>
                    <a:pt x="2742" y="38100"/>
                  </a:lnTo>
                  <a:lnTo>
                    <a:pt x="3585" y="38100"/>
                  </a:lnTo>
                  <a:lnTo>
                    <a:pt x="0" y="25400"/>
                  </a:lnTo>
                  <a:lnTo>
                    <a:pt x="2742" y="25400"/>
                  </a:lnTo>
                  <a:lnTo>
                    <a:pt x="3023" y="12700"/>
                  </a:lnTo>
                  <a:lnTo>
                    <a:pt x="190548" y="12700"/>
                  </a:lnTo>
                  <a:lnTo>
                    <a:pt x="222303" y="0"/>
                  </a:lnTo>
                  <a:lnTo>
                    <a:pt x="3045041" y="0"/>
                  </a:lnTo>
                  <a:lnTo>
                    <a:pt x="3045006" y="76200"/>
                  </a:lnTo>
                  <a:lnTo>
                    <a:pt x="3045318" y="88900"/>
                  </a:lnTo>
                  <a:lnTo>
                    <a:pt x="3046237" y="101600"/>
                  </a:lnTo>
                  <a:lnTo>
                    <a:pt x="3046272" y="127000"/>
                  </a:lnTo>
                  <a:lnTo>
                    <a:pt x="3046494" y="127000"/>
                  </a:lnTo>
                  <a:lnTo>
                    <a:pt x="3047151" y="139700"/>
                  </a:lnTo>
                  <a:lnTo>
                    <a:pt x="3047462" y="152400"/>
                  </a:lnTo>
                  <a:lnTo>
                    <a:pt x="3047432" y="203200"/>
                  </a:lnTo>
                  <a:lnTo>
                    <a:pt x="3047648" y="215900"/>
                  </a:lnTo>
                  <a:lnTo>
                    <a:pt x="3048478" y="228600"/>
                  </a:lnTo>
                  <a:lnTo>
                    <a:pt x="3049400" y="241300"/>
                  </a:lnTo>
                  <a:lnTo>
                    <a:pt x="3049893" y="254000"/>
                  </a:lnTo>
                  <a:lnTo>
                    <a:pt x="3050281" y="266700"/>
                  </a:lnTo>
                  <a:lnTo>
                    <a:pt x="3050728" y="279400"/>
                  </a:lnTo>
                  <a:lnTo>
                    <a:pt x="3051267" y="279400"/>
                  </a:lnTo>
                  <a:lnTo>
                    <a:pt x="3051932" y="292100"/>
                  </a:lnTo>
                  <a:lnTo>
                    <a:pt x="3052123" y="304800"/>
                  </a:lnTo>
                  <a:lnTo>
                    <a:pt x="3052143" y="317500"/>
                  </a:lnTo>
                  <a:lnTo>
                    <a:pt x="3052187" y="342900"/>
                  </a:lnTo>
                  <a:lnTo>
                    <a:pt x="3052015" y="355600"/>
                  </a:lnTo>
                  <a:lnTo>
                    <a:pt x="3050667" y="368300"/>
                  </a:lnTo>
                  <a:lnTo>
                    <a:pt x="3051018" y="381000"/>
                  </a:lnTo>
                  <a:lnTo>
                    <a:pt x="3050034" y="393700"/>
                  </a:lnTo>
                  <a:lnTo>
                    <a:pt x="3049661" y="393700"/>
                  </a:lnTo>
                  <a:lnTo>
                    <a:pt x="3049163" y="406400"/>
                  </a:lnTo>
                  <a:lnTo>
                    <a:pt x="3048521" y="406400"/>
                  </a:lnTo>
                  <a:lnTo>
                    <a:pt x="3047713" y="419100"/>
                  </a:lnTo>
                  <a:lnTo>
                    <a:pt x="3047221" y="419100"/>
                  </a:lnTo>
                  <a:lnTo>
                    <a:pt x="3047502" y="431800"/>
                  </a:lnTo>
                  <a:lnTo>
                    <a:pt x="3047499" y="457200"/>
                  </a:lnTo>
                  <a:lnTo>
                    <a:pt x="3047230" y="469900"/>
                  </a:lnTo>
                  <a:lnTo>
                    <a:pt x="3046552" y="482600"/>
                  </a:lnTo>
                  <a:lnTo>
                    <a:pt x="3045393" y="508000"/>
                  </a:lnTo>
                  <a:lnTo>
                    <a:pt x="3044830" y="508000"/>
                  </a:lnTo>
                  <a:lnTo>
                    <a:pt x="3043987" y="520700"/>
                  </a:lnTo>
                  <a:lnTo>
                    <a:pt x="3043002" y="520700"/>
                  </a:lnTo>
                  <a:lnTo>
                    <a:pt x="3042720" y="533400"/>
                  </a:lnTo>
                  <a:lnTo>
                    <a:pt x="3042631" y="596900"/>
                  </a:lnTo>
                  <a:lnTo>
                    <a:pt x="3042369" y="609600"/>
                  </a:lnTo>
                  <a:lnTo>
                    <a:pt x="3040758" y="635000"/>
                  </a:lnTo>
                  <a:lnTo>
                    <a:pt x="3040260" y="647700"/>
                  </a:lnTo>
                  <a:lnTo>
                    <a:pt x="3040582" y="647700"/>
                  </a:lnTo>
                  <a:lnTo>
                    <a:pt x="3041253" y="660400"/>
                  </a:lnTo>
                  <a:lnTo>
                    <a:pt x="3042149" y="673100"/>
                  </a:lnTo>
                  <a:lnTo>
                    <a:pt x="3043143" y="673100"/>
                  </a:lnTo>
                  <a:lnTo>
                    <a:pt x="3045281" y="685800"/>
                  </a:lnTo>
                  <a:lnTo>
                    <a:pt x="3047221" y="698500"/>
                  </a:lnTo>
                  <a:lnTo>
                    <a:pt x="3048423" y="723900"/>
                  </a:lnTo>
                  <a:lnTo>
                    <a:pt x="3048346" y="736600"/>
                  </a:lnTo>
                  <a:lnTo>
                    <a:pt x="3047513" y="749300"/>
                  </a:lnTo>
                  <a:lnTo>
                    <a:pt x="3046272" y="749300"/>
                  </a:lnTo>
                  <a:lnTo>
                    <a:pt x="3044609" y="762000"/>
                  </a:lnTo>
                  <a:lnTo>
                    <a:pt x="3042510" y="774700"/>
                  </a:lnTo>
                  <a:lnTo>
                    <a:pt x="3043284" y="774700"/>
                  </a:lnTo>
                  <a:lnTo>
                    <a:pt x="3042721" y="787400"/>
                  </a:lnTo>
                  <a:lnTo>
                    <a:pt x="3041908" y="787400"/>
                  </a:lnTo>
                  <a:lnTo>
                    <a:pt x="3041948" y="812800"/>
                  </a:lnTo>
                  <a:lnTo>
                    <a:pt x="3043020" y="863600"/>
                  </a:lnTo>
                  <a:lnTo>
                    <a:pt x="3043530" y="876300"/>
                  </a:lnTo>
                  <a:lnTo>
                    <a:pt x="3043987" y="901700"/>
                  </a:lnTo>
                  <a:lnTo>
                    <a:pt x="3043916" y="927100"/>
                  </a:lnTo>
                  <a:lnTo>
                    <a:pt x="3043213" y="939800"/>
                  </a:lnTo>
                  <a:lnTo>
                    <a:pt x="3042247" y="965200"/>
                  </a:lnTo>
                  <a:lnTo>
                    <a:pt x="3041385" y="977900"/>
                  </a:lnTo>
                  <a:lnTo>
                    <a:pt x="3038854" y="977900"/>
                  </a:lnTo>
                  <a:lnTo>
                    <a:pt x="3038573" y="990600"/>
                  </a:lnTo>
                  <a:lnTo>
                    <a:pt x="3038264" y="1003300"/>
                  </a:lnTo>
                  <a:lnTo>
                    <a:pt x="3037966" y="1016000"/>
                  </a:lnTo>
                  <a:lnTo>
                    <a:pt x="3037603" y="1016000"/>
                  </a:lnTo>
                  <a:lnTo>
                    <a:pt x="3037167" y="1028700"/>
                  </a:lnTo>
                  <a:lnTo>
                    <a:pt x="3037099" y="1054100"/>
                  </a:lnTo>
                  <a:lnTo>
                    <a:pt x="3037000" y="1066800"/>
                  </a:lnTo>
                  <a:lnTo>
                    <a:pt x="3036603" y="1079500"/>
                  </a:lnTo>
                  <a:lnTo>
                    <a:pt x="3036042" y="1092200"/>
                  </a:lnTo>
                  <a:lnTo>
                    <a:pt x="3036112" y="1104900"/>
                  </a:lnTo>
                  <a:lnTo>
                    <a:pt x="3033721" y="1104900"/>
                  </a:lnTo>
                  <a:lnTo>
                    <a:pt x="3033581" y="1155700"/>
                  </a:lnTo>
                  <a:lnTo>
                    <a:pt x="3034123" y="1168400"/>
                  </a:lnTo>
                  <a:lnTo>
                    <a:pt x="3034706" y="1181100"/>
                  </a:lnTo>
                  <a:lnTo>
                    <a:pt x="3035341" y="1193800"/>
                  </a:lnTo>
                  <a:lnTo>
                    <a:pt x="3036042" y="1206500"/>
                  </a:lnTo>
                  <a:lnTo>
                    <a:pt x="3037096" y="1244600"/>
                  </a:lnTo>
                  <a:lnTo>
                    <a:pt x="3037129" y="1257300"/>
                  </a:lnTo>
                  <a:lnTo>
                    <a:pt x="3036885" y="1282700"/>
                  </a:lnTo>
                  <a:lnTo>
                    <a:pt x="3037307" y="1282700"/>
                  </a:lnTo>
                  <a:lnTo>
                    <a:pt x="3038221" y="1295400"/>
                  </a:lnTo>
                  <a:lnTo>
                    <a:pt x="3039065" y="1308100"/>
                  </a:lnTo>
                  <a:lnTo>
                    <a:pt x="3039346" y="1308100"/>
                  </a:lnTo>
                  <a:lnTo>
                    <a:pt x="3040045" y="1320800"/>
                  </a:lnTo>
                  <a:lnTo>
                    <a:pt x="3040296" y="1333500"/>
                  </a:lnTo>
                  <a:lnTo>
                    <a:pt x="3040019" y="1333500"/>
                  </a:lnTo>
                  <a:lnTo>
                    <a:pt x="3039135" y="1346200"/>
                  </a:lnTo>
                  <a:lnTo>
                    <a:pt x="3039135" y="1358900"/>
                  </a:lnTo>
                  <a:lnTo>
                    <a:pt x="3040979" y="1358900"/>
                  </a:lnTo>
                  <a:lnTo>
                    <a:pt x="3041913" y="1371600"/>
                  </a:lnTo>
                  <a:lnTo>
                    <a:pt x="3042477" y="1371600"/>
                  </a:lnTo>
                  <a:lnTo>
                    <a:pt x="3042581" y="1384300"/>
                  </a:lnTo>
                  <a:lnTo>
                    <a:pt x="3042440" y="1384300"/>
                  </a:lnTo>
                  <a:lnTo>
                    <a:pt x="3039909" y="1397000"/>
                  </a:lnTo>
                  <a:lnTo>
                    <a:pt x="3039768" y="1397000"/>
                  </a:lnTo>
                  <a:lnTo>
                    <a:pt x="3039487" y="1409700"/>
                  </a:lnTo>
                  <a:lnTo>
                    <a:pt x="3038573" y="1409700"/>
                  </a:lnTo>
                  <a:lnTo>
                    <a:pt x="3039178" y="1422400"/>
                  </a:lnTo>
                  <a:lnTo>
                    <a:pt x="3039619" y="1435100"/>
                  </a:lnTo>
                  <a:lnTo>
                    <a:pt x="3039888" y="1447800"/>
                  </a:lnTo>
                  <a:lnTo>
                    <a:pt x="3040014" y="1574800"/>
                  </a:lnTo>
                  <a:lnTo>
                    <a:pt x="3039920" y="1689100"/>
                  </a:lnTo>
                  <a:lnTo>
                    <a:pt x="3039608" y="1727200"/>
                  </a:lnTo>
                  <a:lnTo>
                    <a:pt x="3039008" y="1765300"/>
                  </a:lnTo>
                  <a:lnTo>
                    <a:pt x="3038035" y="1778000"/>
                  </a:lnTo>
                  <a:lnTo>
                    <a:pt x="3036604" y="1790700"/>
                  </a:lnTo>
                  <a:lnTo>
                    <a:pt x="3035479" y="1803400"/>
                  </a:lnTo>
                  <a:lnTo>
                    <a:pt x="3036042" y="1816100"/>
                  </a:lnTo>
                  <a:lnTo>
                    <a:pt x="3037553" y="1828800"/>
                  </a:lnTo>
                  <a:lnTo>
                    <a:pt x="3039276" y="1841500"/>
                  </a:lnTo>
                  <a:lnTo>
                    <a:pt x="3040382" y="1866900"/>
                  </a:lnTo>
                  <a:lnTo>
                    <a:pt x="3040512" y="1905000"/>
                  </a:lnTo>
                  <a:lnTo>
                    <a:pt x="3041737" y="1917700"/>
                  </a:lnTo>
                  <a:lnTo>
                    <a:pt x="3043984" y="1943100"/>
                  </a:lnTo>
                  <a:lnTo>
                    <a:pt x="3045683" y="1955800"/>
                  </a:lnTo>
                  <a:lnTo>
                    <a:pt x="3046552" y="1981200"/>
                  </a:lnTo>
                  <a:lnTo>
                    <a:pt x="3046307" y="1993900"/>
                  </a:lnTo>
                  <a:lnTo>
                    <a:pt x="3044046" y="2095500"/>
                  </a:lnTo>
                  <a:lnTo>
                    <a:pt x="3046835" y="2146300"/>
                  </a:lnTo>
                  <a:lnTo>
                    <a:pt x="3054745" y="2184400"/>
                  </a:lnTo>
                  <a:lnTo>
                    <a:pt x="3057800" y="2235200"/>
                  </a:lnTo>
                  <a:lnTo>
                    <a:pt x="3059148" y="2273300"/>
                  </a:lnTo>
                  <a:lnTo>
                    <a:pt x="3060035" y="2311400"/>
                  </a:lnTo>
                  <a:lnTo>
                    <a:pt x="3061706" y="2349500"/>
                  </a:lnTo>
                  <a:lnTo>
                    <a:pt x="3062607" y="2362200"/>
                  </a:lnTo>
                  <a:lnTo>
                    <a:pt x="3064039" y="2400300"/>
                  </a:lnTo>
                  <a:lnTo>
                    <a:pt x="3064940" y="2425700"/>
                  </a:lnTo>
                  <a:lnTo>
                    <a:pt x="3064334" y="2438400"/>
                  </a:lnTo>
                  <a:lnTo>
                    <a:pt x="3061829" y="2463800"/>
                  </a:lnTo>
                  <a:lnTo>
                    <a:pt x="3059087" y="2489200"/>
                  </a:lnTo>
                  <a:lnTo>
                    <a:pt x="3057768" y="2514600"/>
                  </a:lnTo>
                  <a:lnTo>
                    <a:pt x="3056834" y="2540000"/>
                  </a:lnTo>
                  <a:lnTo>
                    <a:pt x="3055141" y="2565400"/>
                  </a:lnTo>
                  <a:lnTo>
                    <a:pt x="3054041" y="2603500"/>
                  </a:lnTo>
                  <a:lnTo>
                    <a:pt x="3054886" y="2654300"/>
                  </a:lnTo>
                  <a:lnTo>
                    <a:pt x="3055078" y="2679700"/>
                  </a:lnTo>
                  <a:lnTo>
                    <a:pt x="3055026" y="2857500"/>
                  </a:lnTo>
                  <a:close/>
                </a:path>
                <a:path w="3065145" h="2870200">
                  <a:moveTo>
                    <a:pt x="681965" y="2857500"/>
                  </a:moveTo>
                  <a:lnTo>
                    <a:pt x="18000" y="2857500"/>
                  </a:lnTo>
                  <a:lnTo>
                    <a:pt x="17789" y="2844800"/>
                  </a:lnTo>
                  <a:lnTo>
                    <a:pt x="710096" y="2844800"/>
                  </a:lnTo>
                  <a:lnTo>
                    <a:pt x="681965" y="2857500"/>
                  </a:lnTo>
                  <a:close/>
                </a:path>
                <a:path w="3065145" h="2870200">
                  <a:moveTo>
                    <a:pt x="828216" y="2857500"/>
                  </a:moveTo>
                  <a:lnTo>
                    <a:pt x="818495" y="2857500"/>
                  </a:lnTo>
                  <a:lnTo>
                    <a:pt x="810673" y="2844800"/>
                  </a:lnTo>
                  <a:lnTo>
                    <a:pt x="840873" y="2844800"/>
                  </a:lnTo>
                  <a:lnTo>
                    <a:pt x="828216" y="2857500"/>
                  </a:lnTo>
                  <a:close/>
                </a:path>
                <a:path w="3065145" h="2870200">
                  <a:moveTo>
                    <a:pt x="2060731" y="2857500"/>
                  </a:moveTo>
                  <a:lnTo>
                    <a:pt x="1965176" y="2857500"/>
                  </a:lnTo>
                  <a:lnTo>
                    <a:pt x="1948617" y="2844800"/>
                  </a:lnTo>
                  <a:lnTo>
                    <a:pt x="2068255" y="2844800"/>
                  </a:lnTo>
                  <a:lnTo>
                    <a:pt x="2060731" y="2857500"/>
                  </a:lnTo>
                  <a:close/>
                </a:path>
                <a:path w="3065145" h="2870200">
                  <a:moveTo>
                    <a:pt x="2614659" y="2857500"/>
                  </a:moveTo>
                  <a:lnTo>
                    <a:pt x="2389923" y="2857500"/>
                  </a:lnTo>
                  <a:lnTo>
                    <a:pt x="2324220" y="2844800"/>
                  </a:lnTo>
                  <a:lnTo>
                    <a:pt x="2673711" y="2844800"/>
                  </a:lnTo>
                  <a:lnTo>
                    <a:pt x="2614659" y="2857500"/>
                  </a:lnTo>
                  <a:close/>
                </a:path>
                <a:path w="3065145" h="2870200">
                  <a:moveTo>
                    <a:pt x="50977" y="2870200"/>
                  </a:moveTo>
                  <a:lnTo>
                    <a:pt x="48024" y="2857500"/>
                  </a:lnTo>
                  <a:lnTo>
                    <a:pt x="54070" y="2857500"/>
                  </a:lnTo>
                  <a:lnTo>
                    <a:pt x="50977" y="2870200"/>
                  </a:lnTo>
                  <a:close/>
                </a:path>
                <a:path w="3065145" h="2870200">
                  <a:moveTo>
                    <a:pt x="159568" y="2870200"/>
                  </a:moveTo>
                  <a:lnTo>
                    <a:pt x="122386" y="2870200"/>
                  </a:lnTo>
                  <a:lnTo>
                    <a:pt x="103782" y="2857500"/>
                  </a:lnTo>
                  <a:lnTo>
                    <a:pt x="178173" y="2857500"/>
                  </a:lnTo>
                  <a:lnTo>
                    <a:pt x="159568" y="2870200"/>
                  </a:lnTo>
                  <a:close/>
                </a:path>
                <a:path w="3065145" h="2870200">
                  <a:moveTo>
                    <a:pt x="198563" y="2870200"/>
                  </a:moveTo>
                  <a:lnTo>
                    <a:pt x="195399" y="2857500"/>
                  </a:lnTo>
                  <a:lnTo>
                    <a:pt x="202079" y="2857500"/>
                  </a:lnTo>
                  <a:lnTo>
                    <a:pt x="198563" y="2870200"/>
                  </a:lnTo>
                  <a:close/>
                </a:path>
                <a:path w="3065145" h="2870200">
                  <a:moveTo>
                    <a:pt x="274871" y="2870200"/>
                  </a:moveTo>
                  <a:lnTo>
                    <a:pt x="227093" y="2870200"/>
                  </a:lnTo>
                  <a:lnTo>
                    <a:pt x="203204" y="2857500"/>
                  </a:lnTo>
                  <a:lnTo>
                    <a:pt x="298759" y="2857500"/>
                  </a:lnTo>
                  <a:lnTo>
                    <a:pt x="274871" y="2870200"/>
                  </a:lnTo>
                  <a:close/>
                </a:path>
              </a:pathLst>
            </a:custGeom>
            <a:solidFill>
              <a:srgbClr val="FFC6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840353" y="4843993"/>
              <a:ext cx="2669540" cy="2449830"/>
            </a:xfrm>
            <a:custGeom>
              <a:avLst/>
              <a:gdLst/>
              <a:ahLst/>
              <a:cxnLst/>
              <a:rect l="l" t="t" r="r" b="b"/>
              <a:pathLst>
                <a:path w="2669540" h="2449829">
                  <a:moveTo>
                    <a:pt x="12796" y="20955"/>
                  </a:moveTo>
                  <a:lnTo>
                    <a:pt x="7382" y="19900"/>
                  </a:lnTo>
                  <a:lnTo>
                    <a:pt x="4710" y="18002"/>
                  </a:lnTo>
                  <a:lnTo>
                    <a:pt x="843" y="15189"/>
                  </a:lnTo>
                  <a:lnTo>
                    <a:pt x="0" y="9282"/>
                  </a:lnTo>
                  <a:lnTo>
                    <a:pt x="2250" y="5063"/>
                  </a:lnTo>
                  <a:lnTo>
                    <a:pt x="3445" y="2742"/>
                  </a:lnTo>
                  <a:lnTo>
                    <a:pt x="6398" y="1054"/>
                  </a:lnTo>
                  <a:lnTo>
                    <a:pt x="8437" y="773"/>
                  </a:lnTo>
                  <a:lnTo>
                    <a:pt x="12726" y="0"/>
                  </a:lnTo>
                  <a:lnTo>
                    <a:pt x="16242" y="1476"/>
                  </a:lnTo>
                  <a:lnTo>
                    <a:pt x="18070" y="3656"/>
                  </a:lnTo>
                  <a:lnTo>
                    <a:pt x="19687" y="5485"/>
                  </a:lnTo>
                  <a:lnTo>
                    <a:pt x="20672" y="8086"/>
                  </a:lnTo>
                  <a:lnTo>
                    <a:pt x="20461" y="10970"/>
                  </a:lnTo>
                  <a:lnTo>
                    <a:pt x="20179" y="13923"/>
                  </a:lnTo>
                  <a:lnTo>
                    <a:pt x="18632" y="16384"/>
                  </a:lnTo>
                  <a:lnTo>
                    <a:pt x="12796" y="20955"/>
                  </a:lnTo>
                  <a:close/>
                </a:path>
                <a:path w="2669540" h="2449829">
                  <a:moveTo>
                    <a:pt x="233438" y="20955"/>
                  </a:moveTo>
                  <a:lnTo>
                    <a:pt x="228024" y="19971"/>
                  </a:lnTo>
                  <a:lnTo>
                    <a:pt x="225423" y="18072"/>
                  </a:lnTo>
                  <a:lnTo>
                    <a:pt x="221556" y="15329"/>
                  </a:lnTo>
                  <a:lnTo>
                    <a:pt x="220782" y="9352"/>
                  </a:lnTo>
                  <a:lnTo>
                    <a:pt x="222962" y="5133"/>
                  </a:lnTo>
                  <a:lnTo>
                    <a:pt x="224157" y="2742"/>
                  </a:lnTo>
                  <a:lnTo>
                    <a:pt x="227110" y="1125"/>
                  </a:lnTo>
                  <a:lnTo>
                    <a:pt x="229149" y="843"/>
                  </a:lnTo>
                  <a:lnTo>
                    <a:pt x="233438" y="0"/>
                  </a:lnTo>
                  <a:lnTo>
                    <a:pt x="236954" y="1476"/>
                  </a:lnTo>
                  <a:lnTo>
                    <a:pt x="238782" y="3727"/>
                  </a:lnTo>
                  <a:lnTo>
                    <a:pt x="240399" y="5555"/>
                  </a:lnTo>
                  <a:lnTo>
                    <a:pt x="241454" y="8157"/>
                  </a:lnTo>
                  <a:lnTo>
                    <a:pt x="240892" y="13993"/>
                  </a:lnTo>
                  <a:lnTo>
                    <a:pt x="239345" y="16455"/>
                  </a:lnTo>
                  <a:lnTo>
                    <a:pt x="237446" y="17931"/>
                  </a:lnTo>
                  <a:lnTo>
                    <a:pt x="233438" y="20955"/>
                  </a:lnTo>
                  <a:close/>
                </a:path>
                <a:path w="2669540" h="2449829">
                  <a:moveTo>
                    <a:pt x="454151" y="20955"/>
                  </a:moveTo>
                  <a:lnTo>
                    <a:pt x="448737" y="19971"/>
                  </a:lnTo>
                  <a:lnTo>
                    <a:pt x="446135" y="18072"/>
                  </a:lnTo>
                  <a:lnTo>
                    <a:pt x="442268" y="15329"/>
                  </a:lnTo>
                  <a:lnTo>
                    <a:pt x="441494" y="9352"/>
                  </a:lnTo>
                  <a:lnTo>
                    <a:pt x="443674" y="5133"/>
                  </a:lnTo>
                  <a:lnTo>
                    <a:pt x="444869" y="2742"/>
                  </a:lnTo>
                  <a:lnTo>
                    <a:pt x="447823" y="1125"/>
                  </a:lnTo>
                  <a:lnTo>
                    <a:pt x="449862" y="843"/>
                  </a:lnTo>
                  <a:lnTo>
                    <a:pt x="454080" y="0"/>
                  </a:lnTo>
                  <a:lnTo>
                    <a:pt x="457596" y="1476"/>
                  </a:lnTo>
                  <a:lnTo>
                    <a:pt x="459495" y="3727"/>
                  </a:lnTo>
                  <a:lnTo>
                    <a:pt x="461112" y="5555"/>
                  </a:lnTo>
                  <a:lnTo>
                    <a:pt x="462166" y="8157"/>
                  </a:lnTo>
                  <a:lnTo>
                    <a:pt x="461604" y="13993"/>
                  </a:lnTo>
                  <a:lnTo>
                    <a:pt x="460057" y="16455"/>
                  </a:lnTo>
                  <a:lnTo>
                    <a:pt x="458159" y="17931"/>
                  </a:lnTo>
                  <a:lnTo>
                    <a:pt x="454151" y="20955"/>
                  </a:lnTo>
                  <a:close/>
                </a:path>
                <a:path w="2669540" h="2449829">
                  <a:moveTo>
                    <a:pt x="674793" y="20955"/>
                  </a:moveTo>
                  <a:lnTo>
                    <a:pt x="669379" y="19971"/>
                  </a:lnTo>
                  <a:lnTo>
                    <a:pt x="666777" y="18072"/>
                  </a:lnTo>
                  <a:lnTo>
                    <a:pt x="662910" y="15329"/>
                  </a:lnTo>
                  <a:lnTo>
                    <a:pt x="662136" y="9352"/>
                  </a:lnTo>
                  <a:lnTo>
                    <a:pt x="664316" y="5133"/>
                  </a:lnTo>
                  <a:lnTo>
                    <a:pt x="665511" y="2742"/>
                  </a:lnTo>
                  <a:lnTo>
                    <a:pt x="668465" y="1125"/>
                  </a:lnTo>
                  <a:lnTo>
                    <a:pt x="670504" y="843"/>
                  </a:lnTo>
                  <a:lnTo>
                    <a:pt x="674793" y="0"/>
                  </a:lnTo>
                  <a:lnTo>
                    <a:pt x="678308" y="1476"/>
                  </a:lnTo>
                  <a:lnTo>
                    <a:pt x="680137" y="3727"/>
                  </a:lnTo>
                  <a:lnTo>
                    <a:pt x="681754" y="5555"/>
                  </a:lnTo>
                  <a:lnTo>
                    <a:pt x="682808" y="8157"/>
                  </a:lnTo>
                  <a:lnTo>
                    <a:pt x="682246" y="13993"/>
                  </a:lnTo>
                  <a:lnTo>
                    <a:pt x="680699" y="16455"/>
                  </a:lnTo>
                  <a:lnTo>
                    <a:pt x="678801" y="17931"/>
                  </a:lnTo>
                  <a:lnTo>
                    <a:pt x="674793" y="20955"/>
                  </a:lnTo>
                  <a:close/>
                </a:path>
                <a:path w="2669540" h="2449829">
                  <a:moveTo>
                    <a:pt x="1557572" y="20955"/>
                  </a:moveTo>
                  <a:lnTo>
                    <a:pt x="1552157" y="19971"/>
                  </a:lnTo>
                  <a:lnTo>
                    <a:pt x="1549556" y="18072"/>
                  </a:lnTo>
                  <a:lnTo>
                    <a:pt x="1545689" y="15329"/>
                  </a:lnTo>
                  <a:lnTo>
                    <a:pt x="1544915" y="9352"/>
                  </a:lnTo>
                  <a:lnTo>
                    <a:pt x="1547095" y="5133"/>
                  </a:lnTo>
                  <a:lnTo>
                    <a:pt x="1548290" y="2742"/>
                  </a:lnTo>
                  <a:lnTo>
                    <a:pt x="1551243" y="1125"/>
                  </a:lnTo>
                  <a:lnTo>
                    <a:pt x="1553282" y="843"/>
                  </a:lnTo>
                  <a:lnTo>
                    <a:pt x="1557501" y="0"/>
                  </a:lnTo>
                  <a:lnTo>
                    <a:pt x="1561017" y="1476"/>
                  </a:lnTo>
                  <a:lnTo>
                    <a:pt x="1562915" y="3727"/>
                  </a:lnTo>
                  <a:lnTo>
                    <a:pt x="1564533" y="5555"/>
                  </a:lnTo>
                  <a:lnTo>
                    <a:pt x="1565587" y="8157"/>
                  </a:lnTo>
                  <a:lnTo>
                    <a:pt x="1565025" y="13993"/>
                  </a:lnTo>
                  <a:lnTo>
                    <a:pt x="1563478" y="16455"/>
                  </a:lnTo>
                  <a:lnTo>
                    <a:pt x="1561579" y="17931"/>
                  </a:lnTo>
                  <a:lnTo>
                    <a:pt x="1557572" y="20955"/>
                  </a:lnTo>
                  <a:close/>
                </a:path>
                <a:path w="2669540" h="2449829">
                  <a:moveTo>
                    <a:pt x="1336859" y="20955"/>
                  </a:moveTo>
                  <a:lnTo>
                    <a:pt x="1331445" y="19971"/>
                  </a:lnTo>
                  <a:lnTo>
                    <a:pt x="1328844" y="18072"/>
                  </a:lnTo>
                  <a:lnTo>
                    <a:pt x="1324976" y="15329"/>
                  </a:lnTo>
                  <a:lnTo>
                    <a:pt x="1324203" y="9352"/>
                  </a:lnTo>
                  <a:lnTo>
                    <a:pt x="1326383" y="5133"/>
                  </a:lnTo>
                  <a:lnTo>
                    <a:pt x="1327578" y="2742"/>
                  </a:lnTo>
                  <a:lnTo>
                    <a:pt x="1330531" y="1125"/>
                  </a:lnTo>
                  <a:lnTo>
                    <a:pt x="1332570" y="843"/>
                  </a:lnTo>
                  <a:lnTo>
                    <a:pt x="1336859" y="0"/>
                  </a:lnTo>
                  <a:lnTo>
                    <a:pt x="1340375" y="1476"/>
                  </a:lnTo>
                  <a:lnTo>
                    <a:pt x="1342203" y="3727"/>
                  </a:lnTo>
                  <a:lnTo>
                    <a:pt x="1343820" y="5555"/>
                  </a:lnTo>
                  <a:lnTo>
                    <a:pt x="1344875" y="8157"/>
                  </a:lnTo>
                  <a:lnTo>
                    <a:pt x="1344313" y="13993"/>
                  </a:lnTo>
                  <a:lnTo>
                    <a:pt x="1342766" y="16455"/>
                  </a:lnTo>
                  <a:lnTo>
                    <a:pt x="1340867" y="17931"/>
                  </a:lnTo>
                  <a:lnTo>
                    <a:pt x="1336859" y="20955"/>
                  </a:lnTo>
                  <a:close/>
                </a:path>
                <a:path w="2669540" h="2449829">
                  <a:moveTo>
                    <a:pt x="1116217" y="20955"/>
                  </a:moveTo>
                  <a:lnTo>
                    <a:pt x="1110803" y="19971"/>
                  </a:lnTo>
                  <a:lnTo>
                    <a:pt x="1108202" y="18072"/>
                  </a:lnTo>
                  <a:lnTo>
                    <a:pt x="1104334" y="15329"/>
                  </a:lnTo>
                  <a:lnTo>
                    <a:pt x="1103561" y="9352"/>
                  </a:lnTo>
                  <a:lnTo>
                    <a:pt x="1105741" y="5133"/>
                  </a:lnTo>
                  <a:lnTo>
                    <a:pt x="1106936" y="2742"/>
                  </a:lnTo>
                  <a:lnTo>
                    <a:pt x="1109889" y="1125"/>
                  </a:lnTo>
                  <a:lnTo>
                    <a:pt x="1111928" y="843"/>
                  </a:lnTo>
                  <a:lnTo>
                    <a:pt x="1116147" y="0"/>
                  </a:lnTo>
                  <a:lnTo>
                    <a:pt x="1119663" y="1476"/>
                  </a:lnTo>
                  <a:lnTo>
                    <a:pt x="1121561" y="3727"/>
                  </a:lnTo>
                  <a:lnTo>
                    <a:pt x="1123178" y="5555"/>
                  </a:lnTo>
                  <a:lnTo>
                    <a:pt x="1124233" y="8157"/>
                  </a:lnTo>
                  <a:lnTo>
                    <a:pt x="1123671" y="13993"/>
                  </a:lnTo>
                  <a:lnTo>
                    <a:pt x="1122124" y="16455"/>
                  </a:lnTo>
                  <a:lnTo>
                    <a:pt x="1120225" y="17931"/>
                  </a:lnTo>
                  <a:lnTo>
                    <a:pt x="1116217" y="20955"/>
                  </a:lnTo>
                  <a:close/>
                </a:path>
                <a:path w="2669540" h="2449829">
                  <a:moveTo>
                    <a:pt x="895505" y="20955"/>
                  </a:moveTo>
                  <a:lnTo>
                    <a:pt x="890091" y="19971"/>
                  </a:lnTo>
                  <a:lnTo>
                    <a:pt x="887489" y="18072"/>
                  </a:lnTo>
                  <a:lnTo>
                    <a:pt x="883622" y="15329"/>
                  </a:lnTo>
                  <a:lnTo>
                    <a:pt x="882849" y="9352"/>
                  </a:lnTo>
                  <a:lnTo>
                    <a:pt x="885028" y="5133"/>
                  </a:lnTo>
                  <a:lnTo>
                    <a:pt x="886224" y="2742"/>
                  </a:lnTo>
                  <a:lnTo>
                    <a:pt x="889177" y="1125"/>
                  </a:lnTo>
                  <a:lnTo>
                    <a:pt x="891216" y="843"/>
                  </a:lnTo>
                  <a:lnTo>
                    <a:pt x="895505" y="0"/>
                  </a:lnTo>
                  <a:lnTo>
                    <a:pt x="899021" y="1476"/>
                  </a:lnTo>
                  <a:lnTo>
                    <a:pt x="900849" y="3727"/>
                  </a:lnTo>
                  <a:lnTo>
                    <a:pt x="902466" y="5555"/>
                  </a:lnTo>
                  <a:lnTo>
                    <a:pt x="903521" y="8157"/>
                  </a:lnTo>
                  <a:lnTo>
                    <a:pt x="902958" y="13993"/>
                  </a:lnTo>
                  <a:lnTo>
                    <a:pt x="901411" y="16455"/>
                  </a:lnTo>
                  <a:lnTo>
                    <a:pt x="899513" y="17931"/>
                  </a:lnTo>
                  <a:lnTo>
                    <a:pt x="895505" y="20955"/>
                  </a:lnTo>
                  <a:close/>
                </a:path>
                <a:path w="2669540" h="2449829">
                  <a:moveTo>
                    <a:pt x="1778214" y="20955"/>
                  </a:moveTo>
                  <a:lnTo>
                    <a:pt x="1772800" y="19971"/>
                  </a:lnTo>
                  <a:lnTo>
                    <a:pt x="1770198" y="18072"/>
                  </a:lnTo>
                  <a:lnTo>
                    <a:pt x="1766331" y="15329"/>
                  </a:lnTo>
                  <a:lnTo>
                    <a:pt x="1765557" y="9352"/>
                  </a:lnTo>
                  <a:lnTo>
                    <a:pt x="1767737" y="5133"/>
                  </a:lnTo>
                  <a:lnTo>
                    <a:pt x="1768932" y="2742"/>
                  </a:lnTo>
                  <a:lnTo>
                    <a:pt x="1771885" y="1125"/>
                  </a:lnTo>
                  <a:lnTo>
                    <a:pt x="1773925" y="843"/>
                  </a:lnTo>
                  <a:lnTo>
                    <a:pt x="1778214" y="0"/>
                  </a:lnTo>
                  <a:lnTo>
                    <a:pt x="1781729" y="1476"/>
                  </a:lnTo>
                  <a:lnTo>
                    <a:pt x="1783557" y="3727"/>
                  </a:lnTo>
                  <a:lnTo>
                    <a:pt x="1785175" y="5555"/>
                  </a:lnTo>
                  <a:lnTo>
                    <a:pt x="1786229" y="8157"/>
                  </a:lnTo>
                  <a:lnTo>
                    <a:pt x="1785667" y="13993"/>
                  </a:lnTo>
                  <a:lnTo>
                    <a:pt x="1784120" y="16455"/>
                  </a:lnTo>
                  <a:lnTo>
                    <a:pt x="1782221" y="17931"/>
                  </a:lnTo>
                  <a:lnTo>
                    <a:pt x="1778214" y="20955"/>
                  </a:lnTo>
                  <a:close/>
                </a:path>
                <a:path w="2669540" h="2449829">
                  <a:moveTo>
                    <a:pt x="1998926" y="20955"/>
                  </a:moveTo>
                  <a:lnTo>
                    <a:pt x="1993512" y="19971"/>
                  </a:lnTo>
                  <a:lnTo>
                    <a:pt x="1990910" y="18072"/>
                  </a:lnTo>
                  <a:lnTo>
                    <a:pt x="1987043" y="15329"/>
                  </a:lnTo>
                  <a:lnTo>
                    <a:pt x="1986270" y="9352"/>
                  </a:lnTo>
                  <a:lnTo>
                    <a:pt x="1988449" y="5133"/>
                  </a:lnTo>
                  <a:lnTo>
                    <a:pt x="1989645" y="2742"/>
                  </a:lnTo>
                  <a:lnTo>
                    <a:pt x="1992598" y="1125"/>
                  </a:lnTo>
                  <a:lnTo>
                    <a:pt x="1994637" y="843"/>
                  </a:lnTo>
                  <a:lnTo>
                    <a:pt x="1998926" y="0"/>
                  </a:lnTo>
                  <a:lnTo>
                    <a:pt x="2002442" y="1476"/>
                  </a:lnTo>
                  <a:lnTo>
                    <a:pt x="2004270" y="3727"/>
                  </a:lnTo>
                  <a:lnTo>
                    <a:pt x="2005887" y="5555"/>
                  </a:lnTo>
                  <a:lnTo>
                    <a:pt x="2006942" y="8157"/>
                  </a:lnTo>
                  <a:lnTo>
                    <a:pt x="2006379" y="13993"/>
                  </a:lnTo>
                  <a:lnTo>
                    <a:pt x="2004832" y="16455"/>
                  </a:lnTo>
                  <a:lnTo>
                    <a:pt x="2002934" y="17931"/>
                  </a:lnTo>
                  <a:lnTo>
                    <a:pt x="1998926" y="20955"/>
                  </a:lnTo>
                  <a:close/>
                </a:path>
                <a:path w="2669540" h="2449829">
                  <a:moveTo>
                    <a:pt x="2219638" y="20955"/>
                  </a:moveTo>
                  <a:lnTo>
                    <a:pt x="2214224" y="19971"/>
                  </a:lnTo>
                  <a:lnTo>
                    <a:pt x="2211623" y="18072"/>
                  </a:lnTo>
                  <a:lnTo>
                    <a:pt x="2207755" y="15329"/>
                  </a:lnTo>
                  <a:lnTo>
                    <a:pt x="2206982" y="9352"/>
                  </a:lnTo>
                  <a:lnTo>
                    <a:pt x="2209162" y="5133"/>
                  </a:lnTo>
                  <a:lnTo>
                    <a:pt x="2210357" y="2742"/>
                  </a:lnTo>
                  <a:lnTo>
                    <a:pt x="2213310" y="1125"/>
                  </a:lnTo>
                  <a:lnTo>
                    <a:pt x="2215349" y="843"/>
                  </a:lnTo>
                  <a:lnTo>
                    <a:pt x="2219568" y="0"/>
                  </a:lnTo>
                  <a:lnTo>
                    <a:pt x="2223083" y="1476"/>
                  </a:lnTo>
                  <a:lnTo>
                    <a:pt x="2224982" y="3727"/>
                  </a:lnTo>
                  <a:lnTo>
                    <a:pt x="2226599" y="5555"/>
                  </a:lnTo>
                  <a:lnTo>
                    <a:pt x="2227654" y="8157"/>
                  </a:lnTo>
                  <a:lnTo>
                    <a:pt x="2227091" y="13993"/>
                  </a:lnTo>
                  <a:lnTo>
                    <a:pt x="2225544" y="16455"/>
                  </a:lnTo>
                  <a:lnTo>
                    <a:pt x="2223646" y="17931"/>
                  </a:lnTo>
                  <a:lnTo>
                    <a:pt x="2219638" y="20955"/>
                  </a:lnTo>
                  <a:close/>
                </a:path>
                <a:path w="2669540" h="2449829">
                  <a:moveTo>
                    <a:pt x="2660993" y="20955"/>
                  </a:moveTo>
                  <a:lnTo>
                    <a:pt x="2655578" y="19971"/>
                  </a:lnTo>
                  <a:lnTo>
                    <a:pt x="2652977" y="18072"/>
                  </a:lnTo>
                  <a:lnTo>
                    <a:pt x="2649109" y="15329"/>
                  </a:lnTo>
                  <a:lnTo>
                    <a:pt x="2648336" y="9352"/>
                  </a:lnTo>
                  <a:lnTo>
                    <a:pt x="2650516" y="5133"/>
                  </a:lnTo>
                  <a:lnTo>
                    <a:pt x="2651711" y="2742"/>
                  </a:lnTo>
                  <a:lnTo>
                    <a:pt x="2654664" y="1125"/>
                  </a:lnTo>
                  <a:lnTo>
                    <a:pt x="2656703" y="843"/>
                  </a:lnTo>
                  <a:lnTo>
                    <a:pt x="2660992" y="0"/>
                  </a:lnTo>
                  <a:lnTo>
                    <a:pt x="2664508" y="1476"/>
                  </a:lnTo>
                  <a:lnTo>
                    <a:pt x="2666336" y="3727"/>
                  </a:lnTo>
                  <a:lnTo>
                    <a:pt x="2667953" y="5555"/>
                  </a:lnTo>
                  <a:lnTo>
                    <a:pt x="2669008" y="8157"/>
                  </a:lnTo>
                  <a:lnTo>
                    <a:pt x="2668445" y="13993"/>
                  </a:lnTo>
                  <a:lnTo>
                    <a:pt x="2666899" y="16455"/>
                  </a:lnTo>
                  <a:lnTo>
                    <a:pt x="2665000" y="17931"/>
                  </a:lnTo>
                  <a:lnTo>
                    <a:pt x="2660993" y="20955"/>
                  </a:lnTo>
                  <a:close/>
                </a:path>
                <a:path w="2669540" h="2449829">
                  <a:moveTo>
                    <a:pt x="2440280" y="20955"/>
                  </a:moveTo>
                  <a:lnTo>
                    <a:pt x="2434866" y="19971"/>
                  </a:lnTo>
                  <a:lnTo>
                    <a:pt x="2432264" y="18072"/>
                  </a:lnTo>
                  <a:lnTo>
                    <a:pt x="2428397" y="15329"/>
                  </a:lnTo>
                  <a:lnTo>
                    <a:pt x="2427624" y="9352"/>
                  </a:lnTo>
                  <a:lnTo>
                    <a:pt x="2429803" y="5133"/>
                  </a:lnTo>
                  <a:lnTo>
                    <a:pt x="2430999" y="2742"/>
                  </a:lnTo>
                  <a:lnTo>
                    <a:pt x="2433952" y="1125"/>
                  </a:lnTo>
                  <a:lnTo>
                    <a:pt x="2435991" y="843"/>
                  </a:lnTo>
                  <a:lnTo>
                    <a:pt x="2440280" y="0"/>
                  </a:lnTo>
                  <a:lnTo>
                    <a:pt x="2443796" y="1476"/>
                  </a:lnTo>
                  <a:lnTo>
                    <a:pt x="2445624" y="3727"/>
                  </a:lnTo>
                  <a:lnTo>
                    <a:pt x="2447241" y="5555"/>
                  </a:lnTo>
                  <a:lnTo>
                    <a:pt x="2448296" y="8157"/>
                  </a:lnTo>
                  <a:lnTo>
                    <a:pt x="2447733" y="13993"/>
                  </a:lnTo>
                  <a:lnTo>
                    <a:pt x="2446186" y="16455"/>
                  </a:lnTo>
                  <a:lnTo>
                    <a:pt x="2444288" y="17931"/>
                  </a:lnTo>
                  <a:lnTo>
                    <a:pt x="2440280" y="20955"/>
                  </a:lnTo>
                  <a:close/>
                </a:path>
                <a:path w="2669540" h="2449829">
                  <a:moveTo>
                    <a:pt x="12726" y="241762"/>
                  </a:moveTo>
                  <a:lnTo>
                    <a:pt x="7312" y="240777"/>
                  </a:lnTo>
                  <a:lnTo>
                    <a:pt x="4710" y="238879"/>
                  </a:lnTo>
                  <a:lnTo>
                    <a:pt x="843" y="236136"/>
                  </a:lnTo>
                  <a:lnTo>
                    <a:pt x="70" y="230159"/>
                  </a:lnTo>
                  <a:lnTo>
                    <a:pt x="2250" y="225940"/>
                  </a:lnTo>
                  <a:lnTo>
                    <a:pt x="3445" y="223549"/>
                  </a:lnTo>
                  <a:lnTo>
                    <a:pt x="6398" y="221932"/>
                  </a:lnTo>
                  <a:lnTo>
                    <a:pt x="8437" y="221650"/>
                  </a:lnTo>
                  <a:lnTo>
                    <a:pt x="12726" y="220806"/>
                  </a:lnTo>
                  <a:lnTo>
                    <a:pt x="16242" y="222283"/>
                  </a:lnTo>
                  <a:lnTo>
                    <a:pt x="18070" y="224533"/>
                  </a:lnTo>
                  <a:lnTo>
                    <a:pt x="19687" y="226362"/>
                  </a:lnTo>
                  <a:lnTo>
                    <a:pt x="20742" y="228964"/>
                  </a:lnTo>
                  <a:lnTo>
                    <a:pt x="20179" y="234800"/>
                  </a:lnTo>
                  <a:lnTo>
                    <a:pt x="18632" y="237262"/>
                  </a:lnTo>
                  <a:lnTo>
                    <a:pt x="16734" y="238738"/>
                  </a:lnTo>
                  <a:lnTo>
                    <a:pt x="12726" y="241762"/>
                  </a:lnTo>
                  <a:close/>
                </a:path>
                <a:path w="2669540" h="2449829">
                  <a:moveTo>
                    <a:pt x="233438" y="241762"/>
                  </a:moveTo>
                  <a:lnTo>
                    <a:pt x="228024" y="240777"/>
                  </a:lnTo>
                  <a:lnTo>
                    <a:pt x="225423" y="238879"/>
                  </a:lnTo>
                  <a:lnTo>
                    <a:pt x="221556" y="236136"/>
                  </a:lnTo>
                  <a:lnTo>
                    <a:pt x="220782" y="230159"/>
                  </a:lnTo>
                  <a:lnTo>
                    <a:pt x="222962" y="225940"/>
                  </a:lnTo>
                  <a:lnTo>
                    <a:pt x="224157" y="223549"/>
                  </a:lnTo>
                  <a:lnTo>
                    <a:pt x="227110" y="221932"/>
                  </a:lnTo>
                  <a:lnTo>
                    <a:pt x="229149" y="221650"/>
                  </a:lnTo>
                  <a:lnTo>
                    <a:pt x="233438" y="220806"/>
                  </a:lnTo>
                  <a:lnTo>
                    <a:pt x="236954" y="222283"/>
                  </a:lnTo>
                  <a:lnTo>
                    <a:pt x="238782" y="224533"/>
                  </a:lnTo>
                  <a:lnTo>
                    <a:pt x="240399" y="226362"/>
                  </a:lnTo>
                  <a:lnTo>
                    <a:pt x="241454" y="228964"/>
                  </a:lnTo>
                  <a:lnTo>
                    <a:pt x="240892" y="234800"/>
                  </a:lnTo>
                  <a:lnTo>
                    <a:pt x="239345" y="237262"/>
                  </a:lnTo>
                  <a:lnTo>
                    <a:pt x="237446" y="238738"/>
                  </a:lnTo>
                  <a:lnTo>
                    <a:pt x="233438" y="241762"/>
                  </a:lnTo>
                  <a:close/>
                </a:path>
                <a:path w="2669540" h="2449829">
                  <a:moveTo>
                    <a:pt x="454151" y="241762"/>
                  </a:moveTo>
                  <a:lnTo>
                    <a:pt x="448737" y="240777"/>
                  </a:lnTo>
                  <a:lnTo>
                    <a:pt x="446135" y="238879"/>
                  </a:lnTo>
                  <a:lnTo>
                    <a:pt x="442268" y="236136"/>
                  </a:lnTo>
                  <a:lnTo>
                    <a:pt x="441494" y="230159"/>
                  </a:lnTo>
                  <a:lnTo>
                    <a:pt x="443674" y="225940"/>
                  </a:lnTo>
                  <a:lnTo>
                    <a:pt x="444869" y="223549"/>
                  </a:lnTo>
                  <a:lnTo>
                    <a:pt x="447823" y="221932"/>
                  </a:lnTo>
                  <a:lnTo>
                    <a:pt x="449862" y="221650"/>
                  </a:lnTo>
                  <a:lnTo>
                    <a:pt x="454080" y="220806"/>
                  </a:lnTo>
                  <a:lnTo>
                    <a:pt x="457596" y="222283"/>
                  </a:lnTo>
                  <a:lnTo>
                    <a:pt x="459495" y="224533"/>
                  </a:lnTo>
                  <a:lnTo>
                    <a:pt x="461112" y="226362"/>
                  </a:lnTo>
                  <a:lnTo>
                    <a:pt x="462166" y="228964"/>
                  </a:lnTo>
                  <a:lnTo>
                    <a:pt x="461604" y="234800"/>
                  </a:lnTo>
                  <a:lnTo>
                    <a:pt x="460057" y="237262"/>
                  </a:lnTo>
                  <a:lnTo>
                    <a:pt x="458159" y="238738"/>
                  </a:lnTo>
                  <a:lnTo>
                    <a:pt x="454151" y="241762"/>
                  </a:lnTo>
                  <a:close/>
                </a:path>
                <a:path w="2669540" h="2449829">
                  <a:moveTo>
                    <a:pt x="674793" y="241762"/>
                  </a:moveTo>
                  <a:lnTo>
                    <a:pt x="669379" y="240777"/>
                  </a:lnTo>
                  <a:lnTo>
                    <a:pt x="666777" y="238879"/>
                  </a:lnTo>
                  <a:lnTo>
                    <a:pt x="662910" y="236136"/>
                  </a:lnTo>
                  <a:lnTo>
                    <a:pt x="662136" y="230159"/>
                  </a:lnTo>
                  <a:lnTo>
                    <a:pt x="664316" y="225940"/>
                  </a:lnTo>
                  <a:lnTo>
                    <a:pt x="665511" y="223549"/>
                  </a:lnTo>
                  <a:lnTo>
                    <a:pt x="668465" y="221932"/>
                  </a:lnTo>
                  <a:lnTo>
                    <a:pt x="670504" y="221650"/>
                  </a:lnTo>
                  <a:lnTo>
                    <a:pt x="674793" y="220806"/>
                  </a:lnTo>
                  <a:lnTo>
                    <a:pt x="678308" y="222283"/>
                  </a:lnTo>
                  <a:lnTo>
                    <a:pt x="680137" y="224533"/>
                  </a:lnTo>
                  <a:lnTo>
                    <a:pt x="681754" y="226362"/>
                  </a:lnTo>
                  <a:lnTo>
                    <a:pt x="682808" y="228964"/>
                  </a:lnTo>
                  <a:lnTo>
                    <a:pt x="682246" y="234800"/>
                  </a:lnTo>
                  <a:lnTo>
                    <a:pt x="680699" y="237262"/>
                  </a:lnTo>
                  <a:lnTo>
                    <a:pt x="678801" y="238738"/>
                  </a:lnTo>
                  <a:lnTo>
                    <a:pt x="674793" y="241762"/>
                  </a:lnTo>
                  <a:close/>
                </a:path>
                <a:path w="2669540" h="2449829">
                  <a:moveTo>
                    <a:pt x="1557572" y="241762"/>
                  </a:moveTo>
                  <a:lnTo>
                    <a:pt x="1552157" y="240777"/>
                  </a:lnTo>
                  <a:lnTo>
                    <a:pt x="1549556" y="238879"/>
                  </a:lnTo>
                  <a:lnTo>
                    <a:pt x="1545689" y="236136"/>
                  </a:lnTo>
                  <a:lnTo>
                    <a:pt x="1544915" y="230159"/>
                  </a:lnTo>
                  <a:lnTo>
                    <a:pt x="1547095" y="225940"/>
                  </a:lnTo>
                  <a:lnTo>
                    <a:pt x="1548290" y="223549"/>
                  </a:lnTo>
                  <a:lnTo>
                    <a:pt x="1551243" y="221932"/>
                  </a:lnTo>
                  <a:lnTo>
                    <a:pt x="1553282" y="221650"/>
                  </a:lnTo>
                  <a:lnTo>
                    <a:pt x="1557501" y="220806"/>
                  </a:lnTo>
                  <a:lnTo>
                    <a:pt x="1561017" y="222283"/>
                  </a:lnTo>
                  <a:lnTo>
                    <a:pt x="1562915" y="224533"/>
                  </a:lnTo>
                  <a:lnTo>
                    <a:pt x="1564533" y="226362"/>
                  </a:lnTo>
                  <a:lnTo>
                    <a:pt x="1565587" y="228964"/>
                  </a:lnTo>
                  <a:lnTo>
                    <a:pt x="1565025" y="234800"/>
                  </a:lnTo>
                  <a:lnTo>
                    <a:pt x="1563478" y="237262"/>
                  </a:lnTo>
                  <a:lnTo>
                    <a:pt x="1561579" y="238738"/>
                  </a:lnTo>
                  <a:lnTo>
                    <a:pt x="1557572" y="241762"/>
                  </a:lnTo>
                  <a:close/>
                </a:path>
                <a:path w="2669540" h="2449829">
                  <a:moveTo>
                    <a:pt x="1336859" y="241762"/>
                  </a:moveTo>
                  <a:lnTo>
                    <a:pt x="1331445" y="240777"/>
                  </a:lnTo>
                  <a:lnTo>
                    <a:pt x="1328844" y="238879"/>
                  </a:lnTo>
                  <a:lnTo>
                    <a:pt x="1324976" y="236136"/>
                  </a:lnTo>
                  <a:lnTo>
                    <a:pt x="1324203" y="230159"/>
                  </a:lnTo>
                  <a:lnTo>
                    <a:pt x="1326383" y="225940"/>
                  </a:lnTo>
                  <a:lnTo>
                    <a:pt x="1327578" y="223549"/>
                  </a:lnTo>
                  <a:lnTo>
                    <a:pt x="1330531" y="221932"/>
                  </a:lnTo>
                  <a:lnTo>
                    <a:pt x="1332570" y="221650"/>
                  </a:lnTo>
                  <a:lnTo>
                    <a:pt x="1336859" y="220806"/>
                  </a:lnTo>
                  <a:lnTo>
                    <a:pt x="1340375" y="222283"/>
                  </a:lnTo>
                  <a:lnTo>
                    <a:pt x="1342203" y="224533"/>
                  </a:lnTo>
                  <a:lnTo>
                    <a:pt x="1343820" y="226362"/>
                  </a:lnTo>
                  <a:lnTo>
                    <a:pt x="1344875" y="228964"/>
                  </a:lnTo>
                  <a:lnTo>
                    <a:pt x="1344313" y="234800"/>
                  </a:lnTo>
                  <a:lnTo>
                    <a:pt x="1342766" y="237262"/>
                  </a:lnTo>
                  <a:lnTo>
                    <a:pt x="1340867" y="238738"/>
                  </a:lnTo>
                  <a:lnTo>
                    <a:pt x="1336859" y="241762"/>
                  </a:lnTo>
                  <a:close/>
                </a:path>
                <a:path w="2669540" h="2449829">
                  <a:moveTo>
                    <a:pt x="1116217" y="241762"/>
                  </a:moveTo>
                  <a:lnTo>
                    <a:pt x="1110803" y="240777"/>
                  </a:lnTo>
                  <a:lnTo>
                    <a:pt x="1108202" y="238879"/>
                  </a:lnTo>
                  <a:lnTo>
                    <a:pt x="1104334" y="236136"/>
                  </a:lnTo>
                  <a:lnTo>
                    <a:pt x="1103561" y="230159"/>
                  </a:lnTo>
                  <a:lnTo>
                    <a:pt x="1105741" y="225940"/>
                  </a:lnTo>
                  <a:lnTo>
                    <a:pt x="1106936" y="223549"/>
                  </a:lnTo>
                  <a:lnTo>
                    <a:pt x="1109889" y="221932"/>
                  </a:lnTo>
                  <a:lnTo>
                    <a:pt x="1111928" y="221650"/>
                  </a:lnTo>
                  <a:lnTo>
                    <a:pt x="1116147" y="220806"/>
                  </a:lnTo>
                  <a:lnTo>
                    <a:pt x="1119663" y="222283"/>
                  </a:lnTo>
                  <a:lnTo>
                    <a:pt x="1121561" y="224533"/>
                  </a:lnTo>
                  <a:lnTo>
                    <a:pt x="1123178" y="226362"/>
                  </a:lnTo>
                  <a:lnTo>
                    <a:pt x="1124233" y="228964"/>
                  </a:lnTo>
                  <a:lnTo>
                    <a:pt x="1123671" y="234800"/>
                  </a:lnTo>
                  <a:lnTo>
                    <a:pt x="1122124" y="237262"/>
                  </a:lnTo>
                  <a:lnTo>
                    <a:pt x="1120225" y="238738"/>
                  </a:lnTo>
                  <a:lnTo>
                    <a:pt x="1116217" y="241762"/>
                  </a:lnTo>
                  <a:close/>
                </a:path>
                <a:path w="2669540" h="2449829">
                  <a:moveTo>
                    <a:pt x="895505" y="241762"/>
                  </a:moveTo>
                  <a:lnTo>
                    <a:pt x="890091" y="240777"/>
                  </a:lnTo>
                  <a:lnTo>
                    <a:pt x="887489" y="238879"/>
                  </a:lnTo>
                  <a:lnTo>
                    <a:pt x="883622" y="236136"/>
                  </a:lnTo>
                  <a:lnTo>
                    <a:pt x="882849" y="230159"/>
                  </a:lnTo>
                  <a:lnTo>
                    <a:pt x="885028" y="225940"/>
                  </a:lnTo>
                  <a:lnTo>
                    <a:pt x="886224" y="223549"/>
                  </a:lnTo>
                  <a:lnTo>
                    <a:pt x="889177" y="221932"/>
                  </a:lnTo>
                  <a:lnTo>
                    <a:pt x="891216" y="221650"/>
                  </a:lnTo>
                  <a:lnTo>
                    <a:pt x="895505" y="220806"/>
                  </a:lnTo>
                  <a:lnTo>
                    <a:pt x="899021" y="222283"/>
                  </a:lnTo>
                  <a:lnTo>
                    <a:pt x="900849" y="224533"/>
                  </a:lnTo>
                  <a:lnTo>
                    <a:pt x="902466" y="226362"/>
                  </a:lnTo>
                  <a:lnTo>
                    <a:pt x="903521" y="228964"/>
                  </a:lnTo>
                  <a:lnTo>
                    <a:pt x="902958" y="234800"/>
                  </a:lnTo>
                  <a:lnTo>
                    <a:pt x="901411" y="237262"/>
                  </a:lnTo>
                  <a:lnTo>
                    <a:pt x="899513" y="238738"/>
                  </a:lnTo>
                  <a:lnTo>
                    <a:pt x="895505" y="241762"/>
                  </a:lnTo>
                  <a:close/>
                </a:path>
                <a:path w="2669540" h="2449829">
                  <a:moveTo>
                    <a:pt x="1778214" y="241762"/>
                  </a:moveTo>
                  <a:lnTo>
                    <a:pt x="1772800" y="240777"/>
                  </a:lnTo>
                  <a:lnTo>
                    <a:pt x="1770198" y="238879"/>
                  </a:lnTo>
                  <a:lnTo>
                    <a:pt x="1766331" y="236136"/>
                  </a:lnTo>
                  <a:lnTo>
                    <a:pt x="1765557" y="230159"/>
                  </a:lnTo>
                  <a:lnTo>
                    <a:pt x="1767737" y="225940"/>
                  </a:lnTo>
                  <a:lnTo>
                    <a:pt x="1768932" y="223549"/>
                  </a:lnTo>
                  <a:lnTo>
                    <a:pt x="1771885" y="221932"/>
                  </a:lnTo>
                  <a:lnTo>
                    <a:pt x="1773925" y="221650"/>
                  </a:lnTo>
                  <a:lnTo>
                    <a:pt x="1778214" y="220806"/>
                  </a:lnTo>
                  <a:lnTo>
                    <a:pt x="1781729" y="222283"/>
                  </a:lnTo>
                  <a:lnTo>
                    <a:pt x="1783557" y="224533"/>
                  </a:lnTo>
                  <a:lnTo>
                    <a:pt x="1785175" y="226362"/>
                  </a:lnTo>
                  <a:lnTo>
                    <a:pt x="1786229" y="228964"/>
                  </a:lnTo>
                  <a:lnTo>
                    <a:pt x="1785667" y="234800"/>
                  </a:lnTo>
                  <a:lnTo>
                    <a:pt x="1784120" y="237262"/>
                  </a:lnTo>
                  <a:lnTo>
                    <a:pt x="1782221" y="238738"/>
                  </a:lnTo>
                  <a:lnTo>
                    <a:pt x="1778214" y="241762"/>
                  </a:lnTo>
                  <a:close/>
                </a:path>
                <a:path w="2669540" h="2449829">
                  <a:moveTo>
                    <a:pt x="1998926" y="241762"/>
                  </a:moveTo>
                  <a:lnTo>
                    <a:pt x="1993512" y="240777"/>
                  </a:lnTo>
                  <a:lnTo>
                    <a:pt x="1990910" y="238879"/>
                  </a:lnTo>
                  <a:lnTo>
                    <a:pt x="1987043" y="236136"/>
                  </a:lnTo>
                  <a:lnTo>
                    <a:pt x="1986270" y="230159"/>
                  </a:lnTo>
                  <a:lnTo>
                    <a:pt x="1988449" y="225940"/>
                  </a:lnTo>
                  <a:lnTo>
                    <a:pt x="1989645" y="223549"/>
                  </a:lnTo>
                  <a:lnTo>
                    <a:pt x="1992598" y="221932"/>
                  </a:lnTo>
                  <a:lnTo>
                    <a:pt x="1994637" y="221650"/>
                  </a:lnTo>
                  <a:lnTo>
                    <a:pt x="1998926" y="220806"/>
                  </a:lnTo>
                  <a:lnTo>
                    <a:pt x="2002442" y="222283"/>
                  </a:lnTo>
                  <a:lnTo>
                    <a:pt x="2004270" y="224533"/>
                  </a:lnTo>
                  <a:lnTo>
                    <a:pt x="2005887" y="226362"/>
                  </a:lnTo>
                  <a:lnTo>
                    <a:pt x="2006942" y="228964"/>
                  </a:lnTo>
                  <a:lnTo>
                    <a:pt x="2006379" y="234800"/>
                  </a:lnTo>
                  <a:lnTo>
                    <a:pt x="2004832" y="237262"/>
                  </a:lnTo>
                  <a:lnTo>
                    <a:pt x="2002934" y="238738"/>
                  </a:lnTo>
                  <a:lnTo>
                    <a:pt x="1998926" y="241762"/>
                  </a:lnTo>
                  <a:close/>
                </a:path>
                <a:path w="2669540" h="2449829">
                  <a:moveTo>
                    <a:pt x="2219638" y="241762"/>
                  </a:moveTo>
                  <a:lnTo>
                    <a:pt x="2214224" y="240777"/>
                  </a:lnTo>
                  <a:lnTo>
                    <a:pt x="2211623" y="238879"/>
                  </a:lnTo>
                  <a:lnTo>
                    <a:pt x="2207755" y="236136"/>
                  </a:lnTo>
                  <a:lnTo>
                    <a:pt x="2206982" y="230159"/>
                  </a:lnTo>
                  <a:lnTo>
                    <a:pt x="2209162" y="225940"/>
                  </a:lnTo>
                  <a:lnTo>
                    <a:pt x="2210357" y="223549"/>
                  </a:lnTo>
                  <a:lnTo>
                    <a:pt x="2213310" y="221932"/>
                  </a:lnTo>
                  <a:lnTo>
                    <a:pt x="2215349" y="221650"/>
                  </a:lnTo>
                  <a:lnTo>
                    <a:pt x="2219568" y="220806"/>
                  </a:lnTo>
                  <a:lnTo>
                    <a:pt x="2223083" y="222283"/>
                  </a:lnTo>
                  <a:lnTo>
                    <a:pt x="2224982" y="224533"/>
                  </a:lnTo>
                  <a:lnTo>
                    <a:pt x="2226599" y="226362"/>
                  </a:lnTo>
                  <a:lnTo>
                    <a:pt x="2227654" y="228964"/>
                  </a:lnTo>
                  <a:lnTo>
                    <a:pt x="2227091" y="234800"/>
                  </a:lnTo>
                  <a:lnTo>
                    <a:pt x="2225544" y="237262"/>
                  </a:lnTo>
                  <a:lnTo>
                    <a:pt x="2223646" y="238738"/>
                  </a:lnTo>
                  <a:lnTo>
                    <a:pt x="2219638" y="241762"/>
                  </a:lnTo>
                  <a:close/>
                </a:path>
                <a:path w="2669540" h="2449829">
                  <a:moveTo>
                    <a:pt x="2660993" y="241762"/>
                  </a:moveTo>
                  <a:lnTo>
                    <a:pt x="2655578" y="240777"/>
                  </a:lnTo>
                  <a:lnTo>
                    <a:pt x="2652977" y="238879"/>
                  </a:lnTo>
                  <a:lnTo>
                    <a:pt x="2649109" y="236136"/>
                  </a:lnTo>
                  <a:lnTo>
                    <a:pt x="2648336" y="230159"/>
                  </a:lnTo>
                  <a:lnTo>
                    <a:pt x="2650516" y="225940"/>
                  </a:lnTo>
                  <a:lnTo>
                    <a:pt x="2651711" y="223549"/>
                  </a:lnTo>
                  <a:lnTo>
                    <a:pt x="2654664" y="221932"/>
                  </a:lnTo>
                  <a:lnTo>
                    <a:pt x="2656703" y="221650"/>
                  </a:lnTo>
                  <a:lnTo>
                    <a:pt x="2660992" y="220806"/>
                  </a:lnTo>
                  <a:lnTo>
                    <a:pt x="2664508" y="222283"/>
                  </a:lnTo>
                  <a:lnTo>
                    <a:pt x="2666336" y="224533"/>
                  </a:lnTo>
                  <a:lnTo>
                    <a:pt x="2667953" y="226362"/>
                  </a:lnTo>
                  <a:lnTo>
                    <a:pt x="2669008" y="228964"/>
                  </a:lnTo>
                  <a:lnTo>
                    <a:pt x="2668445" y="234800"/>
                  </a:lnTo>
                  <a:lnTo>
                    <a:pt x="2666899" y="237262"/>
                  </a:lnTo>
                  <a:lnTo>
                    <a:pt x="2665000" y="238738"/>
                  </a:lnTo>
                  <a:lnTo>
                    <a:pt x="2660993" y="241762"/>
                  </a:lnTo>
                  <a:close/>
                </a:path>
                <a:path w="2669540" h="2449829">
                  <a:moveTo>
                    <a:pt x="2440280" y="241762"/>
                  </a:moveTo>
                  <a:lnTo>
                    <a:pt x="2434866" y="240777"/>
                  </a:lnTo>
                  <a:lnTo>
                    <a:pt x="2432264" y="238879"/>
                  </a:lnTo>
                  <a:lnTo>
                    <a:pt x="2428397" y="236136"/>
                  </a:lnTo>
                  <a:lnTo>
                    <a:pt x="2427624" y="230159"/>
                  </a:lnTo>
                  <a:lnTo>
                    <a:pt x="2429803" y="225940"/>
                  </a:lnTo>
                  <a:lnTo>
                    <a:pt x="2430999" y="223549"/>
                  </a:lnTo>
                  <a:lnTo>
                    <a:pt x="2433952" y="221932"/>
                  </a:lnTo>
                  <a:lnTo>
                    <a:pt x="2435991" y="221650"/>
                  </a:lnTo>
                  <a:lnTo>
                    <a:pt x="2440280" y="220806"/>
                  </a:lnTo>
                  <a:lnTo>
                    <a:pt x="2443796" y="222283"/>
                  </a:lnTo>
                  <a:lnTo>
                    <a:pt x="2445624" y="224533"/>
                  </a:lnTo>
                  <a:lnTo>
                    <a:pt x="2447241" y="226362"/>
                  </a:lnTo>
                  <a:lnTo>
                    <a:pt x="2448296" y="228964"/>
                  </a:lnTo>
                  <a:lnTo>
                    <a:pt x="2447733" y="234800"/>
                  </a:lnTo>
                  <a:lnTo>
                    <a:pt x="2446186" y="237262"/>
                  </a:lnTo>
                  <a:lnTo>
                    <a:pt x="2444288" y="238738"/>
                  </a:lnTo>
                  <a:lnTo>
                    <a:pt x="2440280" y="241762"/>
                  </a:lnTo>
                  <a:close/>
                </a:path>
                <a:path w="2669540" h="2449829">
                  <a:moveTo>
                    <a:pt x="12726" y="462569"/>
                  </a:moveTo>
                  <a:lnTo>
                    <a:pt x="7312" y="461584"/>
                  </a:lnTo>
                  <a:lnTo>
                    <a:pt x="4710" y="459686"/>
                  </a:lnTo>
                  <a:lnTo>
                    <a:pt x="843" y="456943"/>
                  </a:lnTo>
                  <a:lnTo>
                    <a:pt x="70" y="450966"/>
                  </a:lnTo>
                  <a:lnTo>
                    <a:pt x="2250" y="446747"/>
                  </a:lnTo>
                  <a:lnTo>
                    <a:pt x="3445" y="444356"/>
                  </a:lnTo>
                  <a:lnTo>
                    <a:pt x="6398" y="442738"/>
                  </a:lnTo>
                  <a:lnTo>
                    <a:pt x="8437" y="442457"/>
                  </a:lnTo>
                  <a:lnTo>
                    <a:pt x="12726" y="441613"/>
                  </a:lnTo>
                  <a:lnTo>
                    <a:pt x="16242" y="443090"/>
                  </a:lnTo>
                  <a:lnTo>
                    <a:pt x="18070" y="445340"/>
                  </a:lnTo>
                  <a:lnTo>
                    <a:pt x="19687" y="447169"/>
                  </a:lnTo>
                  <a:lnTo>
                    <a:pt x="20742" y="449770"/>
                  </a:lnTo>
                  <a:lnTo>
                    <a:pt x="20179" y="455607"/>
                  </a:lnTo>
                  <a:lnTo>
                    <a:pt x="18632" y="458068"/>
                  </a:lnTo>
                  <a:lnTo>
                    <a:pt x="16734" y="459545"/>
                  </a:lnTo>
                  <a:lnTo>
                    <a:pt x="12726" y="462569"/>
                  </a:lnTo>
                  <a:close/>
                </a:path>
                <a:path w="2669540" h="2449829">
                  <a:moveTo>
                    <a:pt x="233438" y="462569"/>
                  </a:moveTo>
                  <a:lnTo>
                    <a:pt x="228024" y="461584"/>
                  </a:lnTo>
                  <a:lnTo>
                    <a:pt x="225423" y="459686"/>
                  </a:lnTo>
                  <a:lnTo>
                    <a:pt x="221556" y="456943"/>
                  </a:lnTo>
                  <a:lnTo>
                    <a:pt x="220782" y="450966"/>
                  </a:lnTo>
                  <a:lnTo>
                    <a:pt x="222962" y="446747"/>
                  </a:lnTo>
                  <a:lnTo>
                    <a:pt x="224157" y="444356"/>
                  </a:lnTo>
                  <a:lnTo>
                    <a:pt x="227110" y="442738"/>
                  </a:lnTo>
                  <a:lnTo>
                    <a:pt x="229149" y="442457"/>
                  </a:lnTo>
                  <a:lnTo>
                    <a:pt x="233438" y="441613"/>
                  </a:lnTo>
                  <a:lnTo>
                    <a:pt x="236954" y="443090"/>
                  </a:lnTo>
                  <a:lnTo>
                    <a:pt x="238782" y="445340"/>
                  </a:lnTo>
                  <a:lnTo>
                    <a:pt x="240399" y="447169"/>
                  </a:lnTo>
                  <a:lnTo>
                    <a:pt x="241454" y="449770"/>
                  </a:lnTo>
                  <a:lnTo>
                    <a:pt x="240892" y="455607"/>
                  </a:lnTo>
                  <a:lnTo>
                    <a:pt x="239345" y="458068"/>
                  </a:lnTo>
                  <a:lnTo>
                    <a:pt x="237446" y="459545"/>
                  </a:lnTo>
                  <a:lnTo>
                    <a:pt x="233438" y="462569"/>
                  </a:lnTo>
                  <a:close/>
                </a:path>
                <a:path w="2669540" h="2449829">
                  <a:moveTo>
                    <a:pt x="454151" y="462569"/>
                  </a:moveTo>
                  <a:lnTo>
                    <a:pt x="448737" y="461584"/>
                  </a:lnTo>
                  <a:lnTo>
                    <a:pt x="446135" y="459686"/>
                  </a:lnTo>
                  <a:lnTo>
                    <a:pt x="442268" y="456943"/>
                  </a:lnTo>
                  <a:lnTo>
                    <a:pt x="441494" y="450966"/>
                  </a:lnTo>
                  <a:lnTo>
                    <a:pt x="443674" y="446747"/>
                  </a:lnTo>
                  <a:lnTo>
                    <a:pt x="444869" y="444356"/>
                  </a:lnTo>
                  <a:lnTo>
                    <a:pt x="447823" y="442738"/>
                  </a:lnTo>
                  <a:lnTo>
                    <a:pt x="449862" y="442457"/>
                  </a:lnTo>
                  <a:lnTo>
                    <a:pt x="454080" y="441613"/>
                  </a:lnTo>
                  <a:lnTo>
                    <a:pt x="457596" y="443090"/>
                  </a:lnTo>
                  <a:lnTo>
                    <a:pt x="459495" y="445340"/>
                  </a:lnTo>
                  <a:lnTo>
                    <a:pt x="461112" y="447169"/>
                  </a:lnTo>
                  <a:lnTo>
                    <a:pt x="462166" y="449770"/>
                  </a:lnTo>
                  <a:lnTo>
                    <a:pt x="461604" y="455607"/>
                  </a:lnTo>
                  <a:lnTo>
                    <a:pt x="460057" y="458068"/>
                  </a:lnTo>
                  <a:lnTo>
                    <a:pt x="458159" y="459545"/>
                  </a:lnTo>
                  <a:lnTo>
                    <a:pt x="454151" y="462569"/>
                  </a:lnTo>
                  <a:close/>
                </a:path>
                <a:path w="2669540" h="2449829">
                  <a:moveTo>
                    <a:pt x="674793" y="462569"/>
                  </a:moveTo>
                  <a:lnTo>
                    <a:pt x="669379" y="461584"/>
                  </a:lnTo>
                  <a:lnTo>
                    <a:pt x="666777" y="459686"/>
                  </a:lnTo>
                  <a:lnTo>
                    <a:pt x="662910" y="456943"/>
                  </a:lnTo>
                  <a:lnTo>
                    <a:pt x="662136" y="450966"/>
                  </a:lnTo>
                  <a:lnTo>
                    <a:pt x="664316" y="446747"/>
                  </a:lnTo>
                  <a:lnTo>
                    <a:pt x="665511" y="444356"/>
                  </a:lnTo>
                  <a:lnTo>
                    <a:pt x="668465" y="442738"/>
                  </a:lnTo>
                  <a:lnTo>
                    <a:pt x="670504" y="442457"/>
                  </a:lnTo>
                  <a:lnTo>
                    <a:pt x="674793" y="441613"/>
                  </a:lnTo>
                  <a:lnTo>
                    <a:pt x="678308" y="443090"/>
                  </a:lnTo>
                  <a:lnTo>
                    <a:pt x="680137" y="445340"/>
                  </a:lnTo>
                  <a:lnTo>
                    <a:pt x="681754" y="447169"/>
                  </a:lnTo>
                  <a:lnTo>
                    <a:pt x="682808" y="449770"/>
                  </a:lnTo>
                  <a:lnTo>
                    <a:pt x="682246" y="455607"/>
                  </a:lnTo>
                  <a:lnTo>
                    <a:pt x="680699" y="458068"/>
                  </a:lnTo>
                  <a:lnTo>
                    <a:pt x="678801" y="459545"/>
                  </a:lnTo>
                  <a:lnTo>
                    <a:pt x="674793" y="462569"/>
                  </a:lnTo>
                  <a:close/>
                </a:path>
                <a:path w="2669540" h="2449829">
                  <a:moveTo>
                    <a:pt x="1557572" y="462569"/>
                  </a:moveTo>
                  <a:lnTo>
                    <a:pt x="1552157" y="461584"/>
                  </a:lnTo>
                  <a:lnTo>
                    <a:pt x="1549556" y="459686"/>
                  </a:lnTo>
                  <a:lnTo>
                    <a:pt x="1545689" y="456943"/>
                  </a:lnTo>
                  <a:lnTo>
                    <a:pt x="1544915" y="450966"/>
                  </a:lnTo>
                  <a:lnTo>
                    <a:pt x="1547095" y="446747"/>
                  </a:lnTo>
                  <a:lnTo>
                    <a:pt x="1548290" y="444356"/>
                  </a:lnTo>
                  <a:lnTo>
                    <a:pt x="1551243" y="442738"/>
                  </a:lnTo>
                  <a:lnTo>
                    <a:pt x="1553282" y="442457"/>
                  </a:lnTo>
                  <a:lnTo>
                    <a:pt x="1557501" y="441613"/>
                  </a:lnTo>
                  <a:lnTo>
                    <a:pt x="1561017" y="443090"/>
                  </a:lnTo>
                  <a:lnTo>
                    <a:pt x="1562915" y="445340"/>
                  </a:lnTo>
                  <a:lnTo>
                    <a:pt x="1564533" y="447169"/>
                  </a:lnTo>
                  <a:lnTo>
                    <a:pt x="1565587" y="449770"/>
                  </a:lnTo>
                  <a:lnTo>
                    <a:pt x="1565025" y="455607"/>
                  </a:lnTo>
                  <a:lnTo>
                    <a:pt x="1563478" y="458068"/>
                  </a:lnTo>
                  <a:lnTo>
                    <a:pt x="1561579" y="459545"/>
                  </a:lnTo>
                  <a:lnTo>
                    <a:pt x="1557572" y="462569"/>
                  </a:lnTo>
                  <a:close/>
                </a:path>
                <a:path w="2669540" h="2449829">
                  <a:moveTo>
                    <a:pt x="1336859" y="462569"/>
                  </a:moveTo>
                  <a:lnTo>
                    <a:pt x="1331445" y="461584"/>
                  </a:lnTo>
                  <a:lnTo>
                    <a:pt x="1328844" y="459686"/>
                  </a:lnTo>
                  <a:lnTo>
                    <a:pt x="1324976" y="456943"/>
                  </a:lnTo>
                  <a:lnTo>
                    <a:pt x="1324203" y="450966"/>
                  </a:lnTo>
                  <a:lnTo>
                    <a:pt x="1326383" y="446747"/>
                  </a:lnTo>
                  <a:lnTo>
                    <a:pt x="1327578" y="444356"/>
                  </a:lnTo>
                  <a:lnTo>
                    <a:pt x="1330531" y="442738"/>
                  </a:lnTo>
                  <a:lnTo>
                    <a:pt x="1332570" y="442457"/>
                  </a:lnTo>
                  <a:lnTo>
                    <a:pt x="1336859" y="441613"/>
                  </a:lnTo>
                  <a:lnTo>
                    <a:pt x="1340375" y="443090"/>
                  </a:lnTo>
                  <a:lnTo>
                    <a:pt x="1342203" y="445340"/>
                  </a:lnTo>
                  <a:lnTo>
                    <a:pt x="1343820" y="447169"/>
                  </a:lnTo>
                  <a:lnTo>
                    <a:pt x="1344875" y="449770"/>
                  </a:lnTo>
                  <a:lnTo>
                    <a:pt x="1344313" y="455607"/>
                  </a:lnTo>
                  <a:lnTo>
                    <a:pt x="1342766" y="458068"/>
                  </a:lnTo>
                  <a:lnTo>
                    <a:pt x="1340867" y="459545"/>
                  </a:lnTo>
                  <a:lnTo>
                    <a:pt x="1336859" y="462569"/>
                  </a:lnTo>
                  <a:close/>
                </a:path>
                <a:path w="2669540" h="2449829">
                  <a:moveTo>
                    <a:pt x="1116217" y="462569"/>
                  </a:moveTo>
                  <a:lnTo>
                    <a:pt x="1110803" y="461584"/>
                  </a:lnTo>
                  <a:lnTo>
                    <a:pt x="1108202" y="459686"/>
                  </a:lnTo>
                  <a:lnTo>
                    <a:pt x="1104334" y="456943"/>
                  </a:lnTo>
                  <a:lnTo>
                    <a:pt x="1103561" y="450966"/>
                  </a:lnTo>
                  <a:lnTo>
                    <a:pt x="1105741" y="446747"/>
                  </a:lnTo>
                  <a:lnTo>
                    <a:pt x="1106936" y="444356"/>
                  </a:lnTo>
                  <a:lnTo>
                    <a:pt x="1109889" y="442738"/>
                  </a:lnTo>
                  <a:lnTo>
                    <a:pt x="1111928" y="442457"/>
                  </a:lnTo>
                  <a:lnTo>
                    <a:pt x="1116147" y="441613"/>
                  </a:lnTo>
                  <a:lnTo>
                    <a:pt x="1119663" y="443090"/>
                  </a:lnTo>
                  <a:lnTo>
                    <a:pt x="1121561" y="445340"/>
                  </a:lnTo>
                  <a:lnTo>
                    <a:pt x="1123178" y="447169"/>
                  </a:lnTo>
                  <a:lnTo>
                    <a:pt x="1124233" y="449770"/>
                  </a:lnTo>
                  <a:lnTo>
                    <a:pt x="1123671" y="455607"/>
                  </a:lnTo>
                  <a:lnTo>
                    <a:pt x="1122124" y="458068"/>
                  </a:lnTo>
                  <a:lnTo>
                    <a:pt x="1120225" y="459545"/>
                  </a:lnTo>
                  <a:lnTo>
                    <a:pt x="1116217" y="462569"/>
                  </a:lnTo>
                  <a:close/>
                </a:path>
                <a:path w="2669540" h="2449829">
                  <a:moveTo>
                    <a:pt x="895505" y="462569"/>
                  </a:moveTo>
                  <a:lnTo>
                    <a:pt x="890091" y="461584"/>
                  </a:lnTo>
                  <a:lnTo>
                    <a:pt x="887489" y="459686"/>
                  </a:lnTo>
                  <a:lnTo>
                    <a:pt x="883622" y="456943"/>
                  </a:lnTo>
                  <a:lnTo>
                    <a:pt x="882849" y="450966"/>
                  </a:lnTo>
                  <a:lnTo>
                    <a:pt x="885028" y="446747"/>
                  </a:lnTo>
                  <a:lnTo>
                    <a:pt x="886224" y="444356"/>
                  </a:lnTo>
                  <a:lnTo>
                    <a:pt x="889177" y="442738"/>
                  </a:lnTo>
                  <a:lnTo>
                    <a:pt x="891216" y="442457"/>
                  </a:lnTo>
                  <a:lnTo>
                    <a:pt x="895505" y="441613"/>
                  </a:lnTo>
                  <a:lnTo>
                    <a:pt x="899021" y="443090"/>
                  </a:lnTo>
                  <a:lnTo>
                    <a:pt x="900849" y="445340"/>
                  </a:lnTo>
                  <a:lnTo>
                    <a:pt x="902466" y="447169"/>
                  </a:lnTo>
                  <a:lnTo>
                    <a:pt x="903521" y="449770"/>
                  </a:lnTo>
                  <a:lnTo>
                    <a:pt x="902958" y="455607"/>
                  </a:lnTo>
                  <a:lnTo>
                    <a:pt x="901411" y="458068"/>
                  </a:lnTo>
                  <a:lnTo>
                    <a:pt x="899513" y="459545"/>
                  </a:lnTo>
                  <a:lnTo>
                    <a:pt x="895505" y="462569"/>
                  </a:lnTo>
                  <a:close/>
                </a:path>
                <a:path w="2669540" h="2449829">
                  <a:moveTo>
                    <a:pt x="1778214" y="462569"/>
                  </a:moveTo>
                  <a:lnTo>
                    <a:pt x="1772800" y="461584"/>
                  </a:lnTo>
                  <a:lnTo>
                    <a:pt x="1770198" y="459686"/>
                  </a:lnTo>
                  <a:lnTo>
                    <a:pt x="1766331" y="456943"/>
                  </a:lnTo>
                  <a:lnTo>
                    <a:pt x="1765557" y="450966"/>
                  </a:lnTo>
                  <a:lnTo>
                    <a:pt x="1767737" y="446747"/>
                  </a:lnTo>
                  <a:lnTo>
                    <a:pt x="1768932" y="444356"/>
                  </a:lnTo>
                  <a:lnTo>
                    <a:pt x="1771885" y="442738"/>
                  </a:lnTo>
                  <a:lnTo>
                    <a:pt x="1773925" y="442457"/>
                  </a:lnTo>
                  <a:lnTo>
                    <a:pt x="1778214" y="441613"/>
                  </a:lnTo>
                  <a:lnTo>
                    <a:pt x="1781729" y="443090"/>
                  </a:lnTo>
                  <a:lnTo>
                    <a:pt x="1783557" y="445340"/>
                  </a:lnTo>
                  <a:lnTo>
                    <a:pt x="1785175" y="447169"/>
                  </a:lnTo>
                  <a:lnTo>
                    <a:pt x="1786229" y="449770"/>
                  </a:lnTo>
                  <a:lnTo>
                    <a:pt x="1785667" y="455607"/>
                  </a:lnTo>
                  <a:lnTo>
                    <a:pt x="1784120" y="458068"/>
                  </a:lnTo>
                  <a:lnTo>
                    <a:pt x="1782221" y="459545"/>
                  </a:lnTo>
                  <a:lnTo>
                    <a:pt x="1778214" y="462569"/>
                  </a:lnTo>
                  <a:close/>
                </a:path>
                <a:path w="2669540" h="2449829">
                  <a:moveTo>
                    <a:pt x="1998926" y="462569"/>
                  </a:moveTo>
                  <a:lnTo>
                    <a:pt x="1993512" y="461584"/>
                  </a:lnTo>
                  <a:lnTo>
                    <a:pt x="1990910" y="459686"/>
                  </a:lnTo>
                  <a:lnTo>
                    <a:pt x="1987043" y="456943"/>
                  </a:lnTo>
                  <a:lnTo>
                    <a:pt x="1986270" y="450966"/>
                  </a:lnTo>
                  <a:lnTo>
                    <a:pt x="1988449" y="446747"/>
                  </a:lnTo>
                  <a:lnTo>
                    <a:pt x="1989645" y="444356"/>
                  </a:lnTo>
                  <a:lnTo>
                    <a:pt x="1992598" y="442738"/>
                  </a:lnTo>
                  <a:lnTo>
                    <a:pt x="1994637" y="442457"/>
                  </a:lnTo>
                  <a:lnTo>
                    <a:pt x="1998926" y="441613"/>
                  </a:lnTo>
                  <a:lnTo>
                    <a:pt x="2002442" y="443090"/>
                  </a:lnTo>
                  <a:lnTo>
                    <a:pt x="2004270" y="445340"/>
                  </a:lnTo>
                  <a:lnTo>
                    <a:pt x="2005887" y="447169"/>
                  </a:lnTo>
                  <a:lnTo>
                    <a:pt x="2006942" y="449770"/>
                  </a:lnTo>
                  <a:lnTo>
                    <a:pt x="2006379" y="455607"/>
                  </a:lnTo>
                  <a:lnTo>
                    <a:pt x="2004832" y="458068"/>
                  </a:lnTo>
                  <a:lnTo>
                    <a:pt x="2002934" y="459545"/>
                  </a:lnTo>
                  <a:lnTo>
                    <a:pt x="1998926" y="462569"/>
                  </a:lnTo>
                  <a:close/>
                </a:path>
                <a:path w="2669540" h="2449829">
                  <a:moveTo>
                    <a:pt x="2219638" y="462569"/>
                  </a:moveTo>
                  <a:lnTo>
                    <a:pt x="2214224" y="461584"/>
                  </a:lnTo>
                  <a:lnTo>
                    <a:pt x="2211623" y="459686"/>
                  </a:lnTo>
                  <a:lnTo>
                    <a:pt x="2207755" y="456943"/>
                  </a:lnTo>
                  <a:lnTo>
                    <a:pt x="2206982" y="450966"/>
                  </a:lnTo>
                  <a:lnTo>
                    <a:pt x="2209162" y="446747"/>
                  </a:lnTo>
                  <a:lnTo>
                    <a:pt x="2210357" y="444356"/>
                  </a:lnTo>
                  <a:lnTo>
                    <a:pt x="2213310" y="442738"/>
                  </a:lnTo>
                  <a:lnTo>
                    <a:pt x="2215349" y="442457"/>
                  </a:lnTo>
                  <a:lnTo>
                    <a:pt x="2219568" y="441613"/>
                  </a:lnTo>
                  <a:lnTo>
                    <a:pt x="2223083" y="443090"/>
                  </a:lnTo>
                  <a:lnTo>
                    <a:pt x="2224982" y="445340"/>
                  </a:lnTo>
                  <a:lnTo>
                    <a:pt x="2226599" y="447169"/>
                  </a:lnTo>
                  <a:lnTo>
                    <a:pt x="2227654" y="449770"/>
                  </a:lnTo>
                  <a:lnTo>
                    <a:pt x="2227091" y="455607"/>
                  </a:lnTo>
                  <a:lnTo>
                    <a:pt x="2225544" y="458068"/>
                  </a:lnTo>
                  <a:lnTo>
                    <a:pt x="2223646" y="459545"/>
                  </a:lnTo>
                  <a:lnTo>
                    <a:pt x="2219638" y="462569"/>
                  </a:lnTo>
                  <a:close/>
                </a:path>
                <a:path w="2669540" h="2449829">
                  <a:moveTo>
                    <a:pt x="2660993" y="462569"/>
                  </a:moveTo>
                  <a:lnTo>
                    <a:pt x="2655578" y="461584"/>
                  </a:lnTo>
                  <a:lnTo>
                    <a:pt x="2652977" y="459686"/>
                  </a:lnTo>
                  <a:lnTo>
                    <a:pt x="2649109" y="456943"/>
                  </a:lnTo>
                  <a:lnTo>
                    <a:pt x="2648336" y="450966"/>
                  </a:lnTo>
                  <a:lnTo>
                    <a:pt x="2650516" y="446747"/>
                  </a:lnTo>
                  <a:lnTo>
                    <a:pt x="2651711" y="444356"/>
                  </a:lnTo>
                  <a:lnTo>
                    <a:pt x="2654664" y="442738"/>
                  </a:lnTo>
                  <a:lnTo>
                    <a:pt x="2656703" y="442457"/>
                  </a:lnTo>
                  <a:lnTo>
                    <a:pt x="2660992" y="441613"/>
                  </a:lnTo>
                  <a:lnTo>
                    <a:pt x="2664508" y="443090"/>
                  </a:lnTo>
                  <a:lnTo>
                    <a:pt x="2666336" y="445340"/>
                  </a:lnTo>
                  <a:lnTo>
                    <a:pt x="2667953" y="447169"/>
                  </a:lnTo>
                  <a:lnTo>
                    <a:pt x="2669008" y="449770"/>
                  </a:lnTo>
                  <a:lnTo>
                    <a:pt x="2668445" y="455607"/>
                  </a:lnTo>
                  <a:lnTo>
                    <a:pt x="2666899" y="458068"/>
                  </a:lnTo>
                  <a:lnTo>
                    <a:pt x="2665000" y="459545"/>
                  </a:lnTo>
                  <a:lnTo>
                    <a:pt x="2660993" y="462569"/>
                  </a:lnTo>
                  <a:close/>
                </a:path>
                <a:path w="2669540" h="2449829">
                  <a:moveTo>
                    <a:pt x="2440280" y="462569"/>
                  </a:moveTo>
                  <a:lnTo>
                    <a:pt x="2434866" y="461584"/>
                  </a:lnTo>
                  <a:lnTo>
                    <a:pt x="2432264" y="459686"/>
                  </a:lnTo>
                  <a:lnTo>
                    <a:pt x="2428397" y="456943"/>
                  </a:lnTo>
                  <a:lnTo>
                    <a:pt x="2427624" y="450966"/>
                  </a:lnTo>
                  <a:lnTo>
                    <a:pt x="2429803" y="446747"/>
                  </a:lnTo>
                  <a:lnTo>
                    <a:pt x="2430999" y="444356"/>
                  </a:lnTo>
                  <a:lnTo>
                    <a:pt x="2433952" y="442738"/>
                  </a:lnTo>
                  <a:lnTo>
                    <a:pt x="2435991" y="442457"/>
                  </a:lnTo>
                  <a:lnTo>
                    <a:pt x="2440280" y="441613"/>
                  </a:lnTo>
                  <a:lnTo>
                    <a:pt x="2443796" y="443090"/>
                  </a:lnTo>
                  <a:lnTo>
                    <a:pt x="2445624" y="445340"/>
                  </a:lnTo>
                  <a:lnTo>
                    <a:pt x="2447241" y="447169"/>
                  </a:lnTo>
                  <a:lnTo>
                    <a:pt x="2448296" y="449770"/>
                  </a:lnTo>
                  <a:lnTo>
                    <a:pt x="2447733" y="455607"/>
                  </a:lnTo>
                  <a:lnTo>
                    <a:pt x="2446186" y="458068"/>
                  </a:lnTo>
                  <a:lnTo>
                    <a:pt x="2444288" y="459545"/>
                  </a:lnTo>
                  <a:lnTo>
                    <a:pt x="2440280" y="462569"/>
                  </a:lnTo>
                  <a:close/>
                </a:path>
                <a:path w="2669540" h="2449829">
                  <a:moveTo>
                    <a:pt x="12726" y="683376"/>
                  </a:moveTo>
                  <a:lnTo>
                    <a:pt x="7312" y="682391"/>
                  </a:lnTo>
                  <a:lnTo>
                    <a:pt x="4710" y="680493"/>
                  </a:lnTo>
                  <a:lnTo>
                    <a:pt x="843" y="677750"/>
                  </a:lnTo>
                  <a:lnTo>
                    <a:pt x="70" y="671773"/>
                  </a:lnTo>
                  <a:lnTo>
                    <a:pt x="2250" y="667554"/>
                  </a:lnTo>
                  <a:lnTo>
                    <a:pt x="3445" y="665163"/>
                  </a:lnTo>
                  <a:lnTo>
                    <a:pt x="6398" y="663545"/>
                  </a:lnTo>
                  <a:lnTo>
                    <a:pt x="8437" y="663264"/>
                  </a:lnTo>
                  <a:lnTo>
                    <a:pt x="12726" y="662420"/>
                  </a:lnTo>
                  <a:lnTo>
                    <a:pt x="16242" y="663897"/>
                  </a:lnTo>
                  <a:lnTo>
                    <a:pt x="18070" y="666147"/>
                  </a:lnTo>
                  <a:lnTo>
                    <a:pt x="19687" y="667976"/>
                  </a:lnTo>
                  <a:lnTo>
                    <a:pt x="20742" y="670577"/>
                  </a:lnTo>
                  <a:lnTo>
                    <a:pt x="20179" y="676414"/>
                  </a:lnTo>
                  <a:lnTo>
                    <a:pt x="18632" y="678875"/>
                  </a:lnTo>
                  <a:lnTo>
                    <a:pt x="16734" y="680352"/>
                  </a:lnTo>
                  <a:lnTo>
                    <a:pt x="12726" y="683376"/>
                  </a:lnTo>
                  <a:close/>
                </a:path>
                <a:path w="2669540" h="2449829">
                  <a:moveTo>
                    <a:pt x="233438" y="683376"/>
                  </a:moveTo>
                  <a:lnTo>
                    <a:pt x="228024" y="682391"/>
                  </a:lnTo>
                  <a:lnTo>
                    <a:pt x="225423" y="680493"/>
                  </a:lnTo>
                  <a:lnTo>
                    <a:pt x="221556" y="677750"/>
                  </a:lnTo>
                  <a:lnTo>
                    <a:pt x="220782" y="671773"/>
                  </a:lnTo>
                  <a:lnTo>
                    <a:pt x="222962" y="667554"/>
                  </a:lnTo>
                  <a:lnTo>
                    <a:pt x="224157" y="665163"/>
                  </a:lnTo>
                  <a:lnTo>
                    <a:pt x="227110" y="663545"/>
                  </a:lnTo>
                  <a:lnTo>
                    <a:pt x="229149" y="663264"/>
                  </a:lnTo>
                  <a:lnTo>
                    <a:pt x="233438" y="662420"/>
                  </a:lnTo>
                  <a:lnTo>
                    <a:pt x="236954" y="663897"/>
                  </a:lnTo>
                  <a:lnTo>
                    <a:pt x="238782" y="666147"/>
                  </a:lnTo>
                  <a:lnTo>
                    <a:pt x="240399" y="667976"/>
                  </a:lnTo>
                  <a:lnTo>
                    <a:pt x="241454" y="670577"/>
                  </a:lnTo>
                  <a:lnTo>
                    <a:pt x="240892" y="676414"/>
                  </a:lnTo>
                  <a:lnTo>
                    <a:pt x="239345" y="678875"/>
                  </a:lnTo>
                  <a:lnTo>
                    <a:pt x="237446" y="680352"/>
                  </a:lnTo>
                  <a:lnTo>
                    <a:pt x="233438" y="683376"/>
                  </a:lnTo>
                  <a:close/>
                </a:path>
                <a:path w="2669540" h="2449829">
                  <a:moveTo>
                    <a:pt x="454151" y="683376"/>
                  </a:moveTo>
                  <a:lnTo>
                    <a:pt x="448737" y="682391"/>
                  </a:lnTo>
                  <a:lnTo>
                    <a:pt x="446135" y="680493"/>
                  </a:lnTo>
                  <a:lnTo>
                    <a:pt x="442268" y="677750"/>
                  </a:lnTo>
                  <a:lnTo>
                    <a:pt x="441494" y="671773"/>
                  </a:lnTo>
                  <a:lnTo>
                    <a:pt x="443674" y="667554"/>
                  </a:lnTo>
                  <a:lnTo>
                    <a:pt x="444869" y="665163"/>
                  </a:lnTo>
                  <a:lnTo>
                    <a:pt x="447823" y="663545"/>
                  </a:lnTo>
                  <a:lnTo>
                    <a:pt x="449862" y="663264"/>
                  </a:lnTo>
                  <a:lnTo>
                    <a:pt x="454080" y="662420"/>
                  </a:lnTo>
                  <a:lnTo>
                    <a:pt x="457596" y="663897"/>
                  </a:lnTo>
                  <a:lnTo>
                    <a:pt x="459495" y="666147"/>
                  </a:lnTo>
                  <a:lnTo>
                    <a:pt x="461112" y="667976"/>
                  </a:lnTo>
                  <a:lnTo>
                    <a:pt x="462166" y="670577"/>
                  </a:lnTo>
                  <a:lnTo>
                    <a:pt x="461604" y="676414"/>
                  </a:lnTo>
                  <a:lnTo>
                    <a:pt x="460057" y="678875"/>
                  </a:lnTo>
                  <a:lnTo>
                    <a:pt x="458159" y="680352"/>
                  </a:lnTo>
                  <a:lnTo>
                    <a:pt x="454151" y="683376"/>
                  </a:lnTo>
                  <a:close/>
                </a:path>
                <a:path w="2669540" h="2449829">
                  <a:moveTo>
                    <a:pt x="674793" y="683376"/>
                  </a:moveTo>
                  <a:lnTo>
                    <a:pt x="669379" y="682391"/>
                  </a:lnTo>
                  <a:lnTo>
                    <a:pt x="666777" y="680493"/>
                  </a:lnTo>
                  <a:lnTo>
                    <a:pt x="662910" y="677750"/>
                  </a:lnTo>
                  <a:lnTo>
                    <a:pt x="662136" y="671773"/>
                  </a:lnTo>
                  <a:lnTo>
                    <a:pt x="664316" y="667554"/>
                  </a:lnTo>
                  <a:lnTo>
                    <a:pt x="665511" y="665163"/>
                  </a:lnTo>
                  <a:lnTo>
                    <a:pt x="668465" y="663545"/>
                  </a:lnTo>
                  <a:lnTo>
                    <a:pt x="670504" y="663264"/>
                  </a:lnTo>
                  <a:lnTo>
                    <a:pt x="674793" y="662420"/>
                  </a:lnTo>
                  <a:lnTo>
                    <a:pt x="678308" y="663897"/>
                  </a:lnTo>
                  <a:lnTo>
                    <a:pt x="680137" y="666147"/>
                  </a:lnTo>
                  <a:lnTo>
                    <a:pt x="681754" y="667976"/>
                  </a:lnTo>
                  <a:lnTo>
                    <a:pt x="682808" y="670577"/>
                  </a:lnTo>
                  <a:lnTo>
                    <a:pt x="682246" y="676414"/>
                  </a:lnTo>
                  <a:lnTo>
                    <a:pt x="680699" y="678875"/>
                  </a:lnTo>
                  <a:lnTo>
                    <a:pt x="678801" y="680352"/>
                  </a:lnTo>
                  <a:lnTo>
                    <a:pt x="674793" y="683376"/>
                  </a:lnTo>
                  <a:close/>
                </a:path>
                <a:path w="2669540" h="2449829">
                  <a:moveTo>
                    <a:pt x="1557572" y="683376"/>
                  </a:moveTo>
                  <a:lnTo>
                    <a:pt x="1552157" y="682391"/>
                  </a:lnTo>
                  <a:lnTo>
                    <a:pt x="1549556" y="680493"/>
                  </a:lnTo>
                  <a:lnTo>
                    <a:pt x="1545689" y="677750"/>
                  </a:lnTo>
                  <a:lnTo>
                    <a:pt x="1544915" y="671773"/>
                  </a:lnTo>
                  <a:lnTo>
                    <a:pt x="1547095" y="667554"/>
                  </a:lnTo>
                  <a:lnTo>
                    <a:pt x="1548290" y="665163"/>
                  </a:lnTo>
                  <a:lnTo>
                    <a:pt x="1551243" y="663545"/>
                  </a:lnTo>
                  <a:lnTo>
                    <a:pt x="1553282" y="663264"/>
                  </a:lnTo>
                  <a:lnTo>
                    <a:pt x="1557501" y="662420"/>
                  </a:lnTo>
                  <a:lnTo>
                    <a:pt x="1561017" y="663897"/>
                  </a:lnTo>
                  <a:lnTo>
                    <a:pt x="1562915" y="666147"/>
                  </a:lnTo>
                  <a:lnTo>
                    <a:pt x="1564533" y="667976"/>
                  </a:lnTo>
                  <a:lnTo>
                    <a:pt x="1565587" y="670577"/>
                  </a:lnTo>
                  <a:lnTo>
                    <a:pt x="1565025" y="676414"/>
                  </a:lnTo>
                  <a:lnTo>
                    <a:pt x="1563478" y="678875"/>
                  </a:lnTo>
                  <a:lnTo>
                    <a:pt x="1561579" y="680352"/>
                  </a:lnTo>
                  <a:lnTo>
                    <a:pt x="1557572" y="683376"/>
                  </a:lnTo>
                  <a:close/>
                </a:path>
                <a:path w="2669540" h="2449829">
                  <a:moveTo>
                    <a:pt x="1336859" y="683376"/>
                  </a:moveTo>
                  <a:lnTo>
                    <a:pt x="1331445" y="682391"/>
                  </a:lnTo>
                  <a:lnTo>
                    <a:pt x="1328844" y="680493"/>
                  </a:lnTo>
                  <a:lnTo>
                    <a:pt x="1324976" y="677750"/>
                  </a:lnTo>
                  <a:lnTo>
                    <a:pt x="1324203" y="671773"/>
                  </a:lnTo>
                  <a:lnTo>
                    <a:pt x="1326383" y="667554"/>
                  </a:lnTo>
                  <a:lnTo>
                    <a:pt x="1327578" y="665163"/>
                  </a:lnTo>
                  <a:lnTo>
                    <a:pt x="1330531" y="663545"/>
                  </a:lnTo>
                  <a:lnTo>
                    <a:pt x="1332570" y="663264"/>
                  </a:lnTo>
                  <a:lnTo>
                    <a:pt x="1336859" y="662420"/>
                  </a:lnTo>
                  <a:lnTo>
                    <a:pt x="1340375" y="663897"/>
                  </a:lnTo>
                  <a:lnTo>
                    <a:pt x="1342203" y="666147"/>
                  </a:lnTo>
                  <a:lnTo>
                    <a:pt x="1343820" y="667976"/>
                  </a:lnTo>
                  <a:lnTo>
                    <a:pt x="1344875" y="670577"/>
                  </a:lnTo>
                  <a:lnTo>
                    <a:pt x="1344313" y="676414"/>
                  </a:lnTo>
                  <a:lnTo>
                    <a:pt x="1342766" y="678875"/>
                  </a:lnTo>
                  <a:lnTo>
                    <a:pt x="1340867" y="680352"/>
                  </a:lnTo>
                  <a:lnTo>
                    <a:pt x="1336859" y="683376"/>
                  </a:lnTo>
                  <a:close/>
                </a:path>
                <a:path w="2669540" h="2449829">
                  <a:moveTo>
                    <a:pt x="1116217" y="683376"/>
                  </a:moveTo>
                  <a:lnTo>
                    <a:pt x="1110803" y="682391"/>
                  </a:lnTo>
                  <a:lnTo>
                    <a:pt x="1108202" y="680493"/>
                  </a:lnTo>
                  <a:lnTo>
                    <a:pt x="1104334" y="677750"/>
                  </a:lnTo>
                  <a:lnTo>
                    <a:pt x="1103561" y="671773"/>
                  </a:lnTo>
                  <a:lnTo>
                    <a:pt x="1105741" y="667554"/>
                  </a:lnTo>
                  <a:lnTo>
                    <a:pt x="1106936" y="665163"/>
                  </a:lnTo>
                  <a:lnTo>
                    <a:pt x="1109889" y="663545"/>
                  </a:lnTo>
                  <a:lnTo>
                    <a:pt x="1111928" y="663264"/>
                  </a:lnTo>
                  <a:lnTo>
                    <a:pt x="1116147" y="662420"/>
                  </a:lnTo>
                  <a:lnTo>
                    <a:pt x="1119663" y="663897"/>
                  </a:lnTo>
                  <a:lnTo>
                    <a:pt x="1121561" y="666147"/>
                  </a:lnTo>
                  <a:lnTo>
                    <a:pt x="1123178" y="667976"/>
                  </a:lnTo>
                  <a:lnTo>
                    <a:pt x="1124233" y="670577"/>
                  </a:lnTo>
                  <a:lnTo>
                    <a:pt x="1123671" y="676414"/>
                  </a:lnTo>
                  <a:lnTo>
                    <a:pt x="1122124" y="678875"/>
                  </a:lnTo>
                  <a:lnTo>
                    <a:pt x="1120225" y="680352"/>
                  </a:lnTo>
                  <a:lnTo>
                    <a:pt x="1116217" y="683376"/>
                  </a:lnTo>
                  <a:close/>
                </a:path>
                <a:path w="2669540" h="2449829">
                  <a:moveTo>
                    <a:pt x="895505" y="683376"/>
                  </a:moveTo>
                  <a:lnTo>
                    <a:pt x="890091" y="682391"/>
                  </a:lnTo>
                  <a:lnTo>
                    <a:pt x="887489" y="680493"/>
                  </a:lnTo>
                  <a:lnTo>
                    <a:pt x="883622" y="677750"/>
                  </a:lnTo>
                  <a:lnTo>
                    <a:pt x="882849" y="671773"/>
                  </a:lnTo>
                  <a:lnTo>
                    <a:pt x="885028" y="667554"/>
                  </a:lnTo>
                  <a:lnTo>
                    <a:pt x="886224" y="665163"/>
                  </a:lnTo>
                  <a:lnTo>
                    <a:pt x="889177" y="663545"/>
                  </a:lnTo>
                  <a:lnTo>
                    <a:pt x="891216" y="663264"/>
                  </a:lnTo>
                  <a:lnTo>
                    <a:pt x="895505" y="662420"/>
                  </a:lnTo>
                  <a:lnTo>
                    <a:pt x="899021" y="663897"/>
                  </a:lnTo>
                  <a:lnTo>
                    <a:pt x="900849" y="666147"/>
                  </a:lnTo>
                  <a:lnTo>
                    <a:pt x="902466" y="667976"/>
                  </a:lnTo>
                  <a:lnTo>
                    <a:pt x="903521" y="670577"/>
                  </a:lnTo>
                  <a:lnTo>
                    <a:pt x="902958" y="676414"/>
                  </a:lnTo>
                  <a:lnTo>
                    <a:pt x="901411" y="678875"/>
                  </a:lnTo>
                  <a:lnTo>
                    <a:pt x="899513" y="680352"/>
                  </a:lnTo>
                  <a:lnTo>
                    <a:pt x="895505" y="683376"/>
                  </a:lnTo>
                  <a:close/>
                </a:path>
                <a:path w="2669540" h="2449829">
                  <a:moveTo>
                    <a:pt x="1778214" y="683376"/>
                  </a:moveTo>
                  <a:lnTo>
                    <a:pt x="1772800" y="682391"/>
                  </a:lnTo>
                  <a:lnTo>
                    <a:pt x="1770198" y="680493"/>
                  </a:lnTo>
                  <a:lnTo>
                    <a:pt x="1766331" y="677750"/>
                  </a:lnTo>
                  <a:lnTo>
                    <a:pt x="1765557" y="671773"/>
                  </a:lnTo>
                  <a:lnTo>
                    <a:pt x="1767737" y="667554"/>
                  </a:lnTo>
                  <a:lnTo>
                    <a:pt x="1768932" y="665163"/>
                  </a:lnTo>
                  <a:lnTo>
                    <a:pt x="1771885" y="663545"/>
                  </a:lnTo>
                  <a:lnTo>
                    <a:pt x="1773925" y="663264"/>
                  </a:lnTo>
                  <a:lnTo>
                    <a:pt x="1778214" y="662420"/>
                  </a:lnTo>
                  <a:lnTo>
                    <a:pt x="1781729" y="663897"/>
                  </a:lnTo>
                  <a:lnTo>
                    <a:pt x="1783557" y="666147"/>
                  </a:lnTo>
                  <a:lnTo>
                    <a:pt x="1785175" y="667976"/>
                  </a:lnTo>
                  <a:lnTo>
                    <a:pt x="1786229" y="670577"/>
                  </a:lnTo>
                  <a:lnTo>
                    <a:pt x="1785667" y="676414"/>
                  </a:lnTo>
                  <a:lnTo>
                    <a:pt x="1784120" y="678875"/>
                  </a:lnTo>
                  <a:lnTo>
                    <a:pt x="1782221" y="680352"/>
                  </a:lnTo>
                  <a:lnTo>
                    <a:pt x="1778214" y="683376"/>
                  </a:lnTo>
                  <a:close/>
                </a:path>
                <a:path w="2669540" h="2449829">
                  <a:moveTo>
                    <a:pt x="1998926" y="683376"/>
                  </a:moveTo>
                  <a:lnTo>
                    <a:pt x="1993512" y="682391"/>
                  </a:lnTo>
                  <a:lnTo>
                    <a:pt x="1990910" y="680493"/>
                  </a:lnTo>
                  <a:lnTo>
                    <a:pt x="1987043" y="677750"/>
                  </a:lnTo>
                  <a:lnTo>
                    <a:pt x="1986270" y="671773"/>
                  </a:lnTo>
                  <a:lnTo>
                    <a:pt x="1988449" y="667554"/>
                  </a:lnTo>
                  <a:lnTo>
                    <a:pt x="1989645" y="665163"/>
                  </a:lnTo>
                  <a:lnTo>
                    <a:pt x="1992598" y="663545"/>
                  </a:lnTo>
                  <a:lnTo>
                    <a:pt x="1994637" y="663264"/>
                  </a:lnTo>
                  <a:lnTo>
                    <a:pt x="1998926" y="662420"/>
                  </a:lnTo>
                  <a:lnTo>
                    <a:pt x="2002442" y="663897"/>
                  </a:lnTo>
                  <a:lnTo>
                    <a:pt x="2004270" y="666147"/>
                  </a:lnTo>
                  <a:lnTo>
                    <a:pt x="2005887" y="667976"/>
                  </a:lnTo>
                  <a:lnTo>
                    <a:pt x="2006942" y="670577"/>
                  </a:lnTo>
                  <a:lnTo>
                    <a:pt x="2006379" y="676414"/>
                  </a:lnTo>
                  <a:lnTo>
                    <a:pt x="2004832" y="678875"/>
                  </a:lnTo>
                  <a:lnTo>
                    <a:pt x="2002934" y="680352"/>
                  </a:lnTo>
                  <a:lnTo>
                    <a:pt x="1998926" y="683376"/>
                  </a:lnTo>
                  <a:close/>
                </a:path>
                <a:path w="2669540" h="2449829">
                  <a:moveTo>
                    <a:pt x="2219638" y="683376"/>
                  </a:moveTo>
                  <a:lnTo>
                    <a:pt x="2214224" y="682391"/>
                  </a:lnTo>
                  <a:lnTo>
                    <a:pt x="2211623" y="680493"/>
                  </a:lnTo>
                  <a:lnTo>
                    <a:pt x="2207755" y="677750"/>
                  </a:lnTo>
                  <a:lnTo>
                    <a:pt x="2206982" y="671773"/>
                  </a:lnTo>
                  <a:lnTo>
                    <a:pt x="2209162" y="667554"/>
                  </a:lnTo>
                  <a:lnTo>
                    <a:pt x="2210357" y="665163"/>
                  </a:lnTo>
                  <a:lnTo>
                    <a:pt x="2213310" y="663545"/>
                  </a:lnTo>
                  <a:lnTo>
                    <a:pt x="2215349" y="663264"/>
                  </a:lnTo>
                  <a:lnTo>
                    <a:pt x="2219568" y="662420"/>
                  </a:lnTo>
                  <a:lnTo>
                    <a:pt x="2223083" y="663897"/>
                  </a:lnTo>
                  <a:lnTo>
                    <a:pt x="2224982" y="666147"/>
                  </a:lnTo>
                  <a:lnTo>
                    <a:pt x="2226599" y="667976"/>
                  </a:lnTo>
                  <a:lnTo>
                    <a:pt x="2227654" y="670577"/>
                  </a:lnTo>
                  <a:lnTo>
                    <a:pt x="2227091" y="676414"/>
                  </a:lnTo>
                  <a:lnTo>
                    <a:pt x="2225544" y="678875"/>
                  </a:lnTo>
                  <a:lnTo>
                    <a:pt x="2223646" y="680352"/>
                  </a:lnTo>
                  <a:lnTo>
                    <a:pt x="2219638" y="683376"/>
                  </a:lnTo>
                  <a:close/>
                </a:path>
                <a:path w="2669540" h="2449829">
                  <a:moveTo>
                    <a:pt x="2660993" y="683376"/>
                  </a:moveTo>
                  <a:lnTo>
                    <a:pt x="2655578" y="682391"/>
                  </a:lnTo>
                  <a:lnTo>
                    <a:pt x="2652977" y="680493"/>
                  </a:lnTo>
                  <a:lnTo>
                    <a:pt x="2649109" y="677750"/>
                  </a:lnTo>
                  <a:lnTo>
                    <a:pt x="2648336" y="671773"/>
                  </a:lnTo>
                  <a:lnTo>
                    <a:pt x="2650516" y="667554"/>
                  </a:lnTo>
                  <a:lnTo>
                    <a:pt x="2651711" y="665163"/>
                  </a:lnTo>
                  <a:lnTo>
                    <a:pt x="2654664" y="663545"/>
                  </a:lnTo>
                  <a:lnTo>
                    <a:pt x="2656703" y="663264"/>
                  </a:lnTo>
                  <a:lnTo>
                    <a:pt x="2660992" y="662420"/>
                  </a:lnTo>
                  <a:lnTo>
                    <a:pt x="2664508" y="663897"/>
                  </a:lnTo>
                  <a:lnTo>
                    <a:pt x="2666336" y="666147"/>
                  </a:lnTo>
                  <a:lnTo>
                    <a:pt x="2667953" y="667976"/>
                  </a:lnTo>
                  <a:lnTo>
                    <a:pt x="2669008" y="670577"/>
                  </a:lnTo>
                  <a:lnTo>
                    <a:pt x="2668445" y="676414"/>
                  </a:lnTo>
                  <a:lnTo>
                    <a:pt x="2666899" y="678875"/>
                  </a:lnTo>
                  <a:lnTo>
                    <a:pt x="2665000" y="680352"/>
                  </a:lnTo>
                  <a:lnTo>
                    <a:pt x="2660993" y="683376"/>
                  </a:lnTo>
                  <a:close/>
                </a:path>
                <a:path w="2669540" h="2449829">
                  <a:moveTo>
                    <a:pt x="2440280" y="683376"/>
                  </a:moveTo>
                  <a:lnTo>
                    <a:pt x="2434866" y="682391"/>
                  </a:lnTo>
                  <a:lnTo>
                    <a:pt x="2432264" y="680493"/>
                  </a:lnTo>
                  <a:lnTo>
                    <a:pt x="2428397" y="677750"/>
                  </a:lnTo>
                  <a:lnTo>
                    <a:pt x="2427624" y="671773"/>
                  </a:lnTo>
                  <a:lnTo>
                    <a:pt x="2429803" y="667554"/>
                  </a:lnTo>
                  <a:lnTo>
                    <a:pt x="2430999" y="665163"/>
                  </a:lnTo>
                  <a:lnTo>
                    <a:pt x="2433952" y="663545"/>
                  </a:lnTo>
                  <a:lnTo>
                    <a:pt x="2435991" y="663264"/>
                  </a:lnTo>
                  <a:lnTo>
                    <a:pt x="2440280" y="662420"/>
                  </a:lnTo>
                  <a:lnTo>
                    <a:pt x="2443796" y="663897"/>
                  </a:lnTo>
                  <a:lnTo>
                    <a:pt x="2445624" y="666147"/>
                  </a:lnTo>
                  <a:lnTo>
                    <a:pt x="2447241" y="667976"/>
                  </a:lnTo>
                  <a:lnTo>
                    <a:pt x="2448296" y="670577"/>
                  </a:lnTo>
                  <a:lnTo>
                    <a:pt x="2447733" y="676414"/>
                  </a:lnTo>
                  <a:lnTo>
                    <a:pt x="2446186" y="678875"/>
                  </a:lnTo>
                  <a:lnTo>
                    <a:pt x="2444288" y="680352"/>
                  </a:lnTo>
                  <a:lnTo>
                    <a:pt x="2440280" y="683376"/>
                  </a:lnTo>
                  <a:close/>
                </a:path>
                <a:path w="2669540" h="2449829">
                  <a:moveTo>
                    <a:pt x="12726" y="904183"/>
                  </a:moveTo>
                  <a:lnTo>
                    <a:pt x="7312" y="903198"/>
                  </a:lnTo>
                  <a:lnTo>
                    <a:pt x="4710" y="901300"/>
                  </a:lnTo>
                  <a:lnTo>
                    <a:pt x="843" y="898557"/>
                  </a:lnTo>
                  <a:lnTo>
                    <a:pt x="70" y="892580"/>
                  </a:lnTo>
                  <a:lnTo>
                    <a:pt x="2250" y="888361"/>
                  </a:lnTo>
                  <a:lnTo>
                    <a:pt x="3445" y="885970"/>
                  </a:lnTo>
                  <a:lnTo>
                    <a:pt x="6398" y="884352"/>
                  </a:lnTo>
                  <a:lnTo>
                    <a:pt x="8437" y="884071"/>
                  </a:lnTo>
                  <a:lnTo>
                    <a:pt x="12726" y="883227"/>
                  </a:lnTo>
                  <a:lnTo>
                    <a:pt x="16242" y="884704"/>
                  </a:lnTo>
                  <a:lnTo>
                    <a:pt x="18070" y="886954"/>
                  </a:lnTo>
                  <a:lnTo>
                    <a:pt x="19687" y="888783"/>
                  </a:lnTo>
                  <a:lnTo>
                    <a:pt x="20742" y="891384"/>
                  </a:lnTo>
                  <a:lnTo>
                    <a:pt x="20179" y="897221"/>
                  </a:lnTo>
                  <a:lnTo>
                    <a:pt x="18632" y="899682"/>
                  </a:lnTo>
                  <a:lnTo>
                    <a:pt x="16734" y="901159"/>
                  </a:lnTo>
                  <a:lnTo>
                    <a:pt x="12726" y="904183"/>
                  </a:lnTo>
                  <a:close/>
                </a:path>
                <a:path w="2669540" h="2449829">
                  <a:moveTo>
                    <a:pt x="233438" y="904183"/>
                  </a:moveTo>
                  <a:lnTo>
                    <a:pt x="228024" y="903198"/>
                  </a:lnTo>
                  <a:lnTo>
                    <a:pt x="225423" y="901300"/>
                  </a:lnTo>
                  <a:lnTo>
                    <a:pt x="221556" y="898557"/>
                  </a:lnTo>
                  <a:lnTo>
                    <a:pt x="220782" y="892580"/>
                  </a:lnTo>
                  <a:lnTo>
                    <a:pt x="222962" y="888361"/>
                  </a:lnTo>
                  <a:lnTo>
                    <a:pt x="224157" y="885970"/>
                  </a:lnTo>
                  <a:lnTo>
                    <a:pt x="227110" y="884352"/>
                  </a:lnTo>
                  <a:lnTo>
                    <a:pt x="229149" y="884071"/>
                  </a:lnTo>
                  <a:lnTo>
                    <a:pt x="233438" y="883227"/>
                  </a:lnTo>
                  <a:lnTo>
                    <a:pt x="236954" y="884704"/>
                  </a:lnTo>
                  <a:lnTo>
                    <a:pt x="238782" y="886954"/>
                  </a:lnTo>
                  <a:lnTo>
                    <a:pt x="240399" y="888783"/>
                  </a:lnTo>
                  <a:lnTo>
                    <a:pt x="241454" y="891384"/>
                  </a:lnTo>
                  <a:lnTo>
                    <a:pt x="240892" y="897221"/>
                  </a:lnTo>
                  <a:lnTo>
                    <a:pt x="239345" y="899682"/>
                  </a:lnTo>
                  <a:lnTo>
                    <a:pt x="237446" y="901159"/>
                  </a:lnTo>
                  <a:lnTo>
                    <a:pt x="233438" y="904183"/>
                  </a:lnTo>
                  <a:close/>
                </a:path>
                <a:path w="2669540" h="2449829">
                  <a:moveTo>
                    <a:pt x="454151" y="904183"/>
                  </a:moveTo>
                  <a:lnTo>
                    <a:pt x="448737" y="903198"/>
                  </a:lnTo>
                  <a:lnTo>
                    <a:pt x="446135" y="901300"/>
                  </a:lnTo>
                  <a:lnTo>
                    <a:pt x="442268" y="898557"/>
                  </a:lnTo>
                  <a:lnTo>
                    <a:pt x="441494" y="892580"/>
                  </a:lnTo>
                  <a:lnTo>
                    <a:pt x="443674" y="888361"/>
                  </a:lnTo>
                  <a:lnTo>
                    <a:pt x="444869" y="885970"/>
                  </a:lnTo>
                  <a:lnTo>
                    <a:pt x="447823" y="884352"/>
                  </a:lnTo>
                  <a:lnTo>
                    <a:pt x="449862" y="884071"/>
                  </a:lnTo>
                  <a:lnTo>
                    <a:pt x="454080" y="883227"/>
                  </a:lnTo>
                  <a:lnTo>
                    <a:pt x="457596" y="884704"/>
                  </a:lnTo>
                  <a:lnTo>
                    <a:pt x="459495" y="886954"/>
                  </a:lnTo>
                  <a:lnTo>
                    <a:pt x="461112" y="888783"/>
                  </a:lnTo>
                  <a:lnTo>
                    <a:pt x="462166" y="891384"/>
                  </a:lnTo>
                  <a:lnTo>
                    <a:pt x="461604" y="897221"/>
                  </a:lnTo>
                  <a:lnTo>
                    <a:pt x="460057" y="899682"/>
                  </a:lnTo>
                  <a:lnTo>
                    <a:pt x="458159" y="901159"/>
                  </a:lnTo>
                  <a:lnTo>
                    <a:pt x="454151" y="904183"/>
                  </a:lnTo>
                  <a:close/>
                </a:path>
                <a:path w="2669540" h="2449829">
                  <a:moveTo>
                    <a:pt x="674793" y="904183"/>
                  </a:moveTo>
                  <a:lnTo>
                    <a:pt x="669379" y="903198"/>
                  </a:lnTo>
                  <a:lnTo>
                    <a:pt x="666777" y="901300"/>
                  </a:lnTo>
                  <a:lnTo>
                    <a:pt x="662910" y="898557"/>
                  </a:lnTo>
                  <a:lnTo>
                    <a:pt x="662136" y="892580"/>
                  </a:lnTo>
                  <a:lnTo>
                    <a:pt x="664316" y="888361"/>
                  </a:lnTo>
                  <a:lnTo>
                    <a:pt x="665511" y="885970"/>
                  </a:lnTo>
                  <a:lnTo>
                    <a:pt x="668465" y="884352"/>
                  </a:lnTo>
                  <a:lnTo>
                    <a:pt x="670504" y="884071"/>
                  </a:lnTo>
                  <a:lnTo>
                    <a:pt x="674793" y="883227"/>
                  </a:lnTo>
                  <a:lnTo>
                    <a:pt x="678308" y="884704"/>
                  </a:lnTo>
                  <a:lnTo>
                    <a:pt x="680137" y="886954"/>
                  </a:lnTo>
                  <a:lnTo>
                    <a:pt x="681754" y="888783"/>
                  </a:lnTo>
                  <a:lnTo>
                    <a:pt x="682808" y="891384"/>
                  </a:lnTo>
                  <a:lnTo>
                    <a:pt x="682246" y="897221"/>
                  </a:lnTo>
                  <a:lnTo>
                    <a:pt x="680699" y="899682"/>
                  </a:lnTo>
                  <a:lnTo>
                    <a:pt x="678801" y="901159"/>
                  </a:lnTo>
                  <a:lnTo>
                    <a:pt x="674793" y="904183"/>
                  </a:lnTo>
                  <a:close/>
                </a:path>
                <a:path w="2669540" h="2449829">
                  <a:moveTo>
                    <a:pt x="1557572" y="904183"/>
                  </a:moveTo>
                  <a:lnTo>
                    <a:pt x="1552157" y="903198"/>
                  </a:lnTo>
                  <a:lnTo>
                    <a:pt x="1549556" y="901300"/>
                  </a:lnTo>
                  <a:lnTo>
                    <a:pt x="1545689" y="898557"/>
                  </a:lnTo>
                  <a:lnTo>
                    <a:pt x="1544915" y="892580"/>
                  </a:lnTo>
                  <a:lnTo>
                    <a:pt x="1547095" y="888361"/>
                  </a:lnTo>
                  <a:lnTo>
                    <a:pt x="1548290" y="885970"/>
                  </a:lnTo>
                  <a:lnTo>
                    <a:pt x="1551243" y="884352"/>
                  </a:lnTo>
                  <a:lnTo>
                    <a:pt x="1553282" y="884071"/>
                  </a:lnTo>
                  <a:lnTo>
                    <a:pt x="1557501" y="883227"/>
                  </a:lnTo>
                  <a:lnTo>
                    <a:pt x="1561017" y="884704"/>
                  </a:lnTo>
                  <a:lnTo>
                    <a:pt x="1562915" y="886954"/>
                  </a:lnTo>
                  <a:lnTo>
                    <a:pt x="1564533" y="888783"/>
                  </a:lnTo>
                  <a:lnTo>
                    <a:pt x="1565587" y="891384"/>
                  </a:lnTo>
                  <a:lnTo>
                    <a:pt x="1565025" y="897221"/>
                  </a:lnTo>
                  <a:lnTo>
                    <a:pt x="1563478" y="899682"/>
                  </a:lnTo>
                  <a:lnTo>
                    <a:pt x="1561579" y="901159"/>
                  </a:lnTo>
                  <a:lnTo>
                    <a:pt x="1557572" y="904183"/>
                  </a:lnTo>
                  <a:close/>
                </a:path>
                <a:path w="2669540" h="2449829">
                  <a:moveTo>
                    <a:pt x="1336859" y="904183"/>
                  </a:moveTo>
                  <a:lnTo>
                    <a:pt x="1331445" y="903198"/>
                  </a:lnTo>
                  <a:lnTo>
                    <a:pt x="1328844" y="901300"/>
                  </a:lnTo>
                  <a:lnTo>
                    <a:pt x="1324976" y="898557"/>
                  </a:lnTo>
                  <a:lnTo>
                    <a:pt x="1324203" y="892580"/>
                  </a:lnTo>
                  <a:lnTo>
                    <a:pt x="1326383" y="888361"/>
                  </a:lnTo>
                  <a:lnTo>
                    <a:pt x="1327578" y="885970"/>
                  </a:lnTo>
                  <a:lnTo>
                    <a:pt x="1330531" y="884352"/>
                  </a:lnTo>
                  <a:lnTo>
                    <a:pt x="1332570" y="884071"/>
                  </a:lnTo>
                  <a:lnTo>
                    <a:pt x="1336859" y="883227"/>
                  </a:lnTo>
                  <a:lnTo>
                    <a:pt x="1340375" y="884704"/>
                  </a:lnTo>
                  <a:lnTo>
                    <a:pt x="1342203" y="886954"/>
                  </a:lnTo>
                  <a:lnTo>
                    <a:pt x="1343820" y="888783"/>
                  </a:lnTo>
                  <a:lnTo>
                    <a:pt x="1344875" y="891384"/>
                  </a:lnTo>
                  <a:lnTo>
                    <a:pt x="1344313" y="897221"/>
                  </a:lnTo>
                  <a:lnTo>
                    <a:pt x="1342766" y="899682"/>
                  </a:lnTo>
                  <a:lnTo>
                    <a:pt x="1340867" y="901159"/>
                  </a:lnTo>
                  <a:lnTo>
                    <a:pt x="1336859" y="904183"/>
                  </a:lnTo>
                  <a:close/>
                </a:path>
                <a:path w="2669540" h="2449829">
                  <a:moveTo>
                    <a:pt x="1116217" y="904183"/>
                  </a:moveTo>
                  <a:lnTo>
                    <a:pt x="1110803" y="903198"/>
                  </a:lnTo>
                  <a:lnTo>
                    <a:pt x="1108202" y="901300"/>
                  </a:lnTo>
                  <a:lnTo>
                    <a:pt x="1104334" y="898557"/>
                  </a:lnTo>
                  <a:lnTo>
                    <a:pt x="1103561" y="892580"/>
                  </a:lnTo>
                  <a:lnTo>
                    <a:pt x="1105741" y="888361"/>
                  </a:lnTo>
                  <a:lnTo>
                    <a:pt x="1106936" y="885970"/>
                  </a:lnTo>
                  <a:lnTo>
                    <a:pt x="1109889" y="884352"/>
                  </a:lnTo>
                  <a:lnTo>
                    <a:pt x="1111928" y="884071"/>
                  </a:lnTo>
                  <a:lnTo>
                    <a:pt x="1116147" y="883227"/>
                  </a:lnTo>
                  <a:lnTo>
                    <a:pt x="1119663" y="884704"/>
                  </a:lnTo>
                  <a:lnTo>
                    <a:pt x="1121561" y="886954"/>
                  </a:lnTo>
                  <a:lnTo>
                    <a:pt x="1123178" y="888783"/>
                  </a:lnTo>
                  <a:lnTo>
                    <a:pt x="1124233" y="891384"/>
                  </a:lnTo>
                  <a:lnTo>
                    <a:pt x="1123671" y="897221"/>
                  </a:lnTo>
                  <a:lnTo>
                    <a:pt x="1122124" y="899682"/>
                  </a:lnTo>
                  <a:lnTo>
                    <a:pt x="1120225" y="901159"/>
                  </a:lnTo>
                  <a:lnTo>
                    <a:pt x="1116217" y="904183"/>
                  </a:lnTo>
                  <a:close/>
                </a:path>
                <a:path w="2669540" h="2449829">
                  <a:moveTo>
                    <a:pt x="895505" y="904183"/>
                  </a:moveTo>
                  <a:lnTo>
                    <a:pt x="890091" y="903198"/>
                  </a:lnTo>
                  <a:lnTo>
                    <a:pt x="887489" y="901300"/>
                  </a:lnTo>
                  <a:lnTo>
                    <a:pt x="883622" y="898557"/>
                  </a:lnTo>
                  <a:lnTo>
                    <a:pt x="882849" y="892580"/>
                  </a:lnTo>
                  <a:lnTo>
                    <a:pt x="885028" y="888361"/>
                  </a:lnTo>
                  <a:lnTo>
                    <a:pt x="886224" y="885970"/>
                  </a:lnTo>
                  <a:lnTo>
                    <a:pt x="889177" y="884352"/>
                  </a:lnTo>
                  <a:lnTo>
                    <a:pt x="891216" y="884071"/>
                  </a:lnTo>
                  <a:lnTo>
                    <a:pt x="895505" y="883227"/>
                  </a:lnTo>
                  <a:lnTo>
                    <a:pt x="899021" y="884704"/>
                  </a:lnTo>
                  <a:lnTo>
                    <a:pt x="900849" y="886954"/>
                  </a:lnTo>
                  <a:lnTo>
                    <a:pt x="902466" y="888783"/>
                  </a:lnTo>
                  <a:lnTo>
                    <a:pt x="903521" y="891384"/>
                  </a:lnTo>
                  <a:lnTo>
                    <a:pt x="902958" y="897221"/>
                  </a:lnTo>
                  <a:lnTo>
                    <a:pt x="901411" y="899682"/>
                  </a:lnTo>
                  <a:lnTo>
                    <a:pt x="899513" y="901159"/>
                  </a:lnTo>
                  <a:lnTo>
                    <a:pt x="895505" y="904183"/>
                  </a:lnTo>
                  <a:close/>
                </a:path>
                <a:path w="2669540" h="2449829">
                  <a:moveTo>
                    <a:pt x="1778214" y="904183"/>
                  </a:moveTo>
                  <a:lnTo>
                    <a:pt x="1772800" y="903198"/>
                  </a:lnTo>
                  <a:lnTo>
                    <a:pt x="1770198" y="901300"/>
                  </a:lnTo>
                  <a:lnTo>
                    <a:pt x="1766331" y="898557"/>
                  </a:lnTo>
                  <a:lnTo>
                    <a:pt x="1765557" y="892580"/>
                  </a:lnTo>
                  <a:lnTo>
                    <a:pt x="1767737" y="888361"/>
                  </a:lnTo>
                  <a:lnTo>
                    <a:pt x="1768932" y="885970"/>
                  </a:lnTo>
                  <a:lnTo>
                    <a:pt x="1771885" y="884352"/>
                  </a:lnTo>
                  <a:lnTo>
                    <a:pt x="1773925" y="884071"/>
                  </a:lnTo>
                  <a:lnTo>
                    <a:pt x="1778214" y="883227"/>
                  </a:lnTo>
                  <a:lnTo>
                    <a:pt x="1781729" y="884704"/>
                  </a:lnTo>
                  <a:lnTo>
                    <a:pt x="1783557" y="886954"/>
                  </a:lnTo>
                  <a:lnTo>
                    <a:pt x="1785175" y="888783"/>
                  </a:lnTo>
                  <a:lnTo>
                    <a:pt x="1786229" y="891384"/>
                  </a:lnTo>
                  <a:lnTo>
                    <a:pt x="1785667" y="897221"/>
                  </a:lnTo>
                  <a:lnTo>
                    <a:pt x="1784120" y="899682"/>
                  </a:lnTo>
                  <a:lnTo>
                    <a:pt x="1782221" y="901159"/>
                  </a:lnTo>
                  <a:lnTo>
                    <a:pt x="1778214" y="904183"/>
                  </a:lnTo>
                  <a:close/>
                </a:path>
                <a:path w="2669540" h="2449829">
                  <a:moveTo>
                    <a:pt x="1998926" y="904183"/>
                  </a:moveTo>
                  <a:lnTo>
                    <a:pt x="1993512" y="903198"/>
                  </a:lnTo>
                  <a:lnTo>
                    <a:pt x="1990910" y="901300"/>
                  </a:lnTo>
                  <a:lnTo>
                    <a:pt x="1987043" y="898557"/>
                  </a:lnTo>
                  <a:lnTo>
                    <a:pt x="1986270" y="892580"/>
                  </a:lnTo>
                  <a:lnTo>
                    <a:pt x="1988449" y="888361"/>
                  </a:lnTo>
                  <a:lnTo>
                    <a:pt x="1989645" y="885970"/>
                  </a:lnTo>
                  <a:lnTo>
                    <a:pt x="1992598" y="884352"/>
                  </a:lnTo>
                  <a:lnTo>
                    <a:pt x="1994637" y="884071"/>
                  </a:lnTo>
                  <a:lnTo>
                    <a:pt x="1998926" y="883227"/>
                  </a:lnTo>
                  <a:lnTo>
                    <a:pt x="2002442" y="884704"/>
                  </a:lnTo>
                  <a:lnTo>
                    <a:pt x="2004270" y="886954"/>
                  </a:lnTo>
                  <a:lnTo>
                    <a:pt x="2005887" y="888783"/>
                  </a:lnTo>
                  <a:lnTo>
                    <a:pt x="2006942" y="891384"/>
                  </a:lnTo>
                  <a:lnTo>
                    <a:pt x="2006379" y="897221"/>
                  </a:lnTo>
                  <a:lnTo>
                    <a:pt x="2004832" y="899682"/>
                  </a:lnTo>
                  <a:lnTo>
                    <a:pt x="2002934" y="901159"/>
                  </a:lnTo>
                  <a:lnTo>
                    <a:pt x="1998926" y="904183"/>
                  </a:lnTo>
                  <a:close/>
                </a:path>
                <a:path w="2669540" h="2449829">
                  <a:moveTo>
                    <a:pt x="2219638" y="904183"/>
                  </a:moveTo>
                  <a:lnTo>
                    <a:pt x="2214224" y="903198"/>
                  </a:lnTo>
                  <a:lnTo>
                    <a:pt x="2211623" y="901300"/>
                  </a:lnTo>
                  <a:lnTo>
                    <a:pt x="2207755" y="898557"/>
                  </a:lnTo>
                  <a:lnTo>
                    <a:pt x="2206982" y="892580"/>
                  </a:lnTo>
                  <a:lnTo>
                    <a:pt x="2209162" y="888361"/>
                  </a:lnTo>
                  <a:lnTo>
                    <a:pt x="2210357" y="885970"/>
                  </a:lnTo>
                  <a:lnTo>
                    <a:pt x="2213310" y="884352"/>
                  </a:lnTo>
                  <a:lnTo>
                    <a:pt x="2215349" y="884071"/>
                  </a:lnTo>
                  <a:lnTo>
                    <a:pt x="2219568" y="883227"/>
                  </a:lnTo>
                  <a:lnTo>
                    <a:pt x="2223083" y="884704"/>
                  </a:lnTo>
                  <a:lnTo>
                    <a:pt x="2224982" y="886954"/>
                  </a:lnTo>
                  <a:lnTo>
                    <a:pt x="2226599" y="888783"/>
                  </a:lnTo>
                  <a:lnTo>
                    <a:pt x="2227654" y="891384"/>
                  </a:lnTo>
                  <a:lnTo>
                    <a:pt x="2227091" y="897221"/>
                  </a:lnTo>
                  <a:lnTo>
                    <a:pt x="2225544" y="899682"/>
                  </a:lnTo>
                  <a:lnTo>
                    <a:pt x="2223646" y="901159"/>
                  </a:lnTo>
                  <a:lnTo>
                    <a:pt x="2219638" y="904183"/>
                  </a:lnTo>
                  <a:close/>
                </a:path>
                <a:path w="2669540" h="2449829">
                  <a:moveTo>
                    <a:pt x="2660993" y="904183"/>
                  </a:moveTo>
                  <a:lnTo>
                    <a:pt x="2655578" y="903198"/>
                  </a:lnTo>
                  <a:lnTo>
                    <a:pt x="2652977" y="901300"/>
                  </a:lnTo>
                  <a:lnTo>
                    <a:pt x="2649109" y="898557"/>
                  </a:lnTo>
                  <a:lnTo>
                    <a:pt x="2648336" y="892580"/>
                  </a:lnTo>
                  <a:lnTo>
                    <a:pt x="2650516" y="888361"/>
                  </a:lnTo>
                  <a:lnTo>
                    <a:pt x="2651711" y="885970"/>
                  </a:lnTo>
                  <a:lnTo>
                    <a:pt x="2654664" y="884352"/>
                  </a:lnTo>
                  <a:lnTo>
                    <a:pt x="2656703" y="884071"/>
                  </a:lnTo>
                  <a:lnTo>
                    <a:pt x="2660992" y="883227"/>
                  </a:lnTo>
                  <a:lnTo>
                    <a:pt x="2664508" y="884704"/>
                  </a:lnTo>
                  <a:lnTo>
                    <a:pt x="2666336" y="886954"/>
                  </a:lnTo>
                  <a:lnTo>
                    <a:pt x="2667953" y="888783"/>
                  </a:lnTo>
                  <a:lnTo>
                    <a:pt x="2669008" y="891384"/>
                  </a:lnTo>
                  <a:lnTo>
                    <a:pt x="2668445" y="897221"/>
                  </a:lnTo>
                  <a:lnTo>
                    <a:pt x="2666899" y="899682"/>
                  </a:lnTo>
                  <a:lnTo>
                    <a:pt x="2665000" y="901159"/>
                  </a:lnTo>
                  <a:lnTo>
                    <a:pt x="2660993" y="904183"/>
                  </a:lnTo>
                  <a:close/>
                </a:path>
                <a:path w="2669540" h="2449829">
                  <a:moveTo>
                    <a:pt x="2440280" y="904183"/>
                  </a:moveTo>
                  <a:lnTo>
                    <a:pt x="2434866" y="903198"/>
                  </a:lnTo>
                  <a:lnTo>
                    <a:pt x="2432264" y="901300"/>
                  </a:lnTo>
                  <a:lnTo>
                    <a:pt x="2428397" y="898557"/>
                  </a:lnTo>
                  <a:lnTo>
                    <a:pt x="2427624" y="892580"/>
                  </a:lnTo>
                  <a:lnTo>
                    <a:pt x="2429803" y="888361"/>
                  </a:lnTo>
                  <a:lnTo>
                    <a:pt x="2430999" y="885970"/>
                  </a:lnTo>
                  <a:lnTo>
                    <a:pt x="2433952" y="884352"/>
                  </a:lnTo>
                  <a:lnTo>
                    <a:pt x="2435991" y="884071"/>
                  </a:lnTo>
                  <a:lnTo>
                    <a:pt x="2440280" y="883227"/>
                  </a:lnTo>
                  <a:lnTo>
                    <a:pt x="2443796" y="884704"/>
                  </a:lnTo>
                  <a:lnTo>
                    <a:pt x="2445624" y="886954"/>
                  </a:lnTo>
                  <a:lnTo>
                    <a:pt x="2447241" y="888783"/>
                  </a:lnTo>
                  <a:lnTo>
                    <a:pt x="2448296" y="891384"/>
                  </a:lnTo>
                  <a:lnTo>
                    <a:pt x="2447733" y="897221"/>
                  </a:lnTo>
                  <a:lnTo>
                    <a:pt x="2446186" y="899682"/>
                  </a:lnTo>
                  <a:lnTo>
                    <a:pt x="2444288" y="901159"/>
                  </a:lnTo>
                  <a:lnTo>
                    <a:pt x="2440280" y="904183"/>
                  </a:lnTo>
                  <a:close/>
                </a:path>
                <a:path w="2669540" h="2449829">
                  <a:moveTo>
                    <a:pt x="12726" y="1124990"/>
                  </a:moveTo>
                  <a:lnTo>
                    <a:pt x="7312" y="1124005"/>
                  </a:lnTo>
                  <a:lnTo>
                    <a:pt x="4710" y="1122106"/>
                  </a:lnTo>
                  <a:lnTo>
                    <a:pt x="843" y="1119364"/>
                  </a:lnTo>
                  <a:lnTo>
                    <a:pt x="70" y="1113387"/>
                  </a:lnTo>
                  <a:lnTo>
                    <a:pt x="2250" y="1109167"/>
                  </a:lnTo>
                  <a:lnTo>
                    <a:pt x="3445" y="1106777"/>
                  </a:lnTo>
                  <a:lnTo>
                    <a:pt x="6398" y="1105159"/>
                  </a:lnTo>
                  <a:lnTo>
                    <a:pt x="8437" y="1104878"/>
                  </a:lnTo>
                  <a:lnTo>
                    <a:pt x="12726" y="1104034"/>
                  </a:lnTo>
                  <a:lnTo>
                    <a:pt x="16242" y="1105511"/>
                  </a:lnTo>
                  <a:lnTo>
                    <a:pt x="18070" y="1107761"/>
                  </a:lnTo>
                  <a:lnTo>
                    <a:pt x="19687" y="1109589"/>
                  </a:lnTo>
                  <a:lnTo>
                    <a:pt x="20742" y="1112191"/>
                  </a:lnTo>
                  <a:lnTo>
                    <a:pt x="20179" y="1118028"/>
                  </a:lnTo>
                  <a:lnTo>
                    <a:pt x="18632" y="1120489"/>
                  </a:lnTo>
                  <a:lnTo>
                    <a:pt x="16734" y="1121966"/>
                  </a:lnTo>
                  <a:lnTo>
                    <a:pt x="12726" y="1124990"/>
                  </a:lnTo>
                  <a:close/>
                </a:path>
                <a:path w="2669540" h="2449829">
                  <a:moveTo>
                    <a:pt x="233438" y="1124990"/>
                  </a:moveTo>
                  <a:lnTo>
                    <a:pt x="228024" y="1124005"/>
                  </a:lnTo>
                  <a:lnTo>
                    <a:pt x="225423" y="1122106"/>
                  </a:lnTo>
                  <a:lnTo>
                    <a:pt x="221556" y="1119364"/>
                  </a:lnTo>
                  <a:lnTo>
                    <a:pt x="220782" y="1113387"/>
                  </a:lnTo>
                  <a:lnTo>
                    <a:pt x="222962" y="1109167"/>
                  </a:lnTo>
                  <a:lnTo>
                    <a:pt x="224157" y="1106777"/>
                  </a:lnTo>
                  <a:lnTo>
                    <a:pt x="227110" y="1105159"/>
                  </a:lnTo>
                  <a:lnTo>
                    <a:pt x="229149" y="1104878"/>
                  </a:lnTo>
                  <a:lnTo>
                    <a:pt x="233438" y="1104034"/>
                  </a:lnTo>
                  <a:lnTo>
                    <a:pt x="236954" y="1105511"/>
                  </a:lnTo>
                  <a:lnTo>
                    <a:pt x="238782" y="1107761"/>
                  </a:lnTo>
                  <a:lnTo>
                    <a:pt x="240399" y="1109589"/>
                  </a:lnTo>
                  <a:lnTo>
                    <a:pt x="241454" y="1112191"/>
                  </a:lnTo>
                  <a:lnTo>
                    <a:pt x="240892" y="1118028"/>
                  </a:lnTo>
                  <a:lnTo>
                    <a:pt x="239345" y="1120489"/>
                  </a:lnTo>
                  <a:lnTo>
                    <a:pt x="237446" y="1121966"/>
                  </a:lnTo>
                  <a:lnTo>
                    <a:pt x="233438" y="1124990"/>
                  </a:lnTo>
                  <a:close/>
                </a:path>
                <a:path w="2669540" h="2449829">
                  <a:moveTo>
                    <a:pt x="454151" y="1124990"/>
                  </a:moveTo>
                  <a:lnTo>
                    <a:pt x="448737" y="1124005"/>
                  </a:lnTo>
                  <a:lnTo>
                    <a:pt x="446135" y="1122106"/>
                  </a:lnTo>
                  <a:lnTo>
                    <a:pt x="442268" y="1119364"/>
                  </a:lnTo>
                  <a:lnTo>
                    <a:pt x="441494" y="1113387"/>
                  </a:lnTo>
                  <a:lnTo>
                    <a:pt x="443674" y="1109167"/>
                  </a:lnTo>
                  <a:lnTo>
                    <a:pt x="444869" y="1106777"/>
                  </a:lnTo>
                  <a:lnTo>
                    <a:pt x="447823" y="1105159"/>
                  </a:lnTo>
                  <a:lnTo>
                    <a:pt x="449862" y="1104878"/>
                  </a:lnTo>
                  <a:lnTo>
                    <a:pt x="454080" y="1104034"/>
                  </a:lnTo>
                  <a:lnTo>
                    <a:pt x="457596" y="1105511"/>
                  </a:lnTo>
                  <a:lnTo>
                    <a:pt x="459495" y="1107761"/>
                  </a:lnTo>
                  <a:lnTo>
                    <a:pt x="461112" y="1109589"/>
                  </a:lnTo>
                  <a:lnTo>
                    <a:pt x="462166" y="1112191"/>
                  </a:lnTo>
                  <a:lnTo>
                    <a:pt x="461604" y="1118028"/>
                  </a:lnTo>
                  <a:lnTo>
                    <a:pt x="460057" y="1120489"/>
                  </a:lnTo>
                  <a:lnTo>
                    <a:pt x="458159" y="1121966"/>
                  </a:lnTo>
                  <a:lnTo>
                    <a:pt x="454151" y="1124990"/>
                  </a:lnTo>
                  <a:close/>
                </a:path>
                <a:path w="2669540" h="2449829">
                  <a:moveTo>
                    <a:pt x="674793" y="1124990"/>
                  </a:moveTo>
                  <a:lnTo>
                    <a:pt x="669379" y="1124005"/>
                  </a:lnTo>
                  <a:lnTo>
                    <a:pt x="666777" y="1122106"/>
                  </a:lnTo>
                  <a:lnTo>
                    <a:pt x="662910" y="1119364"/>
                  </a:lnTo>
                  <a:lnTo>
                    <a:pt x="662136" y="1113387"/>
                  </a:lnTo>
                  <a:lnTo>
                    <a:pt x="664316" y="1109167"/>
                  </a:lnTo>
                  <a:lnTo>
                    <a:pt x="665511" y="1106777"/>
                  </a:lnTo>
                  <a:lnTo>
                    <a:pt x="668465" y="1105159"/>
                  </a:lnTo>
                  <a:lnTo>
                    <a:pt x="670504" y="1104878"/>
                  </a:lnTo>
                  <a:lnTo>
                    <a:pt x="674793" y="1104034"/>
                  </a:lnTo>
                  <a:lnTo>
                    <a:pt x="678308" y="1105511"/>
                  </a:lnTo>
                  <a:lnTo>
                    <a:pt x="680137" y="1107761"/>
                  </a:lnTo>
                  <a:lnTo>
                    <a:pt x="681754" y="1109589"/>
                  </a:lnTo>
                  <a:lnTo>
                    <a:pt x="682808" y="1112191"/>
                  </a:lnTo>
                  <a:lnTo>
                    <a:pt x="682246" y="1118028"/>
                  </a:lnTo>
                  <a:lnTo>
                    <a:pt x="680699" y="1120489"/>
                  </a:lnTo>
                  <a:lnTo>
                    <a:pt x="678801" y="1121966"/>
                  </a:lnTo>
                  <a:lnTo>
                    <a:pt x="674793" y="1124990"/>
                  </a:lnTo>
                  <a:close/>
                </a:path>
                <a:path w="2669540" h="2449829">
                  <a:moveTo>
                    <a:pt x="1557572" y="1124990"/>
                  </a:moveTo>
                  <a:lnTo>
                    <a:pt x="1552157" y="1124005"/>
                  </a:lnTo>
                  <a:lnTo>
                    <a:pt x="1549556" y="1122106"/>
                  </a:lnTo>
                  <a:lnTo>
                    <a:pt x="1545689" y="1119364"/>
                  </a:lnTo>
                  <a:lnTo>
                    <a:pt x="1544915" y="1113387"/>
                  </a:lnTo>
                  <a:lnTo>
                    <a:pt x="1547095" y="1109167"/>
                  </a:lnTo>
                  <a:lnTo>
                    <a:pt x="1548290" y="1106777"/>
                  </a:lnTo>
                  <a:lnTo>
                    <a:pt x="1551243" y="1105159"/>
                  </a:lnTo>
                  <a:lnTo>
                    <a:pt x="1553282" y="1104878"/>
                  </a:lnTo>
                  <a:lnTo>
                    <a:pt x="1557501" y="1104034"/>
                  </a:lnTo>
                  <a:lnTo>
                    <a:pt x="1561017" y="1105511"/>
                  </a:lnTo>
                  <a:lnTo>
                    <a:pt x="1562915" y="1107761"/>
                  </a:lnTo>
                  <a:lnTo>
                    <a:pt x="1564533" y="1109589"/>
                  </a:lnTo>
                  <a:lnTo>
                    <a:pt x="1565587" y="1112191"/>
                  </a:lnTo>
                  <a:lnTo>
                    <a:pt x="1565025" y="1118028"/>
                  </a:lnTo>
                  <a:lnTo>
                    <a:pt x="1563478" y="1120489"/>
                  </a:lnTo>
                  <a:lnTo>
                    <a:pt x="1561579" y="1121966"/>
                  </a:lnTo>
                  <a:lnTo>
                    <a:pt x="1557572" y="1124990"/>
                  </a:lnTo>
                  <a:close/>
                </a:path>
                <a:path w="2669540" h="2449829">
                  <a:moveTo>
                    <a:pt x="1336859" y="1124990"/>
                  </a:moveTo>
                  <a:lnTo>
                    <a:pt x="1331445" y="1124005"/>
                  </a:lnTo>
                  <a:lnTo>
                    <a:pt x="1328844" y="1122106"/>
                  </a:lnTo>
                  <a:lnTo>
                    <a:pt x="1324976" y="1119364"/>
                  </a:lnTo>
                  <a:lnTo>
                    <a:pt x="1324203" y="1113387"/>
                  </a:lnTo>
                  <a:lnTo>
                    <a:pt x="1326383" y="1109167"/>
                  </a:lnTo>
                  <a:lnTo>
                    <a:pt x="1327578" y="1106777"/>
                  </a:lnTo>
                  <a:lnTo>
                    <a:pt x="1330531" y="1105159"/>
                  </a:lnTo>
                  <a:lnTo>
                    <a:pt x="1332570" y="1104878"/>
                  </a:lnTo>
                  <a:lnTo>
                    <a:pt x="1336859" y="1104034"/>
                  </a:lnTo>
                  <a:lnTo>
                    <a:pt x="1340375" y="1105511"/>
                  </a:lnTo>
                  <a:lnTo>
                    <a:pt x="1342203" y="1107761"/>
                  </a:lnTo>
                  <a:lnTo>
                    <a:pt x="1343820" y="1109589"/>
                  </a:lnTo>
                  <a:lnTo>
                    <a:pt x="1344875" y="1112191"/>
                  </a:lnTo>
                  <a:lnTo>
                    <a:pt x="1344313" y="1118028"/>
                  </a:lnTo>
                  <a:lnTo>
                    <a:pt x="1342766" y="1120489"/>
                  </a:lnTo>
                  <a:lnTo>
                    <a:pt x="1340867" y="1121966"/>
                  </a:lnTo>
                  <a:lnTo>
                    <a:pt x="1336859" y="1124990"/>
                  </a:lnTo>
                  <a:close/>
                </a:path>
                <a:path w="2669540" h="2449829">
                  <a:moveTo>
                    <a:pt x="1116217" y="1124990"/>
                  </a:moveTo>
                  <a:lnTo>
                    <a:pt x="1110803" y="1124005"/>
                  </a:lnTo>
                  <a:lnTo>
                    <a:pt x="1108202" y="1122106"/>
                  </a:lnTo>
                  <a:lnTo>
                    <a:pt x="1104334" y="1119364"/>
                  </a:lnTo>
                  <a:lnTo>
                    <a:pt x="1103561" y="1113387"/>
                  </a:lnTo>
                  <a:lnTo>
                    <a:pt x="1105741" y="1109167"/>
                  </a:lnTo>
                  <a:lnTo>
                    <a:pt x="1106936" y="1106777"/>
                  </a:lnTo>
                  <a:lnTo>
                    <a:pt x="1109889" y="1105159"/>
                  </a:lnTo>
                  <a:lnTo>
                    <a:pt x="1111928" y="1104878"/>
                  </a:lnTo>
                  <a:lnTo>
                    <a:pt x="1116147" y="1104034"/>
                  </a:lnTo>
                  <a:lnTo>
                    <a:pt x="1119663" y="1105511"/>
                  </a:lnTo>
                  <a:lnTo>
                    <a:pt x="1121561" y="1107761"/>
                  </a:lnTo>
                  <a:lnTo>
                    <a:pt x="1123178" y="1109589"/>
                  </a:lnTo>
                  <a:lnTo>
                    <a:pt x="1124233" y="1112191"/>
                  </a:lnTo>
                  <a:lnTo>
                    <a:pt x="1123671" y="1118028"/>
                  </a:lnTo>
                  <a:lnTo>
                    <a:pt x="1122124" y="1120489"/>
                  </a:lnTo>
                  <a:lnTo>
                    <a:pt x="1120225" y="1121966"/>
                  </a:lnTo>
                  <a:lnTo>
                    <a:pt x="1116217" y="1124990"/>
                  </a:lnTo>
                  <a:close/>
                </a:path>
                <a:path w="2669540" h="2449829">
                  <a:moveTo>
                    <a:pt x="895505" y="1124990"/>
                  </a:moveTo>
                  <a:lnTo>
                    <a:pt x="890091" y="1124005"/>
                  </a:lnTo>
                  <a:lnTo>
                    <a:pt x="887489" y="1122106"/>
                  </a:lnTo>
                  <a:lnTo>
                    <a:pt x="883622" y="1119364"/>
                  </a:lnTo>
                  <a:lnTo>
                    <a:pt x="882849" y="1113387"/>
                  </a:lnTo>
                  <a:lnTo>
                    <a:pt x="885028" y="1109167"/>
                  </a:lnTo>
                  <a:lnTo>
                    <a:pt x="886224" y="1106777"/>
                  </a:lnTo>
                  <a:lnTo>
                    <a:pt x="889177" y="1105159"/>
                  </a:lnTo>
                  <a:lnTo>
                    <a:pt x="891216" y="1104878"/>
                  </a:lnTo>
                  <a:lnTo>
                    <a:pt x="895505" y="1104034"/>
                  </a:lnTo>
                  <a:lnTo>
                    <a:pt x="899021" y="1105511"/>
                  </a:lnTo>
                  <a:lnTo>
                    <a:pt x="900849" y="1107761"/>
                  </a:lnTo>
                  <a:lnTo>
                    <a:pt x="902466" y="1109589"/>
                  </a:lnTo>
                  <a:lnTo>
                    <a:pt x="903521" y="1112191"/>
                  </a:lnTo>
                  <a:lnTo>
                    <a:pt x="902958" y="1118028"/>
                  </a:lnTo>
                  <a:lnTo>
                    <a:pt x="901411" y="1120489"/>
                  </a:lnTo>
                  <a:lnTo>
                    <a:pt x="899513" y="1121966"/>
                  </a:lnTo>
                  <a:lnTo>
                    <a:pt x="895505" y="1124990"/>
                  </a:lnTo>
                  <a:close/>
                </a:path>
                <a:path w="2669540" h="2449829">
                  <a:moveTo>
                    <a:pt x="1778214" y="1124990"/>
                  </a:moveTo>
                  <a:lnTo>
                    <a:pt x="1772800" y="1124005"/>
                  </a:lnTo>
                  <a:lnTo>
                    <a:pt x="1770198" y="1122106"/>
                  </a:lnTo>
                  <a:lnTo>
                    <a:pt x="1766331" y="1119364"/>
                  </a:lnTo>
                  <a:lnTo>
                    <a:pt x="1765557" y="1113387"/>
                  </a:lnTo>
                  <a:lnTo>
                    <a:pt x="1767737" y="1109167"/>
                  </a:lnTo>
                  <a:lnTo>
                    <a:pt x="1768932" y="1106777"/>
                  </a:lnTo>
                  <a:lnTo>
                    <a:pt x="1771885" y="1105159"/>
                  </a:lnTo>
                  <a:lnTo>
                    <a:pt x="1773925" y="1104878"/>
                  </a:lnTo>
                  <a:lnTo>
                    <a:pt x="1778214" y="1104034"/>
                  </a:lnTo>
                  <a:lnTo>
                    <a:pt x="1781729" y="1105511"/>
                  </a:lnTo>
                  <a:lnTo>
                    <a:pt x="1783557" y="1107761"/>
                  </a:lnTo>
                  <a:lnTo>
                    <a:pt x="1785175" y="1109589"/>
                  </a:lnTo>
                  <a:lnTo>
                    <a:pt x="1786229" y="1112191"/>
                  </a:lnTo>
                  <a:lnTo>
                    <a:pt x="1785667" y="1118028"/>
                  </a:lnTo>
                  <a:lnTo>
                    <a:pt x="1784120" y="1120489"/>
                  </a:lnTo>
                  <a:lnTo>
                    <a:pt x="1782221" y="1121966"/>
                  </a:lnTo>
                  <a:lnTo>
                    <a:pt x="1778214" y="1124990"/>
                  </a:lnTo>
                  <a:close/>
                </a:path>
                <a:path w="2669540" h="2449829">
                  <a:moveTo>
                    <a:pt x="1998926" y="1124990"/>
                  </a:moveTo>
                  <a:lnTo>
                    <a:pt x="1993512" y="1124005"/>
                  </a:lnTo>
                  <a:lnTo>
                    <a:pt x="1990910" y="1122106"/>
                  </a:lnTo>
                  <a:lnTo>
                    <a:pt x="1987043" y="1119364"/>
                  </a:lnTo>
                  <a:lnTo>
                    <a:pt x="1986270" y="1113387"/>
                  </a:lnTo>
                  <a:lnTo>
                    <a:pt x="1988449" y="1109167"/>
                  </a:lnTo>
                  <a:lnTo>
                    <a:pt x="1989645" y="1106777"/>
                  </a:lnTo>
                  <a:lnTo>
                    <a:pt x="1992598" y="1105159"/>
                  </a:lnTo>
                  <a:lnTo>
                    <a:pt x="1994637" y="1104878"/>
                  </a:lnTo>
                  <a:lnTo>
                    <a:pt x="1998926" y="1104034"/>
                  </a:lnTo>
                  <a:lnTo>
                    <a:pt x="2002442" y="1105511"/>
                  </a:lnTo>
                  <a:lnTo>
                    <a:pt x="2004270" y="1107761"/>
                  </a:lnTo>
                  <a:lnTo>
                    <a:pt x="2005887" y="1109589"/>
                  </a:lnTo>
                  <a:lnTo>
                    <a:pt x="2006942" y="1112191"/>
                  </a:lnTo>
                  <a:lnTo>
                    <a:pt x="2006379" y="1118028"/>
                  </a:lnTo>
                  <a:lnTo>
                    <a:pt x="2004832" y="1120489"/>
                  </a:lnTo>
                  <a:lnTo>
                    <a:pt x="2002934" y="1121966"/>
                  </a:lnTo>
                  <a:lnTo>
                    <a:pt x="1998926" y="1124990"/>
                  </a:lnTo>
                  <a:close/>
                </a:path>
                <a:path w="2669540" h="2449829">
                  <a:moveTo>
                    <a:pt x="2219638" y="1124990"/>
                  </a:moveTo>
                  <a:lnTo>
                    <a:pt x="2214224" y="1124005"/>
                  </a:lnTo>
                  <a:lnTo>
                    <a:pt x="2211623" y="1122106"/>
                  </a:lnTo>
                  <a:lnTo>
                    <a:pt x="2207755" y="1119364"/>
                  </a:lnTo>
                  <a:lnTo>
                    <a:pt x="2206982" y="1113387"/>
                  </a:lnTo>
                  <a:lnTo>
                    <a:pt x="2209162" y="1109167"/>
                  </a:lnTo>
                  <a:lnTo>
                    <a:pt x="2210357" y="1106777"/>
                  </a:lnTo>
                  <a:lnTo>
                    <a:pt x="2213310" y="1105159"/>
                  </a:lnTo>
                  <a:lnTo>
                    <a:pt x="2215349" y="1104878"/>
                  </a:lnTo>
                  <a:lnTo>
                    <a:pt x="2219568" y="1104034"/>
                  </a:lnTo>
                  <a:lnTo>
                    <a:pt x="2223083" y="1105511"/>
                  </a:lnTo>
                  <a:lnTo>
                    <a:pt x="2224982" y="1107761"/>
                  </a:lnTo>
                  <a:lnTo>
                    <a:pt x="2226599" y="1109589"/>
                  </a:lnTo>
                  <a:lnTo>
                    <a:pt x="2227654" y="1112191"/>
                  </a:lnTo>
                  <a:lnTo>
                    <a:pt x="2227091" y="1118028"/>
                  </a:lnTo>
                  <a:lnTo>
                    <a:pt x="2225544" y="1120489"/>
                  </a:lnTo>
                  <a:lnTo>
                    <a:pt x="2223646" y="1121966"/>
                  </a:lnTo>
                  <a:lnTo>
                    <a:pt x="2219638" y="1124990"/>
                  </a:lnTo>
                  <a:close/>
                </a:path>
                <a:path w="2669540" h="2449829">
                  <a:moveTo>
                    <a:pt x="2660993" y="1124990"/>
                  </a:moveTo>
                  <a:lnTo>
                    <a:pt x="2655578" y="1124005"/>
                  </a:lnTo>
                  <a:lnTo>
                    <a:pt x="2652977" y="1122106"/>
                  </a:lnTo>
                  <a:lnTo>
                    <a:pt x="2649109" y="1119364"/>
                  </a:lnTo>
                  <a:lnTo>
                    <a:pt x="2648336" y="1113387"/>
                  </a:lnTo>
                  <a:lnTo>
                    <a:pt x="2650516" y="1109167"/>
                  </a:lnTo>
                  <a:lnTo>
                    <a:pt x="2651711" y="1106777"/>
                  </a:lnTo>
                  <a:lnTo>
                    <a:pt x="2654664" y="1105159"/>
                  </a:lnTo>
                  <a:lnTo>
                    <a:pt x="2656703" y="1104878"/>
                  </a:lnTo>
                  <a:lnTo>
                    <a:pt x="2660992" y="1104034"/>
                  </a:lnTo>
                  <a:lnTo>
                    <a:pt x="2664508" y="1105511"/>
                  </a:lnTo>
                  <a:lnTo>
                    <a:pt x="2666336" y="1107761"/>
                  </a:lnTo>
                  <a:lnTo>
                    <a:pt x="2667953" y="1109589"/>
                  </a:lnTo>
                  <a:lnTo>
                    <a:pt x="2669008" y="1112191"/>
                  </a:lnTo>
                  <a:lnTo>
                    <a:pt x="2668445" y="1118028"/>
                  </a:lnTo>
                  <a:lnTo>
                    <a:pt x="2666899" y="1120489"/>
                  </a:lnTo>
                  <a:lnTo>
                    <a:pt x="2665000" y="1121966"/>
                  </a:lnTo>
                  <a:lnTo>
                    <a:pt x="2660993" y="1124990"/>
                  </a:lnTo>
                  <a:close/>
                </a:path>
                <a:path w="2669540" h="2449829">
                  <a:moveTo>
                    <a:pt x="2440280" y="1124990"/>
                  </a:moveTo>
                  <a:lnTo>
                    <a:pt x="2434866" y="1124005"/>
                  </a:lnTo>
                  <a:lnTo>
                    <a:pt x="2432264" y="1122106"/>
                  </a:lnTo>
                  <a:lnTo>
                    <a:pt x="2428397" y="1119364"/>
                  </a:lnTo>
                  <a:lnTo>
                    <a:pt x="2427624" y="1113387"/>
                  </a:lnTo>
                  <a:lnTo>
                    <a:pt x="2429803" y="1109167"/>
                  </a:lnTo>
                  <a:lnTo>
                    <a:pt x="2430999" y="1106777"/>
                  </a:lnTo>
                  <a:lnTo>
                    <a:pt x="2433952" y="1105159"/>
                  </a:lnTo>
                  <a:lnTo>
                    <a:pt x="2435991" y="1104878"/>
                  </a:lnTo>
                  <a:lnTo>
                    <a:pt x="2440280" y="1104034"/>
                  </a:lnTo>
                  <a:lnTo>
                    <a:pt x="2443796" y="1105511"/>
                  </a:lnTo>
                  <a:lnTo>
                    <a:pt x="2445624" y="1107761"/>
                  </a:lnTo>
                  <a:lnTo>
                    <a:pt x="2447241" y="1109589"/>
                  </a:lnTo>
                  <a:lnTo>
                    <a:pt x="2448296" y="1112191"/>
                  </a:lnTo>
                  <a:lnTo>
                    <a:pt x="2447733" y="1118028"/>
                  </a:lnTo>
                  <a:lnTo>
                    <a:pt x="2446186" y="1120489"/>
                  </a:lnTo>
                  <a:lnTo>
                    <a:pt x="2444288" y="1121966"/>
                  </a:lnTo>
                  <a:lnTo>
                    <a:pt x="2440280" y="1124990"/>
                  </a:lnTo>
                  <a:close/>
                </a:path>
                <a:path w="2669540" h="2449829">
                  <a:moveTo>
                    <a:pt x="12726" y="1345797"/>
                  </a:moveTo>
                  <a:lnTo>
                    <a:pt x="7312" y="1344812"/>
                  </a:lnTo>
                  <a:lnTo>
                    <a:pt x="4710" y="1342913"/>
                  </a:lnTo>
                  <a:lnTo>
                    <a:pt x="843" y="1340171"/>
                  </a:lnTo>
                  <a:lnTo>
                    <a:pt x="70" y="1334194"/>
                  </a:lnTo>
                  <a:lnTo>
                    <a:pt x="2250" y="1329974"/>
                  </a:lnTo>
                  <a:lnTo>
                    <a:pt x="3445" y="1327584"/>
                  </a:lnTo>
                  <a:lnTo>
                    <a:pt x="6398" y="1325966"/>
                  </a:lnTo>
                  <a:lnTo>
                    <a:pt x="8437" y="1325685"/>
                  </a:lnTo>
                  <a:lnTo>
                    <a:pt x="12726" y="1324841"/>
                  </a:lnTo>
                  <a:lnTo>
                    <a:pt x="16242" y="1326318"/>
                  </a:lnTo>
                  <a:lnTo>
                    <a:pt x="18070" y="1328568"/>
                  </a:lnTo>
                  <a:lnTo>
                    <a:pt x="19687" y="1330396"/>
                  </a:lnTo>
                  <a:lnTo>
                    <a:pt x="20742" y="1332998"/>
                  </a:lnTo>
                  <a:lnTo>
                    <a:pt x="20179" y="1338835"/>
                  </a:lnTo>
                  <a:lnTo>
                    <a:pt x="18632" y="1341296"/>
                  </a:lnTo>
                  <a:lnTo>
                    <a:pt x="16734" y="1342773"/>
                  </a:lnTo>
                  <a:lnTo>
                    <a:pt x="12726" y="1345797"/>
                  </a:lnTo>
                  <a:close/>
                </a:path>
                <a:path w="2669540" h="2449829">
                  <a:moveTo>
                    <a:pt x="233438" y="1345797"/>
                  </a:moveTo>
                  <a:lnTo>
                    <a:pt x="228024" y="1344812"/>
                  </a:lnTo>
                  <a:lnTo>
                    <a:pt x="225423" y="1342913"/>
                  </a:lnTo>
                  <a:lnTo>
                    <a:pt x="221556" y="1340171"/>
                  </a:lnTo>
                  <a:lnTo>
                    <a:pt x="220782" y="1334194"/>
                  </a:lnTo>
                  <a:lnTo>
                    <a:pt x="222962" y="1329974"/>
                  </a:lnTo>
                  <a:lnTo>
                    <a:pt x="224157" y="1327584"/>
                  </a:lnTo>
                  <a:lnTo>
                    <a:pt x="227110" y="1325966"/>
                  </a:lnTo>
                  <a:lnTo>
                    <a:pt x="229149" y="1325685"/>
                  </a:lnTo>
                  <a:lnTo>
                    <a:pt x="233438" y="1324841"/>
                  </a:lnTo>
                  <a:lnTo>
                    <a:pt x="236954" y="1326318"/>
                  </a:lnTo>
                  <a:lnTo>
                    <a:pt x="238782" y="1328568"/>
                  </a:lnTo>
                  <a:lnTo>
                    <a:pt x="240399" y="1330396"/>
                  </a:lnTo>
                  <a:lnTo>
                    <a:pt x="241454" y="1332998"/>
                  </a:lnTo>
                  <a:lnTo>
                    <a:pt x="240892" y="1338835"/>
                  </a:lnTo>
                  <a:lnTo>
                    <a:pt x="239345" y="1341296"/>
                  </a:lnTo>
                  <a:lnTo>
                    <a:pt x="237446" y="1342773"/>
                  </a:lnTo>
                  <a:lnTo>
                    <a:pt x="233438" y="1345797"/>
                  </a:lnTo>
                  <a:close/>
                </a:path>
                <a:path w="2669540" h="2449829">
                  <a:moveTo>
                    <a:pt x="454151" y="1345797"/>
                  </a:moveTo>
                  <a:lnTo>
                    <a:pt x="448737" y="1344812"/>
                  </a:lnTo>
                  <a:lnTo>
                    <a:pt x="446135" y="1342913"/>
                  </a:lnTo>
                  <a:lnTo>
                    <a:pt x="442268" y="1340171"/>
                  </a:lnTo>
                  <a:lnTo>
                    <a:pt x="441494" y="1334194"/>
                  </a:lnTo>
                  <a:lnTo>
                    <a:pt x="443674" y="1329974"/>
                  </a:lnTo>
                  <a:lnTo>
                    <a:pt x="444869" y="1327584"/>
                  </a:lnTo>
                  <a:lnTo>
                    <a:pt x="447823" y="1325966"/>
                  </a:lnTo>
                  <a:lnTo>
                    <a:pt x="449862" y="1325685"/>
                  </a:lnTo>
                  <a:lnTo>
                    <a:pt x="454080" y="1324841"/>
                  </a:lnTo>
                  <a:lnTo>
                    <a:pt x="457596" y="1326318"/>
                  </a:lnTo>
                  <a:lnTo>
                    <a:pt x="459495" y="1328568"/>
                  </a:lnTo>
                  <a:lnTo>
                    <a:pt x="461112" y="1330396"/>
                  </a:lnTo>
                  <a:lnTo>
                    <a:pt x="462166" y="1332998"/>
                  </a:lnTo>
                  <a:lnTo>
                    <a:pt x="461604" y="1338835"/>
                  </a:lnTo>
                  <a:lnTo>
                    <a:pt x="460057" y="1341296"/>
                  </a:lnTo>
                  <a:lnTo>
                    <a:pt x="458159" y="1342773"/>
                  </a:lnTo>
                  <a:lnTo>
                    <a:pt x="454151" y="1345797"/>
                  </a:lnTo>
                  <a:close/>
                </a:path>
                <a:path w="2669540" h="2449829">
                  <a:moveTo>
                    <a:pt x="674793" y="1345797"/>
                  </a:moveTo>
                  <a:lnTo>
                    <a:pt x="669379" y="1344812"/>
                  </a:lnTo>
                  <a:lnTo>
                    <a:pt x="666777" y="1342913"/>
                  </a:lnTo>
                  <a:lnTo>
                    <a:pt x="662910" y="1340171"/>
                  </a:lnTo>
                  <a:lnTo>
                    <a:pt x="662136" y="1334194"/>
                  </a:lnTo>
                  <a:lnTo>
                    <a:pt x="664316" y="1329974"/>
                  </a:lnTo>
                  <a:lnTo>
                    <a:pt x="665511" y="1327584"/>
                  </a:lnTo>
                  <a:lnTo>
                    <a:pt x="668465" y="1325966"/>
                  </a:lnTo>
                  <a:lnTo>
                    <a:pt x="670504" y="1325685"/>
                  </a:lnTo>
                  <a:lnTo>
                    <a:pt x="674793" y="1324841"/>
                  </a:lnTo>
                  <a:lnTo>
                    <a:pt x="678308" y="1326318"/>
                  </a:lnTo>
                  <a:lnTo>
                    <a:pt x="680137" y="1328568"/>
                  </a:lnTo>
                  <a:lnTo>
                    <a:pt x="681754" y="1330396"/>
                  </a:lnTo>
                  <a:lnTo>
                    <a:pt x="682808" y="1332998"/>
                  </a:lnTo>
                  <a:lnTo>
                    <a:pt x="682246" y="1338835"/>
                  </a:lnTo>
                  <a:lnTo>
                    <a:pt x="680699" y="1341296"/>
                  </a:lnTo>
                  <a:lnTo>
                    <a:pt x="678801" y="1342773"/>
                  </a:lnTo>
                  <a:lnTo>
                    <a:pt x="674793" y="1345797"/>
                  </a:lnTo>
                  <a:close/>
                </a:path>
                <a:path w="2669540" h="2449829">
                  <a:moveTo>
                    <a:pt x="1557572" y="1345797"/>
                  </a:moveTo>
                  <a:lnTo>
                    <a:pt x="1552157" y="1344812"/>
                  </a:lnTo>
                  <a:lnTo>
                    <a:pt x="1549556" y="1342913"/>
                  </a:lnTo>
                  <a:lnTo>
                    <a:pt x="1545689" y="1340171"/>
                  </a:lnTo>
                  <a:lnTo>
                    <a:pt x="1544915" y="1334194"/>
                  </a:lnTo>
                  <a:lnTo>
                    <a:pt x="1547095" y="1329974"/>
                  </a:lnTo>
                  <a:lnTo>
                    <a:pt x="1548290" y="1327584"/>
                  </a:lnTo>
                  <a:lnTo>
                    <a:pt x="1551243" y="1325966"/>
                  </a:lnTo>
                  <a:lnTo>
                    <a:pt x="1553282" y="1325685"/>
                  </a:lnTo>
                  <a:lnTo>
                    <a:pt x="1557501" y="1324841"/>
                  </a:lnTo>
                  <a:lnTo>
                    <a:pt x="1561017" y="1326318"/>
                  </a:lnTo>
                  <a:lnTo>
                    <a:pt x="1562915" y="1328568"/>
                  </a:lnTo>
                  <a:lnTo>
                    <a:pt x="1564533" y="1330396"/>
                  </a:lnTo>
                  <a:lnTo>
                    <a:pt x="1565587" y="1332998"/>
                  </a:lnTo>
                  <a:lnTo>
                    <a:pt x="1565025" y="1338835"/>
                  </a:lnTo>
                  <a:lnTo>
                    <a:pt x="1563478" y="1341296"/>
                  </a:lnTo>
                  <a:lnTo>
                    <a:pt x="1561579" y="1342773"/>
                  </a:lnTo>
                  <a:lnTo>
                    <a:pt x="1557572" y="1345797"/>
                  </a:lnTo>
                  <a:close/>
                </a:path>
                <a:path w="2669540" h="2449829">
                  <a:moveTo>
                    <a:pt x="1336859" y="1345797"/>
                  </a:moveTo>
                  <a:lnTo>
                    <a:pt x="1331445" y="1344812"/>
                  </a:lnTo>
                  <a:lnTo>
                    <a:pt x="1328844" y="1342913"/>
                  </a:lnTo>
                  <a:lnTo>
                    <a:pt x="1324976" y="1340171"/>
                  </a:lnTo>
                  <a:lnTo>
                    <a:pt x="1324203" y="1334194"/>
                  </a:lnTo>
                  <a:lnTo>
                    <a:pt x="1326383" y="1329974"/>
                  </a:lnTo>
                  <a:lnTo>
                    <a:pt x="1327578" y="1327584"/>
                  </a:lnTo>
                  <a:lnTo>
                    <a:pt x="1330531" y="1325966"/>
                  </a:lnTo>
                  <a:lnTo>
                    <a:pt x="1332570" y="1325685"/>
                  </a:lnTo>
                  <a:lnTo>
                    <a:pt x="1336859" y="1324841"/>
                  </a:lnTo>
                  <a:lnTo>
                    <a:pt x="1340375" y="1326318"/>
                  </a:lnTo>
                  <a:lnTo>
                    <a:pt x="1342203" y="1328568"/>
                  </a:lnTo>
                  <a:lnTo>
                    <a:pt x="1343820" y="1330396"/>
                  </a:lnTo>
                  <a:lnTo>
                    <a:pt x="1344875" y="1332998"/>
                  </a:lnTo>
                  <a:lnTo>
                    <a:pt x="1344313" y="1338835"/>
                  </a:lnTo>
                  <a:lnTo>
                    <a:pt x="1342766" y="1341296"/>
                  </a:lnTo>
                  <a:lnTo>
                    <a:pt x="1340867" y="1342773"/>
                  </a:lnTo>
                  <a:lnTo>
                    <a:pt x="1336859" y="1345797"/>
                  </a:lnTo>
                  <a:close/>
                </a:path>
                <a:path w="2669540" h="2449829">
                  <a:moveTo>
                    <a:pt x="1116217" y="1345797"/>
                  </a:moveTo>
                  <a:lnTo>
                    <a:pt x="1110803" y="1344812"/>
                  </a:lnTo>
                  <a:lnTo>
                    <a:pt x="1108202" y="1342913"/>
                  </a:lnTo>
                  <a:lnTo>
                    <a:pt x="1104334" y="1340171"/>
                  </a:lnTo>
                  <a:lnTo>
                    <a:pt x="1103561" y="1334194"/>
                  </a:lnTo>
                  <a:lnTo>
                    <a:pt x="1105741" y="1329974"/>
                  </a:lnTo>
                  <a:lnTo>
                    <a:pt x="1106936" y="1327584"/>
                  </a:lnTo>
                  <a:lnTo>
                    <a:pt x="1109889" y="1325966"/>
                  </a:lnTo>
                  <a:lnTo>
                    <a:pt x="1111928" y="1325685"/>
                  </a:lnTo>
                  <a:lnTo>
                    <a:pt x="1116147" y="1324841"/>
                  </a:lnTo>
                  <a:lnTo>
                    <a:pt x="1119663" y="1326318"/>
                  </a:lnTo>
                  <a:lnTo>
                    <a:pt x="1121561" y="1328568"/>
                  </a:lnTo>
                  <a:lnTo>
                    <a:pt x="1123178" y="1330396"/>
                  </a:lnTo>
                  <a:lnTo>
                    <a:pt x="1124233" y="1332998"/>
                  </a:lnTo>
                  <a:lnTo>
                    <a:pt x="1123671" y="1338835"/>
                  </a:lnTo>
                  <a:lnTo>
                    <a:pt x="1122124" y="1341296"/>
                  </a:lnTo>
                  <a:lnTo>
                    <a:pt x="1120225" y="1342773"/>
                  </a:lnTo>
                  <a:lnTo>
                    <a:pt x="1116217" y="1345797"/>
                  </a:lnTo>
                  <a:close/>
                </a:path>
                <a:path w="2669540" h="2449829">
                  <a:moveTo>
                    <a:pt x="895505" y="1345797"/>
                  </a:moveTo>
                  <a:lnTo>
                    <a:pt x="890091" y="1344812"/>
                  </a:lnTo>
                  <a:lnTo>
                    <a:pt x="887489" y="1342913"/>
                  </a:lnTo>
                  <a:lnTo>
                    <a:pt x="883622" y="1340171"/>
                  </a:lnTo>
                  <a:lnTo>
                    <a:pt x="882849" y="1334194"/>
                  </a:lnTo>
                  <a:lnTo>
                    <a:pt x="885028" y="1329974"/>
                  </a:lnTo>
                  <a:lnTo>
                    <a:pt x="886224" y="1327584"/>
                  </a:lnTo>
                  <a:lnTo>
                    <a:pt x="889177" y="1325966"/>
                  </a:lnTo>
                  <a:lnTo>
                    <a:pt x="891216" y="1325685"/>
                  </a:lnTo>
                  <a:lnTo>
                    <a:pt x="895505" y="1324841"/>
                  </a:lnTo>
                  <a:lnTo>
                    <a:pt x="899021" y="1326318"/>
                  </a:lnTo>
                  <a:lnTo>
                    <a:pt x="900849" y="1328568"/>
                  </a:lnTo>
                  <a:lnTo>
                    <a:pt x="902466" y="1330396"/>
                  </a:lnTo>
                  <a:lnTo>
                    <a:pt x="903521" y="1332998"/>
                  </a:lnTo>
                  <a:lnTo>
                    <a:pt x="902958" y="1338835"/>
                  </a:lnTo>
                  <a:lnTo>
                    <a:pt x="901411" y="1341296"/>
                  </a:lnTo>
                  <a:lnTo>
                    <a:pt x="899513" y="1342773"/>
                  </a:lnTo>
                  <a:lnTo>
                    <a:pt x="895505" y="1345797"/>
                  </a:lnTo>
                  <a:close/>
                </a:path>
                <a:path w="2669540" h="2449829">
                  <a:moveTo>
                    <a:pt x="1778214" y="1345797"/>
                  </a:moveTo>
                  <a:lnTo>
                    <a:pt x="1772800" y="1344812"/>
                  </a:lnTo>
                  <a:lnTo>
                    <a:pt x="1770198" y="1342913"/>
                  </a:lnTo>
                  <a:lnTo>
                    <a:pt x="1766331" y="1340171"/>
                  </a:lnTo>
                  <a:lnTo>
                    <a:pt x="1765557" y="1334194"/>
                  </a:lnTo>
                  <a:lnTo>
                    <a:pt x="1767737" y="1329974"/>
                  </a:lnTo>
                  <a:lnTo>
                    <a:pt x="1768932" y="1327584"/>
                  </a:lnTo>
                  <a:lnTo>
                    <a:pt x="1771885" y="1325966"/>
                  </a:lnTo>
                  <a:lnTo>
                    <a:pt x="1773925" y="1325685"/>
                  </a:lnTo>
                  <a:lnTo>
                    <a:pt x="1778214" y="1324841"/>
                  </a:lnTo>
                  <a:lnTo>
                    <a:pt x="1781729" y="1326318"/>
                  </a:lnTo>
                  <a:lnTo>
                    <a:pt x="1783557" y="1328568"/>
                  </a:lnTo>
                  <a:lnTo>
                    <a:pt x="1785175" y="1330396"/>
                  </a:lnTo>
                  <a:lnTo>
                    <a:pt x="1786229" y="1332998"/>
                  </a:lnTo>
                  <a:lnTo>
                    <a:pt x="1785667" y="1338835"/>
                  </a:lnTo>
                  <a:lnTo>
                    <a:pt x="1784120" y="1341296"/>
                  </a:lnTo>
                  <a:lnTo>
                    <a:pt x="1782221" y="1342773"/>
                  </a:lnTo>
                  <a:lnTo>
                    <a:pt x="1778214" y="1345797"/>
                  </a:lnTo>
                  <a:close/>
                </a:path>
                <a:path w="2669540" h="2449829">
                  <a:moveTo>
                    <a:pt x="1998926" y="1345797"/>
                  </a:moveTo>
                  <a:lnTo>
                    <a:pt x="1993512" y="1344812"/>
                  </a:lnTo>
                  <a:lnTo>
                    <a:pt x="1990910" y="1342913"/>
                  </a:lnTo>
                  <a:lnTo>
                    <a:pt x="1987043" y="1340171"/>
                  </a:lnTo>
                  <a:lnTo>
                    <a:pt x="1986270" y="1334194"/>
                  </a:lnTo>
                  <a:lnTo>
                    <a:pt x="1988449" y="1329974"/>
                  </a:lnTo>
                  <a:lnTo>
                    <a:pt x="1989645" y="1327584"/>
                  </a:lnTo>
                  <a:lnTo>
                    <a:pt x="1992598" y="1325966"/>
                  </a:lnTo>
                  <a:lnTo>
                    <a:pt x="1994637" y="1325685"/>
                  </a:lnTo>
                  <a:lnTo>
                    <a:pt x="1998926" y="1324841"/>
                  </a:lnTo>
                  <a:lnTo>
                    <a:pt x="2002442" y="1326318"/>
                  </a:lnTo>
                  <a:lnTo>
                    <a:pt x="2004270" y="1328568"/>
                  </a:lnTo>
                  <a:lnTo>
                    <a:pt x="2005887" y="1330396"/>
                  </a:lnTo>
                  <a:lnTo>
                    <a:pt x="2006942" y="1332998"/>
                  </a:lnTo>
                  <a:lnTo>
                    <a:pt x="2006379" y="1338835"/>
                  </a:lnTo>
                  <a:lnTo>
                    <a:pt x="2004832" y="1341296"/>
                  </a:lnTo>
                  <a:lnTo>
                    <a:pt x="2002934" y="1342773"/>
                  </a:lnTo>
                  <a:lnTo>
                    <a:pt x="1998926" y="1345797"/>
                  </a:lnTo>
                  <a:close/>
                </a:path>
                <a:path w="2669540" h="2449829">
                  <a:moveTo>
                    <a:pt x="2219638" y="1345797"/>
                  </a:moveTo>
                  <a:lnTo>
                    <a:pt x="2214224" y="1344812"/>
                  </a:lnTo>
                  <a:lnTo>
                    <a:pt x="2211623" y="1342913"/>
                  </a:lnTo>
                  <a:lnTo>
                    <a:pt x="2207755" y="1340171"/>
                  </a:lnTo>
                  <a:lnTo>
                    <a:pt x="2206982" y="1334194"/>
                  </a:lnTo>
                  <a:lnTo>
                    <a:pt x="2209162" y="1329974"/>
                  </a:lnTo>
                  <a:lnTo>
                    <a:pt x="2210357" y="1327584"/>
                  </a:lnTo>
                  <a:lnTo>
                    <a:pt x="2213310" y="1325966"/>
                  </a:lnTo>
                  <a:lnTo>
                    <a:pt x="2215349" y="1325685"/>
                  </a:lnTo>
                  <a:lnTo>
                    <a:pt x="2219568" y="1324841"/>
                  </a:lnTo>
                  <a:lnTo>
                    <a:pt x="2223083" y="1326318"/>
                  </a:lnTo>
                  <a:lnTo>
                    <a:pt x="2224982" y="1328568"/>
                  </a:lnTo>
                  <a:lnTo>
                    <a:pt x="2226599" y="1330396"/>
                  </a:lnTo>
                  <a:lnTo>
                    <a:pt x="2227654" y="1332998"/>
                  </a:lnTo>
                  <a:lnTo>
                    <a:pt x="2227091" y="1338835"/>
                  </a:lnTo>
                  <a:lnTo>
                    <a:pt x="2225544" y="1341296"/>
                  </a:lnTo>
                  <a:lnTo>
                    <a:pt x="2223646" y="1342773"/>
                  </a:lnTo>
                  <a:lnTo>
                    <a:pt x="2219638" y="1345797"/>
                  </a:lnTo>
                  <a:close/>
                </a:path>
                <a:path w="2669540" h="2449829">
                  <a:moveTo>
                    <a:pt x="2660993" y="1345797"/>
                  </a:moveTo>
                  <a:lnTo>
                    <a:pt x="2655578" y="1344812"/>
                  </a:lnTo>
                  <a:lnTo>
                    <a:pt x="2652977" y="1342913"/>
                  </a:lnTo>
                  <a:lnTo>
                    <a:pt x="2649109" y="1340171"/>
                  </a:lnTo>
                  <a:lnTo>
                    <a:pt x="2648336" y="1334194"/>
                  </a:lnTo>
                  <a:lnTo>
                    <a:pt x="2650516" y="1329974"/>
                  </a:lnTo>
                  <a:lnTo>
                    <a:pt x="2651711" y="1327584"/>
                  </a:lnTo>
                  <a:lnTo>
                    <a:pt x="2654664" y="1325966"/>
                  </a:lnTo>
                  <a:lnTo>
                    <a:pt x="2656703" y="1325685"/>
                  </a:lnTo>
                  <a:lnTo>
                    <a:pt x="2660992" y="1324841"/>
                  </a:lnTo>
                  <a:lnTo>
                    <a:pt x="2664508" y="1326318"/>
                  </a:lnTo>
                  <a:lnTo>
                    <a:pt x="2666336" y="1328568"/>
                  </a:lnTo>
                  <a:lnTo>
                    <a:pt x="2667953" y="1330396"/>
                  </a:lnTo>
                  <a:lnTo>
                    <a:pt x="2669008" y="1332998"/>
                  </a:lnTo>
                  <a:lnTo>
                    <a:pt x="2668445" y="1338835"/>
                  </a:lnTo>
                  <a:lnTo>
                    <a:pt x="2666899" y="1341296"/>
                  </a:lnTo>
                  <a:lnTo>
                    <a:pt x="2665000" y="1342773"/>
                  </a:lnTo>
                  <a:lnTo>
                    <a:pt x="2660993" y="1345797"/>
                  </a:lnTo>
                  <a:close/>
                </a:path>
                <a:path w="2669540" h="2449829">
                  <a:moveTo>
                    <a:pt x="2440280" y="1345797"/>
                  </a:moveTo>
                  <a:lnTo>
                    <a:pt x="2434866" y="1344812"/>
                  </a:lnTo>
                  <a:lnTo>
                    <a:pt x="2432264" y="1342913"/>
                  </a:lnTo>
                  <a:lnTo>
                    <a:pt x="2428397" y="1340171"/>
                  </a:lnTo>
                  <a:lnTo>
                    <a:pt x="2427624" y="1334194"/>
                  </a:lnTo>
                  <a:lnTo>
                    <a:pt x="2429803" y="1329974"/>
                  </a:lnTo>
                  <a:lnTo>
                    <a:pt x="2430999" y="1327584"/>
                  </a:lnTo>
                  <a:lnTo>
                    <a:pt x="2433952" y="1325966"/>
                  </a:lnTo>
                  <a:lnTo>
                    <a:pt x="2435991" y="1325685"/>
                  </a:lnTo>
                  <a:lnTo>
                    <a:pt x="2440280" y="1324841"/>
                  </a:lnTo>
                  <a:lnTo>
                    <a:pt x="2443796" y="1326318"/>
                  </a:lnTo>
                  <a:lnTo>
                    <a:pt x="2445624" y="1328568"/>
                  </a:lnTo>
                  <a:lnTo>
                    <a:pt x="2447241" y="1330396"/>
                  </a:lnTo>
                  <a:lnTo>
                    <a:pt x="2448296" y="1332998"/>
                  </a:lnTo>
                  <a:lnTo>
                    <a:pt x="2447733" y="1338835"/>
                  </a:lnTo>
                  <a:lnTo>
                    <a:pt x="2446186" y="1341296"/>
                  </a:lnTo>
                  <a:lnTo>
                    <a:pt x="2444288" y="1342773"/>
                  </a:lnTo>
                  <a:lnTo>
                    <a:pt x="2440280" y="1345797"/>
                  </a:lnTo>
                  <a:close/>
                </a:path>
                <a:path w="2669540" h="2449829">
                  <a:moveTo>
                    <a:pt x="12726" y="1566604"/>
                  </a:moveTo>
                  <a:lnTo>
                    <a:pt x="7312" y="1565619"/>
                  </a:lnTo>
                  <a:lnTo>
                    <a:pt x="4710" y="1563720"/>
                  </a:lnTo>
                  <a:lnTo>
                    <a:pt x="843" y="1560978"/>
                  </a:lnTo>
                  <a:lnTo>
                    <a:pt x="70" y="1555001"/>
                  </a:lnTo>
                  <a:lnTo>
                    <a:pt x="2250" y="1550781"/>
                  </a:lnTo>
                  <a:lnTo>
                    <a:pt x="3445" y="1548391"/>
                  </a:lnTo>
                  <a:lnTo>
                    <a:pt x="6398" y="1546773"/>
                  </a:lnTo>
                  <a:lnTo>
                    <a:pt x="8437" y="1546492"/>
                  </a:lnTo>
                  <a:lnTo>
                    <a:pt x="12726" y="1545648"/>
                  </a:lnTo>
                  <a:lnTo>
                    <a:pt x="16242" y="1547195"/>
                  </a:lnTo>
                  <a:lnTo>
                    <a:pt x="18070" y="1549375"/>
                  </a:lnTo>
                  <a:lnTo>
                    <a:pt x="19687" y="1551203"/>
                  </a:lnTo>
                  <a:lnTo>
                    <a:pt x="20742" y="1553805"/>
                  </a:lnTo>
                  <a:lnTo>
                    <a:pt x="20179" y="1559642"/>
                  </a:lnTo>
                  <a:lnTo>
                    <a:pt x="18632" y="1562103"/>
                  </a:lnTo>
                  <a:lnTo>
                    <a:pt x="16734" y="1563580"/>
                  </a:lnTo>
                  <a:lnTo>
                    <a:pt x="12726" y="1566604"/>
                  </a:lnTo>
                  <a:close/>
                </a:path>
                <a:path w="2669540" h="2449829">
                  <a:moveTo>
                    <a:pt x="233438" y="1566604"/>
                  </a:moveTo>
                  <a:lnTo>
                    <a:pt x="228024" y="1565619"/>
                  </a:lnTo>
                  <a:lnTo>
                    <a:pt x="225423" y="1563720"/>
                  </a:lnTo>
                  <a:lnTo>
                    <a:pt x="221556" y="1560978"/>
                  </a:lnTo>
                  <a:lnTo>
                    <a:pt x="220782" y="1555001"/>
                  </a:lnTo>
                  <a:lnTo>
                    <a:pt x="222962" y="1550781"/>
                  </a:lnTo>
                  <a:lnTo>
                    <a:pt x="224157" y="1548391"/>
                  </a:lnTo>
                  <a:lnTo>
                    <a:pt x="227110" y="1546773"/>
                  </a:lnTo>
                  <a:lnTo>
                    <a:pt x="229149" y="1546492"/>
                  </a:lnTo>
                  <a:lnTo>
                    <a:pt x="233438" y="1545648"/>
                  </a:lnTo>
                  <a:lnTo>
                    <a:pt x="236954" y="1547195"/>
                  </a:lnTo>
                  <a:lnTo>
                    <a:pt x="238782" y="1549375"/>
                  </a:lnTo>
                  <a:lnTo>
                    <a:pt x="240399" y="1551203"/>
                  </a:lnTo>
                  <a:lnTo>
                    <a:pt x="241454" y="1553805"/>
                  </a:lnTo>
                  <a:lnTo>
                    <a:pt x="240892" y="1559642"/>
                  </a:lnTo>
                  <a:lnTo>
                    <a:pt x="239345" y="1562103"/>
                  </a:lnTo>
                  <a:lnTo>
                    <a:pt x="237446" y="1563580"/>
                  </a:lnTo>
                  <a:lnTo>
                    <a:pt x="233438" y="1566604"/>
                  </a:lnTo>
                  <a:close/>
                </a:path>
                <a:path w="2669540" h="2449829">
                  <a:moveTo>
                    <a:pt x="454151" y="1566604"/>
                  </a:moveTo>
                  <a:lnTo>
                    <a:pt x="448737" y="1565619"/>
                  </a:lnTo>
                  <a:lnTo>
                    <a:pt x="446135" y="1563720"/>
                  </a:lnTo>
                  <a:lnTo>
                    <a:pt x="442268" y="1560978"/>
                  </a:lnTo>
                  <a:lnTo>
                    <a:pt x="441494" y="1555001"/>
                  </a:lnTo>
                  <a:lnTo>
                    <a:pt x="443674" y="1550781"/>
                  </a:lnTo>
                  <a:lnTo>
                    <a:pt x="444869" y="1548391"/>
                  </a:lnTo>
                  <a:lnTo>
                    <a:pt x="447823" y="1546773"/>
                  </a:lnTo>
                  <a:lnTo>
                    <a:pt x="449862" y="1546492"/>
                  </a:lnTo>
                  <a:lnTo>
                    <a:pt x="454080" y="1545648"/>
                  </a:lnTo>
                  <a:lnTo>
                    <a:pt x="457596" y="1547195"/>
                  </a:lnTo>
                  <a:lnTo>
                    <a:pt x="461112" y="1551203"/>
                  </a:lnTo>
                  <a:lnTo>
                    <a:pt x="462166" y="1553805"/>
                  </a:lnTo>
                  <a:lnTo>
                    <a:pt x="461604" y="1559642"/>
                  </a:lnTo>
                  <a:lnTo>
                    <a:pt x="460057" y="1562103"/>
                  </a:lnTo>
                  <a:lnTo>
                    <a:pt x="458159" y="1563580"/>
                  </a:lnTo>
                  <a:lnTo>
                    <a:pt x="454151" y="1566604"/>
                  </a:lnTo>
                  <a:close/>
                </a:path>
                <a:path w="2669540" h="2449829">
                  <a:moveTo>
                    <a:pt x="674793" y="1566604"/>
                  </a:moveTo>
                  <a:lnTo>
                    <a:pt x="669379" y="1565619"/>
                  </a:lnTo>
                  <a:lnTo>
                    <a:pt x="666777" y="1563720"/>
                  </a:lnTo>
                  <a:lnTo>
                    <a:pt x="662910" y="1560978"/>
                  </a:lnTo>
                  <a:lnTo>
                    <a:pt x="662136" y="1555001"/>
                  </a:lnTo>
                  <a:lnTo>
                    <a:pt x="664316" y="1550781"/>
                  </a:lnTo>
                  <a:lnTo>
                    <a:pt x="665511" y="1548391"/>
                  </a:lnTo>
                  <a:lnTo>
                    <a:pt x="668465" y="1546773"/>
                  </a:lnTo>
                  <a:lnTo>
                    <a:pt x="670504" y="1546492"/>
                  </a:lnTo>
                  <a:lnTo>
                    <a:pt x="674793" y="1545648"/>
                  </a:lnTo>
                  <a:lnTo>
                    <a:pt x="678308" y="1547195"/>
                  </a:lnTo>
                  <a:lnTo>
                    <a:pt x="680137" y="1549375"/>
                  </a:lnTo>
                  <a:lnTo>
                    <a:pt x="681754" y="1551203"/>
                  </a:lnTo>
                  <a:lnTo>
                    <a:pt x="682808" y="1553805"/>
                  </a:lnTo>
                  <a:lnTo>
                    <a:pt x="682246" y="1559642"/>
                  </a:lnTo>
                  <a:lnTo>
                    <a:pt x="680699" y="1562103"/>
                  </a:lnTo>
                  <a:lnTo>
                    <a:pt x="678801" y="1563580"/>
                  </a:lnTo>
                  <a:lnTo>
                    <a:pt x="674793" y="1566604"/>
                  </a:lnTo>
                  <a:close/>
                </a:path>
                <a:path w="2669540" h="2449829">
                  <a:moveTo>
                    <a:pt x="1557572" y="1566604"/>
                  </a:moveTo>
                  <a:lnTo>
                    <a:pt x="1552157" y="1565619"/>
                  </a:lnTo>
                  <a:lnTo>
                    <a:pt x="1549556" y="1563720"/>
                  </a:lnTo>
                  <a:lnTo>
                    <a:pt x="1545689" y="1560978"/>
                  </a:lnTo>
                  <a:lnTo>
                    <a:pt x="1544915" y="1555001"/>
                  </a:lnTo>
                  <a:lnTo>
                    <a:pt x="1547095" y="1550781"/>
                  </a:lnTo>
                  <a:lnTo>
                    <a:pt x="1548290" y="1548391"/>
                  </a:lnTo>
                  <a:lnTo>
                    <a:pt x="1551243" y="1546773"/>
                  </a:lnTo>
                  <a:lnTo>
                    <a:pt x="1553282" y="1546492"/>
                  </a:lnTo>
                  <a:lnTo>
                    <a:pt x="1557501" y="1545648"/>
                  </a:lnTo>
                  <a:lnTo>
                    <a:pt x="1561017" y="1547195"/>
                  </a:lnTo>
                  <a:lnTo>
                    <a:pt x="1564533" y="1551203"/>
                  </a:lnTo>
                  <a:lnTo>
                    <a:pt x="1565587" y="1553805"/>
                  </a:lnTo>
                  <a:lnTo>
                    <a:pt x="1565025" y="1559642"/>
                  </a:lnTo>
                  <a:lnTo>
                    <a:pt x="1563478" y="1562103"/>
                  </a:lnTo>
                  <a:lnTo>
                    <a:pt x="1561579" y="1563580"/>
                  </a:lnTo>
                  <a:lnTo>
                    <a:pt x="1557572" y="1566604"/>
                  </a:lnTo>
                  <a:close/>
                </a:path>
                <a:path w="2669540" h="2449829">
                  <a:moveTo>
                    <a:pt x="1336859" y="1566604"/>
                  </a:moveTo>
                  <a:lnTo>
                    <a:pt x="1331445" y="1565619"/>
                  </a:lnTo>
                  <a:lnTo>
                    <a:pt x="1328844" y="1563720"/>
                  </a:lnTo>
                  <a:lnTo>
                    <a:pt x="1324976" y="1560978"/>
                  </a:lnTo>
                  <a:lnTo>
                    <a:pt x="1324203" y="1555001"/>
                  </a:lnTo>
                  <a:lnTo>
                    <a:pt x="1326383" y="1550781"/>
                  </a:lnTo>
                  <a:lnTo>
                    <a:pt x="1327578" y="1548391"/>
                  </a:lnTo>
                  <a:lnTo>
                    <a:pt x="1330531" y="1546773"/>
                  </a:lnTo>
                  <a:lnTo>
                    <a:pt x="1332570" y="1546492"/>
                  </a:lnTo>
                  <a:lnTo>
                    <a:pt x="1336859" y="1545648"/>
                  </a:lnTo>
                  <a:lnTo>
                    <a:pt x="1340375" y="1547195"/>
                  </a:lnTo>
                  <a:lnTo>
                    <a:pt x="1342203" y="1549375"/>
                  </a:lnTo>
                  <a:lnTo>
                    <a:pt x="1343820" y="1551203"/>
                  </a:lnTo>
                  <a:lnTo>
                    <a:pt x="1344875" y="1553805"/>
                  </a:lnTo>
                  <a:lnTo>
                    <a:pt x="1344313" y="1559642"/>
                  </a:lnTo>
                  <a:lnTo>
                    <a:pt x="1342766" y="1562103"/>
                  </a:lnTo>
                  <a:lnTo>
                    <a:pt x="1340867" y="1563580"/>
                  </a:lnTo>
                  <a:lnTo>
                    <a:pt x="1336859" y="1566604"/>
                  </a:lnTo>
                  <a:close/>
                </a:path>
                <a:path w="2669540" h="2449829">
                  <a:moveTo>
                    <a:pt x="1116217" y="1566604"/>
                  </a:moveTo>
                  <a:lnTo>
                    <a:pt x="1110803" y="1565619"/>
                  </a:lnTo>
                  <a:lnTo>
                    <a:pt x="1108202" y="1563720"/>
                  </a:lnTo>
                  <a:lnTo>
                    <a:pt x="1104334" y="1560978"/>
                  </a:lnTo>
                  <a:lnTo>
                    <a:pt x="1103561" y="1555001"/>
                  </a:lnTo>
                  <a:lnTo>
                    <a:pt x="1105741" y="1550781"/>
                  </a:lnTo>
                  <a:lnTo>
                    <a:pt x="1106936" y="1548391"/>
                  </a:lnTo>
                  <a:lnTo>
                    <a:pt x="1109889" y="1546773"/>
                  </a:lnTo>
                  <a:lnTo>
                    <a:pt x="1111928" y="1546492"/>
                  </a:lnTo>
                  <a:lnTo>
                    <a:pt x="1116147" y="1545648"/>
                  </a:lnTo>
                  <a:lnTo>
                    <a:pt x="1119663" y="1547195"/>
                  </a:lnTo>
                  <a:lnTo>
                    <a:pt x="1123178" y="1551203"/>
                  </a:lnTo>
                  <a:lnTo>
                    <a:pt x="1124233" y="1553805"/>
                  </a:lnTo>
                  <a:lnTo>
                    <a:pt x="1123671" y="1559642"/>
                  </a:lnTo>
                  <a:lnTo>
                    <a:pt x="1122124" y="1562103"/>
                  </a:lnTo>
                  <a:lnTo>
                    <a:pt x="1120225" y="1563580"/>
                  </a:lnTo>
                  <a:lnTo>
                    <a:pt x="1116217" y="1566604"/>
                  </a:lnTo>
                  <a:close/>
                </a:path>
                <a:path w="2669540" h="2449829">
                  <a:moveTo>
                    <a:pt x="895505" y="1566604"/>
                  </a:moveTo>
                  <a:lnTo>
                    <a:pt x="890091" y="1565619"/>
                  </a:lnTo>
                  <a:lnTo>
                    <a:pt x="887489" y="1563720"/>
                  </a:lnTo>
                  <a:lnTo>
                    <a:pt x="883622" y="1560978"/>
                  </a:lnTo>
                  <a:lnTo>
                    <a:pt x="882849" y="1555001"/>
                  </a:lnTo>
                  <a:lnTo>
                    <a:pt x="885028" y="1550781"/>
                  </a:lnTo>
                  <a:lnTo>
                    <a:pt x="886224" y="1548391"/>
                  </a:lnTo>
                  <a:lnTo>
                    <a:pt x="889177" y="1546773"/>
                  </a:lnTo>
                  <a:lnTo>
                    <a:pt x="891216" y="1546492"/>
                  </a:lnTo>
                  <a:lnTo>
                    <a:pt x="895505" y="1545648"/>
                  </a:lnTo>
                  <a:lnTo>
                    <a:pt x="899021" y="1547195"/>
                  </a:lnTo>
                  <a:lnTo>
                    <a:pt x="900849" y="1549375"/>
                  </a:lnTo>
                  <a:lnTo>
                    <a:pt x="902466" y="1551203"/>
                  </a:lnTo>
                  <a:lnTo>
                    <a:pt x="903521" y="1553805"/>
                  </a:lnTo>
                  <a:lnTo>
                    <a:pt x="902958" y="1559642"/>
                  </a:lnTo>
                  <a:lnTo>
                    <a:pt x="901411" y="1562103"/>
                  </a:lnTo>
                  <a:lnTo>
                    <a:pt x="899513" y="1563580"/>
                  </a:lnTo>
                  <a:lnTo>
                    <a:pt x="895505" y="1566604"/>
                  </a:lnTo>
                  <a:close/>
                </a:path>
                <a:path w="2669540" h="2449829">
                  <a:moveTo>
                    <a:pt x="1778214" y="1566604"/>
                  </a:moveTo>
                  <a:lnTo>
                    <a:pt x="1772800" y="1565619"/>
                  </a:lnTo>
                  <a:lnTo>
                    <a:pt x="1770198" y="1563720"/>
                  </a:lnTo>
                  <a:lnTo>
                    <a:pt x="1766331" y="1560978"/>
                  </a:lnTo>
                  <a:lnTo>
                    <a:pt x="1765557" y="1555001"/>
                  </a:lnTo>
                  <a:lnTo>
                    <a:pt x="1767737" y="1550781"/>
                  </a:lnTo>
                  <a:lnTo>
                    <a:pt x="1768932" y="1548391"/>
                  </a:lnTo>
                  <a:lnTo>
                    <a:pt x="1771885" y="1546773"/>
                  </a:lnTo>
                  <a:lnTo>
                    <a:pt x="1773925" y="1546492"/>
                  </a:lnTo>
                  <a:lnTo>
                    <a:pt x="1778214" y="1545648"/>
                  </a:lnTo>
                  <a:lnTo>
                    <a:pt x="1781729" y="1547195"/>
                  </a:lnTo>
                  <a:lnTo>
                    <a:pt x="1783557" y="1549375"/>
                  </a:lnTo>
                  <a:lnTo>
                    <a:pt x="1785175" y="1551203"/>
                  </a:lnTo>
                  <a:lnTo>
                    <a:pt x="1786229" y="1553805"/>
                  </a:lnTo>
                  <a:lnTo>
                    <a:pt x="1785667" y="1559642"/>
                  </a:lnTo>
                  <a:lnTo>
                    <a:pt x="1784120" y="1562103"/>
                  </a:lnTo>
                  <a:lnTo>
                    <a:pt x="1782221" y="1563580"/>
                  </a:lnTo>
                  <a:lnTo>
                    <a:pt x="1778214" y="1566604"/>
                  </a:lnTo>
                  <a:close/>
                </a:path>
                <a:path w="2669540" h="2449829">
                  <a:moveTo>
                    <a:pt x="1998926" y="1566604"/>
                  </a:moveTo>
                  <a:lnTo>
                    <a:pt x="1993512" y="1565619"/>
                  </a:lnTo>
                  <a:lnTo>
                    <a:pt x="1990910" y="1563720"/>
                  </a:lnTo>
                  <a:lnTo>
                    <a:pt x="1987043" y="1560978"/>
                  </a:lnTo>
                  <a:lnTo>
                    <a:pt x="1986270" y="1555001"/>
                  </a:lnTo>
                  <a:lnTo>
                    <a:pt x="1988449" y="1550781"/>
                  </a:lnTo>
                  <a:lnTo>
                    <a:pt x="1989645" y="1548391"/>
                  </a:lnTo>
                  <a:lnTo>
                    <a:pt x="1992598" y="1546773"/>
                  </a:lnTo>
                  <a:lnTo>
                    <a:pt x="1994637" y="1546492"/>
                  </a:lnTo>
                  <a:lnTo>
                    <a:pt x="1998926" y="1545648"/>
                  </a:lnTo>
                  <a:lnTo>
                    <a:pt x="2002442" y="1547195"/>
                  </a:lnTo>
                  <a:lnTo>
                    <a:pt x="2004270" y="1549375"/>
                  </a:lnTo>
                  <a:lnTo>
                    <a:pt x="2005887" y="1551203"/>
                  </a:lnTo>
                  <a:lnTo>
                    <a:pt x="2006942" y="1553805"/>
                  </a:lnTo>
                  <a:lnTo>
                    <a:pt x="2006379" y="1559642"/>
                  </a:lnTo>
                  <a:lnTo>
                    <a:pt x="2004832" y="1562103"/>
                  </a:lnTo>
                  <a:lnTo>
                    <a:pt x="2002934" y="1563580"/>
                  </a:lnTo>
                  <a:lnTo>
                    <a:pt x="1998926" y="1566604"/>
                  </a:lnTo>
                  <a:close/>
                </a:path>
                <a:path w="2669540" h="2449829">
                  <a:moveTo>
                    <a:pt x="2219638" y="1566604"/>
                  </a:moveTo>
                  <a:lnTo>
                    <a:pt x="2214224" y="1565619"/>
                  </a:lnTo>
                  <a:lnTo>
                    <a:pt x="2211623" y="1563720"/>
                  </a:lnTo>
                  <a:lnTo>
                    <a:pt x="2207755" y="1560978"/>
                  </a:lnTo>
                  <a:lnTo>
                    <a:pt x="2206982" y="1555001"/>
                  </a:lnTo>
                  <a:lnTo>
                    <a:pt x="2209162" y="1550781"/>
                  </a:lnTo>
                  <a:lnTo>
                    <a:pt x="2210357" y="1548391"/>
                  </a:lnTo>
                  <a:lnTo>
                    <a:pt x="2213310" y="1546773"/>
                  </a:lnTo>
                  <a:lnTo>
                    <a:pt x="2215349" y="1546492"/>
                  </a:lnTo>
                  <a:lnTo>
                    <a:pt x="2219568" y="1545648"/>
                  </a:lnTo>
                  <a:lnTo>
                    <a:pt x="2223083" y="1547195"/>
                  </a:lnTo>
                  <a:lnTo>
                    <a:pt x="2226599" y="1551203"/>
                  </a:lnTo>
                  <a:lnTo>
                    <a:pt x="2227654" y="1553805"/>
                  </a:lnTo>
                  <a:lnTo>
                    <a:pt x="2227091" y="1559642"/>
                  </a:lnTo>
                  <a:lnTo>
                    <a:pt x="2225544" y="1562103"/>
                  </a:lnTo>
                  <a:lnTo>
                    <a:pt x="2223646" y="1563580"/>
                  </a:lnTo>
                  <a:lnTo>
                    <a:pt x="2219638" y="1566604"/>
                  </a:lnTo>
                  <a:close/>
                </a:path>
                <a:path w="2669540" h="2449829">
                  <a:moveTo>
                    <a:pt x="2660993" y="1566604"/>
                  </a:moveTo>
                  <a:lnTo>
                    <a:pt x="2655578" y="1565619"/>
                  </a:lnTo>
                  <a:lnTo>
                    <a:pt x="2652977" y="1563720"/>
                  </a:lnTo>
                  <a:lnTo>
                    <a:pt x="2649109" y="1560978"/>
                  </a:lnTo>
                  <a:lnTo>
                    <a:pt x="2648336" y="1555001"/>
                  </a:lnTo>
                  <a:lnTo>
                    <a:pt x="2650516" y="1550781"/>
                  </a:lnTo>
                  <a:lnTo>
                    <a:pt x="2651711" y="1548391"/>
                  </a:lnTo>
                  <a:lnTo>
                    <a:pt x="2654664" y="1546773"/>
                  </a:lnTo>
                  <a:lnTo>
                    <a:pt x="2656703" y="1546492"/>
                  </a:lnTo>
                  <a:lnTo>
                    <a:pt x="2660992" y="1545648"/>
                  </a:lnTo>
                  <a:lnTo>
                    <a:pt x="2664508" y="1547195"/>
                  </a:lnTo>
                  <a:lnTo>
                    <a:pt x="2666336" y="1549375"/>
                  </a:lnTo>
                  <a:lnTo>
                    <a:pt x="2667953" y="1551203"/>
                  </a:lnTo>
                  <a:lnTo>
                    <a:pt x="2669008" y="1553805"/>
                  </a:lnTo>
                  <a:lnTo>
                    <a:pt x="2668445" y="1559642"/>
                  </a:lnTo>
                  <a:lnTo>
                    <a:pt x="2666899" y="1562103"/>
                  </a:lnTo>
                  <a:lnTo>
                    <a:pt x="2665000" y="1563580"/>
                  </a:lnTo>
                  <a:lnTo>
                    <a:pt x="2660993" y="1566604"/>
                  </a:lnTo>
                  <a:close/>
                </a:path>
                <a:path w="2669540" h="2449829">
                  <a:moveTo>
                    <a:pt x="2440280" y="1566604"/>
                  </a:moveTo>
                  <a:lnTo>
                    <a:pt x="2434866" y="1565619"/>
                  </a:lnTo>
                  <a:lnTo>
                    <a:pt x="2432264" y="1563720"/>
                  </a:lnTo>
                  <a:lnTo>
                    <a:pt x="2428397" y="1560978"/>
                  </a:lnTo>
                  <a:lnTo>
                    <a:pt x="2427624" y="1555001"/>
                  </a:lnTo>
                  <a:lnTo>
                    <a:pt x="2429803" y="1550781"/>
                  </a:lnTo>
                  <a:lnTo>
                    <a:pt x="2430999" y="1548391"/>
                  </a:lnTo>
                  <a:lnTo>
                    <a:pt x="2433952" y="1546773"/>
                  </a:lnTo>
                  <a:lnTo>
                    <a:pt x="2435991" y="1546492"/>
                  </a:lnTo>
                  <a:lnTo>
                    <a:pt x="2440280" y="1545648"/>
                  </a:lnTo>
                  <a:lnTo>
                    <a:pt x="2443796" y="1547195"/>
                  </a:lnTo>
                  <a:lnTo>
                    <a:pt x="2445624" y="1549375"/>
                  </a:lnTo>
                  <a:lnTo>
                    <a:pt x="2447241" y="1551203"/>
                  </a:lnTo>
                  <a:lnTo>
                    <a:pt x="2448296" y="1553805"/>
                  </a:lnTo>
                  <a:lnTo>
                    <a:pt x="2447733" y="1559642"/>
                  </a:lnTo>
                  <a:lnTo>
                    <a:pt x="2446186" y="1562103"/>
                  </a:lnTo>
                  <a:lnTo>
                    <a:pt x="2444288" y="1563580"/>
                  </a:lnTo>
                  <a:lnTo>
                    <a:pt x="2440280" y="1566604"/>
                  </a:lnTo>
                  <a:close/>
                </a:path>
                <a:path w="2669540" h="2449829">
                  <a:moveTo>
                    <a:pt x="12726" y="1787410"/>
                  </a:moveTo>
                  <a:lnTo>
                    <a:pt x="7312" y="1786426"/>
                  </a:lnTo>
                  <a:lnTo>
                    <a:pt x="4710" y="1784527"/>
                  </a:lnTo>
                  <a:lnTo>
                    <a:pt x="843" y="1781785"/>
                  </a:lnTo>
                  <a:lnTo>
                    <a:pt x="70" y="1775808"/>
                  </a:lnTo>
                  <a:lnTo>
                    <a:pt x="2250" y="1771588"/>
                  </a:lnTo>
                  <a:lnTo>
                    <a:pt x="3445" y="1769197"/>
                  </a:lnTo>
                  <a:lnTo>
                    <a:pt x="6398" y="1767580"/>
                  </a:lnTo>
                  <a:lnTo>
                    <a:pt x="8437" y="1767299"/>
                  </a:lnTo>
                  <a:lnTo>
                    <a:pt x="12726" y="1766455"/>
                  </a:lnTo>
                  <a:lnTo>
                    <a:pt x="16242" y="1768002"/>
                  </a:lnTo>
                  <a:lnTo>
                    <a:pt x="18070" y="1770182"/>
                  </a:lnTo>
                  <a:lnTo>
                    <a:pt x="19687" y="1772010"/>
                  </a:lnTo>
                  <a:lnTo>
                    <a:pt x="20742" y="1774612"/>
                  </a:lnTo>
                  <a:lnTo>
                    <a:pt x="20179" y="1780449"/>
                  </a:lnTo>
                  <a:lnTo>
                    <a:pt x="18632" y="1782910"/>
                  </a:lnTo>
                  <a:lnTo>
                    <a:pt x="16734" y="1784387"/>
                  </a:lnTo>
                  <a:lnTo>
                    <a:pt x="12726" y="1787410"/>
                  </a:lnTo>
                  <a:close/>
                </a:path>
                <a:path w="2669540" h="2449829">
                  <a:moveTo>
                    <a:pt x="233438" y="1787410"/>
                  </a:moveTo>
                  <a:lnTo>
                    <a:pt x="228024" y="1786426"/>
                  </a:lnTo>
                  <a:lnTo>
                    <a:pt x="225423" y="1784527"/>
                  </a:lnTo>
                  <a:lnTo>
                    <a:pt x="221556" y="1781785"/>
                  </a:lnTo>
                  <a:lnTo>
                    <a:pt x="220782" y="1775808"/>
                  </a:lnTo>
                  <a:lnTo>
                    <a:pt x="222962" y="1771588"/>
                  </a:lnTo>
                  <a:lnTo>
                    <a:pt x="224157" y="1769197"/>
                  </a:lnTo>
                  <a:lnTo>
                    <a:pt x="227110" y="1767580"/>
                  </a:lnTo>
                  <a:lnTo>
                    <a:pt x="229149" y="1767299"/>
                  </a:lnTo>
                  <a:lnTo>
                    <a:pt x="233438" y="1766455"/>
                  </a:lnTo>
                  <a:lnTo>
                    <a:pt x="236954" y="1768002"/>
                  </a:lnTo>
                  <a:lnTo>
                    <a:pt x="238782" y="1770182"/>
                  </a:lnTo>
                  <a:lnTo>
                    <a:pt x="240399" y="1772010"/>
                  </a:lnTo>
                  <a:lnTo>
                    <a:pt x="241454" y="1774612"/>
                  </a:lnTo>
                  <a:lnTo>
                    <a:pt x="240892" y="1780449"/>
                  </a:lnTo>
                  <a:lnTo>
                    <a:pt x="239345" y="1782910"/>
                  </a:lnTo>
                  <a:lnTo>
                    <a:pt x="237446" y="1784387"/>
                  </a:lnTo>
                  <a:lnTo>
                    <a:pt x="233438" y="1787410"/>
                  </a:lnTo>
                  <a:close/>
                </a:path>
                <a:path w="2669540" h="2449829">
                  <a:moveTo>
                    <a:pt x="454151" y="1787410"/>
                  </a:moveTo>
                  <a:lnTo>
                    <a:pt x="448737" y="1786426"/>
                  </a:lnTo>
                  <a:lnTo>
                    <a:pt x="446135" y="1784527"/>
                  </a:lnTo>
                  <a:lnTo>
                    <a:pt x="442268" y="1781785"/>
                  </a:lnTo>
                  <a:lnTo>
                    <a:pt x="441494" y="1775808"/>
                  </a:lnTo>
                  <a:lnTo>
                    <a:pt x="443674" y="1771588"/>
                  </a:lnTo>
                  <a:lnTo>
                    <a:pt x="444869" y="1769197"/>
                  </a:lnTo>
                  <a:lnTo>
                    <a:pt x="447823" y="1767580"/>
                  </a:lnTo>
                  <a:lnTo>
                    <a:pt x="449862" y="1767299"/>
                  </a:lnTo>
                  <a:lnTo>
                    <a:pt x="454080" y="1766455"/>
                  </a:lnTo>
                  <a:lnTo>
                    <a:pt x="457596" y="1768002"/>
                  </a:lnTo>
                  <a:lnTo>
                    <a:pt x="461112" y="1772010"/>
                  </a:lnTo>
                  <a:lnTo>
                    <a:pt x="462166" y="1774612"/>
                  </a:lnTo>
                  <a:lnTo>
                    <a:pt x="461604" y="1780449"/>
                  </a:lnTo>
                  <a:lnTo>
                    <a:pt x="460057" y="1782910"/>
                  </a:lnTo>
                  <a:lnTo>
                    <a:pt x="458159" y="1784387"/>
                  </a:lnTo>
                  <a:lnTo>
                    <a:pt x="454151" y="1787410"/>
                  </a:lnTo>
                  <a:close/>
                </a:path>
                <a:path w="2669540" h="2449829">
                  <a:moveTo>
                    <a:pt x="674793" y="1787410"/>
                  </a:moveTo>
                  <a:lnTo>
                    <a:pt x="669379" y="1786426"/>
                  </a:lnTo>
                  <a:lnTo>
                    <a:pt x="666777" y="1784527"/>
                  </a:lnTo>
                  <a:lnTo>
                    <a:pt x="662910" y="1781785"/>
                  </a:lnTo>
                  <a:lnTo>
                    <a:pt x="662136" y="1775808"/>
                  </a:lnTo>
                  <a:lnTo>
                    <a:pt x="664316" y="1771588"/>
                  </a:lnTo>
                  <a:lnTo>
                    <a:pt x="665511" y="1769197"/>
                  </a:lnTo>
                  <a:lnTo>
                    <a:pt x="668465" y="1767580"/>
                  </a:lnTo>
                  <a:lnTo>
                    <a:pt x="670504" y="1767299"/>
                  </a:lnTo>
                  <a:lnTo>
                    <a:pt x="674793" y="1766455"/>
                  </a:lnTo>
                  <a:lnTo>
                    <a:pt x="678308" y="1768002"/>
                  </a:lnTo>
                  <a:lnTo>
                    <a:pt x="680137" y="1770182"/>
                  </a:lnTo>
                  <a:lnTo>
                    <a:pt x="681754" y="1772010"/>
                  </a:lnTo>
                  <a:lnTo>
                    <a:pt x="682808" y="1774612"/>
                  </a:lnTo>
                  <a:lnTo>
                    <a:pt x="682246" y="1780449"/>
                  </a:lnTo>
                  <a:lnTo>
                    <a:pt x="680699" y="1782910"/>
                  </a:lnTo>
                  <a:lnTo>
                    <a:pt x="678801" y="1784387"/>
                  </a:lnTo>
                  <a:lnTo>
                    <a:pt x="674793" y="1787410"/>
                  </a:lnTo>
                  <a:close/>
                </a:path>
                <a:path w="2669540" h="2449829">
                  <a:moveTo>
                    <a:pt x="1557572" y="1787410"/>
                  </a:moveTo>
                  <a:lnTo>
                    <a:pt x="1552157" y="1786426"/>
                  </a:lnTo>
                  <a:lnTo>
                    <a:pt x="1549556" y="1784527"/>
                  </a:lnTo>
                  <a:lnTo>
                    <a:pt x="1545689" y="1781785"/>
                  </a:lnTo>
                  <a:lnTo>
                    <a:pt x="1544915" y="1775808"/>
                  </a:lnTo>
                  <a:lnTo>
                    <a:pt x="1547095" y="1771588"/>
                  </a:lnTo>
                  <a:lnTo>
                    <a:pt x="1548290" y="1769197"/>
                  </a:lnTo>
                  <a:lnTo>
                    <a:pt x="1551243" y="1767580"/>
                  </a:lnTo>
                  <a:lnTo>
                    <a:pt x="1553282" y="1767299"/>
                  </a:lnTo>
                  <a:lnTo>
                    <a:pt x="1557501" y="1766455"/>
                  </a:lnTo>
                  <a:lnTo>
                    <a:pt x="1561017" y="1768002"/>
                  </a:lnTo>
                  <a:lnTo>
                    <a:pt x="1564533" y="1772010"/>
                  </a:lnTo>
                  <a:lnTo>
                    <a:pt x="1565587" y="1774612"/>
                  </a:lnTo>
                  <a:lnTo>
                    <a:pt x="1565025" y="1780449"/>
                  </a:lnTo>
                  <a:lnTo>
                    <a:pt x="1563478" y="1782910"/>
                  </a:lnTo>
                  <a:lnTo>
                    <a:pt x="1561579" y="1784387"/>
                  </a:lnTo>
                  <a:lnTo>
                    <a:pt x="1557572" y="1787410"/>
                  </a:lnTo>
                  <a:close/>
                </a:path>
                <a:path w="2669540" h="2449829">
                  <a:moveTo>
                    <a:pt x="1336859" y="1787410"/>
                  </a:moveTo>
                  <a:lnTo>
                    <a:pt x="1331445" y="1786426"/>
                  </a:lnTo>
                  <a:lnTo>
                    <a:pt x="1328844" y="1784527"/>
                  </a:lnTo>
                  <a:lnTo>
                    <a:pt x="1324976" y="1781785"/>
                  </a:lnTo>
                  <a:lnTo>
                    <a:pt x="1324203" y="1775808"/>
                  </a:lnTo>
                  <a:lnTo>
                    <a:pt x="1326383" y="1771588"/>
                  </a:lnTo>
                  <a:lnTo>
                    <a:pt x="1327578" y="1769197"/>
                  </a:lnTo>
                  <a:lnTo>
                    <a:pt x="1330531" y="1767580"/>
                  </a:lnTo>
                  <a:lnTo>
                    <a:pt x="1332570" y="1767299"/>
                  </a:lnTo>
                  <a:lnTo>
                    <a:pt x="1336859" y="1766455"/>
                  </a:lnTo>
                  <a:lnTo>
                    <a:pt x="1340375" y="1768002"/>
                  </a:lnTo>
                  <a:lnTo>
                    <a:pt x="1342203" y="1770182"/>
                  </a:lnTo>
                  <a:lnTo>
                    <a:pt x="1343820" y="1772010"/>
                  </a:lnTo>
                  <a:lnTo>
                    <a:pt x="1344875" y="1774612"/>
                  </a:lnTo>
                  <a:lnTo>
                    <a:pt x="1344313" y="1780449"/>
                  </a:lnTo>
                  <a:lnTo>
                    <a:pt x="1342766" y="1782910"/>
                  </a:lnTo>
                  <a:lnTo>
                    <a:pt x="1340867" y="1784387"/>
                  </a:lnTo>
                  <a:lnTo>
                    <a:pt x="1336859" y="1787410"/>
                  </a:lnTo>
                  <a:close/>
                </a:path>
                <a:path w="2669540" h="2449829">
                  <a:moveTo>
                    <a:pt x="1116217" y="1787410"/>
                  </a:moveTo>
                  <a:lnTo>
                    <a:pt x="1110803" y="1786426"/>
                  </a:lnTo>
                  <a:lnTo>
                    <a:pt x="1108202" y="1784527"/>
                  </a:lnTo>
                  <a:lnTo>
                    <a:pt x="1104334" y="1781785"/>
                  </a:lnTo>
                  <a:lnTo>
                    <a:pt x="1103561" y="1775808"/>
                  </a:lnTo>
                  <a:lnTo>
                    <a:pt x="1105741" y="1771588"/>
                  </a:lnTo>
                  <a:lnTo>
                    <a:pt x="1106936" y="1769197"/>
                  </a:lnTo>
                  <a:lnTo>
                    <a:pt x="1109889" y="1767580"/>
                  </a:lnTo>
                  <a:lnTo>
                    <a:pt x="1111928" y="1767299"/>
                  </a:lnTo>
                  <a:lnTo>
                    <a:pt x="1116147" y="1766455"/>
                  </a:lnTo>
                  <a:lnTo>
                    <a:pt x="1119663" y="1768002"/>
                  </a:lnTo>
                  <a:lnTo>
                    <a:pt x="1123178" y="1772010"/>
                  </a:lnTo>
                  <a:lnTo>
                    <a:pt x="1124233" y="1774612"/>
                  </a:lnTo>
                  <a:lnTo>
                    <a:pt x="1123671" y="1780449"/>
                  </a:lnTo>
                  <a:lnTo>
                    <a:pt x="1122124" y="1782910"/>
                  </a:lnTo>
                  <a:lnTo>
                    <a:pt x="1120225" y="1784387"/>
                  </a:lnTo>
                  <a:lnTo>
                    <a:pt x="1116217" y="1787410"/>
                  </a:lnTo>
                  <a:close/>
                </a:path>
                <a:path w="2669540" h="2449829">
                  <a:moveTo>
                    <a:pt x="895505" y="1787410"/>
                  </a:moveTo>
                  <a:lnTo>
                    <a:pt x="890091" y="1786426"/>
                  </a:lnTo>
                  <a:lnTo>
                    <a:pt x="887489" y="1784527"/>
                  </a:lnTo>
                  <a:lnTo>
                    <a:pt x="883622" y="1781785"/>
                  </a:lnTo>
                  <a:lnTo>
                    <a:pt x="882849" y="1775808"/>
                  </a:lnTo>
                  <a:lnTo>
                    <a:pt x="885028" y="1771588"/>
                  </a:lnTo>
                  <a:lnTo>
                    <a:pt x="886224" y="1769197"/>
                  </a:lnTo>
                  <a:lnTo>
                    <a:pt x="889177" y="1767580"/>
                  </a:lnTo>
                  <a:lnTo>
                    <a:pt x="891216" y="1767299"/>
                  </a:lnTo>
                  <a:lnTo>
                    <a:pt x="895505" y="1766455"/>
                  </a:lnTo>
                  <a:lnTo>
                    <a:pt x="899021" y="1768002"/>
                  </a:lnTo>
                  <a:lnTo>
                    <a:pt x="900849" y="1770182"/>
                  </a:lnTo>
                  <a:lnTo>
                    <a:pt x="902466" y="1772010"/>
                  </a:lnTo>
                  <a:lnTo>
                    <a:pt x="903521" y="1774612"/>
                  </a:lnTo>
                  <a:lnTo>
                    <a:pt x="902958" y="1780449"/>
                  </a:lnTo>
                  <a:lnTo>
                    <a:pt x="901411" y="1782910"/>
                  </a:lnTo>
                  <a:lnTo>
                    <a:pt x="899513" y="1784387"/>
                  </a:lnTo>
                  <a:lnTo>
                    <a:pt x="895505" y="1787410"/>
                  </a:lnTo>
                  <a:close/>
                </a:path>
                <a:path w="2669540" h="2449829">
                  <a:moveTo>
                    <a:pt x="1778214" y="1787410"/>
                  </a:moveTo>
                  <a:lnTo>
                    <a:pt x="1772800" y="1786426"/>
                  </a:lnTo>
                  <a:lnTo>
                    <a:pt x="1770198" y="1784527"/>
                  </a:lnTo>
                  <a:lnTo>
                    <a:pt x="1766331" y="1781785"/>
                  </a:lnTo>
                  <a:lnTo>
                    <a:pt x="1765557" y="1775808"/>
                  </a:lnTo>
                  <a:lnTo>
                    <a:pt x="1767737" y="1771588"/>
                  </a:lnTo>
                  <a:lnTo>
                    <a:pt x="1768932" y="1769197"/>
                  </a:lnTo>
                  <a:lnTo>
                    <a:pt x="1771885" y="1767580"/>
                  </a:lnTo>
                  <a:lnTo>
                    <a:pt x="1773925" y="1767299"/>
                  </a:lnTo>
                  <a:lnTo>
                    <a:pt x="1778214" y="1766455"/>
                  </a:lnTo>
                  <a:lnTo>
                    <a:pt x="1781729" y="1768002"/>
                  </a:lnTo>
                  <a:lnTo>
                    <a:pt x="1783557" y="1770182"/>
                  </a:lnTo>
                  <a:lnTo>
                    <a:pt x="1785175" y="1772010"/>
                  </a:lnTo>
                  <a:lnTo>
                    <a:pt x="1786229" y="1774612"/>
                  </a:lnTo>
                  <a:lnTo>
                    <a:pt x="1785667" y="1780449"/>
                  </a:lnTo>
                  <a:lnTo>
                    <a:pt x="1784120" y="1782910"/>
                  </a:lnTo>
                  <a:lnTo>
                    <a:pt x="1782221" y="1784387"/>
                  </a:lnTo>
                  <a:lnTo>
                    <a:pt x="1778214" y="1787410"/>
                  </a:lnTo>
                  <a:close/>
                </a:path>
                <a:path w="2669540" h="2449829">
                  <a:moveTo>
                    <a:pt x="1998926" y="1787410"/>
                  </a:moveTo>
                  <a:lnTo>
                    <a:pt x="1993512" y="1786426"/>
                  </a:lnTo>
                  <a:lnTo>
                    <a:pt x="1990910" y="1784527"/>
                  </a:lnTo>
                  <a:lnTo>
                    <a:pt x="1987043" y="1781785"/>
                  </a:lnTo>
                  <a:lnTo>
                    <a:pt x="1986270" y="1775808"/>
                  </a:lnTo>
                  <a:lnTo>
                    <a:pt x="1988449" y="1771588"/>
                  </a:lnTo>
                  <a:lnTo>
                    <a:pt x="1989645" y="1769197"/>
                  </a:lnTo>
                  <a:lnTo>
                    <a:pt x="1992598" y="1767580"/>
                  </a:lnTo>
                  <a:lnTo>
                    <a:pt x="1994637" y="1767299"/>
                  </a:lnTo>
                  <a:lnTo>
                    <a:pt x="1998926" y="1766455"/>
                  </a:lnTo>
                  <a:lnTo>
                    <a:pt x="2002442" y="1768002"/>
                  </a:lnTo>
                  <a:lnTo>
                    <a:pt x="2004270" y="1770182"/>
                  </a:lnTo>
                  <a:lnTo>
                    <a:pt x="2005887" y="1772010"/>
                  </a:lnTo>
                  <a:lnTo>
                    <a:pt x="2006942" y="1774612"/>
                  </a:lnTo>
                  <a:lnTo>
                    <a:pt x="2006379" y="1780449"/>
                  </a:lnTo>
                  <a:lnTo>
                    <a:pt x="2004832" y="1782910"/>
                  </a:lnTo>
                  <a:lnTo>
                    <a:pt x="2002934" y="1784387"/>
                  </a:lnTo>
                  <a:lnTo>
                    <a:pt x="1998926" y="1787410"/>
                  </a:lnTo>
                  <a:close/>
                </a:path>
                <a:path w="2669540" h="2449829">
                  <a:moveTo>
                    <a:pt x="2219638" y="1787410"/>
                  </a:moveTo>
                  <a:lnTo>
                    <a:pt x="2214224" y="1786426"/>
                  </a:lnTo>
                  <a:lnTo>
                    <a:pt x="2211623" y="1784527"/>
                  </a:lnTo>
                  <a:lnTo>
                    <a:pt x="2207755" y="1781785"/>
                  </a:lnTo>
                  <a:lnTo>
                    <a:pt x="2206982" y="1775808"/>
                  </a:lnTo>
                  <a:lnTo>
                    <a:pt x="2209162" y="1771588"/>
                  </a:lnTo>
                  <a:lnTo>
                    <a:pt x="2210357" y="1769197"/>
                  </a:lnTo>
                  <a:lnTo>
                    <a:pt x="2213310" y="1767580"/>
                  </a:lnTo>
                  <a:lnTo>
                    <a:pt x="2215349" y="1767299"/>
                  </a:lnTo>
                  <a:lnTo>
                    <a:pt x="2219568" y="1766455"/>
                  </a:lnTo>
                  <a:lnTo>
                    <a:pt x="2223083" y="1768002"/>
                  </a:lnTo>
                  <a:lnTo>
                    <a:pt x="2226599" y="1772010"/>
                  </a:lnTo>
                  <a:lnTo>
                    <a:pt x="2227654" y="1774612"/>
                  </a:lnTo>
                  <a:lnTo>
                    <a:pt x="2227091" y="1780449"/>
                  </a:lnTo>
                  <a:lnTo>
                    <a:pt x="2225544" y="1782910"/>
                  </a:lnTo>
                  <a:lnTo>
                    <a:pt x="2223646" y="1784387"/>
                  </a:lnTo>
                  <a:lnTo>
                    <a:pt x="2219638" y="1787410"/>
                  </a:lnTo>
                  <a:close/>
                </a:path>
                <a:path w="2669540" h="2449829">
                  <a:moveTo>
                    <a:pt x="2660993" y="1787410"/>
                  </a:moveTo>
                  <a:lnTo>
                    <a:pt x="2655578" y="1786426"/>
                  </a:lnTo>
                  <a:lnTo>
                    <a:pt x="2652977" y="1784527"/>
                  </a:lnTo>
                  <a:lnTo>
                    <a:pt x="2649109" y="1781785"/>
                  </a:lnTo>
                  <a:lnTo>
                    <a:pt x="2648336" y="1775808"/>
                  </a:lnTo>
                  <a:lnTo>
                    <a:pt x="2650516" y="1771588"/>
                  </a:lnTo>
                  <a:lnTo>
                    <a:pt x="2651711" y="1769197"/>
                  </a:lnTo>
                  <a:lnTo>
                    <a:pt x="2654664" y="1767580"/>
                  </a:lnTo>
                  <a:lnTo>
                    <a:pt x="2656703" y="1767299"/>
                  </a:lnTo>
                  <a:lnTo>
                    <a:pt x="2660992" y="1766455"/>
                  </a:lnTo>
                  <a:lnTo>
                    <a:pt x="2664508" y="1768002"/>
                  </a:lnTo>
                  <a:lnTo>
                    <a:pt x="2666336" y="1770182"/>
                  </a:lnTo>
                  <a:lnTo>
                    <a:pt x="2667953" y="1772010"/>
                  </a:lnTo>
                  <a:lnTo>
                    <a:pt x="2669008" y="1774612"/>
                  </a:lnTo>
                  <a:lnTo>
                    <a:pt x="2668445" y="1780449"/>
                  </a:lnTo>
                  <a:lnTo>
                    <a:pt x="2666899" y="1782910"/>
                  </a:lnTo>
                  <a:lnTo>
                    <a:pt x="2665000" y="1784387"/>
                  </a:lnTo>
                  <a:lnTo>
                    <a:pt x="2660993" y="1787410"/>
                  </a:lnTo>
                  <a:close/>
                </a:path>
                <a:path w="2669540" h="2449829">
                  <a:moveTo>
                    <a:pt x="2440280" y="1787410"/>
                  </a:moveTo>
                  <a:lnTo>
                    <a:pt x="2434866" y="1786426"/>
                  </a:lnTo>
                  <a:lnTo>
                    <a:pt x="2432264" y="1784527"/>
                  </a:lnTo>
                  <a:lnTo>
                    <a:pt x="2428397" y="1781785"/>
                  </a:lnTo>
                  <a:lnTo>
                    <a:pt x="2427624" y="1775808"/>
                  </a:lnTo>
                  <a:lnTo>
                    <a:pt x="2429803" y="1771588"/>
                  </a:lnTo>
                  <a:lnTo>
                    <a:pt x="2430999" y="1769197"/>
                  </a:lnTo>
                  <a:lnTo>
                    <a:pt x="2433952" y="1767580"/>
                  </a:lnTo>
                  <a:lnTo>
                    <a:pt x="2435991" y="1767299"/>
                  </a:lnTo>
                  <a:lnTo>
                    <a:pt x="2440280" y="1766455"/>
                  </a:lnTo>
                  <a:lnTo>
                    <a:pt x="2443796" y="1768002"/>
                  </a:lnTo>
                  <a:lnTo>
                    <a:pt x="2445624" y="1770182"/>
                  </a:lnTo>
                  <a:lnTo>
                    <a:pt x="2447241" y="1772010"/>
                  </a:lnTo>
                  <a:lnTo>
                    <a:pt x="2448296" y="1774612"/>
                  </a:lnTo>
                  <a:lnTo>
                    <a:pt x="2447733" y="1780449"/>
                  </a:lnTo>
                  <a:lnTo>
                    <a:pt x="2446186" y="1782910"/>
                  </a:lnTo>
                  <a:lnTo>
                    <a:pt x="2444288" y="1784387"/>
                  </a:lnTo>
                  <a:lnTo>
                    <a:pt x="2440280" y="1787410"/>
                  </a:lnTo>
                  <a:close/>
                </a:path>
                <a:path w="2669540" h="2449829">
                  <a:moveTo>
                    <a:pt x="12726" y="2008217"/>
                  </a:moveTo>
                  <a:lnTo>
                    <a:pt x="7312" y="2007233"/>
                  </a:lnTo>
                  <a:lnTo>
                    <a:pt x="4710" y="2005334"/>
                  </a:lnTo>
                  <a:lnTo>
                    <a:pt x="843" y="2002592"/>
                  </a:lnTo>
                  <a:lnTo>
                    <a:pt x="70" y="1996614"/>
                  </a:lnTo>
                  <a:lnTo>
                    <a:pt x="2250" y="1992395"/>
                  </a:lnTo>
                  <a:lnTo>
                    <a:pt x="3445" y="1990004"/>
                  </a:lnTo>
                  <a:lnTo>
                    <a:pt x="6398" y="1988387"/>
                  </a:lnTo>
                  <a:lnTo>
                    <a:pt x="8437" y="1988106"/>
                  </a:lnTo>
                  <a:lnTo>
                    <a:pt x="12726" y="1987262"/>
                  </a:lnTo>
                  <a:lnTo>
                    <a:pt x="16242" y="1988809"/>
                  </a:lnTo>
                  <a:lnTo>
                    <a:pt x="18070" y="1990989"/>
                  </a:lnTo>
                  <a:lnTo>
                    <a:pt x="19687" y="1992817"/>
                  </a:lnTo>
                  <a:lnTo>
                    <a:pt x="20742" y="1995419"/>
                  </a:lnTo>
                  <a:lnTo>
                    <a:pt x="20179" y="2001256"/>
                  </a:lnTo>
                  <a:lnTo>
                    <a:pt x="18632" y="2003717"/>
                  </a:lnTo>
                  <a:lnTo>
                    <a:pt x="16734" y="2005194"/>
                  </a:lnTo>
                  <a:lnTo>
                    <a:pt x="12726" y="2008217"/>
                  </a:lnTo>
                  <a:close/>
                </a:path>
                <a:path w="2669540" h="2449829">
                  <a:moveTo>
                    <a:pt x="233438" y="2008217"/>
                  </a:moveTo>
                  <a:lnTo>
                    <a:pt x="228024" y="2007233"/>
                  </a:lnTo>
                  <a:lnTo>
                    <a:pt x="225423" y="2005334"/>
                  </a:lnTo>
                  <a:lnTo>
                    <a:pt x="221556" y="2002592"/>
                  </a:lnTo>
                  <a:lnTo>
                    <a:pt x="220782" y="1996614"/>
                  </a:lnTo>
                  <a:lnTo>
                    <a:pt x="222962" y="1992395"/>
                  </a:lnTo>
                  <a:lnTo>
                    <a:pt x="224157" y="1990004"/>
                  </a:lnTo>
                  <a:lnTo>
                    <a:pt x="227110" y="1988387"/>
                  </a:lnTo>
                  <a:lnTo>
                    <a:pt x="229149" y="1988106"/>
                  </a:lnTo>
                  <a:lnTo>
                    <a:pt x="233438" y="1987262"/>
                  </a:lnTo>
                  <a:lnTo>
                    <a:pt x="236954" y="1988809"/>
                  </a:lnTo>
                  <a:lnTo>
                    <a:pt x="238782" y="1990989"/>
                  </a:lnTo>
                  <a:lnTo>
                    <a:pt x="240399" y="1992817"/>
                  </a:lnTo>
                  <a:lnTo>
                    <a:pt x="241454" y="1995419"/>
                  </a:lnTo>
                  <a:lnTo>
                    <a:pt x="240892" y="2001256"/>
                  </a:lnTo>
                  <a:lnTo>
                    <a:pt x="239345" y="2003717"/>
                  </a:lnTo>
                  <a:lnTo>
                    <a:pt x="237446" y="2005194"/>
                  </a:lnTo>
                  <a:lnTo>
                    <a:pt x="233438" y="2008217"/>
                  </a:lnTo>
                  <a:close/>
                </a:path>
                <a:path w="2669540" h="2449829">
                  <a:moveTo>
                    <a:pt x="454151" y="2008217"/>
                  </a:moveTo>
                  <a:lnTo>
                    <a:pt x="448737" y="2007233"/>
                  </a:lnTo>
                  <a:lnTo>
                    <a:pt x="446135" y="2005334"/>
                  </a:lnTo>
                  <a:lnTo>
                    <a:pt x="442268" y="2002592"/>
                  </a:lnTo>
                  <a:lnTo>
                    <a:pt x="441494" y="1996614"/>
                  </a:lnTo>
                  <a:lnTo>
                    <a:pt x="443674" y="1992395"/>
                  </a:lnTo>
                  <a:lnTo>
                    <a:pt x="444869" y="1990004"/>
                  </a:lnTo>
                  <a:lnTo>
                    <a:pt x="447823" y="1988387"/>
                  </a:lnTo>
                  <a:lnTo>
                    <a:pt x="449862" y="1988106"/>
                  </a:lnTo>
                  <a:lnTo>
                    <a:pt x="454080" y="1987262"/>
                  </a:lnTo>
                  <a:lnTo>
                    <a:pt x="457596" y="1988809"/>
                  </a:lnTo>
                  <a:lnTo>
                    <a:pt x="461112" y="1992817"/>
                  </a:lnTo>
                  <a:lnTo>
                    <a:pt x="462166" y="1995419"/>
                  </a:lnTo>
                  <a:lnTo>
                    <a:pt x="461604" y="2001256"/>
                  </a:lnTo>
                  <a:lnTo>
                    <a:pt x="460057" y="2003717"/>
                  </a:lnTo>
                  <a:lnTo>
                    <a:pt x="458159" y="2005194"/>
                  </a:lnTo>
                  <a:lnTo>
                    <a:pt x="454151" y="2008217"/>
                  </a:lnTo>
                  <a:close/>
                </a:path>
                <a:path w="2669540" h="2449829">
                  <a:moveTo>
                    <a:pt x="674793" y="2008217"/>
                  </a:moveTo>
                  <a:lnTo>
                    <a:pt x="669379" y="2007233"/>
                  </a:lnTo>
                  <a:lnTo>
                    <a:pt x="666777" y="2005334"/>
                  </a:lnTo>
                  <a:lnTo>
                    <a:pt x="662910" y="2002592"/>
                  </a:lnTo>
                  <a:lnTo>
                    <a:pt x="662136" y="1996614"/>
                  </a:lnTo>
                  <a:lnTo>
                    <a:pt x="664316" y="1992395"/>
                  </a:lnTo>
                  <a:lnTo>
                    <a:pt x="665511" y="1990004"/>
                  </a:lnTo>
                  <a:lnTo>
                    <a:pt x="668465" y="1988387"/>
                  </a:lnTo>
                  <a:lnTo>
                    <a:pt x="670504" y="1988106"/>
                  </a:lnTo>
                  <a:lnTo>
                    <a:pt x="674793" y="1987262"/>
                  </a:lnTo>
                  <a:lnTo>
                    <a:pt x="678308" y="1988809"/>
                  </a:lnTo>
                  <a:lnTo>
                    <a:pt x="680137" y="1990989"/>
                  </a:lnTo>
                  <a:lnTo>
                    <a:pt x="681754" y="1992817"/>
                  </a:lnTo>
                  <a:lnTo>
                    <a:pt x="682808" y="1995419"/>
                  </a:lnTo>
                  <a:lnTo>
                    <a:pt x="682246" y="2001256"/>
                  </a:lnTo>
                  <a:lnTo>
                    <a:pt x="680699" y="2003717"/>
                  </a:lnTo>
                  <a:lnTo>
                    <a:pt x="678801" y="2005194"/>
                  </a:lnTo>
                  <a:lnTo>
                    <a:pt x="674793" y="2008217"/>
                  </a:lnTo>
                  <a:close/>
                </a:path>
                <a:path w="2669540" h="2449829">
                  <a:moveTo>
                    <a:pt x="1557572" y="2008217"/>
                  </a:moveTo>
                  <a:lnTo>
                    <a:pt x="1552157" y="2007233"/>
                  </a:lnTo>
                  <a:lnTo>
                    <a:pt x="1549556" y="2005334"/>
                  </a:lnTo>
                  <a:lnTo>
                    <a:pt x="1545689" y="2002592"/>
                  </a:lnTo>
                  <a:lnTo>
                    <a:pt x="1544915" y="1996614"/>
                  </a:lnTo>
                  <a:lnTo>
                    <a:pt x="1547095" y="1992395"/>
                  </a:lnTo>
                  <a:lnTo>
                    <a:pt x="1548290" y="1990004"/>
                  </a:lnTo>
                  <a:lnTo>
                    <a:pt x="1551243" y="1988387"/>
                  </a:lnTo>
                  <a:lnTo>
                    <a:pt x="1553282" y="1988106"/>
                  </a:lnTo>
                  <a:lnTo>
                    <a:pt x="1557501" y="1987262"/>
                  </a:lnTo>
                  <a:lnTo>
                    <a:pt x="1561017" y="1988809"/>
                  </a:lnTo>
                  <a:lnTo>
                    <a:pt x="1564533" y="1992817"/>
                  </a:lnTo>
                  <a:lnTo>
                    <a:pt x="1565587" y="1995419"/>
                  </a:lnTo>
                  <a:lnTo>
                    <a:pt x="1565025" y="2001256"/>
                  </a:lnTo>
                  <a:lnTo>
                    <a:pt x="1563478" y="2003717"/>
                  </a:lnTo>
                  <a:lnTo>
                    <a:pt x="1561579" y="2005194"/>
                  </a:lnTo>
                  <a:lnTo>
                    <a:pt x="1557572" y="2008217"/>
                  </a:lnTo>
                  <a:close/>
                </a:path>
                <a:path w="2669540" h="2449829">
                  <a:moveTo>
                    <a:pt x="1336859" y="2008217"/>
                  </a:moveTo>
                  <a:lnTo>
                    <a:pt x="1331445" y="2007233"/>
                  </a:lnTo>
                  <a:lnTo>
                    <a:pt x="1328844" y="2005334"/>
                  </a:lnTo>
                  <a:lnTo>
                    <a:pt x="1324976" y="2002592"/>
                  </a:lnTo>
                  <a:lnTo>
                    <a:pt x="1324203" y="1996614"/>
                  </a:lnTo>
                  <a:lnTo>
                    <a:pt x="1326383" y="1992395"/>
                  </a:lnTo>
                  <a:lnTo>
                    <a:pt x="1327578" y="1990004"/>
                  </a:lnTo>
                  <a:lnTo>
                    <a:pt x="1330531" y="1988387"/>
                  </a:lnTo>
                  <a:lnTo>
                    <a:pt x="1332570" y="1988106"/>
                  </a:lnTo>
                  <a:lnTo>
                    <a:pt x="1336859" y="1987262"/>
                  </a:lnTo>
                  <a:lnTo>
                    <a:pt x="1340375" y="1988809"/>
                  </a:lnTo>
                  <a:lnTo>
                    <a:pt x="1342203" y="1990989"/>
                  </a:lnTo>
                  <a:lnTo>
                    <a:pt x="1343820" y="1992817"/>
                  </a:lnTo>
                  <a:lnTo>
                    <a:pt x="1344875" y="1995419"/>
                  </a:lnTo>
                  <a:lnTo>
                    <a:pt x="1344313" y="2001256"/>
                  </a:lnTo>
                  <a:lnTo>
                    <a:pt x="1342766" y="2003717"/>
                  </a:lnTo>
                  <a:lnTo>
                    <a:pt x="1340867" y="2005194"/>
                  </a:lnTo>
                  <a:lnTo>
                    <a:pt x="1336859" y="2008217"/>
                  </a:lnTo>
                  <a:close/>
                </a:path>
                <a:path w="2669540" h="2449829">
                  <a:moveTo>
                    <a:pt x="1116217" y="2008217"/>
                  </a:moveTo>
                  <a:lnTo>
                    <a:pt x="1110803" y="2007233"/>
                  </a:lnTo>
                  <a:lnTo>
                    <a:pt x="1108202" y="2005334"/>
                  </a:lnTo>
                  <a:lnTo>
                    <a:pt x="1104334" y="2002592"/>
                  </a:lnTo>
                  <a:lnTo>
                    <a:pt x="1103561" y="1996614"/>
                  </a:lnTo>
                  <a:lnTo>
                    <a:pt x="1105741" y="1992395"/>
                  </a:lnTo>
                  <a:lnTo>
                    <a:pt x="1106936" y="1990004"/>
                  </a:lnTo>
                  <a:lnTo>
                    <a:pt x="1109889" y="1988387"/>
                  </a:lnTo>
                  <a:lnTo>
                    <a:pt x="1111928" y="1988106"/>
                  </a:lnTo>
                  <a:lnTo>
                    <a:pt x="1116147" y="1987262"/>
                  </a:lnTo>
                  <a:lnTo>
                    <a:pt x="1119663" y="1988809"/>
                  </a:lnTo>
                  <a:lnTo>
                    <a:pt x="1123178" y="1992817"/>
                  </a:lnTo>
                  <a:lnTo>
                    <a:pt x="1124233" y="1995419"/>
                  </a:lnTo>
                  <a:lnTo>
                    <a:pt x="1123671" y="2001256"/>
                  </a:lnTo>
                  <a:lnTo>
                    <a:pt x="1122124" y="2003717"/>
                  </a:lnTo>
                  <a:lnTo>
                    <a:pt x="1120225" y="2005194"/>
                  </a:lnTo>
                  <a:lnTo>
                    <a:pt x="1116217" y="2008217"/>
                  </a:lnTo>
                  <a:close/>
                </a:path>
                <a:path w="2669540" h="2449829">
                  <a:moveTo>
                    <a:pt x="895505" y="2008217"/>
                  </a:moveTo>
                  <a:lnTo>
                    <a:pt x="890091" y="2007233"/>
                  </a:lnTo>
                  <a:lnTo>
                    <a:pt x="887489" y="2005334"/>
                  </a:lnTo>
                  <a:lnTo>
                    <a:pt x="883622" y="2002592"/>
                  </a:lnTo>
                  <a:lnTo>
                    <a:pt x="882849" y="1996614"/>
                  </a:lnTo>
                  <a:lnTo>
                    <a:pt x="885028" y="1992395"/>
                  </a:lnTo>
                  <a:lnTo>
                    <a:pt x="886224" y="1990004"/>
                  </a:lnTo>
                  <a:lnTo>
                    <a:pt x="889177" y="1988387"/>
                  </a:lnTo>
                  <a:lnTo>
                    <a:pt x="891216" y="1988106"/>
                  </a:lnTo>
                  <a:lnTo>
                    <a:pt x="895505" y="1987262"/>
                  </a:lnTo>
                  <a:lnTo>
                    <a:pt x="899021" y="1988809"/>
                  </a:lnTo>
                  <a:lnTo>
                    <a:pt x="900849" y="1990989"/>
                  </a:lnTo>
                  <a:lnTo>
                    <a:pt x="902466" y="1992817"/>
                  </a:lnTo>
                  <a:lnTo>
                    <a:pt x="903521" y="1995419"/>
                  </a:lnTo>
                  <a:lnTo>
                    <a:pt x="902958" y="2001256"/>
                  </a:lnTo>
                  <a:lnTo>
                    <a:pt x="901411" y="2003717"/>
                  </a:lnTo>
                  <a:lnTo>
                    <a:pt x="899513" y="2005194"/>
                  </a:lnTo>
                  <a:lnTo>
                    <a:pt x="895505" y="2008217"/>
                  </a:lnTo>
                  <a:close/>
                </a:path>
                <a:path w="2669540" h="2449829">
                  <a:moveTo>
                    <a:pt x="1778214" y="2008217"/>
                  </a:moveTo>
                  <a:lnTo>
                    <a:pt x="1772800" y="2007233"/>
                  </a:lnTo>
                  <a:lnTo>
                    <a:pt x="1770198" y="2005334"/>
                  </a:lnTo>
                  <a:lnTo>
                    <a:pt x="1766331" y="2002592"/>
                  </a:lnTo>
                  <a:lnTo>
                    <a:pt x="1765557" y="1996614"/>
                  </a:lnTo>
                  <a:lnTo>
                    <a:pt x="1767737" y="1992395"/>
                  </a:lnTo>
                  <a:lnTo>
                    <a:pt x="1768932" y="1990004"/>
                  </a:lnTo>
                  <a:lnTo>
                    <a:pt x="1771885" y="1988387"/>
                  </a:lnTo>
                  <a:lnTo>
                    <a:pt x="1773925" y="1988106"/>
                  </a:lnTo>
                  <a:lnTo>
                    <a:pt x="1778214" y="1987262"/>
                  </a:lnTo>
                  <a:lnTo>
                    <a:pt x="1781729" y="1988809"/>
                  </a:lnTo>
                  <a:lnTo>
                    <a:pt x="1783557" y="1990989"/>
                  </a:lnTo>
                  <a:lnTo>
                    <a:pt x="1785175" y="1992817"/>
                  </a:lnTo>
                  <a:lnTo>
                    <a:pt x="1786229" y="1995419"/>
                  </a:lnTo>
                  <a:lnTo>
                    <a:pt x="1785667" y="2001256"/>
                  </a:lnTo>
                  <a:lnTo>
                    <a:pt x="1784120" y="2003717"/>
                  </a:lnTo>
                  <a:lnTo>
                    <a:pt x="1782221" y="2005194"/>
                  </a:lnTo>
                  <a:lnTo>
                    <a:pt x="1778214" y="2008217"/>
                  </a:lnTo>
                  <a:close/>
                </a:path>
                <a:path w="2669540" h="2449829">
                  <a:moveTo>
                    <a:pt x="1998926" y="2008217"/>
                  </a:moveTo>
                  <a:lnTo>
                    <a:pt x="1993512" y="2007233"/>
                  </a:lnTo>
                  <a:lnTo>
                    <a:pt x="1990910" y="2005334"/>
                  </a:lnTo>
                  <a:lnTo>
                    <a:pt x="1987043" y="2002592"/>
                  </a:lnTo>
                  <a:lnTo>
                    <a:pt x="1986270" y="1996614"/>
                  </a:lnTo>
                  <a:lnTo>
                    <a:pt x="1988449" y="1992395"/>
                  </a:lnTo>
                  <a:lnTo>
                    <a:pt x="1989645" y="1990004"/>
                  </a:lnTo>
                  <a:lnTo>
                    <a:pt x="1992598" y="1988387"/>
                  </a:lnTo>
                  <a:lnTo>
                    <a:pt x="1994637" y="1988106"/>
                  </a:lnTo>
                  <a:lnTo>
                    <a:pt x="1998926" y="1987262"/>
                  </a:lnTo>
                  <a:lnTo>
                    <a:pt x="2002442" y="1988809"/>
                  </a:lnTo>
                  <a:lnTo>
                    <a:pt x="2004270" y="1990989"/>
                  </a:lnTo>
                  <a:lnTo>
                    <a:pt x="2005887" y="1992817"/>
                  </a:lnTo>
                  <a:lnTo>
                    <a:pt x="2006942" y="1995419"/>
                  </a:lnTo>
                  <a:lnTo>
                    <a:pt x="2006379" y="2001256"/>
                  </a:lnTo>
                  <a:lnTo>
                    <a:pt x="2004832" y="2003717"/>
                  </a:lnTo>
                  <a:lnTo>
                    <a:pt x="2002934" y="2005194"/>
                  </a:lnTo>
                  <a:lnTo>
                    <a:pt x="1998926" y="2008217"/>
                  </a:lnTo>
                  <a:close/>
                </a:path>
                <a:path w="2669540" h="2449829">
                  <a:moveTo>
                    <a:pt x="2219638" y="2008217"/>
                  </a:moveTo>
                  <a:lnTo>
                    <a:pt x="2214224" y="2007233"/>
                  </a:lnTo>
                  <a:lnTo>
                    <a:pt x="2211623" y="2005334"/>
                  </a:lnTo>
                  <a:lnTo>
                    <a:pt x="2207755" y="2002592"/>
                  </a:lnTo>
                  <a:lnTo>
                    <a:pt x="2206982" y="1996614"/>
                  </a:lnTo>
                  <a:lnTo>
                    <a:pt x="2209162" y="1992395"/>
                  </a:lnTo>
                  <a:lnTo>
                    <a:pt x="2210357" y="1990004"/>
                  </a:lnTo>
                  <a:lnTo>
                    <a:pt x="2213310" y="1988387"/>
                  </a:lnTo>
                  <a:lnTo>
                    <a:pt x="2215349" y="1988106"/>
                  </a:lnTo>
                  <a:lnTo>
                    <a:pt x="2219568" y="1987262"/>
                  </a:lnTo>
                  <a:lnTo>
                    <a:pt x="2223083" y="1988809"/>
                  </a:lnTo>
                  <a:lnTo>
                    <a:pt x="2226599" y="1992817"/>
                  </a:lnTo>
                  <a:lnTo>
                    <a:pt x="2227654" y="1995419"/>
                  </a:lnTo>
                  <a:lnTo>
                    <a:pt x="2227091" y="2001256"/>
                  </a:lnTo>
                  <a:lnTo>
                    <a:pt x="2225544" y="2003717"/>
                  </a:lnTo>
                  <a:lnTo>
                    <a:pt x="2223646" y="2005194"/>
                  </a:lnTo>
                  <a:lnTo>
                    <a:pt x="2219638" y="2008217"/>
                  </a:lnTo>
                  <a:close/>
                </a:path>
                <a:path w="2669540" h="2449829">
                  <a:moveTo>
                    <a:pt x="2660993" y="2008217"/>
                  </a:moveTo>
                  <a:lnTo>
                    <a:pt x="2655578" y="2007233"/>
                  </a:lnTo>
                  <a:lnTo>
                    <a:pt x="2652977" y="2005334"/>
                  </a:lnTo>
                  <a:lnTo>
                    <a:pt x="2649109" y="2002592"/>
                  </a:lnTo>
                  <a:lnTo>
                    <a:pt x="2648336" y="1996614"/>
                  </a:lnTo>
                  <a:lnTo>
                    <a:pt x="2650516" y="1992395"/>
                  </a:lnTo>
                  <a:lnTo>
                    <a:pt x="2651711" y="1990004"/>
                  </a:lnTo>
                  <a:lnTo>
                    <a:pt x="2654664" y="1988387"/>
                  </a:lnTo>
                  <a:lnTo>
                    <a:pt x="2656703" y="1988106"/>
                  </a:lnTo>
                  <a:lnTo>
                    <a:pt x="2660992" y="1987262"/>
                  </a:lnTo>
                  <a:lnTo>
                    <a:pt x="2664508" y="1988809"/>
                  </a:lnTo>
                  <a:lnTo>
                    <a:pt x="2666336" y="1990989"/>
                  </a:lnTo>
                  <a:lnTo>
                    <a:pt x="2667953" y="1992817"/>
                  </a:lnTo>
                  <a:lnTo>
                    <a:pt x="2669008" y="1995419"/>
                  </a:lnTo>
                  <a:lnTo>
                    <a:pt x="2668445" y="2001256"/>
                  </a:lnTo>
                  <a:lnTo>
                    <a:pt x="2666899" y="2003717"/>
                  </a:lnTo>
                  <a:lnTo>
                    <a:pt x="2665000" y="2005194"/>
                  </a:lnTo>
                  <a:lnTo>
                    <a:pt x="2660993" y="2008217"/>
                  </a:lnTo>
                  <a:close/>
                </a:path>
                <a:path w="2669540" h="2449829">
                  <a:moveTo>
                    <a:pt x="2440280" y="2008217"/>
                  </a:moveTo>
                  <a:lnTo>
                    <a:pt x="2434866" y="2007233"/>
                  </a:lnTo>
                  <a:lnTo>
                    <a:pt x="2432264" y="2005334"/>
                  </a:lnTo>
                  <a:lnTo>
                    <a:pt x="2428397" y="2002592"/>
                  </a:lnTo>
                  <a:lnTo>
                    <a:pt x="2427624" y="1996614"/>
                  </a:lnTo>
                  <a:lnTo>
                    <a:pt x="2429803" y="1992395"/>
                  </a:lnTo>
                  <a:lnTo>
                    <a:pt x="2430999" y="1990004"/>
                  </a:lnTo>
                  <a:lnTo>
                    <a:pt x="2433952" y="1988387"/>
                  </a:lnTo>
                  <a:lnTo>
                    <a:pt x="2435991" y="1988106"/>
                  </a:lnTo>
                  <a:lnTo>
                    <a:pt x="2440280" y="1987262"/>
                  </a:lnTo>
                  <a:lnTo>
                    <a:pt x="2443796" y="1988809"/>
                  </a:lnTo>
                  <a:lnTo>
                    <a:pt x="2445624" y="1990989"/>
                  </a:lnTo>
                  <a:lnTo>
                    <a:pt x="2447241" y="1992817"/>
                  </a:lnTo>
                  <a:lnTo>
                    <a:pt x="2448296" y="1995419"/>
                  </a:lnTo>
                  <a:lnTo>
                    <a:pt x="2447733" y="2001256"/>
                  </a:lnTo>
                  <a:lnTo>
                    <a:pt x="2446186" y="2003717"/>
                  </a:lnTo>
                  <a:lnTo>
                    <a:pt x="2444288" y="2005194"/>
                  </a:lnTo>
                  <a:lnTo>
                    <a:pt x="2440280" y="2008217"/>
                  </a:lnTo>
                  <a:close/>
                </a:path>
                <a:path w="2669540" h="2449829">
                  <a:moveTo>
                    <a:pt x="12726" y="2229024"/>
                  </a:moveTo>
                  <a:lnTo>
                    <a:pt x="7312" y="2228040"/>
                  </a:lnTo>
                  <a:lnTo>
                    <a:pt x="4710" y="2226141"/>
                  </a:lnTo>
                  <a:lnTo>
                    <a:pt x="843" y="2223399"/>
                  </a:lnTo>
                  <a:lnTo>
                    <a:pt x="70" y="2217421"/>
                  </a:lnTo>
                  <a:lnTo>
                    <a:pt x="2250" y="2213202"/>
                  </a:lnTo>
                  <a:lnTo>
                    <a:pt x="3445" y="2210811"/>
                  </a:lnTo>
                  <a:lnTo>
                    <a:pt x="6398" y="2209194"/>
                  </a:lnTo>
                  <a:lnTo>
                    <a:pt x="8437" y="2208913"/>
                  </a:lnTo>
                  <a:lnTo>
                    <a:pt x="12726" y="2208069"/>
                  </a:lnTo>
                  <a:lnTo>
                    <a:pt x="16242" y="2209616"/>
                  </a:lnTo>
                  <a:lnTo>
                    <a:pt x="18070" y="2211796"/>
                  </a:lnTo>
                  <a:lnTo>
                    <a:pt x="19687" y="2213624"/>
                  </a:lnTo>
                  <a:lnTo>
                    <a:pt x="20742" y="2216226"/>
                  </a:lnTo>
                  <a:lnTo>
                    <a:pt x="20179" y="2222063"/>
                  </a:lnTo>
                  <a:lnTo>
                    <a:pt x="18632" y="2224524"/>
                  </a:lnTo>
                  <a:lnTo>
                    <a:pt x="16734" y="2226000"/>
                  </a:lnTo>
                  <a:lnTo>
                    <a:pt x="12726" y="2229024"/>
                  </a:lnTo>
                  <a:close/>
                </a:path>
                <a:path w="2669540" h="2449829">
                  <a:moveTo>
                    <a:pt x="233438" y="2229024"/>
                  </a:moveTo>
                  <a:lnTo>
                    <a:pt x="228024" y="2228040"/>
                  </a:lnTo>
                  <a:lnTo>
                    <a:pt x="225423" y="2226141"/>
                  </a:lnTo>
                  <a:lnTo>
                    <a:pt x="221556" y="2223399"/>
                  </a:lnTo>
                  <a:lnTo>
                    <a:pt x="220782" y="2217421"/>
                  </a:lnTo>
                  <a:lnTo>
                    <a:pt x="222962" y="2213202"/>
                  </a:lnTo>
                  <a:lnTo>
                    <a:pt x="224157" y="2210811"/>
                  </a:lnTo>
                  <a:lnTo>
                    <a:pt x="227110" y="2209194"/>
                  </a:lnTo>
                  <a:lnTo>
                    <a:pt x="229149" y="2208913"/>
                  </a:lnTo>
                  <a:lnTo>
                    <a:pt x="233438" y="2208069"/>
                  </a:lnTo>
                  <a:lnTo>
                    <a:pt x="236954" y="2209616"/>
                  </a:lnTo>
                  <a:lnTo>
                    <a:pt x="238782" y="2211796"/>
                  </a:lnTo>
                  <a:lnTo>
                    <a:pt x="240399" y="2213624"/>
                  </a:lnTo>
                  <a:lnTo>
                    <a:pt x="241454" y="2216226"/>
                  </a:lnTo>
                  <a:lnTo>
                    <a:pt x="240892" y="2222063"/>
                  </a:lnTo>
                  <a:lnTo>
                    <a:pt x="239345" y="2224524"/>
                  </a:lnTo>
                  <a:lnTo>
                    <a:pt x="237446" y="2226000"/>
                  </a:lnTo>
                  <a:lnTo>
                    <a:pt x="233438" y="2229024"/>
                  </a:lnTo>
                  <a:close/>
                </a:path>
                <a:path w="2669540" h="2449829">
                  <a:moveTo>
                    <a:pt x="454151" y="2229024"/>
                  </a:moveTo>
                  <a:lnTo>
                    <a:pt x="448737" y="2228040"/>
                  </a:lnTo>
                  <a:lnTo>
                    <a:pt x="446135" y="2226141"/>
                  </a:lnTo>
                  <a:lnTo>
                    <a:pt x="442268" y="2223399"/>
                  </a:lnTo>
                  <a:lnTo>
                    <a:pt x="441494" y="2217421"/>
                  </a:lnTo>
                  <a:lnTo>
                    <a:pt x="443674" y="2213202"/>
                  </a:lnTo>
                  <a:lnTo>
                    <a:pt x="444869" y="2210811"/>
                  </a:lnTo>
                  <a:lnTo>
                    <a:pt x="447823" y="2209194"/>
                  </a:lnTo>
                  <a:lnTo>
                    <a:pt x="449862" y="2208913"/>
                  </a:lnTo>
                  <a:lnTo>
                    <a:pt x="454080" y="2208069"/>
                  </a:lnTo>
                  <a:lnTo>
                    <a:pt x="457596" y="2209616"/>
                  </a:lnTo>
                  <a:lnTo>
                    <a:pt x="461112" y="2213624"/>
                  </a:lnTo>
                  <a:lnTo>
                    <a:pt x="462166" y="2216226"/>
                  </a:lnTo>
                  <a:lnTo>
                    <a:pt x="461604" y="2222063"/>
                  </a:lnTo>
                  <a:lnTo>
                    <a:pt x="460057" y="2224524"/>
                  </a:lnTo>
                  <a:lnTo>
                    <a:pt x="458159" y="2226000"/>
                  </a:lnTo>
                  <a:lnTo>
                    <a:pt x="454151" y="2229024"/>
                  </a:lnTo>
                  <a:close/>
                </a:path>
                <a:path w="2669540" h="2449829">
                  <a:moveTo>
                    <a:pt x="674793" y="2229024"/>
                  </a:moveTo>
                  <a:lnTo>
                    <a:pt x="669379" y="2228040"/>
                  </a:lnTo>
                  <a:lnTo>
                    <a:pt x="666777" y="2226141"/>
                  </a:lnTo>
                  <a:lnTo>
                    <a:pt x="662910" y="2223399"/>
                  </a:lnTo>
                  <a:lnTo>
                    <a:pt x="662136" y="2217421"/>
                  </a:lnTo>
                  <a:lnTo>
                    <a:pt x="664316" y="2213202"/>
                  </a:lnTo>
                  <a:lnTo>
                    <a:pt x="665511" y="2210811"/>
                  </a:lnTo>
                  <a:lnTo>
                    <a:pt x="668465" y="2209194"/>
                  </a:lnTo>
                  <a:lnTo>
                    <a:pt x="670504" y="2208913"/>
                  </a:lnTo>
                  <a:lnTo>
                    <a:pt x="674793" y="2208069"/>
                  </a:lnTo>
                  <a:lnTo>
                    <a:pt x="678308" y="2209616"/>
                  </a:lnTo>
                  <a:lnTo>
                    <a:pt x="680137" y="2211796"/>
                  </a:lnTo>
                  <a:lnTo>
                    <a:pt x="681754" y="2213624"/>
                  </a:lnTo>
                  <a:lnTo>
                    <a:pt x="682808" y="2216226"/>
                  </a:lnTo>
                  <a:lnTo>
                    <a:pt x="682246" y="2222063"/>
                  </a:lnTo>
                  <a:lnTo>
                    <a:pt x="680699" y="2224524"/>
                  </a:lnTo>
                  <a:lnTo>
                    <a:pt x="678801" y="2226000"/>
                  </a:lnTo>
                  <a:lnTo>
                    <a:pt x="674793" y="2229024"/>
                  </a:lnTo>
                  <a:close/>
                </a:path>
                <a:path w="2669540" h="2449829">
                  <a:moveTo>
                    <a:pt x="1557572" y="2229024"/>
                  </a:moveTo>
                  <a:lnTo>
                    <a:pt x="1552157" y="2228040"/>
                  </a:lnTo>
                  <a:lnTo>
                    <a:pt x="1549556" y="2226141"/>
                  </a:lnTo>
                  <a:lnTo>
                    <a:pt x="1545689" y="2223399"/>
                  </a:lnTo>
                  <a:lnTo>
                    <a:pt x="1544915" y="2217421"/>
                  </a:lnTo>
                  <a:lnTo>
                    <a:pt x="1547095" y="2213202"/>
                  </a:lnTo>
                  <a:lnTo>
                    <a:pt x="1548290" y="2210811"/>
                  </a:lnTo>
                  <a:lnTo>
                    <a:pt x="1551243" y="2209194"/>
                  </a:lnTo>
                  <a:lnTo>
                    <a:pt x="1553282" y="2208913"/>
                  </a:lnTo>
                  <a:lnTo>
                    <a:pt x="1557501" y="2208069"/>
                  </a:lnTo>
                  <a:lnTo>
                    <a:pt x="1561017" y="2209616"/>
                  </a:lnTo>
                  <a:lnTo>
                    <a:pt x="1564533" y="2213624"/>
                  </a:lnTo>
                  <a:lnTo>
                    <a:pt x="1565587" y="2216226"/>
                  </a:lnTo>
                  <a:lnTo>
                    <a:pt x="1565025" y="2222063"/>
                  </a:lnTo>
                  <a:lnTo>
                    <a:pt x="1563478" y="2224524"/>
                  </a:lnTo>
                  <a:lnTo>
                    <a:pt x="1561579" y="2226000"/>
                  </a:lnTo>
                  <a:lnTo>
                    <a:pt x="1557572" y="2229024"/>
                  </a:lnTo>
                  <a:close/>
                </a:path>
                <a:path w="2669540" h="2449829">
                  <a:moveTo>
                    <a:pt x="1336859" y="2229024"/>
                  </a:moveTo>
                  <a:lnTo>
                    <a:pt x="1331445" y="2228040"/>
                  </a:lnTo>
                  <a:lnTo>
                    <a:pt x="1328844" y="2226141"/>
                  </a:lnTo>
                  <a:lnTo>
                    <a:pt x="1324976" y="2223399"/>
                  </a:lnTo>
                  <a:lnTo>
                    <a:pt x="1324203" y="2217421"/>
                  </a:lnTo>
                  <a:lnTo>
                    <a:pt x="1326383" y="2213202"/>
                  </a:lnTo>
                  <a:lnTo>
                    <a:pt x="1327578" y="2210811"/>
                  </a:lnTo>
                  <a:lnTo>
                    <a:pt x="1330531" y="2209194"/>
                  </a:lnTo>
                  <a:lnTo>
                    <a:pt x="1332570" y="2208913"/>
                  </a:lnTo>
                  <a:lnTo>
                    <a:pt x="1336859" y="2208069"/>
                  </a:lnTo>
                  <a:lnTo>
                    <a:pt x="1340375" y="2209616"/>
                  </a:lnTo>
                  <a:lnTo>
                    <a:pt x="1342203" y="2211796"/>
                  </a:lnTo>
                  <a:lnTo>
                    <a:pt x="1343820" y="2213624"/>
                  </a:lnTo>
                  <a:lnTo>
                    <a:pt x="1344875" y="2216226"/>
                  </a:lnTo>
                  <a:lnTo>
                    <a:pt x="1344313" y="2222063"/>
                  </a:lnTo>
                  <a:lnTo>
                    <a:pt x="1342766" y="2224524"/>
                  </a:lnTo>
                  <a:lnTo>
                    <a:pt x="1340867" y="2226000"/>
                  </a:lnTo>
                  <a:lnTo>
                    <a:pt x="1336859" y="2229024"/>
                  </a:lnTo>
                  <a:close/>
                </a:path>
                <a:path w="2669540" h="2449829">
                  <a:moveTo>
                    <a:pt x="1116217" y="2229024"/>
                  </a:moveTo>
                  <a:lnTo>
                    <a:pt x="1110803" y="2228040"/>
                  </a:lnTo>
                  <a:lnTo>
                    <a:pt x="1108202" y="2226141"/>
                  </a:lnTo>
                  <a:lnTo>
                    <a:pt x="1104334" y="2223399"/>
                  </a:lnTo>
                  <a:lnTo>
                    <a:pt x="1103561" y="2217421"/>
                  </a:lnTo>
                  <a:lnTo>
                    <a:pt x="1105741" y="2213202"/>
                  </a:lnTo>
                  <a:lnTo>
                    <a:pt x="1106936" y="2210811"/>
                  </a:lnTo>
                  <a:lnTo>
                    <a:pt x="1109889" y="2209194"/>
                  </a:lnTo>
                  <a:lnTo>
                    <a:pt x="1111928" y="2208913"/>
                  </a:lnTo>
                  <a:lnTo>
                    <a:pt x="1116147" y="2208069"/>
                  </a:lnTo>
                  <a:lnTo>
                    <a:pt x="1119663" y="2209616"/>
                  </a:lnTo>
                  <a:lnTo>
                    <a:pt x="1123178" y="2213624"/>
                  </a:lnTo>
                  <a:lnTo>
                    <a:pt x="1124233" y="2216226"/>
                  </a:lnTo>
                  <a:lnTo>
                    <a:pt x="1123671" y="2222063"/>
                  </a:lnTo>
                  <a:lnTo>
                    <a:pt x="1122124" y="2224524"/>
                  </a:lnTo>
                  <a:lnTo>
                    <a:pt x="1120225" y="2226000"/>
                  </a:lnTo>
                  <a:lnTo>
                    <a:pt x="1116217" y="2229024"/>
                  </a:lnTo>
                  <a:close/>
                </a:path>
                <a:path w="2669540" h="2449829">
                  <a:moveTo>
                    <a:pt x="895505" y="2229024"/>
                  </a:moveTo>
                  <a:lnTo>
                    <a:pt x="890091" y="2228040"/>
                  </a:lnTo>
                  <a:lnTo>
                    <a:pt x="887489" y="2226141"/>
                  </a:lnTo>
                  <a:lnTo>
                    <a:pt x="883622" y="2223399"/>
                  </a:lnTo>
                  <a:lnTo>
                    <a:pt x="882849" y="2217421"/>
                  </a:lnTo>
                  <a:lnTo>
                    <a:pt x="885028" y="2213202"/>
                  </a:lnTo>
                  <a:lnTo>
                    <a:pt x="886224" y="2210811"/>
                  </a:lnTo>
                  <a:lnTo>
                    <a:pt x="889177" y="2209194"/>
                  </a:lnTo>
                  <a:lnTo>
                    <a:pt x="891216" y="2208913"/>
                  </a:lnTo>
                  <a:lnTo>
                    <a:pt x="895505" y="2208069"/>
                  </a:lnTo>
                  <a:lnTo>
                    <a:pt x="899021" y="2209616"/>
                  </a:lnTo>
                  <a:lnTo>
                    <a:pt x="900849" y="2211796"/>
                  </a:lnTo>
                  <a:lnTo>
                    <a:pt x="902466" y="2213624"/>
                  </a:lnTo>
                  <a:lnTo>
                    <a:pt x="903521" y="2216226"/>
                  </a:lnTo>
                  <a:lnTo>
                    <a:pt x="902958" y="2222063"/>
                  </a:lnTo>
                  <a:lnTo>
                    <a:pt x="901411" y="2224524"/>
                  </a:lnTo>
                  <a:lnTo>
                    <a:pt x="899513" y="2226000"/>
                  </a:lnTo>
                  <a:lnTo>
                    <a:pt x="895505" y="2229024"/>
                  </a:lnTo>
                  <a:close/>
                </a:path>
                <a:path w="2669540" h="2449829">
                  <a:moveTo>
                    <a:pt x="1778214" y="2229024"/>
                  </a:moveTo>
                  <a:lnTo>
                    <a:pt x="1772800" y="2228040"/>
                  </a:lnTo>
                  <a:lnTo>
                    <a:pt x="1770198" y="2226141"/>
                  </a:lnTo>
                  <a:lnTo>
                    <a:pt x="1766331" y="2223399"/>
                  </a:lnTo>
                  <a:lnTo>
                    <a:pt x="1765557" y="2217421"/>
                  </a:lnTo>
                  <a:lnTo>
                    <a:pt x="1767737" y="2213202"/>
                  </a:lnTo>
                  <a:lnTo>
                    <a:pt x="1768932" y="2210811"/>
                  </a:lnTo>
                  <a:lnTo>
                    <a:pt x="1771885" y="2209194"/>
                  </a:lnTo>
                  <a:lnTo>
                    <a:pt x="1773925" y="2208913"/>
                  </a:lnTo>
                  <a:lnTo>
                    <a:pt x="1778214" y="2208069"/>
                  </a:lnTo>
                  <a:lnTo>
                    <a:pt x="1781729" y="2209616"/>
                  </a:lnTo>
                  <a:lnTo>
                    <a:pt x="1783557" y="2211796"/>
                  </a:lnTo>
                  <a:lnTo>
                    <a:pt x="1785175" y="2213624"/>
                  </a:lnTo>
                  <a:lnTo>
                    <a:pt x="1786229" y="2216226"/>
                  </a:lnTo>
                  <a:lnTo>
                    <a:pt x="1785667" y="2222063"/>
                  </a:lnTo>
                  <a:lnTo>
                    <a:pt x="1784120" y="2224524"/>
                  </a:lnTo>
                  <a:lnTo>
                    <a:pt x="1782221" y="2226000"/>
                  </a:lnTo>
                  <a:lnTo>
                    <a:pt x="1778214" y="2229024"/>
                  </a:lnTo>
                  <a:close/>
                </a:path>
                <a:path w="2669540" h="2449829">
                  <a:moveTo>
                    <a:pt x="1998926" y="2229024"/>
                  </a:moveTo>
                  <a:lnTo>
                    <a:pt x="1993512" y="2228040"/>
                  </a:lnTo>
                  <a:lnTo>
                    <a:pt x="1990910" y="2226141"/>
                  </a:lnTo>
                  <a:lnTo>
                    <a:pt x="1987043" y="2223399"/>
                  </a:lnTo>
                  <a:lnTo>
                    <a:pt x="1986270" y="2217421"/>
                  </a:lnTo>
                  <a:lnTo>
                    <a:pt x="1988449" y="2213202"/>
                  </a:lnTo>
                  <a:lnTo>
                    <a:pt x="1989645" y="2210811"/>
                  </a:lnTo>
                  <a:lnTo>
                    <a:pt x="1992598" y="2209194"/>
                  </a:lnTo>
                  <a:lnTo>
                    <a:pt x="1994637" y="2208913"/>
                  </a:lnTo>
                  <a:lnTo>
                    <a:pt x="1998926" y="2208069"/>
                  </a:lnTo>
                  <a:lnTo>
                    <a:pt x="2002442" y="2209616"/>
                  </a:lnTo>
                  <a:lnTo>
                    <a:pt x="2004270" y="2211796"/>
                  </a:lnTo>
                  <a:lnTo>
                    <a:pt x="2005887" y="2213624"/>
                  </a:lnTo>
                  <a:lnTo>
                    <a:pt x="2006942" y="2216226"/>
                  </a:lnTo>
                  <a:lnTo>
                    <a:pt x="2006379" y="2222063"/>
                  </a:lnTo>
                  <a:lnTo>
                    <a:pt x="2004832" y="2224524"/>
                  </a:lnTo>
                  <a:lnTo>
                    <a:pt x="2002934" y="2226000"/>
                  </a:lnTo>
                  <a:lnTo>
                    <a:pt x="1998926" y="2229024"/>
                  </a:lnTo>
                  <a:close/>
                </a:path>
                <a:path w="2669540" h="2449829">
                  <a:moveTo>
                    <a:pt x="2219638" y="2229024"/>
                  </a:moveTo>
                  <a:lnTo>
                    <a:pt x="2214224" y="2228040"/>
                  </a:lnTo>
                  <a:lnTo>
                    <a:pt x="2211623" y="2226141"/>
                  </a:lnTo>
                  <a:lnTo>
                    <a:pt x="2207755" y="2223399"/>
                  </a:lnTo>
                  <a:lnTo>
                    <a:pt x="2206982" y="2217421"/>
                  </a:lnTo>
                  <a:lnTo>
                    <a:pt x="2209162" y="2213202"/>
                  </a:lnTo>
                  <a:lnTo>
                    <a:pt x="2210357" y="2210811"/>
                  </a:lnTo>
                  <a:lnTo>
                    <a:pt x="2213310" y="2209194"/>
                  </a:lnTo>
                  <a:lnTo>
                    <a:pt x="2215349" y="2208913"/>
                  </a:lnTo>
                  <a:lnTo>
                    <a:pt x="2219568" y="2208069"/>
                  </a:lnTo>
                  <a:lnTo>
                    <a:pt x="2223083" y="2209616"/>
                  </a:lnTo>
                  <a:lnTo>
                    <a:pt x="2226599" y="2213624"/>
                  </a:lnTo>
                  <a:lnTo>
                    <a:pt x="2227654" y="2216226"/>
                  </a:lnTo>
                  <a:lnTo>
                    <a:pt x="2227091" y="2222063"/>
                  </a:lnTo>
                  <a:lnTo>
                    <a:pt x="2225544" y="2224524"/>
                  </a:lnTo>
                  <a:lnTo>
                    <a:pt x="2223646" y="2226000"/>
                  </a:lnTo>
                  <a:lnTo>
                    <a:pt x="2219638" y="2229024"/>
                  </a:lnTo>
                  <a:close/>
                </a:path>
                <a:path w="2669540" h="2449829">
                  <a:moveTo>
                    <a:pt x="2660993" y="2229024"/>
                  </a:moveTo>
                  <a:lnTo>
                    <a:pt x="2655578" y="2228040"/>
                  </a:lnTo>
                  <a:lnTo>
                    <a:pt x="2652977" y="2226141"/>
                  </a:lnTo>
                  <a:lnTo>
                    <a:pt x="2649109" y="2223399"/>
                  </a:lnTo>
                  <a:lnTo>
                    <a:pt x="2648336" y="2217421"/>
                  </a:lnTo>
                  <a:lnTo>
                    <a:pt x="2650516" y="2213202"/>
                  </a:lnTo>
                  <a:lnTo>
                    <a:pt x="2651711" y="2210811"/>
                  </a:lnTo>
                  <a:lnTo>
                    <a:pt x="2654664" y="2209194"/>
                  </a:lnTo>
                  <a:lnTo>
                    <a:pt x="2656703" y="2208913"/>
                  </a:lnTo>
                  <a:lnTo>
                    <a:pt x="2660992" y="2208069"/>
                  </a:lnTo>
                  <a:lnTo>
                    <a:pt x="2664508" y="2209616"/>
                  </a:lnTo>
                  <a:lnTo>
                    <a:pt x="2666336" y="2211796"/>
                  </a:lnTo>
                  <a:lnTo>
                    <a:pt x="2667953" y="2213624"/>
                  </a:lnTo>
                  <a:lnTo>
                    <a:pt x="2669008" y="2216226"/>
                  </a:lnTo>
                  <a:lnTo>
                    <a:pt x="2668445" y="2222063"/>
                  </a:lnTo>
                  <a:lnTo>
                    <a:pt x="2666899" y="2224524"/>
                  </a:lnTo>
                  <a:lnTo>
                    <a:pt x="2665000" y="2226000"/>
                  </a:lnTo>
                  <a:lnTo>
                    <a:pt x="2660993" y="2229024"/>
                  </a:lnTo>
                  <a:close/>
                </a:path>
                <a:path w="2669540" h="2449829">
                  <a:moveTo>
                    <a:pt x="2440280" y="2229024"/>
                  </a:moveTo>
                  <a:lnTo>
                    <a:pt x="2434866" y="2228040"/>
                  </a:lnTo>
                  <a:lnTo>
                    <a:pt x="2432264" y="2226141"/>
                  </a:lnTo>
                  <a:lnTo>
                    <a:pt x="2428397" y="2223399"/>
                  </a:lnTo>
                  <a:lnTo>
                    <a:pt x="2427624" y="2217421"/>
                  </a:lnTo>
                  <a:lnTo>
                    <a:pt x="2429803" y="2213202"/>
                  </a:lnTo>
                  <a:lnTo>
                    <a:pt x="2430999" y="2210811"/>
                  </a:lnTo>
                  <a:lnTo>
                    <a:pt x="2433952" y="2209194"/>
                  </a:lnTo>
                  <a:lnTo>
                    <a:pt x="2435991" y="2208913"/>
                  </a:lnTo>
                  <a:lnTo>
                    <a:pt x="2440280" y="2208069"/>
                  </a:lnTo>
                  <a:lnTo>
                    <a:pt x="2443796" y="2209616"/>
                  </a:lnTo>
                  <a:lnTo>
                    <a:pt x="2445624" y="2211796"/>
                  </a:lnTo>
                  <a:lnTo>
                    <a:pt x="2447241" y="2213624"/>
                  </a:lnTo>
                  <a:lnTo>
                    <a:pt x="2448296" y="2216226"/>
                  </a:lnTo>
                  <a:lnTo>
                    <a:pt x="2447733" y="2222063"/>
                  </a:lnTo>
                  <a:lnTo>
                    <a:pt x="2446186" y="2224524"/>
                  </a:lnTo>
                  <a:lnTo>
                    <a:pt x="2444288" y="2226000"/>
                  </a:lnTo>
                  <a:lnTo>
                    <a:pt x="2440280" y="2229024"/>
                  </a:lnTo>
                  <a:close/>
                </a:path>
                <a:path w="2669540" h="2449829">
                  <a:moveTo>
                    <a:pt x="12726" y="2449831"/>
                  </a:moveTo>
                  <a:lnTo>
                    <a:pt x="7312" y="2448847"/>
                  </a:lnTo>
                  <a:lnTo>
                    <a:pt x="4710" y="2446948"/>
                  </a:lnTo>
                  <a:lnTo>
                    <a:pt x="843" y="2444206"/>
                  </a:lnTo>
                  <a:lnTo>
                    <a:pt x="70" y="2438228"/>
                  </a:lnTo>
                  <a:lnTo>
                    <a:pt x="2250" y="2434009"/>
                  </a:lnTo>
                  <a:lnTo>
                    <a:pt x="3445" y="2431618"/>
                  </a:lnTo>
                  <a:lnTo>
                    <a:pt x="6398" y="2430001"/>
                  </a:lnTo>
                  <a:lnTo>
                    <a:pt x="8437" y="2429720"/>
                  </a:lnTo>
                  <a:lnTo>
                    <a:pt x="12726" y="2428876"/>
                  </a:lnTo>
                  <a:lnTo>
                    <a:pt x="16242" y="2430423"/>
                  </a:lnTo>
                  <a:lnTo>
                    <a:pt x="18070" y="2432602"/>
                  </a:lnTo>
                  <a:lnTo>
                    <a:pt x="19687" y="2434431"/>
                  </a:lnTo>
                  <a:lnTo>
                    <a:pt x="20742" y="2437033"/>
                  </a:lnTo>
                  <a:lnTo>
                    <a:pt x="20179" y="2442869"/>
                  </a:lnTo>
                  <a:lnTo>
                    <a:pt x="18632" y="2445331"/>
                  </a:lnTo>
                  <a:lnTo>
                    <a:pt x="16734" y="2446807"/>
                  </a:lnTo>
                  <a:lnTo>
                    <a:pt x="12726" y="2449831"/>
                  </a:lnTo>
                  <a:close/>
                </a:path>
                <a:path w="2669540" h="2449829">
                  <a:moveTo>
                    <a:pt x="233438" y="2449831"/>
                  </a:moveTo>
                  <a:lnTo>
                    <a:pt x="228024" y="2448847"/>
                  </a:lnTo>
                  <a:lnTo>
                    <a:pt x="225423" y="2446948"/>
                  </a:lnTo>
                  <a:lnTo>
                    <a:pt x="221556" y="2444206"/>
                  </a:lnTo>
                  <a:lnTo>
                    <a:pt x="220782" y="2438228"/>
                  </a:lnTo>
                  <a:lnTo>
                    <a:pt x="222962" y="2434009"/>
                  </a:lnTo>
                  <a:lnTo>
                    <a:pt x="224157" y="2431618"/>
                  </a:lnTo>
                  <a:lnTo>
                    <a:pt x="227110" y="2430001"/>
                  </a:lnTo>
                  <a:lnTo>
                    <a:pt x="229149" y="2429720"/>
                  </a:lnTo>
                  <a:lnTo>
                    <a:pt x="233438" y="2428876"/>
                  </a:lnTo>
                  <a:lnTo>
                    <a:pt x="236954" y="2430423"/>
                  </a:lnTo>
                  <a:lnTo>
                    <a:pt x="238782" y="2432602"/>
                  </a:lnTo>
                  <a:lnTo>
                    <a:pt x="240399" y="2434431"/>
                  </a:lnTo>
                  <a:lnTo>
                    <a:pt x="241454" y="2437033"/>
                  </a:lnTo>
                  <a:lnTo>
                    <a:pt x="240892" y="2442869"/>
                  </a:lnTo>
                  <a:lnTo>
                    <a:pt x="239345" y="2445331"/>
                  </a:lnTo>
                  <a:lnTo>
                    <a:pt x="237446" y="2446807"/>
                  </a:lnTo>
                  <a:lnTo>
                    <a:pt x="233438" y="2449831"/>
                  </a:lnTo>
                  <a:close/>
                </a:path>
                <a:path w="2669540" h="2449829">
                  <a:moveTo>
                    <a:pt x="454151" y="2449831"/>
                  </a:moveTo>
                  <a:lnTo>
                    <a:pt x="448737" y="2448847"/>
                  </a:lnTo>
                  <a:lnTo>
                    <a:pt x="446135" y="2446948"/>
                  </a:lnTo>
                  <a:lnTo>
                    <a:pt x="442268" y="2444206"/>
                  </a:lnTo>
                  <a:lnTo>
                    <a:pt x="441494" y="2438228"/>
                  </a:lnTo>
                  <a:lnTo>
                    <a:pt x="443674" y="2434009"/>
                  </a:lnTo>
                  <a:lnTo>
                    <a:pt x="444869" y="2431618"/>
                  </a:lnTo>
                  <a:lnTo>
                    <a:pt x="447823" y="2430001"/>
                  </a:lnTo>
                  <a:lnTo>
                    <a:pt x="449862" y="2429720"/>
                  </a:lnTo>
                  <a:lnTo>
                    <a:pt x="454080" y="2428876"/>
                  </a:lnTo>
                  <a:lnTo>
                    <a:pt x="457596" y="2430423"/>
                  </a:lnTo>
                  <a:lnTo>
                    <a:pt x="461112" y="2434431"/>
                  </a:lnTo>
                  <a:lnTo>
                    <a:pt x="462166" y="2437033"/>
                  </a:lnTo>
                  <a:lnTo>
                    <a:pt x="461604" y="2442869"/>
                  </a:lnTo>
                  <a:lnTo>
                    <a:pt x="460057" y="2445331"/>
                  </a:lnTo>
                  <a:lnTo>
                    <a:pt x="458159" y="2446807"/>
                  </a:lnTo>
                  <a:lnTo>
                    <a:pt x="454151" y="2449831"/>
                  </a:lnTo>
                  <a:close/>
                </a:path>
                <a:path w="2669540" h="2449829">
                  <a:moveTo>
                    <a:pt x="674793" y="2449831"/>
                  </a:moveTo>
                  <a:lnTo>
                    <a:pt x="669379" y="2448847"/>
                  </a:lnTo>
                  <a:lnTo>
                    <a:pt x="666777" y="2446948"/>
                  </a:lnTo>
                  <a:lnTo>
                    <a:pt x="662910" y="2444206"/>
                  </a:lnTo>
                  <a:lnTo>
                    <a:pt x="662136" y="2438228"/>
                  </a:lnTo>
                  <a:lnTo>
                    <a:pt x="664316" y="2434009"/>
                  </a:lnTo>
                  <a:lnTo>
                    <a:pt x="665511" y="2431618"/>
                  </a:lnTo>
                  <a:lnTo>
                    <a:pt x="668465" y="2430001"/>
                  </a:lnTo>
                  <a:lnTo>
                    <a:pt x="670504" y="2429720"/>
                  </a:lnTo>
                  <a:lnTo>
                    <a:pt x="674793" y="2428876"/>
                  </a:lnTo>
                  <a:lnTo>
                    <a:pt x="678308" y="2430423"/>
                  </a:lnTo>
                  <a:lnTo>
                    <a:pt x="680137" y="2432602"/>
                  </a:lnTo>
                  <a:lnTo>
                    <a:pt x="681754" y="2434431"/>
                  </a:lnTo>
                  <a:lnTo>
                    <a:pt x="682808" y="2437033"/>
                  </a:lnTo>
                  <a:lnTo>
                    <a:pt x="682246" y="2442869"/>
                  </a:lnTo>
                  <a:lnTo>
                    <a:pt x="680699" y="2445331"/>
                  </a:lnTo>
                  <a:lnTo>
                    <a:pt x="678801" y="2446807"/>
                  </a:lnTo>
                  <a:lnTo>
                    <a:pt x="674793" y="2449831"/>
                  </a:lnTo>
                  <a:close/>
                </a:path>
                <a:path w="2669540" h="2449829">
                  <a:moveTo>
                    <a:pt x="1557572" y="2449831"/>
                  </a:moveTo>
                  <a:lnTo>
                    <a:pt x="1552157" y="2448847"/>
                  </a:lnTo>
                  <a:lnTo>
                    <a:pt x="1549556" y="2446948"/>
                  </a:lnTo>
                  <a:lnTo>
                    <a:pt x="1545689" y="2444206"/>
                  </a:lnTo>
                  <a:lnTo>
                    <a:pt x="1544915" y="2438228"/>
                  </a:lnTo>
                  <a:lnTo>
                    <a:pt x="1547095" y="2434009"/>
                  </a:lnTo>
                  <a:lnTo>
                    <a:pt x="1548290" y="2431618"/>
                  </a:lnTo>
                  <a:lnTo>
                    <a:pt x="1551243" y="2430001"/>
                  </a:lnTo>
                  <a:lnTo>
                    <a:pt x="1553282" y="2429720"/>
                  </a:lnTo>
                  <a:lnTo>
                    <a:pt x="1557501" y="2428876"/>
                  </a:lnTo>
                  <a:lnTo>
                    <a:pt x="1561017" y="2430423"/>
                  </a:lnTo>
                  <a:lnTo>
                    <a:pt x="1564533" y="2434431"/>
                  </a:lnTo>
                  <a:lnTo>
                    <a:pt x="1565587" y="2437033"/>
                  </a:lnTo>
                  <a:lnTo>
                    <a:pt x="1565025" y="2442869"/>
                  </a:lnTo>
                  <a:lnTo>
                    <a:pt x="1563478" y="2445331"/>
                  </a:lnTo>
                  <a:lnTo>
                    <a:pt x="1561579" y="2446807"/>
                  </a:lnTo>
                  <a:lnTo>
                    <a:pt x="1557572" y="2449831"/>
                  </a:lnTo>
                  <a:close/>
                </a:path>
                <a:path w="2669540" h="2449829">
                  <a:moveTo>
                    <a:pt x="1336859" y="2449831"/>
                  </a:moveTo>
                  <a:lnTo>
                    <a:pt x="1331445" y="2448847"/>
                  </a:lnTo>
                  <a:lnTo>
                    <a:pt x="1328844" y="2446948"/>
                  </a:lnTo>
                  <a:lnTo>
                    <a:pt x="1324976" y="2444206"/>
                  </a:lnTo>
                  <a:lnTo>
                    <a:pt x="1324203" y="2438228"/>
                  </a:lnTo>
                  <a:lnTo>
                    <a:pt x="1326383" y="2434009"/>
                  </a:lnTo>
                  <a:lnTo>
                    <a:pt x="1327578" y="2431618"/>
                  </a:lnTo>
                  <a:lnTo>
                    <a:pt x="1330531" y="2430001"/>
                  </a:lnTo>
                  <a:lnTo>
                    <a:pt x="1332570" y="2429720"/>
                  </a:lnTo>
                  <a:lnTo>
                    <a:pt x="1336859" y="2428876"/>
                  </a:lnTo>
                  <a:lnTo>
                    <a:pt x="1340375" y="2430423"/>
                  </a:lnTo>
                  <a:lnTo>
                    <a:pt x="1342203" y="2432602"/>
                  </a:lnTo>
                  <a:lnTo>
                    <a:pt x="1343820" y="2434431"/>
                  </a:lnTo>
                  <a:lnTo>
                    <a:pt x="1344875" y="2437033"/>
                  </a:lnTo>
                  <a:lnTo>
                    <a:pt x="1344313" y="2442869"/>
                  </a:lnTo>
                  <a:lnTo>
                    <a:pt x="1342766" y="2445331"/>
                  </a:lnTo>
                  <a:lnTo>
                    <a:pt x="1340867" y="2446807"/>
                  </a:lnTo>
                  <a:lnTo>
                    <a:pt x="1336859" y="2449831"/>
                  </a:lnTo>
                  <a:close/>
                </a:path>
                <a:path w="2669540" h="2449829">
                  <a:moveTo>
                    <a:pt x="1116217" y="2449831"/>
                  </a:moveTo>
                  <a:lnTo>
                    <a:pt x="1110803" y="2448847"/>
                  </a:lnTo>
                  <a:lnTo>
                    <a:pt x="1108202" y="2446948"/>
                  </a:lnTo>
                  <a:lnTo>
                    <a:pt x="1104334" y="2444206"/>
                  </a:lnTo>
                  <a:lnTo>
                    <a:pt x="1103561" y="2438228"/>
                  </a:lnTo>
                  <a:lnTo>
                    <a:pt x="1105741" y="2434009"/>
                  </a:lnTo>
                  <a:lnTo>
                    <a:pt x="1106936" y="2431618"/>
                  </a:lnTo>
                  <a:lnTo>
                    <a:pt x="1109889" y="2430001"/>
                  </a:lnTo>
                  <a:lnTo>
                    <a:pt x="1111928" y="2429720"/>
                  </a:lnTo>
                  <a:lnTo>
                    <a:pt x="1116147" y="2428876"/>
                  </a:lnTo>
                  <a:lnTo>
                    <a:pt x="1119663" y="2430423"/>
                  </a:lnTo>
                  <a:lnTo>
                    <a:pt x="1123178" y="2434431"/>
                  </a:lnTo>
                  <a:lnTo>
                    <a:pt x="1124233" y="2437033"/>
                  </a:lnTo>
                  <a:lnTo>
                    <a:pt x="1123671" y="2442869"/>
                  </a:lnTo>
                  <a:lnTo>
                    <a:pt x="1122124" y="2445331"/>
                  </a:lnTo>
                  <a:lnTo>
                    <a:pt x="1120225" y="2446807"/>
                  </a:lnTo>
                  <a:lnTo>
                    <a:pt x="1116217" y="2449831"/>
                  </a:lnTo>
                  <a:close/>
                </a:path>
                <a:path w="2669540" h="2449829">
                  <a:moveTo>
                    <a:pt x="895505" y="2449831"/>
                  </a:moveTo>
                  <a:lnTo>
                    <a:pt x="890091" y="2448847"/>
                  </a:lnTo>
                  <a:lnTo>
                    <a:pt x="887489" y="2446948"/>
                  </a:lnTo>
                  <a:lnTo>
                    <a:pt x="883622" y="2444206"/>
                  </a:lnTo>
                  <a:lnTo>
                    <a:pt x="882849" y="2438228"/>
                  </a:lnTo>
                  <a:lnTo>
                    <a:pt x="885028" y="2434009"/>
                  </a:lnTo>
                  <a:lnTo>
                    <a:pt x="886224" y="2431618"/>
                  </a:lnTo>
                  <a:lnTo>
                    <a:pt x="889177" y="2430001"/>
                  </a:lnTo>
                  <a:lnTo>
                    <a:pt x="891216" y="2429720"/>
                  </a:lnTo>
                  <a:lnTo>
                    <a:pt x="895505" y="2428876"/>
                  </a:lnTo>
                  <a:lnTo>
                    <a:pt x="899021" y="2430423"/>
                  </a:lnTo>
                  <a:lnTo>
                    <a:pt x="900849" y="2432602"/>
                  </a:lnTo>
                  <a:lnTo>
                    <a:pt x="902466" y="2434431"/>
                  </a:lnTo>
                  <a:lnTo>
                    <a:pt x="903521" y="2437033"/>
                  </a:lnTo>
                  <a:lnTo>
                    <a:pt x="902958" y="2442869"/>
                  </a:lnTo>
                  <a:lnTo>
                    <a:pt x="901411" y="2445331"/>
                  </a:lnTo>
                  <a:lnTo>
                    <a:pt x="899513" y="2446807"/>
                  </a:lnTo>
                  <a:lnTo>
                    <a:pt x="895505" y="2449831"/>
                  </a:lnTo>
                  <a:close/>
                </a:path>
                <a:path w="2669540" h="2449829">
                  <a:moveTo>
                    <a:pt x="1778214" y="2449831"/>
                  </a:moveTo>
                  <a:lnTo>
                    <a:pt x="1772800" y="2448847"/>
                  </a:lnTo>
                  <a:lnTo>
                    <a:pt x="1770198" y="2446948"/>
                  </a:lnTo>
                  <a:lnTo>
                    <a:pt x="1766331" y="2444206"/>
                  </a:lnTo>
                  <a:lnTo>
                    <a:pt x="1765557" y="2438228"/>
                  </a:lnTo>
                  <a:lnTo>
                    <a:pt x="1767737" y="2434009"/>
                  </a:lnTo>
                  <a:lnTo>
                    <a:pt x="1768932" y="2431618"/>
                  </a:lnTo>
                  <a:lnTo>
                    <a:pt x="1771885" y="2430001"/>
                  </a:lnTo>
                  <a:lnTo>
                    <a:pt x="1773925" y="2429720"/>
                  </a:lnTo>
                  <a:lnTo>
                    <a:pt x="1778214" y="2428876"/>
                  </a:lnTo>
                  <a:lnTo>
                    <a:pt x="1781729" y="2430423"/>
                  </a:lnTo>
                  <a:lnTo>
                    <a:pt x="1783557" y="2432602"/>
                  </a:lnTo>
                  <a:lnTo>
                    <a:pt x="1785175" y="2434431"/>
                  </a:lnTo>
                  <a:lnTo>
                    <a:pt x="1786229" y="2437033"/>
                  </a:lnTo>
                  <a:lnTo>
                    <a:pt x="1785667" y="2442869"/>
                  </a:lnTo>
                  <a:lnTo>
                    <a:pt x="1784120" y="2445331"/>
                  </a:lnTo>
                  <a:lnTo>
                    <a:pt x="1782221" y="2446807"/>
                  </a:lnTo>
                  <a:lnTo>
                    <a:pt x="1778214" y="2449831"/>
                  </a:lnTo>
                  <a:close/>
                </a:path>
                <a:path w="2669540" h="2449829">
                  <a:moveTo>
                    <a:pt x="1998926" y="2449831"/>
                  </a:moveTo>
                  <a:lnTo>
                    <a:pt x="1993512" y="2448847"/>
                  </a:lnTo>
                  <a:lnTo>
                    <a:pt x="1990910" y="2446948"/>
                  </a:lnTo>
                  <a:lnTo>
                    <a:pt x="1987043" y="2444206"/>
                  </a:lnTo>
                  <a:lnTo>
                    <a:pt x="1986270" y="2438228"/>
                  </a:lnTo>
                  <a:lnTo>
                    <a:pt x="1988449" y="2434009"/>
                  </a:lnTo>
                  <a:lnTo>
                    <a:pt x="1989645" y="2431618"/>
                  </a:lnTo>
                  <a:lnTo>
                    <a:pt x="1992598" y="2430001"/>
                  </a:lnTo>
                  <a:lnTo>
                    <a:pt x="1994637" y="2429720"/>
                  </a:lnTo>
                  <a:lnTo>
                    <a:pt x="1998926" y="2428876"/>
                  </a:lnTo>
                  <a:lnTo>
                    <a:pt x="2002442" y="2430423"/>
                  </a:lnTo>
                  <a:lnTo>
                    <a:pt x="2004270" y="2432602"/>
                  </a:lnTo>
                  <a:lnTo>
                    <a:pt x="2005887" y="2434431"/>
                  </a:lnTo>
                  <a:lnTo>
                    <a:pt x="2006942" y="2437033"/>
                  </a:lnTo>
                  <a:lnTo>
                    <a:pt x="2006379" y="2442869"/>
                  </a:lnTo>
                  <a:lnTo>
                    <a:pt x="2004832" y="2445331"/>
                  </a:lnTo>
                  <a:lnTo>
                    <a:pt x="2002934" y="2446807"/>
                  </a:lnTo>
                  <a:lnTo>
                    <a:pt x="1998926" y="2449831"/>
                  </a:lnTo>
                  <a:close/>
                </a:path>
                <a:path w="2669540" h="2449829">
                  <a:moveTo>
                    <a:pt x="2219638" y="2449831"/>
                  </a:moveTo>
                  <a:lnTo>
                    <a:pt x="2214224" y="2448847"/>
                  </a:lnTo>
                  <a:lnTo>
                    <a:pt x="2211623" y="2446948"/>
                  </a:lnTo>
                  <a:lnTo>
                    <a:pt x="2207755" y="2444206"/>
                  </a:lnTo>
                  <a:lnTo>
                    <a:pt x="2206982" y="2438228"/>
                  </a:lnTo>
                  <a:lnTo>
                    <a:pt x="2209162" y="2434009"/>
                  </a:lnTo>
                  <a:lnTo>
                    <a:pt x="2210357" y="2431618"/>
                  </a:lnTo>
                  <a:lnTo>
                    <a:pt x="2213310" y="2430001"/>
                  </a:lnTo>
                  <a:lnTo>
                    <a:pt x="2215349" y="2429720"/>
                  </a:lnTo>
                  <a:lnTo>
                    <a:pt x="2219568" y="2428876"/>
                  </a:lnTo>
                  <a:lnTo>
                    <a:pt x="2223083" y="2430423"/>
                  </a:lnTo>
                  <a:lnTo>
                    <a:pt x="2226599" y="2434431"/>
                  </a:lnTo>
                  <a:lnTo>
                    <a:pt x="2227654" y="2437033"/>
                  </a:lnTo>
                  <a:lnTo>
                    <a:pt x="2227091" y="2442869"/>
                  </a:lnTo>
                  <a:lnTo>
                    <a:pt x="2225544" y="2445331"/>
                  </a:lnTo>
                  <a:lnTo>
                    <a:pt x="2223646" y="2446807"/>
                  </a:lnTo>
                  <a:lnTo>
                    <a:pt x="2219638" y="2449831"/>
                  </a:lnTo>
                  <a:close/>
                </a:path>
                <a:path w="2669540" h="2449829">
                  <a:moveTo>
                    <a:pt x="2660993" y="2449831"/>
                  </a:moveTo>
                  <a:lnTo>
                    <a:pt x="2655578" y="2448847"/>
                  </a:lnTo>
                  <a:lnTo>
                    <a:pt x="2652977" y="2446948"/>
                  </a:lnTo>
                  <a:lnTo>
                    <a:pt x="2649109" y="2444206"/>
                  </a:lnTo>
                  <a:lnTo>
                    <a:pt x="2648336" y="2438228"/>
                  </a:lnTo>
                  <a:lnTo>
                    <a:pt x="2650516" y="2434009"/>
                  </a:lnTo>
                  <a:lnTo>
                    <a:pt x="2651711" y="2431618"/>
                  </a:lnTo>
                  <a:lnTo>
                    <a:pt x="2654664" y="2430001"/>
                  </a:lnTo>
                  <a:lnTo>
                    <a:pt x="2656703" y="2429720"/>
                  </a:lnTo>
                  <a:lnTo>
                    <a:pt x="2660992" y="2428876"/>
                  </a:lnTo>
                  <a:lnTo>
                    <a:pt x="2664508" y="2430423"/>
                  </a:lnTo>
                  <a:lnTo>
                    <a:pt x="2666336" y="2432602"/>
                  </a:lnTo>
                  <a:lnTo>
                    <a:pt x="2667953" y="2434431"/>
                  </a:lnTo>
                  <a:lnTo>
                    <a:pt x="2669008" y="2437033"/>
                  </a:lnTo>
                  <a:lnTo>
                    <a:pt x="2668445" y="2442869"/>
                  </a:lnTo>
                  <a:lnTo>
                    <a:pt x="2666899" y="2445331"/>
                  </a:lnTo>
                  <a:lnTo>
                    <a:pt x="2665000" y="2446807"/>
                  </a:lnTo>
                  <a:lnTo>
                    <a:pt x="2660993" y="2449831"/>
                  </a:lnTo>
                  <a:close/>
                </a:path>
                <a:path w="2669540" h="2449829">
                  <a:moveTo>
                    <a:pt x="2440280" y="2449831"/>
                  </a:moveTo>
                  <a:lnTo>
                    <a:pt x="2434866" y="2448847"/>
                  </a:lnTo>
                  <a:lnTo>
                    <a:pt x="2432264" y="2446948"/>
                  </a:lnTo>
                  <a:lnTo>
                    <a:pt x="2428397" y="2444206"/>
                  </a:lnTo>
                  <a:lnTo>
                    <a:pt x="2427624" y="2438228"/>
                  </a:lnTo>
                  <a:lnTo>
                    <a:pt x="2429803" y="2434009"/>
                  </a:lnTo>
                  <a:lnTo>
                    <a:pt x="2430999" y="2431618"/>
                  </a:lnTo>
                  <a:lnTo>
                    <a:pt x="2433952" y="2430001"/>
                  </a:lnTo>
                  <a:lnTo>
                    <a:pt x="2435991" y="2429720"/>
                  </a:lnTo>
                  <a:lnTo>
                    <a:pt x="2440280" y="2428876"/>
                  </a:lnTo>
                  <a:lnTo>
                    <a:pt x="2443796" y="2430423"/>
                  </a:lnTo>
                  <a:lnTo>
                    <a:pt x="2445624" y="2432602"/>
                  </a:lnTo>
                  <a:lnTo>
                    <a:pt x="2447241" y="2434431"/>
                  </a:lnTo>
                  <a:lnTo>
                    <a:pt x="2448296" y="2437033"/>
                  </a:lnTo>
                  <a:lnTo>
                    <a:pt x="2447733" y="2442869"/>
                  </a:lnTo>
                  <a:lnTo>
                    <a:pt x="2446186" y="2445331"/>
                  </a:lnTo>
                  <a:lnTo>
                    <a:pt x="2444288" y="2446807"/>
                  </a:lnTo>
                  <a:lnTo>
                    <a:pt x="2440280" y="2449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844094" y="4408082"/>
              <a:ext cx="661670" cy="663575"/>
            </a:xfrm>
            <a:custGeom>
              <a:avLst/>
              <a:gdLst/>
              <a:ahLst/>
              <a:cxnLst/>
              <a:rect l="l" t="t" r="r" b="b"/>
              <a:pathLst>
                <a:path w="661670" h="663575">
                  <a:moveTo>
                    <a:pt x="338241" y="663556"/>
                  </a:moveTo>
                  <a:lnTo>
                    <a:pt x="288861" y="661162"/>
                  </a:lnTo>
                  <a:lnTo>
                    <a:pt x="241750" y="652949"/>
                  </a:lnTo>
                  <a:lnTo>
                    <a:pt x="198102" y="639827"/>
                  </a:lnTo>
                  <a:lnTo>
                    <a:pt x="159113" y="622708"/>
                  </a:lnTo>
                  <a:lnTo>
                    <a:pt x="125975" y="602500"/>
                  </a:lnTo>
                  <a:lnTo>
                    <a:pt x="89555" y="571214"/>
                  </a:lnTo>
                  <a:lnTo>
                    <a:pt x="59252" y="534767"/>
                  </a:lnTo>
                  <a:lnTo>
                    <a:pt x="35107" y="494093"/>
                  </a:lnTo>
                  <a:lnTo>
                    <a:pt x="17157" y="450124"/>
                  </a:lnTo>
                  <a:lnTo>
                    <a:pt x="5442" y="403792"/>
                  </a:lnTo>
                  <a:lnTo>
                    <a:pt x="0" y="356029"/>
                  </a:lnTo>
                  <a:lnTo>
                    <a:pt x="870" y="307769"/>
                  </a:lnTo>
                  <a:lnTo>
                    <a:pt x="8091" y="259943"/>
                  </a:lnTo>
                  <a:lnTo>
                    <a:pt x="21701" y="213484"/>
                  </a:lnTo>
                  <a:lnTo>
                    <a:pt x="41741" y="169325"/>
                  </a:lnTo>
                  <a:lnTo>
                    <a:pt x="67863" y="128843"/>
                  </a:lnTo>
                  <a:lnTo>
                    <a:pt x="99079" y="93282"/>
                  </a:lnTo>
                  <a:lnTo>
                    <a:pt x="134694" y="62991"/>
                  </a:lnTo>
                  <a:lnTo>
                    <a:pt x="174012" y="38320"/>
                  </a:lnTo>
                  <a:lnTo>
                    <a:pt x="216338" y="19618"/>
                  </a:lnTo>
                  <a:lnTo>
                    <a:pt x="260976" y="7236"/>
                  </a:lnTo>
                  <a:lnTo>
                    <a:pt x="321158" y="0"/>
                  </a:lnTo>
                  <a:lnTo>
                    <a:pt x="376910" y="2370"/>
                  </a:lnTo>
                  <a:lnTo>
                    <a:pt x="427997" y="13037"/>
                  </a:lnTo>
                  <a:lnTo>
                    <a:pt x="474183" y="30688"/>
                  </a:lnTo>
                  <a:lnTo>
                    <a:pt x="515231" y="54012"/>
                  </a:lnTo>
                  <a:lnTo>
                    <a:pt x="550906" y="81699"/>
                  </a:lnTo>
                  <a:lnTo>
                    <a:pt x="580971" y="112435"/>
                  </a:lnTo>
                  <a:lnTo>
                    <a:pt x="610935" y="153318"/>
                  </a:lnTo>
                  <a:lnTo>
                    <a:pt x="635145" y="199423"/>
                  </a:lnTo>
                  <a:lnTo>
                    <a:pt x="652403" y="249979"/>
                  </a:lnTo>
                  <a:lnTo>
                    <a:pt x="661510" y="304219"/>
                  </a:lnTo>
                  <a:lnTo>
                    <a:pt x="661268" y="361371"/>
                  </a:lnTo>
                  <a:lnTo>
                    <a:pt x="653225" y="410274"/>
                  </a:lnTo>
                  <a:lnTo>
                    <a:pt x="638856" y="455863"/>
                  </a:lnTo>
                  <a:lnTo>
                    <a:pt x="618983" y="497722"/>
                  </a:lnTo>
                  <a:lnTo>
                    <a:pt x="594429" y="535433"/>
                  </a:lnTo>
                  <a:lnTo>
                    <a:pt x="566015" y="568576"/>
                  </a:lnTo>
                  <a:lnTo>
                    <a:pt x="534564" y="596734"/>
                  </a:lnTo>
                  <a:lnTo>
                    <a:pt x="488052" y="626720"/>
                  </a:lnTo>
                  <a:lnTo>
                    <a:pt x="439031" y="647245"/>
                  </a:lnTo>
                  <a:lnTo>
                    <a:pt x="388696" y="659220"/>
                  </a:lnTo>
                  <a:lnTo>
                    <a:pt x="338241" y="663556"/>
                  </a:lnTo>
                  <a:close/>
                </a:path>
              </a:pathLst>
            </a:custGeom>
            <a:solidFill>
              <a:srgbClr val="B1D9D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6230" y="4070323"/>
            <a:ext cx="2145234" cy="254479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20350" y="2444343"/>
            <a:ext cx="2145234" cy="2544791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2645623" y="3302"/>
            <a:ext cx="6576483" cy="2613236"/>
            <a:chOff x="3968433" y="4953"/>
            <a:chExt cx="9864725" cy="3919854"/>
          </a:xfrm>
        </p:grpSpPr>
        <p:sp>
          <p:nvSpPr>
            <p:cNvPr id="39" name="object 39"/>
            <p:cNvSpPr/>
            <p:nvPr/>
          </p:nvSpPr>
          <p:spPr>
            <a:xfrm>
              <a:off x="3968433" y="1693860"/>
              <a:ext cx="9864725" cy="2230755"/>
            </a:xfrm>
            <a:custGeom>
              <a:avLst/>
              <a:gdLst/>
              <a:ahLst/>
              <a:cxnLst/>
              <a:rect l="l" t="t" r="r" b="b"/>
              <a:pathLst>
                <a:path w="9864725" h="2230754">
                  <a:moveTo>
                    <a:pt x="9819279" y="2230440"/>
                  </a:moveTo>
                  <a:lnTo>
                    <a:pt x="56966" y="2230440"/>
                  </a:lnTo>
                  <a:lnTo>
                    <a:pt x="59510" y="2093634"/>
                  </a:lnTo>
                  <a:lnTo>
                    <a:pt x="55870" y="1987843"/>
                  </a:lnTo>
                  <a:lnTo>
                    <a:pt x="46867" y="1797927"/>
                  </a:lnTo>
                  <a:lnTo>
                    <a:pt x="33459" y="1535162"/>
                  </a:lnTo>
                  <a:lnTo>
                    <a:pt x="0" y="525981"/>
                  </a:lnTo>
                  <a:lnTo>
                    <a:pt x="8683" y="49736"/>
                  </a:lnTo>
                  <a:lnTo>
                    <a:pt x="439034" y="52752"/>
                  </a:lnTo>
                  <a:lnTo>
                    <a:pt x="765719" y="55074"/>
                  </a:lnTo>
                  <a:lnTo>
                    <a:pt x="1081601" y="59992"/>
                  </a:lnTo>
                  <a:lnTo>
                    <a:pt x="1259090" y="64225"/>
                  </a:lnTo>
                  <a:lnTo>
                    <a:pt x="1516097" y="70770"/>
                  </a:lnTo>
                  <a:lnTo>
                    <a:pt x="1957614" y="77248"/>
                  </a:lnTo>
                  <a:lnTo>
                    <a:pt x="2350325" y="79805"/>
                  </a:lnTo>
                  <a:lnTo>
                    <a:pt x="3664561" y="90849"/>
                  </a:lnTo>
                  <a:lnTo>
                    <a:pt x="3693577" y="89793"/>
                  </a:lnTo>
                  <a:lnTo>
                    <a:pt x="3910180" y="76510"/>
                  </a:lnTo>
                  <a:lnTo>
                    <a:pt x="3975084" y="72870"/>
                  </a:lnTo>
                  <a:lnTo>
                    <a:pt x="4038538" y="69880"/>
                  </a:lnTo>
                  <a:lnTo>
                    <a:pt x="4097664" y="67930"/>
                  </a:lnTo>
                  <a:lnTo>
                    <a:pt x="4149588" y="67409"/>
                  </a:lnTo>
                  <a:lnTo>
                    <a:pt x="4191433" y="68705"/>
                  </a:lnTo>
                  <a:lnTo>
                    <a:pt x="4220323" y="72207"/>
                  </a:lnTo>
                  <a:lnTo>
                    <a:pt x="4273983" y="80311"/>
                  </a:lnTo>
                  <a:lnTo>
                    <a:pt x="4325767" y="86601"/>
                  </a:lnTo>
                  <a:lnTo>
                    <a:pt x="4428710" y="97759"/>
                  </a:lnTo>
                  <a:lnTo>
                    <a:pt x="4482369" y="104638"/>
                  </a:lnTo>
                  <a:lnTo>
                    <a:pt x="4507716" y="105952"/>
                  </a:lnTo>
                  <a:lnTo>
                    <a:pt x="4549184" y="106528"/>
                  </a:lnTo>
                  <a:lnTo>
                    <a:pt x="4935852" y="104225"/>
                  </a:lnTo>
                  <a:lnTo>
                    <a:pt x="4989820" y="104503"/>
                  </a:lnTo>
                  <a:lnTo>
                    <a:pt x="5031238" y="105434"/>
                  </a:lnTo>
                  <a:lnTo>
                    <a:pt x="5056521" y="107191"/>
                  </a:lnTo>
                  <a:lnTo>
                    <a:pt x="5094858" y="110902"/>
                  </a:lnTo>
                  <a:lnTo>
                    <a:pt x="5141061" y="110208"/>
                  </a:lnTo>
                  <a:lnTo>
                    <a:pt x="5192483" y="106617"/>
                  </a:lnTo>
                  <a:lnTo>
                    <a:pt x="5300404" y="96777"/>
                  </a:lnTo>
                  <a:lnTo>
                    <a:pt x="5351611" y="93546"/>
                  </a:lnTo>
                  <a:lnTo>
                    <a:pt x="5397454" y="93450"/>
                  </a:lnTo>
                  <a:lnTo>
                    <a:pt x="5435288" y="97998"/>
                  </a:lnTo>
                  <a:lnTo>
                    <a:pt x="5635974" y="102500"/>
                  </a:lnTo>
                  <a:lnTo>
                    <a:pt x="5773087" y="104376"/>
                  </a:lnTo>
                  <a:lnTo>
                    <a:pt x="5839169" y="104467"/>
                  </a:lnTo>
                  <a:lnTo>
                    <a:pt x="5898718" y="103708"/>
                  </a:lnTo>
                  <a:lnTo>
                    <a:pt x="5948068" y="101882"/>
                  </a:lnTo>
                  <a:lnTo>
                    <a:pt x="5983557" y="98774"/>
                  </a:lnTo>
                  <a:lnTo>
                    <a:pt x="6001522" y="94168"/>
                  </a:lnTo>
                  <a:lnTo>
                    <a:pt x="6011914" y="90278"/>
                  </a:lnTo>
                  <a:lnTo>
                    <a:pt x="6030588" y="86787"/>
                  </a:lnTo>
                  <a:lnTo>
                    <a:pt x="6056870" y="83632"/>
                  </a:lnTo>
                  <a:lnTo>
                    <a:pt x="6090085" y="80753"/>
                  </a:lnTo>
                  <a:lnTo>
                    <a:pt x="6174619" y="75580"/>
                  </a:lnTo>
                  <a:lnTo>
                    <a:pt x="6589734" y="57198"/>
                  </a:lnTo>
                  <a:lnTo>
                    <a:pt x="6720150" y="49854"/>
                  </a:lnTo>
                  <a:lnTo>
                    <a:pt x="6783953" y="45529"/>
                  </a:lnTo>
                  <a:lnTo>
                    <a:pt x="6845921" y="40686"/>
                  </a:lnTo>
                  <a:lnTo>
                    <a:pt x="6905379" y="35265"/>
                  </a:lnTo>
                  <a:lnTo>
                    <a:pt x="6961653" y="29205"/>
                  </a:lnTo>
                  <a:lnTo>
                    <a:pt x="7014067" y="22445"/>
                  </a:lnTo>
                  <a:lnTo>
                    <a:pt x="7061947" y="14923"/>
                  </a:lnTo>
                  <a:lnTo>
                    <a:pt x="7104620" y="6580"/>
                  </a:lnTo>
                  <a:lnTo>
                    <a:pt x="7152264" y="0"/>
                  </a:lnTo>
                  <a:lnTo>
                    <a:pt x="7199823" y="823"/>
                  </a:lnTo>
                  <a:lnTo>
                    <a:pt x="7247210" y="8179"/>
                  </a:lnTo>
                  <a:lnTo>
                    <a:pt x="7294339" y="21198"/>
                  </a:lnTo>
                  <a:lnTo>
                    <a:pt x="7341126" y="39010"/>
                  </a:lnTo>
                  <a:lnTo>
                    <a:pt x="7360780" y="43089"/>
                  </a:lnTo>
                  <a:lnTo>
                    <a:pt x="7394123" y="45206"/>
                  </a:lnTo>
                  <a:lnTo>
                    <a:pt x="7438848" y="45609"/>
                  </a:lnTo>
                  <a:lnTo>
                    <a:pt x="7492647" y="44549"/>
                  </a:lnTo>
                  <a:lnTo>
                    <a:pt x="7553213" y="42275"/>
                  </a:lnTo>
                  <a:lnTo>
                    <a:pt x="7618237" y="39037"/>
                  </a:lnTo>
                  <a:lnTo>
                    <a:pt x="7752432" y="30666"/>
                  </a:lnTo>
                  <a:lnTo>
                    <a:pt x="7876770" y="21433"/>
                  </a:lnTo>
                  <a:lnTo>
                    <a:pt x="8004416" y="10335"/>
                  </a:lnTo>
                  <a:lnTo>
                    <a:pt x="8022037" y="8367"/>
                  </a:lnTo>
                  <a:lnTo>
                    <a:pt x="8045064" y="7920"/>
                  </a:lnTo>
                  <a:lnTo>
                    <a:pt x="8068138" y="11495"/>
                  </a:lnTo>
                  <a:lnTo>
                    <a:pt x="8091212" y="16698"/>
                  </a:lnTo>
                  <a:lnTo>
                    <a:pt x="8114238" y="21135"/>
                  </a:lnTo>
                  <a:lnTo>
                    <a:pt x="8267023" y="39278"/>
                  </a:lnTo>
                  <a:lnTo>
                    <a:pt x="8317416" y="44333"/>
                  </a:lnTo>
                  <a:lnTo>
                    <a:pt x="8367831" y="48280"/>
                  </a:lnTo>
                  <a:lnTo>
                    <a:pt x="8418265" y="51097"/>
                  </a:lnTo>
                  <a:lnTo>
                    <a:pt x="8468711" y="52762"/>
                  </a:lnTo>
                  <a:lnTo>
                    <a:pt x="8519167" y="53252"/>
                  </a:lnTo>
                  <a:lnTo>
                    <a:pt x="8569627" y="52544"/>
                  </a:lnTo>
                  <a:lnTo>
                    <a:pt x="8654917" y="53167"/>
                  </a:lnTo>
                  <a:lnTo>
                    <a:pt x="8736471" y="60014"/>
                  </a:lnTo>
                  <a:lnTo>
                    <a:pt x="8797625" y="67914"/>
                  </a:lnTo>
                  <a:lnTo>
                    <a:pt x="8821712" y="71696"/>
                  </a:lnTo>
                  <a:lnTo>
                    <a:pt x="9838993" y="97232"/>
                  </a:lnTo>
                  <a:lnTo>
                    <a:pt x="9833278" y="421699"/>
                  </a:lnTo>
                  <a:lnTo>
                    <a:pt x="9830050" y="660551"/>
                  </a:lnTo>
                  <a:lnTo>
                    <a:pt x="9830054" y="802280"/>
                  </a:lnTo>
                  <a:lnTo>
                    <a:pt x="9836159" y="848478"/>
                  </a:lnTo>
                  <a:lnTo>
                    <a:pt x="9849804" y="940395"/>
                  </a:lnTo>
                  <a:lnTo>
                    <a:pt x="9855946" y="986703"/>
                  </a:lnTo>
                  <a:lnTo>
                    <a:pt x="9860703" y="1033636"/>
                  </a:lnTo>
                  <a:lnTo>
                    <a:pt x="9863297" y="1071453"/>
                  </a:lnTo>
                  <a:lnTo>
                    <a:pt x="9863640" y="1109414"/>
                  </a:lnTo>
                  <a:lnTo>
                    <a:pt x="9861213" y="1185575"/>
                  </a:lnTo>
                  <a:lnTo>
                    <a:pt x="9862235" y="1189916"/>
                  </a:lnTo>
                  <a:lnTo>
                    <a:pt x="9864378" y="1213958"/>
                  </a:lnTo>
                  <a:lnTo>
                    <a:pt x="9863561" y="1253083"/>
                  </a:lnTo>
                  <a:lnTo>
                    <a:pt x="9860408" y="1303964"/>
                  </a:lnTo>
                  <a:lnTo>
                    <a:pt x="9855543" y="1363272"/>
                  </a:lnTo>
                  <a:lnTo>
                    <a:pt x="9831442" y="1618221"/>
                  </a:lnTo>
                  <a:lnTo>
                    <a:pt x="9827377" y="1669748"/>
                  </a:lnTo>
                  <a:lnTo>
                    <a:pt x="9825344" y="1709734"/>
                  </a:lnTo>
                  <a:lnTo>
                    <a:pt x="9825967" y="1734853"/>
                  </a:lnTo>
                  <a:lnTo>
                    <a:pt x="9831897" y="1787285"/>
                  </a:lnTo>
                  <a:lnTo>
                    <a:pt x="9835812" y="1840125"/>
                  </a:lnTo>
                  <a:lnTo>
                    <a:pt x="9837878" y="1893252"/>
                  </a:lnTo>
                  <a:lnTo>
                    <a:pt x="9838259" y="1946546"/>
                  </a:lnTo>
                  <a:lnTo>
                    <a:pt x="9837119" y="1999888"/>
                  </a:lnTo>
                  <a:lnTo>
                    <a:pt x="9834623" y="2053159"/>
                  </a:lnTo>
                  <a:lnTo>
                    <a:pt x="9830936" y="2106237"/>
                  </a:lnTo>
                  <a:lnTo>
                    <a:pt x="9819279" y="2230440"/>
                  </a:lnTo>
                  <a:close/>
                </a:path>
              </a:pathLst>
            </a:custGeom>
            <a:solidFill>
              <a:srgbClr val="FFC6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275001" y="4953"/>
              <a:ext cx="5268595" cy="2286000"/>
            </a:xfrm>
            <a:custGeom>
              <a:avLst/>
              <a:gdLst/>
              <a:ahLst/>
              <a:cxnLst/>
              <a:rect l="l" t="t" r="r" b="b"/>
              <a:pathLst>
                <a:path w="5268595" h="2286000">
                  <a:moveTo>
                    <a:pt x="3515915" y="1244599"/>
                  </a:moveTo>
                  <a:lnTo>
                    <a:pt x="2010809" y="1244599"/>
                  </a:lnTo>
                  <a:lnTo>
                    <a:pt x="2010737" y="1168399"/>
                  </a:lnTo>
                  <a:lnTo>
                    <a:pt x="2010617" y="1155699"/>
                  </a:lnTo>
                  <a:lnTo>
                    <a:pt x="2010593" y="1130299"/>
                  </a:lnTo>
                  <a:lnTo>
                    <a:pt x="2010809" y="1117599"/>
                  </a:lnTo>
                  <a:lnTo>
                    <a:pt x="2011699" y="1104899"/>
                  </a:lnTo>
                  <a:lnTo>
                    <a:pt x="2012948" y="1092199"/>
                  </a:lnTo>
                  <a:lnTo>
                    <a:pt x="2014149" y="1079499"/>
                  </a:lnTo>
                  <a:lnTo>
                    <a:pt x="2014895" y="1066799"/>
                  </a:lnTo>
                  <a:lnTo>
                    <a:pt x="2015626" y="1028699"/>
                  </a:lnTo>
                  <a:lnTo>
                    <a:pt x="2015662" y="914399"/>
                  </a:lnTo>
                  <a:lnTo>
                    <a:pt x="2015514" y="888999"/>
                  </a:lnTo>
                  <a:lnTo>
                    <a:pt x="2015503" y="723899"/>
                  </a:lnTo>
                  <a:lnTo>
                    <a:pt x="2015566" y="711199"/>
                  </a:lnTo>
                  <a:lnTo>
                    <a:pt x="2016376" y="660399"/>
                  </a:lnTo>
                  <a:lnTo>
                    <a:pt x="2018216" y="634999"/>
                  </a:lnTo>
                  <a:lnTo>
                    <a:pt x="2019485" y="609599"/>
                  </a:lnTo>
                  <a:lnTo>
                    <a:pt x="2018790" y="571499"/>
                  </a:lnTo>
                  <a:lnTo>
                    <a:pt x="2017425" y="533399"/>
                  </a:lnTo>
                  <a:lnTo>
                    <a:pt x="2016683" y="507999"/>
                  </a:lnTo>
                  <a:lnTo>
                    <a:pt x="2019804" y="495299"/>
                  </a:lnTo>
                  <a:lnTo>
                    <a:pt x="2029007" y="457199"/>
                  </a:lnTo>
                  <a:lnTo>
                    <a:pt x="2044052" y="393699"/>
                  </a:lnTo>
                  <a:lnTo>
                    <a:pt x="2064700" y="342899"/>
                  </a:lnTo>
                  <a:lnTo>
                    <a:pt x="2084550" y="317499"/>
                  </a:lnTo>
                  <a:lnTo>
                    <a:pt x="2106650" y="279399"/>
                  </a:lnTo>
                  <a:lnTo>
                    <a:pt x="2128272" y="241299"/>
                  </a:lnTo>
                  <a:lnTo>
                    <a:pt x="2146685" y="215899"/>
                  </a:lnTo>
                  <a:lnTo>
                    <a:pt x="2172421" y="177799"/>
                  </a:lnTo>
                  <a:lnTo>
                    <a:pt x="2227820" y="126999"/>
                  </a:lnTo>
                  <a:lnTo>
                    <a:pt x="2258297" y="101599"/>
                  </a:lnTo>
                  <a:lnTo>
                    <a:pt x="2289221" y="88899"/>
                  </a:lnTo>
                  <a:lnTo>
                    <a:pt x="2371757" y="38099"/>
                  </a:lnTo>
                  <a:lnTo>
                    <a:pt x="2400814" y="25399"/>
                  </a:lnTo>
                  <a:lnTo>
                    <a:pt x="2432193" y="25399"/>
                  </a:lnTo>
                  <a:lnTo>
                    <a:pt x="2516213" y="0"/>
                  </a:lnTo>
                  <a:lnTo>
                    <a:pt x="2701530" y="0"/>
                  </a:lnTo>
                  <a:lnTo>
                    <a:pt x="2749954" y="12699"/>
                  </a:lnTo>
                  <a:lnTo>
                    <a:pt x="2776265" y="12699"/>
                  </a:lnTo>
                  <a:lnTo>
                    <a:pt x="2846605" y="38099"/>
                  </a:lnTo>
                  <a:lnTo>
                    <a:pt x="2875358" y="50799"/>
                  </a:lnTo>
                  <a:lnTo>
                    <a:pt x="2900232" y="63499"/>
                  </a:lnTo>
                  <a:lnTo>
                    <a:pt x="2929345" y="76199"/>
                  </a:lnTo>
                  <a:lnTo>
                    <a:pt x="2957643" y="101599"/>
                  </a:lnTo>
                  <a:lnTo>
                    <a:pt x="2980075" y="114299"/>
                  </a:lnTo>
                  <a:lnTo>
                    <a:pt x="3001101" y="139699"/>
                  </a:lnTo>
                  <a:lnTo>
                    <a:pt x="3023206" y="152399"/>
                  </a:lnTo>
                  <a:lnTo>
                    <a:pt x="3044688" y="177799"/>
                  </a:lnTo>
                  <a:lnTo>
                    <a:pt x="3063847" y="203199"/>
                  </a:lnTo>
                  <a:lnTo>
                    <a:pt x="3084866" y="228599"/>
                  </a:lnTo>
                  <a:lnTo>
                    <a:pt x="2550993" y="228599"/>
                  </a:lnTo>
                  <a:lnTo>
                    <a:pt x="2506752" y="241299"/>
                  </a:lnTo>
                  <a:lnTo>
                    <a:pt x="2465430" y="266699"/>
                  </a:lnTo>
                  <a:lnTo>
                    <a:pt x="2428043" y="292099"/>
                  </a:lnTo>
                  <a:lnTo>
                    <a:pt x="2395608" y="330199"/>
                  </a:lnTo>
                  <a:lnTo>
                    <a:pt x="2369144" y="368299"/>
                  </a:lnTo>
                  <a:lnTo>
                    <a:pt x="2351070" y="406399"/>
                  </a:lnTo>
                  <a:lnTo>
                    <a:pt x="2339558" y="444499"/>
                  </a:lnTo>
                  <a:lnTo>
                    <a:pt x="2334570" y="495299"/>
                  </a:lnTo>
                  <a:lnTo>
                    <a:pt x="2336064" y="533399"/>
                  </a:lnTo>
                  <a:lnTo>
                    <a:pt x="2344001" y="584199"/>
                  </a:lnTo>
                  <a:lnTo>
                    <a:pt x="2358341" y="622299"/>
                  </a:lnTo>
                  <a:lnTo>
                    <a:pt x="2379044" y="660399"/>
                  </a:lnTo>
                  <a:lnTo>
                    <a:pt x="2406071" y="698499"/>
                  </a:lnTo>
                  <a:lnTo>
                    <a:pt x="2439381" y="723899"/>
                  </a:lnTo>
                  <a:lnTo>
                    <a:pt x="2470620" y="749299"/>
                  </a:lnTo>
                  <a:lnTo>
                    <a:pt x="2507849" y="761999"/>
                  </a:lnTo>
                  <a:lnTo>
                    <a:pt x="2549657" y="774699"/>
                  </a:lnTo>
                  <a:lnTo>
                    <a:pt x="3206877" y="774699"/>
                  </a:lnTo>
                  <a:lnTo>
                    <a:pt x="3206774" y="914399"/>
                  </a:lnTo>
                  <a:lnTo>
                    <a:pt x="3206803" y="990599"/>
                  </a:lnTo>
                  <a:lnTo>
                    <a:pt x="3206364" y="1028699"/>
                  </a:lnTo>
                  <a:lnTo>
                    <a:pt x="3204856" y="1041399"/>
                  </a:lnTo>
                  <a:lnTo>
                    <a:pt x="3203299" y="1054099"/>
                  </a:lnTo>
                  <a:lnTo>
                    <a:pt x="3202126" y="1079499"/>
                  </a:lnTo>
                  <a:lnTo>
                    <a:pt x="3201767" y="1092199"/>
                  </a:lnTo>
                  <a:lnTo>
                    <a:pt x="3201668" y="1117599"/>
                  </a:lnTo>
                  <a:lnTo>
                    <a:pt x="3201543" y="1168399"/>
                  </a:lnTo>
                  <a:lnTo>
                    <a:pt x="3201512" y="1219199"/>
                  </a:lnTo>
                  <a:lnTo>
                    <a:pt x="3244419" y="1219199"/>
                  </a:lnTo>
                  <a:lnTo>
                    <a:pt x="3269665" y="1231899"/>
                  </a:lnTo>
                  <a:lnTo>
                    <a:pt x="3473347" y="1231899"/>
                  </a:lnTo>
                  <a:lnTo>
                    <a:pt x="3515915" y="1244599"/>
                  </a:lnTo>
                  <a:close/>
                </a:path>
                <a:path w="5268595" h="2286000">
                  <a:moveTo>
                    <a:pt x="3206877" y="774699"/>
                  </a:moveTo>
                  <a:lnTo>
                    <a:pt x="2641373" y="774699"/>
                  </a:lnTo>
                  <a:lnTo>
                    <a:pt x="2734489" y="749299"/>
                  </a:lnTo>
                  <a:lnTo>
                    <a:pt x="2778048" y="723899"/>
                  </a:lnTo>
                  <a:lnTo>
                    <a:pt x="2809022" y="685799"/>
                  </a:lnTo>
                  <a:lnTo>
                    <a:pt x="2836183" y="660399"/>
                  </a:lnTo>
                  <a:lnTo>
                    <a:pt x="2858354" y="622299"/>
                  </a:lnTo>
                  <a:lnTo>
                    <a:pt x="2874359" y="571499"/>
                  </a:lnTo>
                  <a:lnTo>
                    <a:pt x="2883020" y="520699"/>
                  </a:lnTo>
                  <a:lnTo>
                    <a:pt x="2883149" y="482599"/>
                  </a:lnTo>
                  <a:lnTo>
                    <a:pt x="2875591" y="431799"/>
                  </a:lnTo>
                  <a:lnTo>
                    <a:pt x="2861302" y="393699"/>
                  </a:lnTo>
                  <a:lnTo>
                    <a:pt x="2841240" y="355599"/>
                  </a:lnTo>
                  <a:lnTo>
                    <a:pt x="2816359" y="317499"/>
                  </a:lnTo>
                  <a:lnTo>
                    <a:pt x="2786805" y="292099"/>
                  </a:lnTo>
                  <a:lnTo>
                    <a:pt x="2750966" y="266699"/>
                  </a:lnTo>
                  <a:lnTo>
                    <a:pt x="2709153" y="241299"/>
                  </a:lnTo>
                  <a:lnTo>
                    <a:pt x="2661678" y="228599"/>
                  </a:lnTo>
                  <a:lnTo>
                    <a:pt x="3084866" y="228599"/>
                  </a:lnTo>
                  <a:lnTo>
                    <a:pt x="3104042" y="266699"/>
                  </a:lnTo>
                  <a:lnTo>
                    <a:pt x="3123361" y="292099"/>
                  </a:lnTo>
                  <a:lnTo>
                    <a:pt x="3144811" y="330199"/>
                  </a:lnTo>
                  <a:lnTo>
                    <a:pt x="3176298" y="406399"/>
                  </a:lnTo>
                  <a:lnTo>
                    <a:pt x="3195765" y="457199"/>
                  </a:lnTo>
                  <a:lnTo>
                    <a:pt x="3205654" y="495299"/>
                  </a:lnTo>
                  <a:lnTo>
                    <a:pt x="3208407" y="507999"/>
                  </a:lnTo>
                  <a:lnTo>
                    <a:pt x="3208351" y="520699"/>
                  </a:lnTo>
                  <a:lnTo>
                    <a:pt x="3207761" y="558799"/>
                  </a:lnTo>
                  <a:lnTo>
                    <a:pt x="3207130" y="584199"/>
                  </a:lnTo>
                  <a:lnTo>
                    <a:pt x="3206982" y="596899"/>
                  </a:lnTo>
                  <a:lnTo>
                    <a:pt x="3206877" y="774699"/>
                  </a:lnTo>
                  <a:close/>
                </a:path>
                <a:path w="5268595" h="2286000">
                  <a:moveTo>
                    <a:pt x="3639823" y="1257299"/>
                  </a:moveTo>
                  <a:lnTo>
                    <a:pt x="1882020" y="1257299"/>
                  </a:lnTo>
                  <a:lnTo>
                    <a:pt x="1932527" y="1244599"/>
                  </a:lnTo>
                  <a:lnTo>
                    <a:pt x="3626091" y="1244599"/>
                  </a:lnTo>
                  <a:lnTo>
                    <a:pt x="3639823" y="1257299"/>
                  </a:lnTo>
                  <a:close/>
                </a:path>
                <a:path w="5268595" h="2286000">
                  <a:moveTo>
                    <a:pt x="3814090" y="1282699"/>
                  </a:moveTo>
                  <a:lnTo>
                    <a:pt x="1615456" y="1282699"/>
                  </a:lnTo>
                  <a:lnTo>
                    <a:pt x="1684488" y="1269999"/>
                  </a:lnTo>
                  <a:lnTo>
                    <a:pt x="1781965" y="1269999"/>
                  </a:lnTo>
                  <a:lnTo>
                    <a:pt x="1831801" y="1257299"/>
                  </a:lnTo>
                  <a:lnTo>
                    <a:pt x="3706636" y="1257299"/>
                  </a:lnTo>
                  <a:lnTo>
                    <a:pt x="3814090" y="1282699"/>
                  </a:lnTo>
                  <a:close/>
                </a:path>
                <a:path w="5268595" h="2286000">
                  <a:moveTo>
                    <a:pt x="4279068" y="1371599"/>
                  </a:moveTo>
                  <a:lnTo>
                    <a:pt x="1107415" y="1371599"/>
                  </a:lnTo>
                  <a:lnTo>
                    <a:pt x="1125572" y="1358899"/>
                  </a:lnTo>
                  <a:lnTo>
                    <a:pt x="1170941" y="1346199"/>
                  </a:lnTo>
                  <a:lnTo>
                    <a:pt x="1216542" y="1346199"/>
                  </a:lnTo>
                  <a:lnTo>
                    <a:pt x="1353394" y="1308099"/>
                  </a:lnTo>
                  <a:lnTo>
                    <a:pt x="1433975" y="1308099"/>
                  </a:lnTo>
                  <a:lnTo>
                    <a:pt x="1474576" y="1295399"/>
                  </a:lnTo>
                  <a:lnTo>
                    <a:pt x="1547678" y="1295399"/>
                  </a:lnTo>
                  <a:lnTo>
                    <a:pt x="1581088" y="1282699"/>
                  </a:lnTo>
                  <a:lnTo>
                    <a:pt x="3867865" y="1282699"/>
                  </a:lnTo>
                  <a:lnTo>
                    <a:pt x="4074232" y="1333499"/>
                  </a:lnTo>
                  <a:lnTo>
                    <a:pt x="4177033" y="1346199"/>
                  </a:lnTo>
                  <a:lnTo>
                    <a:pt x="4279068" y="1371599"/>
                  </a:lnTo>
                  <a:close/>
                </a:path>
                <a:path w="5268595" h="2286000">
                  <a:moveTo>
                    <a:pt x="4323963" y="1384299"/>
                  </a:moveTo>
                  <a:lnTo>
                    <a:pt x="1053037" y="1384299"/>
                  </a:lnTo>
                  <a:lnTo>
                    <a:pt x="1071195" y="1371599"/>
                  </a:lnTo>
                  <a:lnTo>
                    <a:pt x="4309142" y="1371599"/>
                  </a:lnTo>
                  <a:lnTo>
                    <a:pt x="4323963" y="1384299"/>
                  </a:lnTo>
                  <a:close/>
                </a:path>
                <a:path w="5268595" h="2286000">
                  <a:moveTo>
                    <a:pt x="4365463" y="1396999"/>
                  </a:moveTo>
                  <a:lnTo>
                    <a:pt x="1003652" y="1396999"/>
                  </a:lnTo>
                  <a:lnTo>
                    <a:pt x="1020122" y="1384299"/>
                  </a:lnTo>
                  <a:lnTo>
                    <a:pt x="4338833" y="1384299"/>
                  </a:lnTo>
                  <a:lnTo>
                    <a:pt x="4365463" y="1396999"/>
                  </a:lnTo>
                  <a:close/>
                </a:path>
                <a:path w="5268595" h="2286000">
                  <a:moveTo>
                    <a:pt x="4474281" y="1435099"/>
                  </a:moveTo>
                  <a:lnTo>
                    <a:pt x="861471" y="1435099"/>
                  </a:lnTo>
                  <a:lnTo>
                    <a:pt x="892898" y="1422399"/>
                  </a:lnTo>
                  <a:lnTo>
                    <a:pt x="918402" y="1422399"/>
                  </a:lnTo>
                  <a:lnTo>
                    <a:pt x="941201" y="1409699"/>
                  </a:lnTo>
                  <a:lnTo>
                    <a:pt x="963473" y="1409699"/>
                  </a:lnTo>
                  <a:lnTo>
                    <a:pt x="987398" y="1396999"/>
                  </a:lnTo>
                  <a:lnTo>
                    <a:pt x="4391734" y="1396999"/>
                  </a:lnTo>
                  <a:lnTo>
                    <a:pt x="4417669" y="1409699"/>
                  </a:lnTo>
                  <a:lnTo>
                    <a:pt x="4474281" y="1435099"/>
                  </a:lnTo>
                  <a:close/>
                </a:path>
                <a:path w="5268595" h="2286000">
                  <a:moveTo>
                    <a:pt x="1453645" y="2273299"/>
                  </a:moveTo>
                  <a:lnTo>
                    <a:pt x="94216" y="2273299"/>
                  </a:lnTo>
                  <a:lnTo>
                    <a:pt x="79463" y="2260599"/>
                  </a:lnTo>
                  <a:lnTo>
                    <a:pt x="49828" y="2209799"/>
                  </a:lnTo>
                  <a:lnTo>
                    <a:pt x="38374" y="2171699"/>
                  </a:lnTo>
                  <a:lnTo>
                    <a:pt x="27591" y="2133599"/>
                  </a:lnTo>
                  <a:lnTo>
                    <a:pt x="19155" y="2108199"/>
                  </a:lnTo>
                  <a:lnTo>
                    <a:pt x="5411" y="2044699"/>
                  </a:lnTo>
                  <a:lnTo>
                    <a:pt x="0" y="1993899"/>
                  </a:lnTo>
                  <a:lnTo>
                    <a:pt x="3783" y="1943099"/>
                  </a:lnTo>
                  <a:lnTo>
                    <a:pt x="36136" y="1854199"/>
                  </a:lnTo>
                  <a:lnTo>
                    <a:pt x="60057" y="1816099"/>
                  </a:lnTo>
                  <a:lnTo>
                    <a:pt x="88844" y="1790699"/>
                  </a:lnTo>
                  <a:lnTo>
                    <a:pt x="121959" y="1752599"/>
                  </a:lnTo>
                  <a:lnTo>
                    <a:pt x="158862" y="1727199"/>
                  </a:lnTo>
                  <a:lnTo>
                    <a:pt x="184255" y="1714499"/>
                  </a:lnTo>
                  <a:lnTo>
                    <a:pt x="190021" y="1701799"/>
                  </a:lnTo>
                  <a:lnTo>
                    <a:pt x="226504" y="1676399"/>
                  </a:lnTo>
                  <a:lnTo>
                    <a:pt x="262802" y="1663699"/>
                  </a:lnTo>
                  <a:lnTo>
                    <a:pt x="303207" y="1638299"/>
                  </a:lnTo>
                  <a:lnTo>
                    <a:pt x="352010" y="1612899"/>
                  </a:lnTo>
                  <a:lnTo>
                    <a:pt x="413501" y="1587499"/>
                  </a:lnTo>
                  <a:lnTo>
                    <a:pt x="465929" y="1562099"/>
                  </a:lnTo>
                  <a:lnTo>
                    <a:pt x="516383" y="1536699"/>
                  </a:lnTo>
                  <a:lnTo>
                    <a:pt x="563686" y="1523999"/>
                  </a:lnTo>
                  <a:lnTo>
                    <a:pt x="606662" y="1511299"/>
                  </a:lnTo>
                  <a:lnTo>
                    <a:pt x="644133" y="1498599"/>
                  </a:lnTo>
                  <a:lnTo>
                    <a:pt x="705494" y="1473199"/>
                  </a:lnTo>
                  <a:lnTo>
                    <a:pt x="768771" y="1447799"/>
                  </a:lnTo>
                  <a:lnTo>
                    <a:pt x="799192" y="1447799"/>
                  </a:lnTo>
                  <a:lnTo>
                    <a:pt x="830164" y="1435099"/>
                  </a:lnTo>
                  <a:lnTo>
                    <a:pt x="4505006" y="1435099"/>
                  </a:lnTo>
                  <a:lnTo>
                    <a:pt x="4566910" y="1460499"/>
                  </a:lnTo>
                  <a:lnTo>
                    <a:pt x="4605221" y="1473199"/>
                  </a:lnTo>
                  <a:lnTo>
                    <a:pt x="4642766" y="1498599"/>
                  </a:lnTo>
                  <a:lnTo>
                    <a:pt x="4715556" y="1523999"/>
                  </a:lnTo>
                  <a:lnTo>
                    <a:pt x="4824104" y="1574799"/>
                  </a:lnTo>
                  <a:lnTo>
                    <a:pt x="4875763" y="1600199"/>
                  </a:lnTo>
                  <a:lnTo>
                    <a:pt x="4917678" y="1625599"/>
                  </a:lnTo>
                  <a:lnTo>
                    <a:pt x="4954373" y="1650999"/>
                  </a:lnTo>
                  <a:lnTo>
                    <a:pt x="4990373" y="1663699"/>
                  </a:lnTo>
                  <a:lnTo>
                    <a:pt x="5012481" y="1676399"/>
                  </a:lnTo>
                  <a:lnTo>
                    <a:pt x="5039858" y="1701799"/>
                  </a:lnTo>
                  <a:lnTo>
                    <a:pt x="5099687" y="1727199"/>
                  </a:lnTo>
                  <a:lnTo>
                    <a:pt x="5113479" y="1739899"/>
                  </a:lnTo>
                  <a:lnTo>
                    <a:pt x="5156116" y="1777999"/>
                  </a:lnTo>
                  <a:lnTo>
                    <a:pt x="5192531" y="1803399"/>
                  </a:lnTo>
                  <a:lnTo>
                    <a:pt x="5222249" y="1854199"/>
                  </a:lnTo>
                  <a:lnTo>
                    <a:pt x="5244795" y="1892299"/>
                  </a:lnTo>
                  <a:lnTo>
                    <a:pt x="5259692" y="1943099"/>
                  </a:lnTo>
                  <a:lnTo>
                    <a:pt x="5266466" y="1993899"/>
                  </a:lnTo>
                  <a:lnTo>
                    <a:pt x="5268154" y="2031999"/>
                  </a:lnTo>
                  <a:lnTo>
                    <a:pt x="5267998" y="2031999"/>
                  </a:lnTo>
                  <a:lnTo>
                    <a:pt x="5266577" y="2044699"/>
                  </a:lnTo>
                  <a:lnTo>
                    <a:pt x="5263145" y="2070099"/>
                  </a:lnTo>
                  <a:lnTo>
                    <a:pt x="5258947" y="2095499"/>
                  </a:lnTo>
                  <a:lnTo>
                    <a:pt x="5255228" y="2120899"/>
                  </a:lnTo>
                  <a:lnTo>
                    <a:pt x="5251912" y="2146299"/>
                  </a:lnTo>
                  <a:lnTo>
                    <a:pt x="5247087" y="2171699"/>
                  </a:lnTo>
                  <a:lnTo>
                    <a:pt x="5241544" y="2197099"/>
                  </a:lnTo>
                  <a:lnTo>
                    <a:pt x="5236072" y="2222499"/>
                  </a:lnTo>
                  <a:lnTo>
                    <a:pt x="5229942" y="2235199"/>
                  </a:lnTo>
                  <a:lnTo>
                    <a:pt x="5218832" y="2247899"/>
                  </a:lnTo>
                  <a:lnTo>
                    <a:pt x="5203891" y="2260599"/>
                  </a:lnTo>
                  <a:lnTo>
                    <a:pt x="1467848" y="2260599"/>
                  </a:lnTo>
                  <a:lnTo>
                    <a:pt x="1453645" y="2273299"/>
                  </a:lnTo>
                  <a:close/>
                </a:path>
                <a:path w="5268595" h="2286000">
                  <a:moveTo>
                    <a:pt x="1827419" y="2273299"/>
                  </a:moveTo>
                  <a:lnTo>
                    <a:pt x="1690274" y="2273299"/>
                  </a:lnTo>
                  <a:lnTo>
                    <a:pt x="1670680" y="2260599"/>
                  </a:lnTo>
                  <a:lnTo>
                    <a:pt x="1851691" y="2260599"/>
                  </a:lnTo>
                  <a:lnTo>
                    <a:pt x="1827419" y="2273299"/>
                  </a:lnTo>
                  <a:close/>
                </a:path>
                <a:path w="5268595" h="2286000">
                  <a:moveTo>
                    <a:pt x="5138850" y="2273299"/>
                  </a:moveTo>
                  <a:lnTo>
                    <a:pt x="2186272" y="2273299"/>
                  </a:lnTo>
                  <a:lnTo>
                    <a:pt x="2165776" y="2260599"/>
                  </a:lnTo>
                  <a:lnTo>
                    <a:pt x="5186268" y="2260599"/>
                  </a:lnTo>
                  <a:lnTo>
                    <a:pt x="5138850" y="2273299"/>
                  </a:lnTo>
                  <a:close/>
                </a:path>
                <a:path w="5268595" h="2286000">
                  <a:moveTo>
                    <a:pt x="1203982" y="2285999"/>
                  </a:moveTo>
                  <a:lnTo>
                    <a:pt x="1197597" y="2273299"/>
                  </a:lnTo>
                  <a:lnTo>
                    <a:pt x="1212410" y="2273299"/>
                  </a:lnTo>
                  <a:lnTo>
                    <a:pt x="1203982" y="2285999"/>
                  </a:lnTo>
                  <a:close/>
                </a:path>
                <a:path w="5268595" h="2286000">
                  <a:moveTo>
                    <a:pt x="2621101" y="2285999"/>
                  </a:moveTo>
                  <a:lnTo>
                    <a:pt x="2552780" y="2285999"/>
                  </a:lnTo>
                  <a:lnTo>
                    <a:pt x="2550226" y="2273299"/>
                  </a:lnTo>
                  <a:lnTo>
                    <a:pt x="2663243" y="2273299"/>
                  </a:lnTo>
                  <a:lnTo>
                    <a:pt x="2621101" y="2285999"/>
                  </a:lnTo>
                  <a:close/>
                </a:path>
                <a:path w="5268595" h="2286000">
                  <a:moveTo>
                    <a:pt x="3710051" y="2285999"/>
                  </a:moveTo>
                  <a:lnTo>
                    <a:pt x="3116460" y="2285999"/>
                  </a:lnTo>
                  <a:lnTo>
                    <a:pt x="3102193" y="2273299"/>
                  </a:lnTo>
                  <a:lnTo>
                    <a:pt x="3734031" y="2273299"/>
                  </a:lnTo>
                  <a:lnTo>
                    <a:pt x="3710051" y="228599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9250" y="4297349"/>
            <a:ext cx="1752599" cy="171449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03386" y="3219852"/>
            <a:ext cx="1492249" cy="149224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4933632"/>
            <a:ext cx="1393891" cy="135889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66851" y="577317"/>
            <a:ext cx="2216149" cy="253364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2281" y="1"/>
            <a:ext cx="2042199" cy="2101765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3270430" y="1635786"/>
            <a:ext cx="5251266" cy="206052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6667" spc="-503" dirty="0">
                <a:latin typeface="Modern Love" panose="04090805081005020601" pitchFamily="82" charset="0"/>
                <a:cs typeface="Trebuchet MS"/>
              </a:rPr>
              <a:t>CONTENIDOS...</a:t>
            </a:r>
            <a:endParaRPr sz="6667" dirty="0"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8033" y="3893452"/>
            <a:ext cx="2007447" cy="378736"/>
          </a:xfrm>
          <a:prstGeom prst="rect">
            <a:avLst/>
          </a:prstGeom>
        </p:spPr>
        <p:txBody>
          <a:bodyPr vert="horz" wrap="square" lIns="0" tIns="9313" rIns="0" bIns="0" rtlCol="0">
            <a:spAutoFit/>
          </a:bodyPr>
          <a:lstStyle/>
          <a:p>
            <a:pPr marL="8467">
              <a:spcBef>
                <a:spcPts val="73"/>
              </a:spcBef>
            </a:pPr>
            <a:r>
              <a:rPr sz="2400" spc="30" dirty="0">
                <a:latin typeface="Tahoma"/>
                <a:cs typeface="Tahoma"/>
              </a:rPr>
              <a:t>Entendimiento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9207" y="4255402"/>
            <a:ext cx="1645073" cy="378736"/>
          </a:xfrm>
          <a:prstGeom prst="rect">
            <a:avLst/>
          </a:prstGeom>
        </p:spPr>
        <p:txBody>
          <a:bodyPr vert="horz" wrap="square" lIns="0" tIns="9313" rIns="0" bIns="0" rtlCol="0">
            <a:spAutoFit/>
          </a:bodyPr>
          <a:lstStyle/>
          <a:p>
            <a:pPr marL="8467">
              <a:spcBef>
                <a:spcPts val="73"/>
              </a:spcBef>
            </a:pPr>
            <a:r>
              <a:rPr sz="2400" spc="30" dirty="0">
                <a:latin typeface="Tahoma"/>
                <a:cs typeface="Tahoma"/>
              </a:rPr>
              <a:t>mutuo</a:t>
            </a:r>
            <a:r>
              <a:rPr sz="2400" spc="-130" dirty="0">
                <a:latin typeface="Tahoma"/>
                <a:cs typeface="Tahoma"/>
              </a:rPr>
              <a:t> </a:t>
            </a:r>
            <a:r>
              <a:rPr sz="2400" spc="17" dirty="0">
                <a:latin typeface="Tahoma"/>
                <a:cs typeface="Tahoma"/>
              </a:rPr>
              <a:t>en</a:t>
            </a:r>
            <a:r>
              <a:rPr sz="2400" spc="-127" dirty="0">
                <a:latin typeface="Tahoma"/>
                <a:cs typeface="Tahoma"/>
              </a:rPr>
              <a:t> </a:t>
            </a:r>
            <a:r>
              <a:rPr sz="2400" spc="50" dirty="0">
                <a:latin typeface="Tahoma"/>
                <a:cs typeface="Tahoma"/>
              </a:rPr>
              <a:t>la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1024" y="4617352"/>
            <a:ext cx="1141307" cy="378736"/>
          </a:xfrm>
          <a:prstGeom prst="rect">
            <a:avLst/>
          </a:prstGeom>
        </p:spPr>
        <p:txBody>
          <a:bodyPr vert="horz" wrap="square" lIns="0" tIns="9313" rIns="0" bIns="0" rtlCol="0">
            <a:spAutoFit/>
          </a:bodyPr>
          <a:lstStyle/>
          <a:p>
            <a:pPr marL="8467">
              <a:spcBef>
                <a:spcPts val="73"/>
              </a:spcBef>
            </a:pPr>
            <a:r>
              <a:rPr sz="2400" spc="30" dirty="0">
                <a:latin typeface="Tahoma"/>
                <a:cs typeface="Tahoma"/>
              </a:rPr>
              <a:t>escuel</a:t>
            </a:r>
            <a:r>
              <a:rPr sz="2400" strike="sngStrike" spc="30" dirty="0">
                <a:latin typeface="Tahoma"/>
                <a:cs typeface="Tahoma"/>
              </a:rPr>
              <a:t>a</a:t>
            </a:r>
            <a:r>
              <a:rPr sz="2400" spc="30" dirty="0"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99303" y="4829950"/>
            <a:ext cx="1938020" cy="1176390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8467" marR="3387" algn="ctr">
              <a:lnSpc>
                <a:spcPts val="3000"/>
              </a:lnSpc>
              <a:spcBef>
                <a:spcPts val="173"/>
              </a:spcBef>
            </a:pPr>
            <a:r>
              <a:rPr sz="2533" spc="107" dirty="0">
                <a:latin typeface="Tahoma"/>
                <a:cs typeface="Tahoma"/>
              </a:rPr>
              <a:t>C</a:t>
            </a:r>
            <a:r>
              <a:rPr sz="2533" spc="50" dirty="0">
                <a:latin typeface="Tahoma"/>
                <a:cs typeface="Tahoma"/>
              </a:rPr>
              <a:t>o</a:t>
            </a:r>
            <a:r>
              <a:rPr sz="2533" spc="20" dirty="0">
                <a:latin typeface="Tahoma"/>
                <a:cs typeface="Tahoma"/>
              </a:rPr>
              <a:t>n</a:t>
            </a:r>
            <a:r>
              <a:rPr sz="2533" spc="90" dirty="0">
                <a:latin typeface="Tahoma"/>
                <a:cs typeface="Tahoma"/>
              </a:rPr>
              <a:t>s</a:t>
            </a:r>
            <a:r>
              <a:rPr sz="2533" spc="50" dirty="0">
                <a:latin typeface="Tahoma"/>
                <a:cs typeface="Tahoma"/>
              </a:rPr>
              <a:t>t</a:t>
            </a:r>
            <a:r>
              <a:rPr sz="2533" spc="87" dirty="0">
                <a:latin typeface="Tahoma"/>
                <a:cs typeface="Tahoma"/>
              </a:rPr>
              <a:t>r</a:t>
            </a:r>
            <a:r>
              <a:rPr sz="2533" spc="20" dirty="0">
                <a:latin typeface="Tahoma"/>
                <a:cs typeface="Tahoma"/>
              </a:rPr>
              <a:t>u</a:t>
            </a:r>
            <a:r>
              <a:rPr sz="2533" spc="100" dirty="0">
                <a:latin typeface="Tahoma"/>
                <a:cs typeface="Tahoma"/>
              </a:rPr>
              <a:t>cc</a:t>
            </a:r>
            <a:r>
              <a:rPr sz="2533" spc="50" dirty="0">
                <a:latin typeface="Tahoma"/>
                <a:cs typeface="Tahoma"/>
              </a:rPr>
              <a:t>ió</a:t>
            </a:r>
            <a:r>
              <a:rPr sz="2533" spc="17" dirty="0">
                <a:latin typeface="Tahoma"/>
                <a:cs typeface="Tahoma"/>
              </a:rPr>
              <a:t>n  </a:t>
            </a:r>
            <a:r>
              <a:rPr sz="2533" spc="40" dirty="0">
                <a:latin typeface="Tahoma"/>
                <a:cs typeface="Tahoma"/>
              </a:rPr>
              <a:t>del </a:t>
            </a:r>
            <a:r>
              <a:rPr sz="2533" spc="50" dirty="0">
                <a:latin typeface="Tahoma"/>
                <a:cs typeface="Tahoma"/>
              </a:rPr>
              <a:t>proyecto </a:t>
            </a:r>
            <a:r>
              <a:rPr sz="2533" spc="-783" dirty="0">
                <a:latin typeface="Tahoma"/>
                <a:cs typeface="Tahoma"/>
              </a:rPr>
              <a:t> </a:t>
            </a:r>
            <a:r>
              <a:rPr sz="2533" spc="23" dirty="0">
                <a:latin typeface="Tahoma"/>
                <a:cs typeface="Tahoma"/>
              </a:rPr>
              <a:t>de</a:t>
            </a:r>
            <a:r>
              <a:rPr sz="2533" spc="-117" dirty="0">
                <a:latin typeface="Tahoma"/>
                <a:cs typeface="Tahoma"/>
              </a:rPr>
              <a:t> </a:t>
            </a:r>
            <a:r>
              <a:rPr sz="2533" spc="3" dirty="0">
                <a:latin typeface="Tahoma"/>
                <a:cs typeface="Tahoma"/>
              </a:rPr>
              <a:t>vida.</a:t>
            </a:r>
            <a:endParaRPr sz="2533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47579" y="3484598"/>
            <a:ext cx="1540087" cy="1176390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8467" marR="3387" indent="135897">
              <a:lnSpc>
                <a:spcPts val="3000"/>
              </a:lnSpc>
              <a:spcBef>
                <a:spcPts val="173"/>
              </a:spcBef>
            </a:pPr>
            <a:r>
              <a:rPr sz="2533" spc="10" dirty="0">
                <a:latin typeface="Tahoma"/>
                <a:cs typeface="Tahoma"/>
              </a:rPr>
              <a:t>Toma </a:t>
            </a:r>
            <a:r>
              <a:rPr sz="2533" spc="23" dirty="0">
                <a:latin typeface="Tahoma"/>
                <a:cs typeface="Tahoma"/>
              </a:rPr>
              <a:t>de </a:t>
            </a:r>
            <a:r>
              <a:rPr sz="2533" spc="27" dirty="0">
                <a:latin typeface="Tahoma"/>
                <a:cs typeface="Tahoma"/>
              </a:rPr>
              <a:t> </a:t>
            </a:r>
            <a:r>
              <a:rPr sz="2533" spc="47" dirty="0">
                <a:latin typeface="Tahoma"/>
                <a:cs typeface="Tahoma"/>
              </a:rPr>
              <a:t>d</a:t>
            </a:r>
            <a:r>
              <a:rPr sz="2533" dirty="0">
                <a:latin typeface="Tahoma"/>
                <a:cs typeface="Tahoma"/>
              </a:rPr>
              <a:t>e</a:t>
            </a:r>
            <a:r>
              <a:rPr sz="2533" spc="100" dirty="0">
                <a:latin typeface="Tahoma"/>
                <a:cs typeface="Tahoma"/>
              </a:rPr>
              <a:t>c</a:t>
            </a:r>
            <a:r>
              <a:rPr sz="2533" spc="50" dirty="0">
                <a:latin typeface="Tahoma"/>
                <a:cs typeface="Tahoma"/>
              </a:rPr>
              <a:t>i</a:t>
            </a:r>
            <a:r>
              <a:rPr sz="2533" spc="90" dirty="0">
                <a:latin typeface="Tahoma"/>
                <a:cs typeface="Tahoma"/>
              </a:rPr>
              <a:t>s</a:t>
            </a:r>
            <a:r>
              <a:rPr sz="2533" spc="50" dirty="0">
                <a:latin typeface="Tahoma"/>
                <a:cs typeface="Tahoma"/>
              </a:rPr>
              <a:t>io</a:t>
            </a:r>
            <a:r>
              <a:rPr sz="2533" spc="20" dirty="0">
                <a:latin typeface="Tahoma"/>
                <a:cs typeface="Tahoma"/>
              </a:rPr>
              <a:t>n</a:t>
            </a:r>
            <a:r>
              <a:rPr sz="2533" dirty="0">
                <a:latin typeface="Tahoma"/>
                <a:cs typeface="Tahoma"/>
              </a:rPr>
              <a:t>e</a:t>
            </a:r>
            <a:r>
              <a:rPr sz="2533" spc="73" dirty="0">
                <a:latin typeface="Tahoma"/>
                <a:cs typeface="Tahoma"/>
              </a:rPr>
              <a:t>s  </a:t>
            </a:r>
            <a:r>
              <a:rPr sz="2533" spc="30" dirty="0">
                <a:latin typeface="Tahoma"/>
                <a:cs typeface="Tahoma"/>
              </a:rPr>
              <a:t>asertivas.</a:t>
            </a:r>
            <a:endParaRPr sz="2533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888602" y="3325234"/>
            <a:ext cx="1674283" cy="791669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333180" marR="3387" indent="-325136">
              <a:lnSpc>
                <a:spcPts val="3000"/>
              </a:lnSpc>
              <a:spcBef>
                <a:spcPts val="173"/>
              </a:spcBef>
            </a:pPr>
            <a:r>
              <a:rPr sz="2533" spc="3" dirty="0">
                <a:latin typeface="Tahoma"/>
                <a:cs typeface="Tahoma"/>
              </a:rPr>
              <a:t>I</a:t>
            </a:r>
            <a:r>
              <a:rPr sz="2533" spc="20" dirty="0">
                <a:latin typeface="Tahoma"/>
                <a:cs typeface="Tahoma"/>
              </a:rPr>
              <a:t>n</a:t>
            </a:r>
            <a:r>
              <a:rPr sz="2533" spc="50" dirty="0">
                <a:latin typeface="Tahoma"/>
                <a:cs typeface="Tahoma"/>
              </a:rPr>
              <a:t>t</a:t>
            </a:r>
            <a:r>
              <a:rPr sz="2533" dirty="0">
                <a:latin typeface="Tahoma"/>
                <a:cs typeface="Tahoma"/>
              </a:rPr>
              <a:t>e</a:t>
            </a:r>
            <a:r>
              <a:rPr sz="2533" spc="87" dirty="0">
                <a:latin typeface="Tahoma"/>
                <a:cs typeface="Tahoma"/>
              </a:rPr>
              <a:t>r</a:t>
            </a:r>
            <a:r>
              <a:rPr sz="2533" spc="27" dirty="0">
                <a:latin typeface="Tahoma"/>
                <a:cs typeface="Tahoma"/>
              </a:rPr>
              <a:t>a</a:t>
            </a:r>
            <a:r>
              <a:rPr sz="2533" spc="100" dirty="0">
                <a:latin typeface="Tahoma"/>
                <a:cs typeface="Tahoma"/>
              </a:rPr>
              <a:t>cc</a:t>
            </a:r>
            <a:r>
              <a:rPr sz="2533" spc="50" dirty="0">
                <a:latin typeface="Tahoma"/>
                <a:cs typeface="Tahoma"/>
              </a:rPr>
              <a:t>ió</a:t>
            </a:r>
            <a:r>
              <a:rPr sz="2533" spc="17" dirty="0">
                <a:latin typeface="Tahoma"/>
                <a:cs typeface="Tahoma"/>
              </a:rPr>
              <a:t>n  </a:t>
            </a:r>
            <a:r>
              <a:rPr sz="2533" spc="23" dirty="0">
                <a:latin typeface="Tahoma"/>
                <a:cs typeface="Tahoma"/>
              </a:rPr>
              <a:t>motriz.</a:t>
            </a:r>
            <a:endParaRPr sz="2533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830433" y="4346119"/>
            <a:ext cx="1099397" cy="39833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533" spc="20" dirty="0">
                <a:latin typeface="Tahoma"/>
                <a:cs typeface="Tahoma"/>
              </a:rPr>
              <a:t>Higiene</a:t>
            </a:r>
            <a:endParaRPr sz="2533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30123" y="4727119"/>
            <a:ext cx="1299633" cy="39833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533" spc="-523" dirty="0">
                <a:latin typeface="Tahoma"/>
                <a:cs typeface="Tahoma"/>
              </a:rPr>
              <a:t>p</a:t>
            </a:r>
            <a:r>
              <a:rPr sz="2533" u="sng" spc="-63" dirty="0">
                <a:uFill>
                  <a:solidFill>
                    <a:srgbClr val="F1D48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33" spc="-1047" dirty="0">
                <a:latin typeface="Tahoma"/>
                <a:cs typeface="Tahoma"/>
              </a:rPr>
              <a:t>a</a:t>
            </a:r>
            <a:r>
              <a:rPr sz="2533" u="heavy" dirty="0">
                <a:uFill>
                  <a:solidFill>
                    <a:srgbClr val="F1D48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33" u="heavy" spc="-193" dirty="0">
                <a:uFill>
                  <a:solidFill>
                    <a:srgbClr val="F1D48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33" spc="87" dirty="0">
                <a:latin typeface="Tahoma"/>
                <a:cs typeface="Tahoma"/>
              </a:rPr>
              <a:t>r</a:t>
            </a:r>
            <a:r>
              <a:rPr sz="2533" spc="30" dirty="0">
                <a:latin typeface="Tahoma"/>
                <a:cs typeface="Tahoma"/>
              </a:rPr>
              <a:t>a</a:t>
            </a:r>
            <a:r>
              <a:rPr sz="2533" spc="-110" dirty="0">
                <a:latin typeface="Tahoma"/>
                <a:cs typeface="Tahoma"/>
              </a:rPr>
              <a:t> </a:t>
            </a:r>
            <a:r>
              <a:rPr sz="2533" spc="20" dirty="0">
                <a:latin typeface="Tahoma"/>
                <a:cs typeface="Tahoma"/>
              </a:rPr>
              <a:t>un</a:t>
            </a:r>
            <a:r>
              <a:rPr sz="2533" spc="30" dirty="0">
                <a:latin typeface="Tahoma"/>
                <a:cs typeface="Tahoma"/>
              </a:rPr>
              <a:t>a</a:t>
            </a:r>
            <a:endParaRPr sz="2533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30061" y="5108119"/>
            <a:ext cx="613410" cy="39833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533" spc="-20" dirty="0">
                <a:latin typeface="Tahoma"/>
                <a:cs typeface="Tahoma"/>
              </a:rPr>
              <a:t>v</a:t>
            </a:r>
            <a:r>
              <a:rPr sz="2533" spc="50" dirty="0">
                <a:latin typeface="Tahoma"/>
                <a:cs typeface="Tahoma"/>
              </a:rPr>
              <a:t>i</a:t>
            </a:r>
            <a:r>
              <a:rPr sz="2533" spc="47" dirty="0">
                <a:latin typeface="Tahoma"/>
                <a:cs typeface="Tahoma"/>
              </a:rPr>
              <a:t>d</a:t>
            </a:r>
            <a:r>
              <a:rPr sz="2533" spc="30" dirty="0">
                <a:latin typeface="Tahoma"/>
                <a:cs typeface="Tahoma"/>
              </a:rPr>
              <a:t>a</a:t>
            </a:r>
            <a:endParaRPr sz="2533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76942" y="5489119"/>
            <a:ext cx="1493097" cy="39833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533" spc="30" dirty="0">
                <a:latin typeface="Tahoma"/>
                <a:cs typeface="Tahoma"/>
              </a:rPr>
              <a:t>saludable.</a:t>
            </a:r>
            <a:endParaRPr sz="2533">
              <a:latin typeface="Tahoma"/>
              <a:cs typeface="Tahoma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558800" y="342442"/>
            <a:ext cx="7010400" cy="685658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pc="-327" dirty="0"/>
              <a:t>F</a:t>
            </a:r>
            <a:r>
              <a:rPr spc="-313" dirty="0"/>
              <a:t>a</a:t>
            </a:r>
            <a:r>
              <a:rPr spc="-306" dirty="0"/>
              <a:t>s</a:t>
            </a:r>
            <a:r>
              <a:rPr spc="-317" dirty="0"/>
              <a:t>e</a:t>
            </a:r>
            <a:r>
              <a:rPr spc="-200" dirty="0"/>
              <a:t> </a:t>
            </a:r>
            <a:r>
              <a:rPr spc="-117" dirty="0"/>
              <a:t>4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38400" y="888990"/>
            <a:ext cx="1557443" cy="71643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72394" algn="ctr">
              <a:spcBef>
                <a:spcPts val="67"/>
              </a:spcBef>
            </a:pPr>
            <a:r>
              <a:rPr sz="2200" spc="-147" dirty="0">
                <a:latin typeface="Arial Black"/>
                <a:cs typeface="Arial Black"/>
              </a:rPr>
              <a:t>21</a:t>
            </a:r>
            <a:endParaRPr sz="2200">
              <a:latin typeface="Arial Black"/>
              <a:cs typeface="Arial Black"/>
            </a:endParaRPr>
          </a:p>
          <a:p>
            <a:pPr algn="ctr">
              <a:spcBef>
                <a:spcPts val="10"/>
              </a:spcBef>
            </a:pPr>
            <a:r>
              <a:rPr sz="2400" spc="-247" dirty="0">
                <a:latin typeface="Arial Black"/>
                <a:cs typeface="Arial Black"/>
              </a:rPr>
              <a:t>contenidos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574FADA-9742-4D1B-D0C3-279F23DA9C7E}"/>
              </a:ext>
            </a:extLst>
          </p:cNvPr>
          <p:cNvSpPr txBox="1"/>
          <p:nvPr/>
        </p:nvSpPr>
        <p:spPr>
          <a:xfrm>
            <a:off x="9888602" y="6329017"/>
            <a:ext cx="207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ALFONSO</a:t>
            </a:r>
          </a:p>
        </p:txBody>
      </p:sp>
    </p:spTree>
    <p:extLst>
      <p:ext uri="{BB962C8B-B14F-4D97-AF65-F5344CB8AC3E}">
        <p14:creationId xmlns:p14="http://schemas.microsoft.com/office/powerpoint/2010/main" val="401012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2862"/>
            <a:ext cx="12089081" cy="68551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object 2"/>
          <p:cNvGrpSpPr/>
          <p:nvPr/>
        </p:nvGrpSpPr>
        <p:grpSpPr>
          <a:xfrm>
            <a:off x="338057" y="-100760"/>
            <a:ext cx="11751024" cy="6704156"/>
            <a:chOff x="292773" y="4293"/>
            <a:chExt cx="17968040" cy="1005623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773" y="4293"/>
              <a:ext cx="17473213" cy="100562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84712" y="842935"/>
              <a:ext cx="2581274" cy="571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1928" y="4429791"/>
              <a:ext cx="3905248" cy="4114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51286" y="4810359"/>
              <a:ext cx="2793414" cy="657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496023" y="8726417"/>
              <a:ext cx="2764790" cy="633095"/>
            </a:xfrm>
            <a:custGeom>
              <a:avLst/>
              <a:gdLst/>
              <a:ahLst/>
              <a:cxnLst/>
              <a:rect l="l" t="t" r="r" b="b"/>
              <a:pathLst>
                <a:path w="2764790" h="633095">
                  <a:moveTo>
                    <a:pt x="880119" y="574774"/>
                  </a:moveTo>
                  <a:lnTo>
                    <a:pt x="873255" y="571110"/>
                  </a:lnTo>
                  <a:lnTo>
                    <a:pt x="871567" y="567194"/>
                  </a:lnTo>
                  <a:lnTo>
                    <a:pt x="872067" y="563331"/>
                  </a:lnTo>
                  <a:lnTo>
                    <a:pt x="876093" y="562305"/>
                  </a:lnTo>
                  <a:lnTo>
                    <a:pt x="878120" y="561216"/>
                  </a:lnTo>
                  <a:lnTo>
                    <a:pt x="880137" y="563133"/>
                  </a:lnTo>
                  <a:lnTo>
                    <a:pt x="883708" y="564988"/>
                  </a:lnTo>
                  <a:lnTo>
                    <a:pt x="883664" y="571983"/>
                  </a:lnTo>
                  <a:lnTo>
                    <a:pt x="880119" y="574774"/>
                  </a:lnTo>
                  <a:close/>
                </a:path>
                <a:path w="2764790" h="633095">
                  <a:moveTo>
                    <a:pt x="878843" y="611372"/>
                  </a:moveTo>
                  <a:lnTo>
                    <a:pt x="874522" y="610255"/>
                  </a:lnTo>
                  <a:lnTo>
                    <a:pt x="874165" y="608464"/>
                  </a:lnTo>
                  <a:lnTo>
                    <a:pt x="877834" y="606366"/>
                  </a:lnTo>
                  <a:lnTo>
                    <a:pt x="879468" y="606834"/>
                  </a:lnTo>
                  <a:lnTo>
                    <a:pt x="880941" y="607771"/>
                  </a:lnTo>
                  <a:lnTo>
                    <a:pt x="880869" y="609139"/>
                  </a:lnTo>
                  <a:lnTo>
                    <a:pt x="881084" y="610057"/>
                  </a:lnTo>
                  <a:lnTo>
                    <a:pt x="880030" y="610444"/>
                  </a:lnTo>
                  <a:lnTo>
                    <a:pt x="878843" y="611372"/>
                  </a:lnTo>
                  <a:close/>
                </a:path>
                <a:path w="2764790" h="633095">
                  <a:moveTo>
                    <a:pt x="858382" y="632565"/>
                  </a:moveTo>
                  <a:lnTo>
                    <a:pt x="848473" y="632565"/>
                  </a:lnTo>
                  <a:lnTo>
                    <a:pt x="849714" y="629261"/>
                  </a:lnTo>
                  <a:lnTo>
                    <a:pt x="852642" y="627343"/>
                  </a:lnTo>
                  <a:lnTo>
                    <a:pt x="857177" y="629432"/>
                  </a:lnTo>
                  <a:lnTo>
                    <a:pt x="857954" y="630981"/>
                  </a:lnTo>
                  <a:lnTo>
                    <a:pt x="858382" y="632565"/>
                  </a:lnTo>
                  <a:close/>
                </a:path>
                <a:path w="2764790" h="633095">
                  <a:moveTo>
                    <a:pt x="876593" y="384746"/>
                  </a:moveTo>
                  <a:lnTo>
                    <a:pt x="872862" y="383270"/>
                  </a:lnTo>
                  <a:lnTo>
                    <a:pt x="871201" y="379146"/>
                  </a:lnTo>
                  <a:lnTo>
                    <a:pt x="872103" y="373195"/>
                  </a:lnTo>
                  <a:lnTo>
                    <a:pt x="875647" y="371926"/>
                  </a:lnTo>
                  <a:lnTo>
                    <a:pt x="880360" y="375932"/>
                  </a:lnTo>
                  <a:lnTo>
                    <a:pt x="881075" y="379146"/>
                  </a:lnTo>
                  <a:lnTo>
                    <a:pt x="882307" y="381613"/>
                  </a:lnTo>
                  <a:lnTo>
                    <a:pt x="879700" y="382531"/>
                  </a:lnTo>
                  <a:lnTo>
                    <a:pt x="876593" y="384746"/>
                  </a:lnTo>
                  <a:close/>
                </a:path>
                <a:path w="2764790" h="633095">
                  <a:moveTo>
                    <a:pt x="877816" y="430473"/>
                  </a:moveTo>
                  <a:lnTo>
                    <a:pt x="874183" y="429384"/>
                  </a:lnTo>
                  <a:lnTo>
                    <a:pt x="873344" y="425863"/>
                  </a:lnTo>
                  <a:lnTo>
                    <a:pt x="872130" y="423658"/>
                  </a:lnTo>
                  <a:lnTo>
                    <a:pt x="873933" y="422028"/>
                  </a:lnTo>
                  <a:lnTo>
                    <a:pt x="875843" y="418940"/>
                  </a:lnTo>
                  <a:lnTo>
                    <a:pt x="882101" y="419354"/>
                  </a:lnTo>
                  <a:lnTo>
                    <a:pt x="884833" y="422694"/>
                  </a:lnTo>
                  <a:lnTo>
                    <a:pt x="881842" y="428951"/>
                  </a:lnTo>
                  <a:lnTo>
                    <a:pt x="877816" y="430473"/>
                  </a:lnTo>
                  <a:close/>
                </a:path>
                <a:path w="2764790" h="633095">
                  <a:moveTo>
                    <a:pt x="854704" y="131427"/>
                  </a:moveTo>
                  <a:lnTo>
                    <a:pt x="847902" y="129104"/>
                  </a:lnTo>
                  <a:lnTo>
                    <a:pt x="846054" y="124863"/>
                  </a:lnTo>
                  <a:lnTo>
                    <a:pt x="846929" y="120902"/>
                  </a:lnTo>
                  <a:lnTo>
                    <a:pt x="850401" y="119704"/>
                  </a:lnTo>
                  <a:lnTo>
                    <a:pt x="852535" y="118201"/>
                  </a:lnTo>
                  <a:lnTo>
                    <a:pt x="854409" y="119867"/>
                  </a:lnTo>
                  <a:lnTo>
                    <a:pt x="857837" y="121532"/>
                  </a:lnTo>
                  <a:lnTo>
                    <a:pt x="857829" y="128059"/>
                  </a:lnTo>
                  <a:lnTo>
                    <a:pt x="854704" y="131427"/>
                  </a:lnTo>
                  <a:close/>
                </a:path>
                <a:path w="2764790" h="633095">
                  <a:moveTo>
                    <a:pt x="854115" y="593276"/>
                  </a:moveTo>
                  <a:lnTo>
                    <a:pt x="850981" y="590944"/>
                  </a:lnTo>
                  <a:lnTo>
                    <a:pt x="848580" y="590008"/>
                  </a:lnTo>
                  <a:lnTo>
                    <a:pt x="849741" y="587559"/>
                  </a:lnTo>
                  <a:lnTo>
                    <a:pt x="850330" y="584435"/>
                  </a:lnTo>
                  <a:lnTo>
                    <a:pt x="855052" y="580365"/>
                  </a:lnTo>
                  <a:lnTo>
                    <a:pt x="857668" y="581734"/>
                  </a:lnTo>
                  <a:lnTo>
                    <a:pt x="858793" y="585461"/>
                  </a:lnTo>
                  <a:lnTo>
                    <a:pt x="857784" y="587919"/>
                  </a:lnTo>
                  <a:lnTo>
                    <a:pt x="857373" y="591493"/>
                  </a:lnTo>
                  <a:lnTo>
                    <a:pt x="854115" y="593276"/>
                  </a:lnTo>
                  <a:close/>
                </a:path>
                <a:path w="2764790" h="633095">
                  <a:moveTo>
                    <a:pt x="852472" y="454556"/>
                  </a:moveTo>
                  <a:lnTo>
                    <a:pt x="850776" y="452485"/>
                  </a:lnTo>
                  <a:lnTo>
                    <a:pt x="847473" y="450199"/>
                  </a:lnTo>
                  <a:lnTo>
                    <a:pt x="848375" y="443446"/>
                  </a:lnTo>
                  <a:lnTo>
                    <a:pt x="852615" y="442060"/>
                  </a:lnTo>
                  <a:lnTo>
                    <a:pt x="858329" y="445193"/>
                  </a:lnTo>
                  <a:lnTo>
                    <a:pt x="859837" y="449361"/>
                  </a:lnTo>
                  <a:lnTo>
                    <a:pt x="858525" y="452936"/>
                  </a:lnTo>
                  <a:lnTo>
                    <a:pt x="854829" y="453494"/>
                  </a:lnTo>
                  <a:lnTo>
                    <a:pt x="852472" y="454556"/>
                  </a:lnTo>
                  <a:close/>
                </a:path>
                <a:path w="2764790" h="633095">
                  <a:moveTo>
                    <a:pt x="854820" y="84674"/>
                  </a:moveTo>
                  <a:lnTo>
                    <a:pt x="850258" y="80901"/>
                  </a:lnTo>
                  <a:lnTo>
                    <a:pt x="849607" y="77822"/>
                  </a:lnTo>
                  <a:lnTo>
                    <a:pt x="848402" y="75427"/>
                  </a:lnTo>
                  <a:lnTo>
                    <a:pt x="850883" y="74464"/>
                  </a:lnTo>
                  <a:lnTo>
                    <a:pt x="853838" y="72222"/>
                  </a:lnTo>
                  <a:lnTo>
                    <a:pt x="857382" y="73528"/>
                  </a:lnTo>
                  <a:lnTo>
                    <a:pt x="857846" y="77426"/>
                  </a:lnTo>
                  <a:lnTo>
                    <a:pt x="858828" y="79884"/>
                  </a:lnTo>
                  <a:lnTo>
                    <a:pt x="857480" y="83278"/>
                  </a:lnTo>
                  <a:lnTo>
                    <a:pt x="854820" y="84674"/>
                  </a:lnTo>
                  <a:close/>
                </a:path>
                <a:path w="2764790" h="633095">
                  <a:moveTo>
                    <a:pt x="878843" y="521908"/>
                  </a:moveTo>
                  <a:lnTo>
                    <a:pt x="872603" y="521449"/>
                  </a:lnTo>
                  <a:lnTo>
                    <a:pt x="870157" y="518469"/>
                  </a:lnTo>
                  <a:lnTo>
                    <a:pt x="873121" y="510582"/>
                  </a:lnTo>
                  <a:lnTo>
                    <a:pt x="875977" y="509655"/>
                  </a:lnTo>
                  <a:lnTo>
                    <a:pt x="880459" y="513301"/>
                  </a:lnTo>
                  <a:lnTo>
                    <a:pt x="881441" y="515894"/>
                  </a:lnTo>
                  <a:lnTo>
                    <a:pt x="882815" y="518019"/>
                  </a:lnTo>
                  <a:lnTo>
                    <a:pt x="880869" y="519351"/>
                  </a:lnTo>
                  <a:lnTo>
                    <a:pt x="878843" y="521908"/>
                  </a:lnTo>
                  <a:close/>
                </a:path>
                <a:path w="2764790" h="633095">
                  <a:moveTo>
                    <a:pt x="855427" y="38371"/>
                  </a:moveTo>
                  <a:lnTo>
                    <a:pt x="849687" y="37254"/>
                  </a:lnTo>
                  <a:lnTo>
                    <a:pt x="846572" y="33968"/>
                  </a:lnTo>
                  <a:lnTo>
                    <a:pt x="849446" y="27792"/>
                  </a:lnTo>
                  <a:lnTo>
                    <a:pt x="853910" y="26478"/>
                  </a:lnTo>
                  <a:lnTo>
                    <a:pt x="857641" y="27891"/>
                  </a:lnTo>
                  <a:lnTo>
                    <a:pt x="858293" y="31564"/>
                  </a:lnTo>
                  <a:lnTo>
                    <a:pt x="859444" y="33923"/>
                  </a:lnTo>
                  <a:lnTo>
                    <a:pt x="857579" y="35409"/>
                  </a:lnTo>
                  <a:lnTo>
                    <a:pt x="855427" y="38371"/>
                  </a:lnTo>
                  <a:close/>
                </a:path>
                <a:path w="2764790" h="633095">
                  <a:moveTo>
                    <a:pt x="878691" y="13666"/>
                  </a:moveTo>
                  <a:lnTo>
                    <a:pt x="872826" y="11884"/>
                  </a:lnTo>
                  <a:lnTo>
                    <a:pt x="870862" y="8102"/>
                  </a:lnTo>
                  <a:lnTo>
                    <a:pt x="875040" y="2754"/>
                  </a:lnTo>
                  <a:lnTo>
                    <a:pt x="879191" y="1989"/>
                  </a:lnTo>
                  <a:lnTo>
                    <a:pt x="882369" y="4078"/>
                  </a:lnTo>
                  <a:lnTo>
                    <a:pt x="882646" y="7418"/>
                  </a:lnTo>
                  <a:lnTo>
                    <a:pt x="883539" y="9813"/>
                  </a:lnTo>
                  <a:lnTo>
                    <a:pt x="881325" y="11028"/>
                  </a:lnTo>
                  <a:lnTo>
                    <a:pt x="878691" y="13666"/>
                  </a:lnTo>
                  <a:close/>
                </a:path>
                <a:path w="2764790" h="633095">
                  <a:moveTo>
                    <a:pt x="900705" y="174524"/>
                  </a:moveTo>
                  <a:lnTo>
                    <a:pt x="899661" y="172237"/>
                  </a:lnTo>
                  <a:lnTo>
                    <a:pt x="898366" y="170014"/>
                  </a:lnTo>
                  <a:lnTo>
                    <a:pt x="897616" y="166998"/>
                  </a:lnTo>
                  <a:lnTo>
                    <a:pt x="899652" y="165827"/>
                  </a:lnTo>
                  <a:lnTo>
                    <a:pt x="900678" y="164909"/>
                  </a:lnTo>
                  <a:lnTo>
                    <a:pt x="901714" y="167205"/>
                  </a:lnTo>
                  <a:lnTo>
                    <a:pt x="903008" y="169438"/>
                  </a:lnTo>
                  <a:lnTo>
                    <a:pt x="903767" y="172445"/>
                  </a:lnTo>
                  <a:lnTo>
                    <a:pt x="901741" y="173615"/>
                  </a:lnTo>
                  <a:lnTo>
                    <a:pt x="900705" y="174524"/>
                  </a:lnTo>
                  <a:close/>
                </a:path>
                <a:path w="2764790" h="633095">
                  <a:moveTo>
                    <a:pt x="871451" y="245496"/>
                  </a:moveTo>
                  <a:lnTo>
                    <a:pt x="870201" y="241498"/>
                  </a:lnTo>
                  <a:lnTo>
                    <a:pt x="872683" y="236051"/>
                  </a:lnTo>
                  <a:lnTo>
                    <a:pt x="876424" y="234755"/>
                  </a:lnTo>
                  <a:lnTo>
                    <a:pt x="879923" y="235403"/>
                  </a:lnTo>
                  <a:lnTo>
                    <a:pt x="880807" y="238743"/>
                  </a:lnTo>
                  <a:lnTo>
                    <a:pt x="881941" y="240724"/>
                  </a:lnTo>
                  <a:lnTo>
                    <a:pt x="880093" y="242380"/>
                  </a:lnTo>
                  <a:lnTo>
                    <a:pt x="878263" y="245379"/>
                  </a:lnTo>
                  <a:lnTo>
                    <a:pt x="871451" y="245496"/>
                  </a:lnTo>
                  <a:close/>
                </a:path>
                <a:path w="2764790" h="633095">
                  <a:moveTo>
                    <a:pt x="876647" y="105029"/>
                  </a:moveTo>
                  <a:lnTo>
                    <a:pt x="872737" y="103391"/>
                  </a:lnTo>
                  <a:lnTo>
                    <a:pt x="871246" y="99736"/>
                  </a:lnTo>
                  <a:lnTo>
                    <a:pt x="873540" y="96648"/>
                  </a:lnTo>
                  <a:lnTo>
                    <a:pt x="874504" y="94109"/>
                  </a:lnTo>
                  <a:lnTo>
                    <a:pt x="876932" y="95432"/>
                  </a:lnTo>
                  <a:lnTo>
                    <a:pt x="879994" y="96242"/>
                  </a:lnTo>
                  <a:lnTo>
                    <a:pt x="883931" y="101041"/>
                  </a:lnTo>
                  <a:lnTo>
                    <a:pt x="882619" y="104426"/>
                  </a:lnTo>
                  <a:lnTo>
                    <a:pt x="876647" y="105029"/>
                  </a:lnTo>
                  <a:close/>
                </a:path>
                <a:path w="2764790" h="633095">
                  <a:moveTo>
                    <a:pt x="875424" y="59582"/>
                  </a:moveTo>
                  <a:lnTo>
                    <a:pt x="874183" y="57349"/>
                  </a:lnTo>
                  <a:lnTo>
                    <a:pt x="871594" y="54828"/>
                  </a:lnTo>
                  <a:lnTo>
                    <a:pt x="872987" y="48490"/>
                  </a:lnTo>
                  <a:lnTo>
                    <a:pt x="876602" y="46140"/>
                  </a:lnTo>
                  <a:lnTo>
                    <a:pt x="882342" y="50372"/>
                  </a:lnTo>
                  <a:lnTo>
                    <a:pt x="883342" y="54693"/>
                  </a:lnTo>
                  <a:lnTo>
                    <a:pt x="881289" y="58087"/>
                  </a:lnTo>
                  <a:lnTo>
                    <a:pt x="877861" y="58529"/>
                  </a:lnTo>
                  <a:lnTo>
                    <a:pt x="875424" y="59582"/>
                  </a:lnTo>
                  <a:close/>
                </a:path>
                <a:path w="2764790" h="633095">
                  <a:moveTo>
                    <a:pt x="898875" y="222502"/>
                  </a:moveTo>
                  <a:lnTo>
                    <a:pt x="895653" y="220161"/>
                  </a:lnTo>
                  <a:lnTo>
                    <a:pt x="893117" y="219216"/>
                  </a:lnTo>
                  <a:lnTo>
                    <a:pt x="894287" y="216686"/>
                  </a:lnTo>
                  <a:lnTo>
                    <a:pt x="894849" y="213445"/>
                  </a:lnTo>
                  <a:lnTo>
                    <a:pt x="899598" y="209294"/>
                  </a:lnTo>
                  <a:lnTo>
                    <a:pt x="902393" y="210681"/>
                  </a:lnTo>
                  <a:lnTo>
                    <a:pt x="903785" y="214363"/>
                  </a:lnTo>
                  <a:lnTo>
                    <a:pt x="902767" y="216929"/>
                  </a:lnTo>
                  <a:lnTo>
                    <a:pt x="902375" y="220764"/>
                  </a:lnTo>
                  <a:lnTo>
                    <a:pt x="898875" y="222502"/>
                  </a:lnTo>
                  <a:close/>
                </a:path>
                <a:path w="2764790" h="633095">
                  <a:moveTo>
                    <a:pt x="899491" y="266041"/>
                  </a:moveTo>
                  <a:lnTo>
                    <a:pt x="897393" y="263826"/>
                  </a:lnTo>
                  <a:lnTo>
                    <a:pt x="898402" y="261053"/>
                  </a:lnTo>
                  <a:lnTo>
                    <a:pt x="899848" y="259018"/>
                  </a:lnTo>
                  <a:lnTo>
                    <a:pt x="901062" y="256911"/>
                  </a:lnTo>
                  <a:lnTo>
                    <a:pt x="903776" y="259477"/>
                  </a:lnTo>
                  <a:lnTo>
                    <a:pt x="904839" y="263115"/>
                  </a:lnTo>
                  <a:lnTo>
                    <a:pt x="903687" y="265419"/>
                  </a:lnTo>
                  <a:lnTo>
                    <a:pt x="899491" y="266041"/>
                  </a:lnTo>
                  <a:close/>
                </a:path>
                <a:path w="2764790" h="633095">
                  <a:moveTo>
                    <a:pt x="879298" y="475713"/>
                  </a:moveTo>
                  <a:lnTo>
                    <a:pt x="873290" y="474273"/>
                  </a:lnTo>
                  <a:lnTo>
                    <a:pt x="871362" y="470663"/>
                  </a:lnTo>
                  <a:lnTo>
                    <a:pt x="875424" y="465315"/>
                  </a:lnTo>
                  <a:lnTo>
                    <a:pt x="879459" y="464397"/>
                  </a:lnTo>
                  <a:lnTo>
                    <a:pt x="882610" y="466350"/>
                  </a:lnTo>
                  <a:lnTo>
                    <a:pt x="882958" y="469645"/>
                  </a:lnTo>
                  <a:lnTo>
                    <a:pt x="883887" y="471977"/>
                  </a:lnTo>
                  <a:lnTo>
                    <a:pt x="881744" y="473175"/>
                  </a:lnTo>
                  <a:lnTo>
                    <a:pt x="879298" y="475713"/>
                  </a:lnTo>
                  <a:close/>
                </a:path>
                <a:path w="2764790" h="633095">
                  <a:moveTo>
                    <a:pt x="878709" y="292609"/>
                  </a:moveTo>
                  <a:lnTo>
                    <a:pt x="872862" y="290817"/>
                  </a:lnTo>
                  <a:lnTo>
                    <a:pt x="870862" y="287054"/>
                  </a:lnTo>
                  <a:lnTo>
                    <a:pt x="875076" y="281724"/>
                  </a:lnTo>
                  <a:lnTo>
                    <a:pt x="879218" y="280977"/>
                  </a:lnTo>
                  <a:lnTo>
                    <a:pt x="882387" y="283047"/>
                  </a:lnTo>
                  <a:lnTo>
                    <a:pt x="882655" y="286388"/>
                  </a:lnTo>
                  <a:lnTo>
                    <a:pt x="883547" y="288773"/>
                  </a:lnTo>
                  <a:lnTo>
                    <a:pt x="881342" y="289980"/>
                  </a:lnTo>
                  <a:lnTo>
                    <a:pt x="878709" y="292609"/>
                  </a:lnTo>
                  <a:close/>
                </a:path>
                <a:path w="2764790" h="633095">
                  <a:moveTo>
                    <a:pt x="879691" y="337615"/>
                  </a:moveTo>
                  <a:lnTo>
                    <a:pt x="873380" y="337066"/>
                  </a:lnTo>
                  <a:lnTo>
                    <a:pt x="870960" y="333555"/>
                  </a:lnTo>
                  <a:lnTo>
                    <a:pt x="873978" y="327550"/>
                  </a:lnTo>
                  <a:lnTo>
                    <a:pt x="878039" y="326127"/>
                  </a:lnTo>
                  <a:lnTo>
                    <a:pt x="881628" y="327424"/>
                  </a:lnTo>
                  <a:lnTo>
                    <a:pt x="882414" y="330854"/>
                  </a:lnTo>
                  <a:lnTo>
                    <a:pt x="883619" y="333069"/>
                  </a:lnTo>
                  <a:lnTo>
                    <a:pt x="881717" y="334626"/>
                  </a:lnTo>
                  <a:lnTo>
                    <a:pt x="879691" y="337615"/>
                  </a:lnTo>
                  <a:close/>
                </a:path>
                <a:path w="2764790" h="633095">
                  <a:moveTo>
                    <a:pt x="879700" y="150387"/>
                  </a:moveTo>
                  <a:lnTo>
                    <a:pt x="877218" y="149325"/>
                  </a:lnTo>
                  <a:lnTo>
                    <a:pt x="873621" y="148856"/>
                  </a:lnTo>
                  <a:lnTo>
                    <a:pt x="871799" y="145462"/>
                  </a:lnTo>
                  <a:lnTo>
                    <a:pt x="874103" y="142239"/>
                  </a:lnTo>
                  <a:lnTo>
                    <a:pt x="875022" y="139772"/>
                  </a:lnTo>
                  <a:lnTo>
                    <a:pt x="877513" y="140997"/>
                  </a:lnTo>
                  <a:lnTo>
                    <a:pt x="880682" y="141627"/>
                  </a:lnTo>
                  <a:lnTo>
                    <a:pt x="884851" y="146507"/>
                  </a:lnTo>
                  <a:lnTo>
                    <a:pt x="883476" y="149217"/>
                  </a:lnTo>
                  <a:lnTo>
                    <a:pt x="879700" y="150387"/>
                  </a:lnTo>
                  <a:close/>
                </a:path>
                <a:path w="2764790" h="633095">
                  <a:moveTo>
                    <a:pt x="875004" y="195627"/>
                  </a:moveTo>
                  <a:lnTo>
                    <a:pt x="873888" y="193593"/>
                  </a:lnTo>
                  <a:lnTo>
                    <a:pt x="873031" y="192557"/>
                  </a:lnTo>
                  <a:lnTo>
                    <a:pt x="875243" y="191522"/>
                  </a:lnTo>
                  <a:lnTo>
                    <a:pt x="877361" y="190280"/>
                  </a:lnTo>
                  <a:lnTo>
                    <a:pt x="880182" y="189505"/>
                  </a:lnTo>
                  <a:lnTo>
                    <a:pt x="881296" y="191531"/>
                  </a:lnTo>
                  <a:lnTo>
                    <a:pt x="882128" y="192557"/>
                  </a:lnTo>
                  <a:lnTo>
                    <a:pt x="879950" y="193593"/>
                  </a:lnTo>
                  <a:lnTo>
                    <a:pt x="877834" y="194853"/>
                  </a:lnTo>
                  <a:lnTo>
                    <a:pt x="875004" y="195627"/>
                  </a:lnTo>
                  <a:close/>
                </a:path>
                <a:path w="2764790" h="633095">
                  <a:moveTo>
                    <a:pt x="855079" y="503209"/>
                  </a:moveTo>
                  <a:lnTo>
                    <a:pt x="848294" y="500589"/>
                  </a:lnTo>
                  <a:lnTo>
                    <a:pt x="846545" y="496493"/>
                  </a:lnTo>
                  <a:lnTo>
                    <a:pt x="847411" y="492603"/>
                  </a:lnTo>
                  <a:lnTo>
                    <a:pt x="850812" y="491424"/>
                  </a:lnTo>
                  <a:lnTo>
                    <a:pt x="852901" y="489947"/>
                  </a:lnTo>
                  <a:lnTo>
                    <a:pt x="854668" y="491649"/>
                  </a:lnTo>
                  <a:lnTo>
                    <a:pt x="857900" y="493341"/>
                  </a:lnTo>
                  <a:lnTo>
                    <a:pt x="857971" y="499779"/>
                  </a:lnTo>
                  <a:lnTo>
                    <a:pt x="855079" y="503209"/>
                  </a:lnTo>
                  <a:close/>
                </a:path>
                <a:path w="2764790" h="633095">
                  <a:moveTo>
                    <a:pt x="900473" y="128699"/>
                  </a:moveTo>
                  <a:lnTo>
                    <a:pt x="899527" y="126412"/>
                  </a:lnTo>
                  <a:lnTo>
                    <a:pt x="898340" y="124179"/>
                  </a:lnTo>
                  <a:lnTo>
                    <a:pt x="897688" y="121244"/>
                  </a:lnTo>
                  <a:lnTo>
                    <a:pt x="899777" y="120182"/>
                  </a:lnTo>
                  <a:lnTo>
                    <a:pt x="900848" y="119344"/>
                  </a:lnTo>
                  <a:lnTo>
                    <a:pt x="903660" y="126250"/>
                  </a:lnTo>
                  <a:lnTo>
                    <a:pt x="900473" y="128699"/>
                  </a:lnTo>
                  <a:close/>
                </a:path>
                <a:path w="2764790" h="633095">
                  <a:moveTo>
                    <a:pt x="830164" y="618610"/>
                  </a:moveTo>
                  <a:lnTo>
                    <a:pt x="826745" y="617143"/>
                  </a:lnTo>
                  <a:lnTo>
                    <a:pt x="826102" y="611084"/>
                  </a:lnTo>
                  <a:lnTo>
                    <a:pt x="827673" y="606870"/>
                  </a:lnTo>
                  <a:lnTo>
                    <a:pt x="831360" y="605637"/>
                  </a:lnTo>
                  <a:lnTo>
                    <a:pt x="834368" y="608014"/>
                  </a:lnTo>
                  <a:lnTo>
                    <a:pt x="836939" y="609085"/>
                  </a:lnTo>
                  <a:lnTo>
                    <a:pt x="835645" y="611588"/>
                  </a:lnTo>
                  <a:lnTo>
                    <a:pt x="834922" y="614793"/>
                  </a:lnTo>
                  <a:lnTo>
                    <a:pt x="830164" y="618610"/>
                  </a:lnTo>
                  <a:close/>
                </a:path>
                <a:path w="2764790" h="633095">
                  <a:moveTo>
                    <a:pt x="831119" y="384404"/>
                  </a:moveTo>
                  <a:lnTo>
                    <a:pt x="827057" y="382676"/>
                  </a:lnTo>
                  <a:lnTo>
                    <a:pt x="825852" y="378948"/>
                  </a:lnTo>
                  <a:lnTo>
                    <a:pt x="828119" y="375968"/>
                  </a:lnTo>
                  <a:lnTo>
                    <a:pt x="829119" y="373402"/>
                  </a:lnTo>
                  <a:lnTo>
                    <a:pt x="836279" y="377301"/>
                  </a:lnTo>
                  <a:lnTo>
                    <a:pt x="837814" y="380632"/>
                  </a:lnTo>
                  <a:lnTo>
                    <a:pt x="836948" y="383702"/>
                  </a:lnTo>
                  <a:lnTo>
                    <a:pt x="831119" y="384404"/>
                  </a:lnTo>
                  <a:close/>
                </a:path>
                <a:path w="2764790" h="633095">
                  <a:moveTo>
                    <a:pt x="830503" y="568166"/>
                  </a:moveTo>
                  <a:lnTo>
                    <a:pt x="828280" y="566996"/>
                  </a:lnTo>
                  <a:lnTo>
                    <a:pt x="827771" y="562710"/>
                  </a:lnTo>
                  <a:lnTo>
                    <a:pt x="829914" y="560630"/>
                  </a:lnTo>
                  <a:lnTo>
                    <a:pt x="832547" y="561675"/>
                  </a:lnTo>
                  <a:lnTo>
                    <a:pt x="834502" y="563115"/>
                  </a:lnTo>
                  <a:lnTo>
                    <a:pt x="836538" y="564349"/>
                  </a:lnTo>
                  <a:lnTo>
                    <a:pt x="834654" y="566212"/>
                  </a:lnTo>
                  <a:lnTo>
                    <a:pt x="833725" y="567167"/>
                  </a:lnTo>
                  <a:lnTo>
                    <a:pt x="830503" y="568166"/>
                  </a:lnTo>
                  <a:close/>
                </a:path>
                <a:path w="2764790" h="633095">
                  <a:moveTo>
                    <a:pt x="830137" y="195537"/>
                  </a:moveTo>
                  <a:lnTo>
                    <a:pt x="828209" y="193152"/>
                  </a:lnTo>
                  <a:lnTo>
                    <a:pt x="829405" y="189091"/>
                  </a:lnTo>
                  <a:lnTo>
                    <a:pt x="831940" y="188047"/>
                  </a:lnTo>
                  <a:lnTo>
                    <a:pt x="836047" y="190100"/>
                  </a:lnTo>
                  <a:lnTo>
                    <a:pt x="836627" y="191621"/>
                  </a:lnTo>
                  <a:lnTo>
                    <a:pt x="837430" y="192701"/>
                  </a:lnTo>
                  <a:lnTo>
                    <a:pt x="835190" y="193665"/>
                  </a:lnTo>
                  <a:lnTo>
                    <a:pt x="832994" y="194862"/>
                  </a:lnTo>
                  <a:lnTo>
                    <a:pt x="830137" y="195537"/>
                  </a:lnTo>
                  <a:close/>
                </a:path>
                <a:path w="2764790" h="633095">
                  <a:moveTo>
                    <a:pt x="829092" y="245370"/>
                  </a:moveTo>
                  <a:lnTo>
                    <a:pt x="828217" y="242804"/>
                  </a:lnTo>
                  <a:lnTo>
                    <a:pt x="826146" y="239806"/>
                  </a:lnTo>
                  <a:lnTo>
                    <a:pt x="827405" y="236168"/>
                  </a:lnTo>
                  <a:lnTo>
                    <a:pt x="831324" y="235736"/>
                  </a:lnTo>
                  <a:lnTo>
                    <a:pt x="833752" y="234782"/>
                  </a:lnTo>
                  <a:lnTo>
                    <a:pt x="837029" y="236294"/>
                  </a:lnTo>
                  <a:lnTo>
                    <a:pt x="838368" y="239049"/>
                  </a:lnTo>
                  <a:lnTo>
                    <a:pt x="834582" y="243578"/>
                  </a:lnTo>
                  <a:lnTo>
                    <a:pt x="831503" y="244190"/>
                  </a:lnTo>
                  <a:lnTo>
                    <a:pt x="829092" y="245370"/>
                  </a:lnTo>
                  <a:close/>
                </a:path>
                <a:path w="2764790" h="633095">
                  <a:moveTo>
                    <a:pt x="831351" y="522043"/>
                  </a:moveTo>
                  <a:lnTo>
                    <a:pt x="827923" y="520504"/>
                  </a:lnTo>
                  <a:lnTo>
                    <a:pt x="826423" y="516659"/>
                  </a:lnTo>
                  <a:lnTo>
                    <a:pt x="827209" y="510870"/>
                  </a:lnTo>
                  <a:lnTo>
                    <a:pt x="830556" y="509673"/>
                  </a:lnTo>
                  <a:lnTo>
                    <a:pt x="835100" y="513553"/>
                  </a:lnTo>
                  <a:lnTo>
                    <a:pt x="835672" y="516578"/>
                  </a:lnTo>
                  <a:lnTo>
                    <a:pt x="836796" y="518946"/>
                  </a:lnTo>
                  <a:lnTo>
                    <a:pt x="834350" y="519856"/>
                  </a:lnTo>
                  <a:lnTo>
                    <a:pt x="831351" y="522043"/>
                  </a:lnTo>
                  <a:close/>
                </a:path>
                <a:path w="2764790" h="633095">
                  <a:moveTo>
                    <a:pt x="831458" y="150540"/>
                  </a:moveTo>
                  <a:lnTo>
                    <a:pt x="827548" y="149001"/>
                  </a:lnTo>
                  <a:lnTo>
                    <a:pt x="826155" y="145444"/>
                  </a:lnTo>
                  <a:lnTo>
                    <a:pt x="828289" y="142455"/>
                  </a:lnTo>
                  <a:lnTo>
                    <a:pt x="829191" y="139952"/>
                  </a:lnTo>
                  <a:lnTo>
                    <a:pt x="831574" y="141114"/>
                  </a:lnTo>
                  <a:lnTo>
                    <a:pt x="834609" y="141726"/>
                  </a:lnTo>
                  <a:lnTo>
                    <a:pt x="838412" y="146309"/>
                  </a:lnTo>
                  <a:lnTo>
                    <a:pt x="837180" y="149703"/>
                  </a:lnTo>
                  <a:lnTo>
                    <a:pt x="831458" y="150540"/>
                  </a:lnTo>
                  <a:close/>
                </a:path>
                <a:path w="2764790" h="633095">
                  <a:moveTo>
                    <a:pt x="809158" y="268372"/>
                  </a:moveTo>
                  <a:lnTo>
                    <a:pt x="803356" y="267004"/>
                  </a:lnTo>
                  <a:lnTo>
                    <a:pt x="801409" y="265455"/>
                  </a:lnTo>
                  <a:lnTo>
                    <a:pt x="802052" y="260117"/>
                  </a:lnTo>
                  <a:lnTo>
                    <a:pt x="804730" y="257173"/>
                  </a:lnTo>
                  <a:lnTo>
                    <a:pt x="809587" y="256542"/>
                  </a:lnTo>
                  <a:lnTo>
                    <a:pt x="810792" y="258127"/>
                  </a:lnTo>
                  <a:lnTo>
                    <a:pt x="813568" y="260189"/>
                  </a:lnTo>
                  <a:lnTo>
                    <a:pt x="812622" y="266347"/>
                  </a:lnTo>
                  <a:lnTo>
                    <a:pt x="809158" y="268372"/>
                  </a:lnTo>
                  <a:close/>
                </a:path>
                <a:path w="2764790" h="633095">
                  <a:moveTo>
                    <a:pt x="809123" y="220971"/>
                  </a:moveTo>
                  <a:lnTo>
                    <a:pt x="803034" y="220197"/>
                  </a:lnTo>
                  <a:lnTo>
                    <a:pt x="800419" y="216875"/>
                  </a:lnTo>
                  <a:lnTo>
                    <a:pt x="803856" y="210825"/>
                  </a:lnTo>
                  <a:lnTo>
                    <a:pt x="807926" y="209357"/>
                  </a:lnTo>
                  <a:lnTo>
                    <a:pt x="811390" y="210834"/>
                  </a:lnTo>
                  <a:lnTo>
                    <a:pt x="812006" y="214345"/>
                  </a:lnTo>
                  <a:lnTo>
                    <a:pt x="813122" y="216668"/>
                  </a:lnTo>
                  <a:lnTo>
                    <a:pt x="811212" y="218126"/>
                  </a:lnTo>
                  <a:lnTo>
                    <a:pt x="809123" y="220971"/>
                  </a:lnTo>
                  <a:close/>
                </a:path>
                <a:path w="2764790" h="633095">
                  <a:moveTo>
                    <a:pt x="831279" y="476551"/>
                  </a:moveTo>
                  <a:lnTo>
                    <a:pt x="827914" y="474822"/>
                  </a:lnTo>
                  <a:lnTo>
                    <a:pt x="826477" y="471059"/>
                  </a:lnTo>
                  <a:lnTo>
                    <a:pt x="827102" y="465018"/>
                  </a:lnTo>
                  <a:lnTo>
                    <a:pt x="830422" y="463748"/>
                  </a:lnTo>
                  <a:lnTo>
                    <a:pt x="835082" y="467791"/>
                  </a:lnTo>
                  <a:lnTo>
                    <a:pt x="835681" y="470897"/>
                  </a:lnTo>
                  <a:lnTo>
                    <a:pt x="836841" y="473346"/>
                  </a:lnTo>
                  <a:lnTo>
                    <a:pt x="834404" y="474273"/>
                  </a:lnTo>
                  <a:lnTo>
                    <a:pt x="831279" y="476551"/>
                  </a:lnTo>
                  <a:close/>
                </a:path>
                <a:path w="2764790" h="633095">
                  <a:moveTo>
                    <a:pt x="829583" y="429068"/>
                  </a:moveTo>
                  <a:lnTo>
                    <a:pt x="828575" y="426854"/>
                  </a:lnTo>
                  <a:lnTo>
                    <a:pt x="827325" y="424693"/>
                  </a:lnTo>
                  <a:lnTo>
                    <a:pt x="826593" y="421785"/>
                  </a:lnTo>
                  <a:lnTo>
                    <a:pt x="828575" y="420651"/>
                  </a:lnTo>
                  <a:lnTo>
                    <a:pt x="829574" y="419768"/>
                  </a:lnTo>
                  <a:lnTo>
                    <a:pt x="832636" y="426430"/>
                  </a:lnTo>
                  <a:lnTo>
                    <a:pt x="829583" y="429068"/>
                  </a:lnTo>
                  <a:close/>
                </a:path>
                <a:path w="2764790" h="633095">
                  <a:moveTo>
                    <a:pt x="808640" y="177450"/>
                  </a:moveTo>
                  <a:lnTo>
                    <a:pt x="802356" y="174218"/>
                  </a:lnTo>
                  <a:lnTo>
                    <a:pt x="800847" y="170032"/>
                  </a:lnTo>
                  <a:lnTo>
                    <a:pt x="802043" y="166259"/>
                  </a:lnTo>
                  <a:lnTo>
                    <a:pt x="805632" y="165413"/>
                  </a:lnTo>
                  <a:lnTo>
                    <a:pt x="807891" y="164153"/>
                  </a:lnTo>
                  <a:lnTo>
                    <a:pt x="809524" y="166115"/>
                  </a:lnTo>
                  <a:lnTo>
                    <a:pt x="812613" y="168177"/>
                  </a:lnTo>
                  <a:lnTo>
                    <a:pt x="812167" y="174803"/>
                  </a:lnTo>
                  <a:lnTo>
                    <a:pt x="808640" y="177450"/>
                  </a:lnTo>
                  <a:close/>
                </a:path>
                <a:path w="2764790" h="633095">
                  <a:moveTo>
                    <a:pt x="854115" y="221925"/>
                  </a:moveTo>
                  <a:lnTo>
                    <a:pt x="850955" y="219648"/>
                  </a:lnTo>
                  <a:lnTo>
                    <a:pt x="848553" y="218747"/>
                  </a:lnTo>
                  <a:lnTo>
                    <a:pt x="849687" y="216299"/>
                  </a:lnTo>
                  <a:lnTo>
                    <a:pt x="850249" y="213202"/>
                  </a:lnTo>
                  <a:lnTo>
                    <a:pt x="854865" y="209060"/>
                  </a:lnTo>
                  <a:lnTo>
                    <a:pt x="857489" y="210366"/>
                  </a:lnTo>
                  <a:lnTo>
                    <a:pt x="858694" y="214048"/>
                  </a:lnTo>
                  <a:lnTo>
                    <a:pt x="857721" y="216524"/>
                  </a:lnTo>
                  <a:lnTo>
                    <a:pt x="857355" y="220098"/>
                  </a:lnTo>
                  <a:lnTo>
                    <a:pt x="854115" y="221925"/>
                  </a:lnTo>
                  <a:close/>
                </a:path>
                <a:path w="2764790" h="633095">
                  <a:moveTo>
                    <a:pt x="829432" y="336823"/>
                  </a:moveTo>
                  <a:lnTo>
                    <a:pt x="828503" y="334545"/>
                  </a:lnTo>
                  <a:lnTo>
                    <a:pt x="827325" y="332321"/>
                  </a:lnTo>
                  <a:lnTo>
                    <a:pt x="826691" y="329377"/>
                  </a:lnTo>
                  <a:lnTo>
                    <a:pt x="828753" y="328324"/>
                  </a:lnTo>
                  <a:lnTo>
                    <a:pt x="829807" y="327487"/>
                  </a:lnTo>
                  <a:lnTo>
                    <a:pt x="832574" y="334320"/>
                  </a:lnTo>
                  <a:lnTo>
                    <a:pt x="829432" y="336823"/>
                  </a:lnTo>
                  <a:close/>
                </a:path>
                <a:path w="2764790" h="633095">
                  <a:moveTo>
                    <a:pt x="855427" y="268841"/>
                  </a:moveTo>
                  <a:lnTo>
                    <a:pt x="849562" y="267049"/>
                  </a:lnTo>
                  <a:lnTo>
                    <a:pt x="847741" y="263160"/>
                  </a:lnTo>
                  <a:lnTo>
                    <a:pt x="848937" y="259675"/>
                  </a:lnTo>
                  <a:lnTo>
                    <a:pt x="851874" y="258523"/>
                  </a:lnTo>
                  <a:lnTo>
                    <a:pt x="853838" y="257029"/>
                  </a:lnTo>
                  <a:lnTo>
                    <a:pt x="855481" y="258595"/>
                  </a:lnTo>
                  <a:lnTo>
                    <a:pt x="858436" y="260099"/>
                  </a:lnTo>
                  <a:lnTo>
                    <a:pt x="858739" y="266500"/>
                  </a:lnTo>
                  <a:lnTo>
                    <a:pt x="855427" y="268841"/>
                  </a:lnTo>
                  <a:close/>
                </a:path>
                <a:path w="2764790" h="633095">
                  <a:moveTo>
                    <a:pt x="804070" y="312776"/>
                  </a:moveTo>
                  <a:lnTo>
                    <a:pt x="802945" y="310561"/>
                  </a:lnTo>
                  <a:lnTo>
                    <a:pt x="802052" y="309417"/>
                  </a:lnTo>
                  <a:lnTo>
                    <a:pt x="804472" y="308400"/>
                  </a:lnTo>
                  <a:lnTo>
                    <a:pt x="806837" y="307122"/>
                  </a:lnTo>
                  <a:lnTo>
                    <a:pt x="809971" y="306428"/>
                  </a:lnTo>
                  <a:lnTo>
                    <a:pt x="811095" y="308661"/>
                  </a:lnTo>
                  <a:lnTo>
                    <a:pt x="811988" y="309805"/>
                  </a:lnTo>
                  <a:lnTo>
                    <a:pt x="809569" y="310813"/>
                  </a:lnTo>
                  <a:lnTo>
                    <a:pt x="807203" y="312082"/>
                  </a:lnTo>
                  <a:lnTo>
                    <a:pt x="804070" y="312776"/>
                  </a:lnTo>
                  <a:close/>
                </a:path>
                <a:path w="2764790" h="633095">
                  <a:moveTo>
                    <a:pt x="853767" y="314153"/>
                  </a:moveTo>
                  <a:lnTo>
                    <a:pt x="849339" y="312262"/>
                  </a:lnTo>
                  <a:lnTo>
                    <a:pt x="848598" y="310705"/>
                  </a:lnTo>
                  <a:lnTo>
                    <a:pt x="847652" y="309633"/>
                  </a:lnTo>
                  <a:lnTo>
                    <a:pt x="850084" y="308418"/>
                  </a:lnTo>
                  <a:lnTo>
                    <a:pt x="852240" y="307095"/>
                  </a:lnTo>
                  <a:lnTo>
                    <a:pt x="855249" y="306212"/>
                  </a:lnTo>
                  <a:lnTo>
                    <a:pt x="856472" y="308418"/>
                  </a:lnTo>
                  <a:lnTo>
                    <a:pt x="857391" y="309543"/>
                  </a:lnTo>
                  <a:lnTo>
                    <a:pt x="856141" y="312875"/>
                  </a:lnTo>
                  <a:lnTo>
                    <a:pt x="853767" y="314153"/>
                  </a:lnTo>
                  <a:close/>
                </a:path>
                <a:path w="2764790" h="633095">
                  <a:moveTo>
                    <a:pt x="855882" y="174686"/>
                  </a:moveTo>
                  <a:lnTo>
                    <a:pt x="853615" y="173282"/>
                  </a:lnTo>
                  <a:lnTo>
                    <a:pt x="850749" y="172337"/>
                  </a:lnTo>
                  <a:lnTo>
                    <a:pt x="847036" y="167457"/>
                  </a:lnTo>
                  <a:lnTo>
                    <a:pt x="848268" y="164045"/>
                  </a:lnTo>
                  <a:lnTo>
                    <a:pt x="853954" y="163396"/>
                  </a:lnTo>
                  <a:lnTo>
                    <a:pt x="856400" y="165827"/>
                  </a:lnTo>
                  <a:lnTo>
                    <a:pt x="858703" y="167079"/>
                  </a:lnTo>
                  <a:lnTo>
                    <a:pt x="855882" y="174686"/>
                  </a:lnTo>
                  <a:close/>
                </a:path>
                <a:path w="2764790" h="633095">
                  <a:moveTo>
                    <a:pt x="852329" y="547702"/>
                  </a:moveTo>
                  <a:lnTo>
                    <a:pt x="848643" y="546397"/>
                  </a:lnTo>
                  <a:lnTo>
                    <a:pt x="847848" y="542831"/>
                  </a:lnTo>
                  <a:lnTo>
                    <a:pt x="846625" y="540536"/>
                  </a:lnTo>
                  <a:lnTo>
                    <a:pt x="848616" y="538888"/>
                  </a:lnTo>
                  <a:lnTo>
                    <a:pt x="850732" y="535746"/>
                  </a:lnTo>
                  <a:lnTo>
                    <a:pt x="857338" y="536322"/>
                  </a:lnTo>
                  <a:lnTo>
                    <a:pt x="859623" y="540085"/>
                  </a:lnTo>
                  <a:lnTo>
                    <a:pt x="856507" y="546226"/>
                  </a:lnTo>
                  <a:lnTo>
                    <a:pt x="852329" y="547702"/>
                  </a:lnTo>
                  <a:close/>
                </a:path>
                <a:path w="2764790" h="633095">
                  <a:moveTo>
                    <a:pt x="834029" y="61157"/>
                  </a:moveTo>
                  <a:lnTo>
                    <a:pt x="828450" y="57700"/>
                  </a:lnTo>
                  <a:lnTo>
                    <a:pt x="826914" y="53811"/>
                  </a:lnTo>
                  <a:lnTo>
                    <a:pt x="828914" y="47914"/>
                  </a:lnTo>
                  <a:lnTo>
                    <a:pt x="832690" y="45753"/>
                  </a:lnTo>
                  <a:lnTo>
                    <a:pt x="838412" y="49561"/>
                  </a:lnTo>
                  <a:lnTo>
                    <a:pt x="838689" y="52947"/>
                  </a:lnTo>
                  <a:lnTo>
                    <a:pt x="839626" y="55296"/>
                  </a:lnTo>
                  <a:lnTo>
                    <a:pt x="837430" y="59204"/>
                  </a:lnTo>
                  <a:lnTo>
                    <a:pt x="834029" y="61157"/>
                  </a:lnTo>
                  <a:close/>
                </a:path>
                <a:path w="2764790" h="633095">
                  <a:moveTo>
                    <a:pt x="833779" y="292600"/>
                  </a:moveTo>
                  <a:lnTo>
                    <a:pt x="827950" y="290718"/>
                  </a:lnTo>
                  <a:lnTo>
                    <a:pt x="826003" y="286892"/>
                  </a:lnTo>
                  <a:lnTo>
                    <a:pt x="830244" y="281571"/>
                  </a:lnTo>
                  <a:lnTo>
                    <a:pt x="834404" y="280833"/>
                  </a:lnTo>
                  <a:lnTo>
                    <a:pt x="837564" y="282939"/>
                  </a:lnTo>
                  <a:lnTo>
                    <a:pt x="837814" y="286298"/>
                  </a:lnTo>
                  <a:lnTo>
                    <a:pt x="838689" y="288692"/>
                  </a:lnTo>
                  <a:lnTo>
                    <a:pt x="836466" y="289917"/>
                  </a:lnTo>
                  <a:lnTo>
                    <a:pt x="833779" y="292600"/>
                  </a:lnTo>
                  <a:close/>
                </a:path>
                <a:path w="2764790" h="633095">
                  <a:moveTo>
                    <a:pt x="830146" y="106776"/>
                  </a:moveTo>
                  <a:lnTo>
                    <a:pt x="826861" y="105768"/>
                  </a:lnTo>
                  <a:lnTo>
                    <a:pt x="825879" y="99934"/>
                  </a:lnTo>
                  <a:lnTo>
                    <a:pt x="827896" y="97152"/>
                  </a:lnTo>
                  <a:lnTo>
                    <a:pt x="828842" y="94541"/>
                  </a:lnTo>
                  <a:lnTo>
                    <a:pt x="831297" y="95738"/>
                  </a:lnTo>
                  <a:lnTo>
                    <a:pt x="834440" y="96350"/>
                  </a:lnTo>
                  <a:lnTo>
                    <a:pt x="838403" y="101104"/>
                  </a:lnTo>
                  <a:lnTo>
                    <a:pt x="837073" y="104039"/>
                  </a:lnTo>
                  <a:lnTo>
                    <a:pt x="830146" y="106776"/>
                  </a:lnTo>
                  <a:close/>
                </a:path>
                <a:path w="2764790" h="633095">
                  <a:moveTo>
                    <a:pt x="855918" y="361950"/>
                  </a:moveTo>
                  <a:lnTo>
                    <a:pt x="853570" y="360834"/>
                  </a:lnTo>
                  <a:lnTo>
                    <a:pt x="850544" y="360294"/>
                  </a:lnTo>
                  <a:lnTo>
                    <a:pt x="846822" y="355774"/>
                  </a:lnTo>
                  <a:lnTo>
                    <a:pt x="848161" y="353091"/>
                  </a:lnTo>
                  <a:lnTo>
                    <a:pt x="851499" y="351714"/>
                  </a:lnTo>
                  <a:lnTo>
                    <a:pt x="853865" y="352695"/>
                  </a:lnTo>
                  <a:lnTo>
                    <a:pt x="857525" y="353127"/>
                  </a:lnTo>
                  <a:lnTo>
                    <a:pt x="858980" y="356540"/>
                  </a:lnTo>
                  <a:lnTo>
                    <a:pt x="856820" y="359520"/>
                  </a:lnTo>
                  <a:lnTo>
                    <a:pt x="855918" y="361950"/>
                  </a:lnTo>
                  <a:close/>
                </a:path>
                <a:path w="2764790" h="633095">
                  <a:moveTo>
                    <a:pt x="828994" y="12199"/>
                  </a:moveTo>
                  <a:lnTo>
                    <a:pt x="828200" y="9570"/>
                  </a:lnTo>
                  <a:lnTo>
                    <a:pt x="826218" y="6491"/>
                  </a:lnTo>
                  <a:lnTo>
                    <a:pt x="827619" y="2727"/>
                  </a:lnTo>
                  <a:lnTo>
                    <a:pt x="831440" y="2214"/>
                  </a:lnTo>
                  <a:lnTo>
                    <a:pt x="833859" y="1170"/>
                  </a:lnTo>
                  <a:lnTo>
                    <a:pt x="837127" y="2844"/>
                  </a:lnTo>
                  <a:lnTo>
                    <a:pt x="838323" y="5653"/>
                  </a:lnTo>
                  <a:lnTo>
                    <a:pt x="834386" y="10263"/>
                  </a:lnTo>
                  <a:lnTo>
                    <a:pt x="831386" y="10965"/>
                  </a:lnTo>
                  <a:lnTo>
                    <a:pt x="828994" y="12199"/>
                  </a:lnTo>
                  <a:close/>
                </a:path>
                <a:path w="2764790" h="633095">
                  <a:moveTo>
                    <a:pt x="850437" y="404688"/>
                  </a:moveTo>
                  <a:lnTo>
                    <a:pt x="849455" y="402644"/>
                  </a:lnTo>
                  <a:lnTo>
                    <a:pt x="848705" y="401582"/>
                  </a:lnTo>
                  <a:lnTo>
                    <a:pt x="850857" y="400646"/>
                  </a:lnTo>
                  <a:lnTo>
                    <a:pt x="852963" y="399493"/>
                  </a:lnTo>
                  <a:lnTo>
                    <a:pt x="855695" y="398827"/>
                  </a:lnTo>
                  <a:lnTo>
                    <a:pt x="856704" y="400898"/>
                  </a:lnTo>
                  <a:lnTo>
                    <a:pt x="857454" y="401951"/>
                  </a:lnTo>
                  <a:lnTo>
                    <a:pt x="855284" y="402887"/>
                  </a:lnTo>
                  <a:lnTo>
                    <a:pt x="853160" y="404022"/>
                  </a:lnTo>
                  <a:lnTo>
                    <a:pt x="850437" y="404688"/>
                  </a:lnTo>
                  <a:close/>
                </a:path>
                <a:path w="2764790" h="633095">
                  <a:moveTo>
                    <a:pt x="970453" y="292672"/>
                  </a:moveTo>
                  <a:lnTo>
                    <a:pt x="965935" y="288494"/>
                  </a:lnTo>
                  <a:lnTo>
                    <a:pt x="965337" y="285370"/>
                  </a:lnTo>
                  <a:lnTo>
                    <a:pt x="964177" y="282867"/>
                  </a:lnTo>
                  <a:lnTo>
                    <a:pt x="966730" y="282012"/>
                  </a:lnTo>
                  <a:lnTo>
                    <a:pt x="969908" y="279842"/>
                  </a:lnTo>
                  <a:lnTo>
                    <a:pt x="973416" y="281526"/>
                  </a:lnTo>
                  <a:lnTo>
                    <a:pt x="973738" y="285388"/>
                  </a:lnTo>
                  <a:lnTo>
                    <a:pt x="974684" y="287927"/>
                  </a:lnTo>
                  <a:lnTo>
                    <a:pt x="973193" y="291420"/>
                  </a:lnTo>
                  <a:lnTo>
                    <a:pt x="970453" y="292672"/>
                  </a:lnTo>
                  <a:close/>
                </a:path>
                <a:path w="2764790" h="633095">
                  <a:moveTo>
                    <a:pt x="970479" y="249331"/>
                  </a:moveTo>
                  <a:lnTo>
                    <a:pt x="963659" y="245496"/>
                  </a:lnTo>
                  <a:lnTo>
                    <a:pt x="961963" y="241300"/>
                  </a:lnTo>
                  <a:lnTo>
                    <a:pt x="963106" y="237402"/>
                  </a:lnTo>
                  <a:lnTo>
                    <a:pt x="966953" y="236547"/>
                  </a:lnTo>
                  <a:lnTo>
                    <a:pt x="969346" y="235259"/>
                  </a:lnTo>
                  <a:lnTo>
                    <a:pt x="971042" y="237285"/>
                  </a:lnTo>
                  <a:lnTo>
                    <a:pt x="974229" y="239391"/>
                  </a:lnTo>
                  <a:lnTo>
                    <a:pt x="973836" y="246234"/>
                  </a:lnTo>
                  <a:lnTo>
                    <a:pt x="970479" y="249331"/>
                  </a:lnTo>
                  <a:close/>
                </a:path>
                <a:path w="2764790" h="633095">
                  <a:moveTo>
                    <a:pt x="969828" y="15224"/>
                  </a:moveTo>
                  <a:lnTo>
                    <a:pt x="963436" y="11893"/>
                  </a:lnTo>
                  <a:lnTo>
                    <a:pt x="961909" y="7679"/>
                  </a:lnTo>
                  <a:lnTo>
                    <a:pt x="963168" y="3898"/>
                  </a:lnTo>
                  <a:lnTo>
                    <a:pt x="966748" y="3061"/>
                  </a:lnTo>
                  <a:lnTo>
                    <a:pt x="969033" y="1782"/>
                  </a:lnTo>
                  <a:lnTo>
                    <a:pt x="970640" y="3754"/>
                  </a:lnTo>
                  <a:lnTo>
                    <a:pt x="973702" y="5815"/>
                  </a:lnTo>
                  <a:lnTo>
                    <a:pt x="973220" y="12379"/>
                  </a:lnTo>
                  <a:lnTo>
                    <a:pt x="969828" y="15224"/>
                  </a:lnTo>
                  <a:close/>
                </a:path>
                <a:path w="2764790" h="633095">
                  <a:moveTo>
                    <a:pt x="969604" y="105174"/>
                  </a:moveTo>
                  <a:lnTo>
                    <a:pt x="966658" y="102941"/>
                  </a:lnTo>
                  <a:lnTo>
                    <a:pt x="964248" y="102004"/>
                  </a:lnTo>
                  <a:lnTo>
                    <a:pt x="965462" y="99646"/>
                  </a:lnTo>
                  <a:lnTo>
                    <a:pt x="966159" y="96648"/>
                  </a:lnTo>
                  <a:lnTo>
                    <a:pt x="970845" y="92758"/>
                  </a:lnTo>
                  <a:lnTo>
                    <a:pt x="973452" y="94100"/>
                  </a:lnTo>
                  <a:lnTo>
                    <a:pt x="974693" y="97683"/>
                  </a:lnTo>
                  <a:lnTo>
                    <a:pt x="973622" y="100060"/>
                  </a:lnTo>
                  <a:lnTo>
                    <a:pt x="973086" y="103715"/>
                  </a:lnTo>
                  <a:lnTo>
                    <a:pt x="969604" y="105174"/>
                  </a:lnTo>
                  <a:close/>
                </a:path>
                <a:path w="2764790" h="633095">
                  <a:moveTo>
                    <a:pt x="969587" y="58997"/>
                  </a:moveTo>
                  <a:lnTo>
                    <a:pt x="963659" y="57475"/>
                  </a:lnTo>
                  <a:lnTo>
                    <a:pt x="961588" y="53856"/>
                  </a:lnTo>
                  <a:lnTo>
                    <a:pt x="965605" y="48382"/>
                  </a:lnTo>
                  <a:lnTo>
                    <a:pt x="969747" y="47419"/>
                  </a:lnTo>
                  <a:lnTo>
                    <a:pt x="972872" y="49462"/>
                  </a:lnTo>
                  <a:lnTo>
                    <a:pt x="973184" y="52785"/>
                  </a:lnTo>
                  <a:lnTo>
                    <a:pt x="974104" y="55170"/>
                  </a:lnTo>
                  <a:lnTo>
                    <a:pt x="972015" y="56395"/>
                  </a:lnTo>
                  <a:lnTo>
                    <a:pt x="969587" y="58997"/>
                  </a:lnTo>
                  <a:close/>
                </a:path>
                <a:path w="2764790" h="633095">
                  <a:moveTo>
                    <a:pt x="969238" y="152098"/>
                  </a:moveTo>
                  <a:lnTo>
                    <a:pt x="964864" y="150009"/>
                  </a:lnTo>
                  <a:lnTo>
                    <a:pt x="964221" y="148388"/>
                  </a:lnTo>
                  <a:lnTo>
                    <a:pt x="963347" y="147254"/>
                  </a:lnTo>
                  <a:lnTo>
                    <a:pt x="965748" y="146228"/>
                  </a:lnTo>
                  <a:lnTo>
                    <a:pt x="968096" y="144949"/>
                  </a:lnTo>
                  <a:lnTo>
                    <a:pt x="971202" y="144247"/>
                  </a:lnTo>
                  <a:lnTo>
                    <a:pt x="973291" y="146804"/>
                  </a:lnTo>
                  <a:lnTo>
                    <a:pt x="971952" y="150981"/>
                  </a:lnTo>
                  <a:lnTo>
                    <a:pt x="969238" y="152098"/>
                  </a:lnTo>
                  <a:close/>
                </a:path>
                <a:path w="2764790" h="633095">
                  <a:moveTo>
                    <a:pt x="966248" y="195555"/>
                  </a:moveTo>
                  <a:lnTo>
                    <a:pt x="965117" y="193575"/>
                  </a:lnTo>
                  <a:lnTo>
                    <a:pt x="964284" y="192620"/>
                  </a:lnTo>
                  <a:lnTo>
                    <a:pt x="966481" y="191522"/>
                  </a:lnTo>
                  <a:lnTo>
                    <a:pt x="968471" y="190289"/>
                  </a:lnTo>
                  <a:lnTo>
                    <a:pt x="971193" y="189487"/>
                  </a:lnTo>
                  <a:lnTo>
                    <a:pt x="972363" y="191567"/>
                  </a:lnTo>
                  <a:lnTo>
                    <a:pt x="973166" y="192566"/>
                  </a:lnTo>
                  <a:lnTo>
                    <a:pt x="971024" y="193602"/>
                  </a:lnTo>
                  <a:lnTo>
                    <a:pt x="969024" y="194817"/>
                  </a:lnTo>
                  <a:lnTo>
                    <a:pt x="966248" y="195555"/>
                  </a:lnTo>
                  <a:close/>
                </a:path>
                <a:path w="2764790" h="633095">
                  <a:moveTo>
                    <a:pt x="966096" y="566699"/>
                  </a:moveTo>
                  <a:lnTo>
                    <a:pt x="965159" y="564601"/>
                  </a:lnTo>
                  <a:lnTo>
                    <a:pt x="964418" y="563512"/>
                  </a:lnTo>
                  <a:lnTo>
                    <a:pt x="966658" y="562638"/>
                  </a:lnTo>
                  <a:lnTo>
                    <a:pt x="968863" y="561558"/>
                  </a:lnTo>
                  <a:lnTo>
                    <a:pt x="971667" y="560964"/>
                  </a:lnTo>
                  <a:lnTo>
                    <a:pt x="972604" y="563115"/>
                  </a:lnTo>
                  <a:lnTo>
                    <a:pt x="973327" y="564232"/>
                  </a:lnTo>
                  <a:lnTo>
                    <a:pt x="971104" y="565087"/>
                  </a:lnTo>
                  <a:lnTo>
                    <a:pt x="968926" y="566158"/>
                  </a:lnTo>
                  <a:lnTo>
                    <a:pt x="966096" y="566699"/>
                  </a:lnTo>
                  <a:close/>
                </a:path>
                <a:path w="2764790" h="633095">
                  <a:moveTo>
                    <a:pt x="970586" y="618115"/>
                  </a:moveTo>
                  <a:lnTo>
                    <a:pt x="965989" y="614298"/>
                  </a:lnTo>
                  <a:lnTo>
                    <a:pt x="965293" y="611246"/>
                  </a:lnTo>
                  <a:lnTo>
                    <a:pt x="964079" y="608851"/>
                  </a:lnTo>
                  <a:lnTo>
                    <a:pt x="966587" y="607933"/>
                  </a:lnTo>
                  <a:lnTo>
                    <a:pt x="969569" y="605754"/>
                  </a:lnTo>
                  <a:lnTo>
                    <a:pt x="973166" y="607113"/>
                  </a:lnTo>
                  <a:lnTo>
                    <a:pt x="973666" y="610958"/>
                  </a:lnTo>
                  <a:lnTo>
                    <a:pt x="974684" y="613398"/>
                  </a:lnTo>
                  <a:lnTo>
                    <a:pt x="973273" y="616774"/>
                  </a:lnTo>
                  <a:lnTo>
                    <a:pt x="970586" y="618115"/>
                  </a:lnTo>
                  <a:close/>
                </a:path>
                <a:path w="2764790" h="633095">
                  <a:moveTo>
                    <a:pt x="971515" y="479252"/>
                  </a:moveTo>
                  <a:lnTo>
                    <a:pt x="966641" y="475947"/>
                  </a:lnTo>
                  <a:lnTo>
                    <a:pt x="965944" y="472841"/>
                  </a:lnTo>
                  <a:lnTo>
                    <a:pt x="964712" y="470537"/>
                  </a:lnTo>
                  <a:lnTo>
                    <a:pt x="966658" y="468664"/>
                  </a:lnTo>
                  <a:lnTo>
                    <a:pt x="968658" y="465180"/>
                  </a:lnTo>
                  <a:lnTo>
                    <a:pt x="975827" y="465468"/>
                  </a:lnTo>
                  <a:lnTo>
                    <a:pt x="976817" y="469798"/>
                  </a:lnTo>
                  <a:lnTo>
                    <a:pt x="974657" y="477775"/>
                  </a:lnTo>
                  <a:lnTo>
                    <a:pt x="971515" y="479252"/>
                  </a:lnTo>
                  <a:close/>
                </a:path>
                <a:path w="2764790" h="633095">
                  <a:moveTo>
                    <a:pt x="969042" y="385079"/>
                  </a:moveTo>
                  <a:lnTo>
                    <a:pt x="967551" y="383054"/>
                  </a:lnTo>
                  <a:lnTo>
                    <a:pt x="964632" y="380839"/>
                  </a:lnTo>
                  <a:lnTo>
                    <a:pt x="965498" y="374636"/>
                  </a:lnTo>
                  <a:lnTo>
                    <a:pt x="968747" y="371386"/>
                  </a:lnTo>
                  <a:lnTo>
                    <a:pt x="975095" y="374690"/>
                  </a:lnTo>
                  <a:lnTo>
                    <a:pt x="976344" y="379164"/>
                  </a:lnTo>
                  <a:lnTo>
                    <a:pt x="975077" y="383099"/>
                  </a:lnTo>
                  <a:lnTo>
                    <a:pt x="971372" y="383864"/>
                  </a:lnTo>
                  <a:lnTo>
                    <a:pt x="969042" y="385079"/>
                  </a:lnTo>
                  <a:close/>
                </a:path>
                <a:path w="2764790" h="633095">
                  <a:moveTo>
                    <a:pt x="971916" y="526095"/>
                  </a:moveTo>
                  <a:lnTo>
                    <a:pt x="970979" y="525203"/>
                  </a:lnTo>
                  <a:lnTo>
                    <a:pt x="969105" y="524033"/>
                  </a:lnTo>
                  <a:lnTo>
                    <a:pt x="969908" y="521260"/>
                  </a:lnTo>
                  <a:lnTo>
                    <a:pt x="971193" y="519234"/>
                  </a:lnTo>
                  <a:lnTo>
                    <a:pt x="972238" y="517146"/>
                  </a:lnTo>
                  <a:lnTo>
                    <a:pt x="975139" y="519819"/>
                  </a:lnTo>
                  <a:lnTo>
                    <a:pt x="971916" y="526095"/>
                  </a:lnTo>
                  <a:close/>
                </a:path>
                <a:path w="2764790" h="633095">
                  <a:moveTo>
                    <a:pt x="958408" y="414979"/>
                  </a:moveTo>
                  <a:lnTo>
                    <a:pt x="955750" y="414312"/>
                  </a:lnTo>
                  <a:lnTo>
                    <a:pt x="953000" y="413853"/>
                  </a:lnTo>
                  <a:lnTo>
                    <a:pt x="946546" y="410927"/>
                  </a:lnTo>
                  <a:lnTo>
                    <a:pt x="943091" y="408235"/>
                  </a:lnTo>
                  <a:lnTo>
                    <a:pt x="944296" y="401852"/>
                  </a:lnTo>
                  <a:lnTo>
                    <a:pt x="945912" y="400169"/>
                  </a:lnTo>
                  <a:lnTo>
                    <a:pt x="952223" y="399286"/>
                  </a:lnTo>
                  <a:lnTo>
                    <a:pt x="954848" y="402788"/>
                  </a:lnTo>
                  <a:lnTo>
                    <a:pt x="957464" y="409514"/>
                  </a:lnTo>
                  <a:lnTo>
                    <a:pt x="957839" y="412287"/>
                  </a:lnTo>
                  <a:lnTo>
                    <a:pt x="958408" y="414979"/>
                  </a:lnTo>
                  <a:close/>
                </a:path>
                <a:path w="2764790" h="633095">
                  <a:moveTo>
                    <a:pt x="959097" y="415681"/>
                  </a:moveTo>
                  <a:lnTo>
                    <a:pt x="958526" y="415609"/>
                  </a:lnTo>
                  <a:lnTo>
                    <a:pt x="958403" y="414988"/>
                  </a:lnTo>
                  <a:lnTo>
                    <a:pt x="959017" y="415123"/>
                  </a:lnTo>
                  <a:lnTo>
                    <a:pt x="959097" y="415681"/>
                  </a:lnTo>
                  <a:close/>
                </a:path>
                <a:path w="2764790" h="633095">
                  <a:moveTo>
                    <a:pt x="974104" y="416626"/>
                  </a:moveTo>
                  <a:lnTo>
                    <a:pt x="965766" y="416626"/>
                  </a:lnTo>
                  <a:lnTo>
                    <a:pt x="974193" y="415159"/>
                  </a:lnTo>
                  <a:lnTo>
                    <a:pt x="974104" y="416626"/>
                  </a:lnTo>
                  <a:close/>
                </a:path>
                <a:path w="2764790" h="633095">
                  <a:moveTo>
                    <a:pt x="959695" y="430689"/>
                  </a:moveTo>
                  <a:lnTo>
                    <a:pt x="960231" y="422478"/>
                  </a:lnTo>
                  <a:lnTo>
                    <a:pt x="959088" y="415681"/>
                  </a:lnTo>
                  <a:lnTo>
                    <a:pt x="965766" y="416626"/>
                  </a:lnTo>
                  <a:lnTo>
                    <a:pt x="974104" y="416626"/>
                  </a:lnTo>
                  <a:lnTo>
                    <a:pt x="973452" y="427448"/>
                  </a:lnTo>
                  <a:lnTo>
                    <a:pt x="971649" y="429257"/>
                  </a:lnTo>
                  <a:lnTo>
                    <a:pt x="959695" y="430689"/>
                  </a:lnTo>
                  <a:close/>
                </a:path>
                <a:path w="2764790" h="633095">
                  <a:moveTo>
                    <a:pt x="945198" y="128464"/>
                  </a:moveTo>
                  <a:lnTo>
                    <a:pt x="944350" y="126196"/>
                  </a:lnTo>
                  <a:lnTo>
                    <a:pt x="943279" y="123972"/>
                  </a:lnTo>
                  <a:lnTo>
                    <a:pt x="942716" y="121127"/>
                  </a:lnTo>
                  <a:lnTo>
                    <a:pt x="944814" y="120182"/>
                  </a:lnTo>
                  <a:lnTo>
                    <a:pt x="945903" y="119443"/>
                  </a:lnTo>
                  <a:lnTo>
                    <a:pt x="946742" y="121676"/>
                  </a:lnTo>
                  <a:lnTo>
                    <a:pt x="947805" y="123873"/>
                  </a:lnTo>
                  <a:lnTo>
                    <a:pt x="948322" y="126745"/>
                  </a:lnTo>
                  <a:lnTo>
                    <a:pt x="946269" y="127699"/>
                  </a:lnTo>
                  <a:lnTo>
                    <a:pt x="945198" y="128464"/>
                  </a:lnTo>
                  <a:close/>
                </a:path>
                <a:path w="2764790" h="633095">
                  <a:moveTo>
                    <a:pt x="898991" y="314414"/>
                  </a:moveTo>
                  <a:lnTo>
                    <a:pt x="894662" y="312199"/>
                  </a:lnTo>
                  <a:lnTo>
                    <a:pt x="894090" y="310606"/>
                  </a:lnTo>
                  <a:lnTo>
                    <a:pt x="893269" y="309471"/>
                  </a:lnTo>
                  <a:lnTo>
                    <a:pt x="895572" y="308427"/>
                  </a:lnTo>
                  <a:lnTo>
                    <a:pt x="897813" y="307176"/>
                  </a:lnTo>
                  <a:lnTo>
                    <a:pt x="900723" y="306428"/>
                  </a:lnTo>
                  <a:lnTo>
                    <a:pt x="902696" y="308877"/>
                  </a:lnTo>
                  <a:lnTo>
                    <a:pt x="901598" y="313298"/>
                  </a:lnTo>
                  <a:lnTo>
                    <a:pt x="898991" y="314414"/>
                  </a:lnTo>
                  <a:close/>
                </a:path>
                <a:path w="2764790" h="633095">
                  <a:moveTo>
                    <a:pt x="946135" y="220971"/>
                  </a:moveTo>
                  <a:lnTo>
                    <a:pt x="941993" y="219765"/>
                  </a:lnTo>
                  <a:lnTo>
                    <a:pt x="940895" y="217136"/>
                  </a:lnTo>
                  <a:lnTo>
                    <a:pt x="942904" y="212859"/>
                  </a:lnTo>
                  <a:lnTo>
                    <a:pt x="944502" y="212238"/>
                  </a:lnTo>
                  <a:lnTo>
                    <a:pt x="945608" y="211383"/>
                  </a:lnTo>
                  <a:lnTo>
                    <a:pt x="948697" y="218450"/>
                  </a:lnTo>
                  <a:lnTo>
                    <a:pt x="947537" y="219261"/>
                  </a:lnTo>
                  <a:lnTo>
                    <a:pt x="946135" y="220971"/>
                  </a:lnTo>
                  <a:close/>
                </a:path>
                <a:path w="2764790" h="633095">
                  <a:moveTo>
                    <a:pt x="947046" y="267085"/>
                  </a:moveTo>
                  <a:lnTo>
                    <a:pt x="943252" y="265221"/>
                  </a:lnTo>
                  <a:lnTo>
                    <a:pt x="942323" y="261557"/>
                  </a:lnTo>
                  <a:lnTo>
                    <a:pt x="944528" y="258829"/>
                  </a:lnTo>
                  <a:lnTo>
                    <a:pt x="945564" y="256398"/>
                  </a:lnTo>
                  <a:lnTo>
                    <a:pt x="952295" y="260621"/>
                  </a:lnTo>
                  <a:lnTo>
                    <a:pt x="953509" y="263790"/>
                  </a:lnTo>
                  <a:lnTo>
                    <a:pt x="952536" y="266653"/>
                  </a:lnTo>
                  <a:lnTo>
                    <a:pt x="947046" y="267085"/>
                  </a:lnTo>
                  <a:close/>
                </a:path>
                <a:path w="2764790" h="633095">
                  <a:moveTo>
                    <a:pt x="946332" y="456357"/>
                  </a:moveTo>
                  <a:lnTo>
                    <a:pt x="943448" y="454925"/>
                  </a:lnTo>
                  <a:lnTo>
                    <a:pt x="940752" y="447939"/>
                  </a:lnTo>
                  <a:lnTo>
                    <a:pt x="941672" y="444599"/>
                  </a:lnTo>
                  <a:lnTo>
                    <a:pt x="947394" y="443554"/>
                  </a:lnTo>
                  <a:lnTo>
                    <a:pt x="950161" y="445652"/>
                  </a:lnTo>
                  <a:lnTo>
                    <a:pt x="952732" y="446633"/>
                  </a:lnTo>
                  <a:lnTo>
                    <a:pt x="951581" y="449163"/>
                  </a:lnTo>
                  <a:lnTo>
                    <a:pt x="951036" y="452422"/>
                  </a:lnTo>
                  <a:lnTo>
                    <a:pt x="946332" y="456357"/>
                  </a:lnTo>
                  <a:close/>
                </a:path>
                <a:path w="2764790" h="633095">
                  <a:moveTo>
                    <a:pt x="947662" y="312740"/>
                  </a:moveTo>
                  <a:lnTo>
                    <a:pt x="943671" y="311182"/>
                  </a:lnTo>
                  <a:lnTo>
                    <a:pt x="942216" y="307572"/>
                  </a:lnTo>
                  <a:lnTo>
                    <a:pt x="944412" y="304493"/>
                  </a:lnTo>
                  <a:lnTo>
                    <a:pt x="945341" y="301936"/>
                  </a:lnTo>
                  <a:lnTo>
                    <a:pt x="947787" y="303133"/>
                  </a:lnTo>
                  <a:lnTo>
                    <a:pt x="950911" y="303755"/>
                  </a:lnTo>
                  <a:lnTo>
                    <a:pt x="954839" y="308463"/>
                  </a:lnTo>
                  <a:lnTo>
                    <a:pt x="953554" y="311929"/>
                  </a:lnTo>
                  <a:lnTo>
                    <a:pt x="947662" y="312740"/>
                  </a:lnTo>
                  <a:close/>
                </a:path>
                <a:path w="2764790" h="633095">
                  <a:moveTo>
                    <a:pt x="969962" y="338272"/>
                  </a:moveTo>
                  <a:lnTo>
                    <a:pt x="963579" y="337498"/>
                  </a:lnTo>
                  <a:lnTo>
                    <a:pt x="960838" y="334032"/>
                  </a:lnTo>
                  <a:lnTo>
                    <a:pt x="964462" y="327676"/>
                  </a:lnTo>
                  <a:lnTo>
                    <a:pt x="968694" y="326100"/>
                  </a:lnTo>
                  <a:lnTo>
                    <a:pt x="972318" y="327622"/>
                  </a:lnTo>
                  <a:lnTo>
                    <a:pt x="972961" y="331322"/>
                  </a:lnTo>
                  <a:lnTo>
                    <a:pt x="974130" y="333744"/>
                  </a:lnTo>
                  <a:lnTo>
                    <a:pt x="972131" y="335283"/>
                  </a:lnTo>
                  <a:lnTo>
                    <a:pt x="969962" y="338272"/>
                  </a:lnTo>
                  <a:close/>
                </a:path>
                <a:path w="2764790" h="633095">
                  <a:moveTo>
                    <a:pt x="945858" y="33563"/>
                  </a:moveTo>
                  <a:lnTo>
                    <a:pt x="943769" y="30259"/>
                  </a:lnTo>
                  <a:lnTo>
                    <a:pt x="945849" y="29341"/>
                  </a:lnTo>
                  <a:lnTo>
                    <a:pt x="947885" y="28206"/>
                  </a:lnTo>
                  <a:lnTo>
                    <a:pt x="950527" y="27558"/>
                  </a:lnTo>
                  <a:lnTo>
                    <a:pt x="951527" y="29593"/>
                  </a:lnTo>
                  <a:lnTo>
                    <a:pt x="952277" y="30637"/>
                  </a:lnTo>
                  <a:lnTo>
                    <a:pt x="945858" y="33563"/>
                  </a:lnTo>
                  <a:close/>
                </a:path>
                <a:path w="2764790" h="633095">
                  <a:moveTo>
                    <a:pt x="946430" y="363373"/>
                  </a:moveTo>
                  <a:lnTo>
                    <a:pt x="943171" y="361986"/>
                  </a:lnTo>
                  <a:lnTo>
                    <a:pt x="942529" y="356342"/>
                  </a:lnTo>
                  <a:lnTo>
                    <a:pt x="944073" y="352317"/>
                  </a:lnTo>
                  <a:lnTo>
                    <a:pt x="947581" y="351255"/>
                  </a:lnTo>
                  <a:lnTo>
                    <a:pt x="950375" y="353470"/>
                  </a:lnTo>
                  <a:lnTo>
                    <a:pt x="952813" y="354487"/>
                  </a:lnTo>
                  <a:lnTo>
                    <a:pt x="951599" y="356828"/>
                  </a:lnTo>
                  <a:lnTo>
                    <a:pt x="950920" y="359862"/>
                  </a:lnTo>
                  <a:lnTo>
                    <a:pt x="946430" y="363373"/>
                  </a:lnTo>
                  <a:close/>
                </a:path>
                <a:path w="2764790" h="633095">
                  <a:moveTo>
                    <a:pt x="647569" y="292717"/>
                  </a:moveTo>
                  <a:lnTo>
                    <a:pt x="641186" y="291771"/>
                  </a:lnTo>
                  <a:lnTo>
                    <a:pt x="638749" y="288098"/>
                  </a:lnTo>
                  <a:lnTo>
                    <a:pt x="642320" y="281985"/>
                  </a:lnTo>
                  <a:lnTo>
                    <a:pt x="646578" y="280554"/>
                  </a:lnTo>
                  <a:lnTo>
                    <a:pt x="650176" y="282156"/>
                  </a:lnTo>
                  <a:lnTo>
                    <a:pt x="650783" y="285793"/>
                  </a:lnTo>
                  <a:lnTo>
                    <a:pt x="651917" y="288206"/>
                  </a:lnTo>
                  <a:lnTo>
                    <a:pt x="649846" y="289719"/>
                  </a:lnTo>
                  <a:lnTo>
                    <a:pt x="647569" y="292717"/>
                  </a:lnTo>
                  <a:close/>
                </a:path>
                <a:path w="2764790" h="633095">
                  <a:moveTo>
                    <a:pt x="902812" y="632565"/>
                  </a:moveTo>
                  <a:lnTo>
                    <a:pt x="898527" y="632565"/>
                  </a:lnTo>
                  <a:lnTo>
                    <a:pt x="899179" y="631107"/>
                  </a:lnTo>
                  <a:lnTo>
                    <a:pt x="899902" y="629675"/>
                  </a:lnTo>
                  <a:lnTo>
                    <a:pt x="900598" y="628226"/>
                  </a:lnTo>
                  <a:lnTo>
                    <a:pt x="903642" y="630792"/>
                  </a:lnTo>
                  <a:lnTo>
                    <a:pt x="902812" y="632565"/>
                  </a:lnTo>
                  <a:close/>
                </a:path>
                <a:path w="2764790" h="633095">
                  <a:moveTo>
                    <a:pt x="900250" y="499806"/>
                  </a:moveTo>
                  <a:lnTo>
                    <a:pt x="899545" y="497267"/>
                  </a:lnTo>
                  <a:lnTo>
                    <a:pt x="897920" y="494539"/>
                  </a:lnTo>
                  <a:lnTo>
                    <a:pt x="899045" y="488867"/>
                  </a:lnTo>
                  <a:lnTo>
                    <a:pt x="902107" y="487940"/>
                  </a:lnTo>
                  <a:lnTo>
                    <a:pt x="908597" y="490974"/>
                  </a:lnTo>
                  <a:lnTo>
                    <a:pt x="909195" y="493494"/>
                  </a:lnTo>
                  <a:lnTo>
                    <a:pt x="907231" y="496610"/>
                  </a:lnTo>
                  <a:lnTo>
                    <a:pt x="900250" y="499806"/>
                  </a:lnTo>
                  <a:close/>
                </a:path>
                <a:path w="2764790" h="633095">
                  <a:moveTo>
                    <a:pt x="900491" y="544605"/>
                  </a:moveTo>
                  <a:lnTo>
                    <a:pt x="899634" y="542138"/>
                  </a:lnTo>
                  <a:lnTo>
                    <a:pt x="897581" y="539230"/>
                  </a:lnTo>
                  <a:lnTo>
                    <a:pt x="898875" y="535746"/>
                  </a:lnTo>
                  <a:lnTo>
                    <a:pt x="902616" y="535314"/>
                  </a:lnTo>
                  <a:lnTo>
                    <a:pt x="904964" y="534377"/>
                  </a:lnTo>
                  <a:lnTo>
                    <a:pt x="908124" y="535827"/>
                  </a:lnTo>
                  <a:lnTo>
                    <a:pt x="909436" y="538465"/>
                  </a:lnTo>
                  <a:lnTo>
                    <a:pt x="905794" y="542804"/>
                  </a:lnTo>
                  <a:lnTo>
                    <a:pt x="902821" y="543435"/>
                  </a:lnTo>
                  <a:lnTo>
                    <a:pt x="900491" y="544605"/>
                  </a:lnTo>
                  <a:close/>
                </a:path>
                <a:path w="2764790" h="633095">
                  <a:moveTo>
                    <a:pt x="900384" y="591502"/>
                  </a:moveTo>
                  <a:lnTo>
                    <a:pt x="899473" y="589152"/>
                  </a:lnTo>
                  <a:lnTo>
                    <a:pt x="898313" y="586847"/>
                  </a:lnTo>
                  <a:lnTo>
                    <a:pt x="897715" y="583822"/>
                  </a:lnTo>
                  <a:lnTo>
                    <a:pt x="899813" y="582778"/>
                  </a:lnTo>
                  <a:lnTo>
                    <a:pt x="900902" y="581941"/>
                  </a:lnTo>
                  <a:lnTo>
                    <a:pt x="901821" y="584282"/>
                  </a:lnTo>
                  <a:lnTo>
                    <a:pt x="902991" y="586577"/>
                  </a:lnTo>
                  <a:lnTo>
                    <a:pt x="903589" y="589611"/>
                  </a:lnTo>
                  <a:lnTo>
                    <a:pt x="901473" y="590665"/>
                  </a:lnTo>
                  <a:lnTo>
                    <a:pt x="900384" y="591502"/>
                  </a:lnTo>
                  <a:close/>
                </a:path>
                <a:path w="2764790" h="633095">
                  <a:moveTo>
                    <a:pt x="920131" y="567365"/>
                  </a:moveTo>
                  <a:lnTo>
                    <a:pt x="917926" y="564934"/>
                  </a:lnTo>
                  <a:lnTo>
                    <a:pt x="919059" y="560757"/>
                  </a:lnTo>
                  <a:lnTo>
                    <a:pt x="921621" y="559694"/>
                  </a:lnTo>
                  <a:lnTo>
                    <a:pt x="924987" y="560766"/>
                  </a:lnTo>
                  <a:lnTo>
                    <a:pt x="927808" y="564025"/>
                  </a:lnTo>
                  <a:lnTo>
                    <a:pt x="925460" y="565141"/>
                  </a:lnTo>
                  <a:lnTo>
                    <a:pt x="923184" y="566527"/>
                  </a:lnTo>
                  <a:lnTo>
                    <a:pt x="920131" y="567365"/>
                  </a:lnTo>
                  <a:close/>
                </a:path>
                <a:path w="2764790" h="633095">
                  <a:moveTo>
                    <a:pt x="924799" y="611183"/>
                  </a:moveTo>
                  <a:lnTo>
                    <a:pt x="920523" y="610949"/>
                  </a:lnTo>
                  <a:lnTo>
                    <a:pt x="919613" y="609301"/>
                  </a:lnTo>
                  <a:lnTo>
                    <a:pt x="922273" y="606582"/>
                  </a:lnTo>
                  <a:lnTo>
                    <a:pt x="924014" y="606474"/>
                  </a:lnTo>
                  <a:lnTo>
                    <a:pt x="925790" y="607149"/>
                  </a:lnTo>
                  <a:lnTo>
                    <a:pt x="926183" y="608518"/>
                  </a:lnTo>
                  <a:lnTo>
                    <a:pt x="926763" y="609418"/>
                  </a:lnTo>
                  <a:lnTo>
                    <a:pt x="925799" y="610021"/>
                  </a:lnTo>
                  <a:lnTo>
                    <a:pt x="924799" y="611183"/>
                  </a:lnTo>
                  <a:close/>
                </a:path>
                <a:path w="2764790" h="633095">
                  <a:moveTo>
                    <a:pt x="924951" y="383234"/>
                  </a:moveTo>
                  <a:lnTo>
                    <a:pt x="918836" y="382477"/>
                  </a:lnTo>
                  <a:lnTo>
                    <a:pt x="916203" y="379182"/>
                  </a:lnTo>
                  <a:lnTo>
                    <a:pt x="919720" y="373141"/>
                  </a:lnTo>
                  <a:lnTo>
                    <a:pt x="923773" y="371701"/>
                  </a:lnTo>
                  <a:lnTo>
                    <a:pt x="927246" y="373195"/>
                  </a:lnTo>
                  <a:lnTo>
                    <a:pt x="927879" y="376688"/>
                  </a:lnTo>
                  <a:lnTo>
                    <a:pt x="929013" y="378993"/>
                  </a:lnTo>
                  <a:lnTo>
                    <a:pt x="927067" y="380434"/>
                  </a:lnTo>
                  <a:lnTo>
                    <a:pt x="924951" y="383234"/>
                  </a:lnTo>
                  <a:close/>
                </a:path>
                <a:path w="2764790" h="633095">
                  <a:moveTo>
                    <a:pt x="900446" y="37966"/>
                  </a:moveTo>
                  <a:lnTo>
                    <a:pt x="893323" y="33842"/>
                  </a:lnTo>
                  <a:lnTo>
                    <a:pt x="892205" y="30538"/>
                  </a:lnTo>
                  <a:lnTo>
                    <a:pt x="893305" y="27639"/>
                  </a:lnTo>
                  <a:lnTo>
                    <a:pt x="899116" y="27252"/>
                  </a:lnTo>
                  <a:lnTo>
                    <a:pt x="901598" y="29413"/>
                  </a:lnTo>
                  <a:lnTo>
                    <a:pt x="904008" y="30538"/>
                  </a:lnTo>
                  <a:lnTo>
                    <a:pt x="900446" y="37966"/>
                  </a:lnTo>
                  <a:close/>
                </a:path>
                <a:path w="2764790" h="633095">
                  <a:moveTo>
                    <a:pt x="900670" y="82981"/>
                  </a:moveTo>
                  <a:lnTo>
                    <a:pt x="899688" y="82054"/>
                  </a:lnTo>
                  <a:lnTo>
                    <a:pt x="898286" y="81306"/>
                  </a:lnTo>
                  <a:lnTo>
                    <a:pt x="896510" y="77039"/>
                  </a:lnTo>
                  <a:lnTo>
                    <a:pt x="897715" y="74590"/>
                  </a:lnTo>
                  <a:lnTo>
                    <a:pt x="901848" y="73699"/>
                  </a:lnTo>
                  <a:lnTo>
                    <a:pt x="903062" y="75526"/>
                  </a:lnTo>
                  <a:lnTo>
                    <a:pt x="904089" y="76445"/>
                  </a:lnTo>
                  <a:lnTo>
                    <a:pt x="900670" y="82981"/>
                  </a:lnTo>
                  <a:close/>
                </a:path>
                <a:path w="2764790" h="633095">
                  <a:moveTo>
                    <a:pt x="897134" y="457068"/>
                  </a:moveTo>
                  <a:lnTo>
                    <a:pt x="896215" y="455564"/>
                  </a:lnTo>
                  <a:lnTo>
                    <a:pt x="892858" y="452287"/>
                  </a:lnTo>
                  <a:lnTo>
                    <a:pt x="891216" y="441961"/>
                  </a:lnTo>
                  <a:lnTo>
                    <a:pt x="895456" y="438017"/>
                  </a:lnTo>
                  <a:lnTo>
                    <a:pt x="906303" y="439197"/>
                  </a:lnTo>
                  <a:lnTo>
                    <a:pt x="909222" y="443167"/>
                  </a:lnTo>
                  <a:lnTo>
                    <a:pt x="908686" y="452314"/>
                  </a:lnTo>
                  <a:lnTo>
                    <a:pt x="905722" y="455447"/>
                  </a:lnTo>
                  <a:lnTo>
                    <a:pt x="897134" y="457068"/>
                  </a:lnTo>
                  <a:close/>
                </a:path>
                <a:path w="2764790" h="633095">
                  <a:moveTo>
                    <a:pt x="898831" y="406651"/>
                  </a:moveTo>
                  <a:lnTo>
                    <a:pt x="894644" y="404292"/>
                  </a:lnTo>
                  <a:lnTo>
                    <a:pt x="894126" y="402644"/>
                  </a:lnTo>
                  <a:lnTo>
                    <a:pt x="893340" y="401465"/>
                  </a:lnTo>
                  <a:lnTo>
                    <a:pt x="895733" y="400502"/>
                  </a:lnTo>
                  <a:lnTo>
                    <a:pt x="898081" y="399331"/>
                  </a:lnTo>
                  <a:lnTo>
                    <a:pt x="900991" y="398656"/>
                  </a:lnTo>
                  <a:lnTo>
                    <a:pt x="901991" y="401006"/>
                  </a:lnTo>
                  <a:lnTo>
                    <a:pt x="902732" y="402230"/>
                  </a:lnTo>
                  <a:lnTo>
                    <a:pt x="901277" y="405561"/>
                  </a:lnTo>
                  <a:lnTo>
                    <a:pt x="898831" y="406651"/>
                  </a:lnTo>
                  <a:close/>
                </a:path>
                <a:path w="2764790" h="633095">
                  <a:moveTo>
                    <a:pt x="900741" y="362500"/>
                  </a:moveTo>
                  <a:lnTo>
                    <a:pt x="898322" y="361239"/>
                  </a:lnTo>
                  <a:lnTo>
                    <a:pt x="895188" y="360546"/>
                  </a:lnTo>
                  <a:lnTo>
                    <a:pt x="891421" y="355765"/>
                  </a:lnTo>
                  <a:lnTo>
                    <a:pt x="892885" y="353001"/>
                  </a:lnTo>
                  <a:lnTo>
                    <a:pt x="896393" y="351624"/>
                  </a:lnTo>
                  <a:lnTo>
                    <a:pt x="898857" y="352695"/>
                  </a:lnTo>
                  <a:lnTo>
                    <a:pt x="902785" y="353244"/>
                  </a:lnTo>
                  <a:lnTo>
                    <a:pt x="904071" y="356936"/>
                  </a:lnTo>
                  <a:lnTo>
                    <a:pt x="901759" y="359943"/>
                  </a:lnTo>
                  <a:lnTo>
                    <a:pt x="900741" y="362500"/>
                  </a:lnTo>
                  <a:close/>
                </a:path>
                <a:path w="2764790" h="633095">
                  <a:moveTo>
                    <a:pt x="922139" y="521602"/>
                  </a:moveTo>
                  <a:lnTo>
                    <a:pt x="918640" y="520288"/>
                  </a:lnTo>
                  <a:lnTo>
                    <a:pt x="917372" y="517641"/>
                  </a:lnTo>
                  <a:lnTo>
                    <a:pt x="921407" y="513103"/>
                  </a:lnTo>
                  <a:lnTo>
                    <a:pt x="924442" y="512527"/>
                  </a:lnTo>
                  <a:lnTo>
                    <a:pt x="926853" y="511384"/>
                  </a:lnTo>
                  <a:lnTo>
                    <a:pt x="927728" y="513823"/>
                  </a:lnTo>
                  <a:lnTo>
                    <a:pt x="929941" y="516993"/>
                  </a:lnTo>
                  <a:lnTo>
                    <a:pt x="928192" y="520297"/>
                  </a:lnTo>
                  <a:lnTo>
                    <a:pt x="924585" y="520648"/>
                  </a:lnTo>
                  <a:lnTo>
                    <a:pt x="922139" y="521602"/>
                  </a:lnTo>
                  <a:close/>
                </a:path>
                <a:path w="2764790" h="633095">
                  <a:moveTo>
                    <a:pt x="925567" y="150027"/>
                  </a:moveTo>
                  <a:lnTo>
                    <a:pt x="922853" y="149334"/>
                  </a:lnTo>
                  <a:lnTo>
                    <a:pt x="920845" y="148163"/>
                  </a:lnTo>
                  <a:lnTo>
                    <a:pt x="918783" y="147218"/>
                  </a:lnTo>
                  <a:lnTo>
                    <a:pt x="921238" y="144355"/>
                  </a:lnTo>
                  <a:lnTo>
                    <a:pt x="927424" y="147227"/>
                  </a:lnTo>
                  <a:lnTo>
                    <a:pt x="926612" y="148163"/>
                  </a:lnTo>
                  <a:lnTo>
                    <a:pt x="925567" y="150027"/>
                  </a:lnTo>
                  <a:close/>
                </a:path>
                <a:path w="2764790" h="633095">
                  <a:moveTo>
                    <a:pt x="925174" y="12982"/>
                  </a:moveTo>
                  <a:lnTo>
                    <a:pt x="918881" y="12595"/>
                  </a:lnTo>
                  <a:lnTo>
                    <a:pt x="916274" y="9210"/>
                  </a:lnTo>
                  <a:lnTo>
                    <a:pt x="919220" y="3070"/>
                  </a:lnTo>
                  <a:lnTo>
                    <a:pt x="923228" y="1620"/>
                  </a:lnTo>
                  <a:lnTo>
                    <a:pt x="926871" y="2664"/>
                  </a:lnTo>
                  <a:lnTo>
                    <a:pt x="927719" y="6149"/>
                  </a:lnTo>
                  <a:lnTo>
                    <a:pt x="928933" y="8309"/>
                  </a:lnTo>
                  <a:lnTo>
                    <a:pt x="927094" y="9930"/>
                  </a:lnTo>
                  <a:lnTo>
                    <a:pt x="925174" y="12982"/>
                  </a:lnTo>
                  <a:close/>
                </a:path>
                <a:path w="2764790" h="633095">
                  <a:moveTo>
                    <a:pt x="924924" y="58745"/>
                  </a:moveTo>
                  <a:lnTo>
                    <a:pt x="918774" y="57943"/>
                  </a:lnTo>
                  <a:lnTo>
                    <a:pt x="916247" y="54540"/>
                  </a:lnTo>
                  <a:lnTo>
                    <a:pt x="919729" y="48517"/>
                  </a:lnTo>
                  <a:lnTo>
                    <a:pt x="923800" y="47059"/>
                  </a:lnTo>
                  <a:lnTo>
                    <a:pt x="927281" y="48544"/>
                  </a:lnTo>
                  <a:lnTo>
                    <a:pt x="927879" y="52082"/>
                  </a:lnTo>
                  <a:lnTo>
                    <a:pt x="928986" y="54405"/>
                  </a:lnTo>
                  <a:lnTo>
                    <a:pt x="927040" y="55873"/>
                  </a:lnTo>
                  <a:lnTo>
                    <a:pt x="924924" y="58745"/>
                  </a:lnTo>
                  <a:close/>
                </a:path>
                <a:path w="2764790" h="633095">
                  <a:moveTo>
                    <a:pt x="924291" y="105777"/>
                  </a:moveTo>
                  <a:lnTo>
                    <a:pt x="916479" y="102887"/>
                  </a:lnTo>
                  <a:lnTo>
                    <a:pt x="915248" y="99835"/>
                  </a:lnTo>
                  <a:lnTo>
                    <a:pt x="918649" y="95198"/>
                  </a:lnTo>
                  <a:lnTo>
                    <a:pt x="921577" y="94487"/>
                  </a:lnTo>
                  <a:lnTo>
                    <a:pt x="923818" y="93262"/>
                  </a:lnTo>
                  <a:lnTo>
                    <a:pt x="925415" y="95234"/>
                  </a:lnTo>
                  <a:lnTo>
                    <a:pt x="928477" y="97359"/>
                  </a:lnTo>
                  <a:lnTo>
                    <a:pt x="927826" y="103850"/>
                  </a:lnTo>
                  <a:lnTo>
                    <a:pt x="924291" y="105777"/>
                  </a:lnTo>
                  <a:close/>
                </a:path>
                <a:path w="2764790" h="633095">
                  <a:moveTo>
                    <a:pt x="926014" y="202596"/>
                  </a:moveTo>
                  <a:lnTo>
                    <a:pt x="921175" y="198247"/>
                  </a:lnTo>
                  <a:lnTo>
                    <a:pt x="920345" y="195150"/>
                  </a:lnTo>
                  <a:lnTo>
                    <a:pt x="919006" y="192638"/>
                  </a:lnTo>
                  <a:lnTo>
                    <a:pt x="921621" y="191738"/>
                  </a:lnTo>
                  <a:lnTo>
                    <a:pt x="924835" y="189478"/>
                  </a:lnTo>
                  <a:lnTo>
                    <a:pt x="928549" y="191135"/>
                  </a:lnTo>
                  <a:lnTo>
                    <a:pt x="929049" y="195051"/>
                  </a:lnTo>
                  <a:lnTo>
                    <a:pt x="930129" y="197608"/>
                  </a:lnTo>
                  <a:lnTo>
                    <a:pt x="928736" y="201326"/>
                  </a:lnTo>
                  <a:lnTo>
                    <a:pt x="926014" y="202596"/>
                  </a:lnTo>
                  <a:close/>
                </a:path>
                <a:path w="2764790" h="633095">
                  <a:moveTo>
                    <a:pt x="925183" y="291942"/>
                  </a:moveTo>
                  <a:lnTo>
                    <a:pt x="918899" y="291582"/>
                  </a:lnTo>
                  <a:lnTo>
                    <a:pt x="916292" y="288197"/>
                  </a:lnTo>
                  <a:lnTo>
                    <a:pt x="919220" y="282066"/>
                  </a:lnTo>
                  <a:lnTo>
                    <a:pt x="923210" y="280626"/>
                  </a:lnTo>
                  <a:lnTo>
                    <a:pt x="926853" y="281643"/>
                  </a:lnTo>
                  <a:lnTo>
                    <a:pt x="927710" y="285118"/>
                  </a:lnTo>
                  <a:lnTo>
                    <a:pt x="928933" y="287270"/>
                  </a:lnTo>
                  <a:lnTo>
                    <a:pt x="927094" y="288890"/>
                  </a:lnTo>
                  <a:lnTo>
                    <a:pt x="925183" y="291942"/>
                  </a:lnTo>
                  <a:close/>
                </a:path>
                <a:path w="2764790" h="633095">
                  <a:moveTo>
                    <a:pt x="924773" y="339110"/>
                  </a:moveTo>
                  <a:lnTo>
                    <a:pt x="918684" y="335986"/>
                  </a:lnTo>
                  <a:lnTo>
                    <a:pt x="917238" y="331943"/>
                  </a:lnTo>
                  <a:lnTo>
                    <a:pt x="918417" y="328297"/>
                  </a:lnTo>
                  <a:lnTo>
                    <a:pt x="921853" y="327496"/>
                  </a:lnTo>
                  <a:lnTo>
                    <a:pt x="924041" y="326271"/>
                  </a:lnTo>
                  <a:lnTo>
                    <a:pt x="925612" y="328162"/>
                  </a:lnTo>
                  <a:lnTo>
                    <a:pt x="928576" y="330143"/>
                  </a:lnTo>
                  <a:lnTo>
                    <a:pt x="928120" y="336499"/>
                  </a:lnTo>
                  <a:lnTo>
                    <a:pt x="924773" y="339110"/>
                  </a:lnTo>
                  <a:close/>
                </a:path>
                <a:path w="2764790" h="633095">
                  <a:moveTo>
                    <a:pt x="923175" y="246081"/>
                  </a:moveTo>
                  <a:lnTo>
                    <a:pt x="917408" y="244127"/>
                  </a:lnTo>
                  <a:lnTo>
                    <a:pt x="915926" y="239653"/>
                  </a:lnTo>
                  <a:lnTo>
                    <a:pt x="917274" y="236078"/>
                  </a:lnTo>
                  <a:lnTo>
                    <a:pt x="920755" y="235430"/>
                  </a:lnTo>
                  <a:lnTo>
                    <a:pt x="922943" y="234323"/>
                  </a:lnTo>
                  <a:lnTo>
                    <a:pt x="924594" y="235970"/>
                  </a:lnTo>
                  <a:lnTo>
                    <a:pt x="927790" y="237870"/>
                  </a:lnTo>
                  <a:lnTo>
                    <a:pt x="926781" y="243614"/>
                  </a:lnTo>
                  <a:lnTo>
                    <a:pt x="923175" y="246081"/>
                  </a:lnTo>
                  <a:close/>
                </a:path>
                <a:path w="2764790" h="633095">
                  <a:moveTo>
                    <a:pt x="925317" y="430995"/>
                  </a:moveTo>
                  <a:lnTo>
                    <a:pt x="919077" y="430761"/>
                  </a:lnTo>
                  <a:lnTo>
                    <a:pt x="915542" y="428213"/>
                  </a:lnTo>
                  <a:lnTo>
                    <a:pt x="917783" y="421326"/>
                  </a:lnTo>
                  <a:lnTo>
                    <a:pt x="920791" y="420245"/>
                  </a:lnTo>
                  <a:lnTo>
                    <a:pt x="922702" y="418823"/>
                  </a:lnTo>
                  <a:lnTo>
                    <a:pt x="927120" y="419741"/>
                  </a:lnTo>
                  <a:lnTo>
                    <a:pt x="930200" y="422298"/>
                  </a:lnTo>
                  <a:lnTo>
                    <a:pt x="928701" y="428708"/>
                  </a:lnTo>
                  <a:lnTo>
                    <a:pt x="925317" y="430995"/>
                  </a:lnTo>
                  <a:close/>
                </a:path>
                <a:path w="2764790" h="633095">
                  <a:moveTo>
                    <a:pt x="924844" y="476785"/>
                  </a:moveTo>
                  <a:lnTo>
                    <a:pt x="919033" y="473598"/>
                  </a:lnTo>
                  <a:lnTo>
                    <a:pt x="917658" y="469663"/>
                  </a:lnTo>
                  <a:lnTo>
                    <a:pt x="918908" y="466170"/>
                  </a:lnTo>
                  <a:lnTo>
                    <a:pt x="922246" y="465432"/>
                  </a:lnTo>
                  <a:lnTo>
                    <a:pt x="924398" y="464270"/>
                  </a:lnTo>
                  <a:lnTo>
                    <a:pt x="925889" y="466170"/>
                  </a:lnTo>
                  <a:lnTo>
                    <a:pt x="928745" y="468187"/>
                  </a:lnTo>
                  <a:lnTo>
                    <a:pt x="928210" y="474435"/>
                  </a:lnTo>
                  <a:lnTo>
                    <a:pt x="924844" y="476785"/>
                  </a:lnTo>
                  <a:close/>
                </a:path>
                <a:path w="2764790" h="633095">
                  <a:moveTo>
                    <a:pt x="945242" y="83089"/>
                  </a:moveTo>
                  <a:lnTo>
                    <a:pt x="944350" y="80514"/>
                  </a:lnTo>
                  <a:lnTo>
                    <a:pt x="942207" y="77489"/>
                  </a:lnTo>
                  <a:lnTo>
                    <a:pt x="943528" y="73861"/>
                  </a:lnTo>
                  <a:lnTo>
                    <a:pt x="947465" y="73456"/>
                  </a:lnTo>
                  <a:lnTo>
                    <a:pt x="949929" y="72501"/>
                  </a:lnTo>
                  <a:lnTo>
                    <a:pt x="953259" y="74014"/>
                  </a:lnTo>
                  <a:lnTo>
                    <a:pt x="954616" y="76760"/>
                  </a:lnTo>
                  <a:lnTo>
                    <a:pt x="950786" y="81261"/>
                  </a:lnTo>
                  <a:lnTo>
                    <a:pt x="947689" y="81892"/>
                  </a:lnTo>
                  <a:lnTo>
                    <a:pt x="945242" y="83089"/>
                  </a:lnTo>
                  <a:close/>
                </a:path>
                <a:path w="2764790" h="633095">
                  <a:moveTo>
                    <a:pt x="808346" y="547045"/>
                  </a:moveTo>
                  <a:lnTo>
                    <a:pt x="802391" y="545433"/>
                  </a:lnTo>
                  <a:lnTo>
                    <a:pt x="800365" y="541751"/>
                  </a:lnTo>
                  <a:lnTo>
                    <a:pt x="804561" y="536322"/>
                  </a:lnTo>
                  <a:lnTo>
                    <a:pt x="808685" y="535431"/>
                  </a:lnTo>
                  <a:lnTo>
                    <a:pt x="811845" y="537448"/>
                  </a:lnTo>
                  <a:lnTo>
                    <a:pt x="812113" y="540815"/>
                  </a:lnTo>
                  <a:lnTo>
                    <a:pt x="813006" y="543200"/>
                  </a:lnTo>
                  <a:lnTo>
                    <a:pt x="810863" y="544425"/>
                  </a:lnTo>
                  <a:lnTo>
                    <a:pt x="808346" y="547045"/>
                  </a:lnTo>
                  <a:close/>
                </a:path>
                <a:path w="2764790" h="633095">
                  <a:moveTo>
                    <a:pt x="692597" y="13459"/>
                  </a:moveTo>
                  <a:lnTo>
                    <a:pt x="686688" y="11884"/>
                  </a:lnTo>
                  <a:lnTo>
                    <a:pt x="684768" y="8237"/>
                  </a:lnTo>
                  <a:lnTo>
                    <a:pt x="688928" y="2871"/>
                  </a:lnTo>
                  <a:lnTo>
                    <a:pt x="692981" y="1926"/>
                  </a:lnTo>
                  <a:lnTo>
                    <a:pt x="696061" y="3907"/>
                  </a:lnTo>
                  <a:lnTo>
                    <a:pt x="696302" y="7247"/>
                  </a:lnTo>
                  <a:lnTo>
                    <a:pt x="697150" y="9606"/>
                  </a:lnTo>
                  <a:lnTo>
                    <a:pt x="695052" y="10839"/>
                  </a:lnTo>
                  <a:lnTo>
                    <a:pt x="692597" y="13459"/>
                  </a:lnTo>
                  <a:close/>
                </a:path>
                <a:path w="2764790" h="633095">
                  <a:moveTo>
                    <a:pt x="691205" y="430887"/>
                  </a:moveTo>
                  <a:lnTo>
                    <a:pt x="687429" y="429663"/>
                  </a:lnTo>
                  <a:lnTo>
                    <a:pt x="686572" y="426097"/>
                  </a:lnTo>
                  <a:lnTo>
                    <a:pt x="685304" y="423820"/>
                  </a:lnTo>
                  <a:lnTo>
                    <a:pt x="687250" y="422172"/>
                  </a:lnTo>
                  <a:lnTo>
                    <a:pt x="689303" y="419030"/>
                  </a:lnTo>
                  <a:lnTo>
                    <a:pt x="695847" y="419516"/>
                  </a:lnTo>
                  <a:lnTo>
                    <a:pt x="698427" y="423135"/>
                  </a:lnTo>
                  <a:lnTo>
                    <a:pt x="695418" y="429411"/>
                  </a:lnTo>
                  <a:lnTo>
                    <a:pt x="691205" y="430887"/>
                  </a:lnTo>
                  <a:close/>
                </a:path>
                <a:path w="2764790" h="633095">
                  <a:moveTo>
                    <a:pt x="689375" y="195447"/>
                  </a:moveTo>
                  <a:lnTo>
                    <a:pt x="688375" y="193440"/>
                  </a:lnTo>
                  <a:lnTo>
                    <a:pt x="687598" y="192404"/>
                  </a:lnTo>
                  <a:lnTo>
                    <a:pt x="689759" y="191468"/>
                  </a:lnTo>
                  <a:lnTo>
                    <a:pt x="691865" y="190325"/>
                  </a:lnTo>
                  <a:lnTo>
                    <a:pt x="694597" y="189658"/>
                  </a:lnTo>
                  <a:lnTo>
                    <a:pt x="695588" y="191720"/>
                  </a:lnTo>
                  <a:lnTo>
                    <a:pt x="696347" y="192801"/>
                  </a:lnTo>
                  <a:lnTo>
                    <a:pt x="694213" y="193701"/>
                  </a:lnTo>
                  <a:lnTo>
                    <a:pt x="692124" y="194835"/>
                  </a:lnTo>
                  <a:lnTo>
                    <a:pt x="689375" y="195447"/>
                  </a:lnTo>
                  <a:close/>
                </a:path>
                <a:path w="2764790" h="633095">
                  <a:moveTo>
                    <a:pt x="714960" y="547693"/>
                  </a:moveTo>
                  <a:lnTo>
                    <a:pt x="711228" y="545505"/>
                  </a:lnTo>
                  <a:lnTo>
                    <a:pt x="709148" y="539203"/>
                  </a:lnTo>
                  <a:lnTo>
                    <a:pt x="711460" y="535845"/>
                  </a:lnTo>
                  <a:lnTo>
                    <a:pt x="716201" y="534639"/>
                  </a:lnTo>
                  <a:lnTo>
                    <a:pt x="718468" y="535989"/>
                  </a:lnTo>
                  <a:lnTo>
                    <a:pt x="722021" y="536862"/>
                  </a:lnTo>
                  <a:lnTo>
                    <a:pt x="724547" y="543525"/>
                  </a:lnTo>
                  <a:lnTo>
                    <a:pt x="721548" y="546964"/>
                  </a:lnTo>
                  <a:lnTo>
                    <a:pt x="714960" y="547693"/>
                  </a:lnTo>
                  <a:close/>
                </a:path>
                <a:path w="2764790" h="633095">
                  <a:moveTo>
                    <a:pt x="715692" y="500265"/>
                  </a:moveTo>
                  <a:lnTo>
                    <a:pt x="710023" y="498419"/>
                  </a:lnTo>
                  <a:lnTo>
                    <a:pt x="708755" y="494521"/>
                  </a:lnTo>
                  <a:lnTo>
                    <a:pt x="712835" y="489596"/>
                  </a:lnTo>
                  <a:lnTo>
                    <a:pt x="716290" y="489137"/>
                  </a:lnTo>
                  <a:lnTo>
                    <a:pt x="721718" y="490415"/>
                  </a:lnTo>
                  <a:lnTo>
                    <a:pt x="722280" y="493134"/>
                  </a:lnTo>
                  <a:lnTo>
                    <a:pt x="720450" y="496132"/>
                  </a:lnTo>
                  <a:lnTo>
                    <a:pt x="718316" y="497438"/>
                  </a:lnTo>
                  <a:lnTo>
                    <a:pt x="715692" y="500265"/>
                  </a:lnTo>
                  <a:close/>
                </a:path>
                <a:path w="2764790" h="633095">
                  <a:moveTo>
                    <a:pt x="715647" y="593033"/>
                  </a:moveTo>
                  <a:lnTo>
                    <a:pt x="711755" y="591196"/>
                  </a:lnTo>
                  <a:lnTo>
                    <a:pt x="710398" y="587433"/>
                  </a:lnTo>
                  <a:lnTo>
                    <a:pt x="712478" y="584426"/>
                  </a:lnTo>
                  <a:lnTo>
                    <a:pt x="713344" y="581851"/>
                  </a:lnTo>
                  <a:lnTo>
                    <a:pt x="715674" y="583183"/>
                  </a:lnTo>
                  <a:lnTo>
                    <a:pt x="718593" y="584029"/>
                  </a:lnTo>
                  <a:lnTo>
                    <a:pt x="722441" y="588765"/>
                  </a:lnTo>
                  <a:lnTo>
                    <a:pt x="721307" y="592222"/>
                  </a:lnTo>
                  <a:lnTo>
                    <a:pt x="715647" y="593033"/>
                  </a:lnTo>
                  <a:close/>
                </a:path>
                <a:path w="2764790" h="633095">
                  <a:moveTo>
                    <a:pt x="692499" y="150711"/>
                  </a:moveTo>
                  <a:lnTo>
                    <a:pt x="689598" y="148568"/>
                  </a:lnTo>
                  <a:lnTo>
                    <a:pt x="687107" y="147632"/>
                  </a:lnTo>
                  <a:lnTo>
                    <a:pt x="688375" y="145282"/>
                  </a:lnTo>
                  <a:lnTo>
                    <a:pt x="689125" y="142293"/>
                  </a:lnTo>
                  <a:lnTo>
                    <a:pt x="693731" y="138620"/>
                  </a:lnTo>
                  <a:lnTo>
                    <a:pt x="697079" y="139889"/>
                  </a:lnTo>
                  <a:lnTo>
                    <a:pt x="697793" y="145543"/>
                  </a:lnTo>
                  <a:lnTo>
                    <a:pt x="696115" y="149469"/>
                  </a:lnTo>
                  <a:lnTo>
                    <a:pt x="692499" y="150711"/>
                  </a:lnTo>
                  <a:close/>
                </a:path>
                <a:path w="2764790" h="633095">
                  <a:moveTo>
                    <a:pt x="694883" y="58502"/>
                  </a:moveTo>
                  <a:lnTo>
                    <a:pt x="693999" y="56305"/>
                  </a:lnTo>
                  <a:lnTo>
                    <a:pt x="692883" y="54144"/>
                  </a:lnTo>
                  <a:lnTo>
                    <a:pt x="692267" y="51344"/>
                  </a:lnTo>
                  <a:lnTo>
                    <a:pt x="694276" y="50345"/>
                  </a:lnTo>
                  <a:lnTo>
                    <a:pt x="695320" y="49561"/>
                  </a:lnTo>
                  <a:lnTo>
                    <a:pt x="696278" y="51857"/>
                  </a:lnTo>
                  <a:lnTo>
                    <a:pt x="697356" y="53919"/>
                  </a:lnTo>
                  <a:lnTo>
                    <a:pt x="697980" y="56719"/>
                  </a:lnTo>
                  <a:lnTo>
                    <a:pt x="695936" y="57718"/>
                  </a:lnTo>
                  <a:lnTo>
                    <a:pt x="694883" y="58502"/>
                  </a:lnTo>
                  <a:close/>
                </a:path>
                <a:path w="2764790" h="633095">
                  <a:moveTo>
                    <a:pt x="714737" y="455682"/>
                  </a:moveTo>
                  <a:lnTo>
                    <a:pt x="711442" y="454403"/>
                  </a:lnTo>
                  <a:lnTo>
                    <a:pt x="710702" y="448803"/>
                  </a:lnTo>
                  <a:lnTo>
                    <a:pt x="712237" y="444860"/>
                  </a:lnTo>
                  <a:lnTo>
                    <a:pt x="715754" y="443581"/>
                  </a:lnTo>
                  <a:lnTo>
                    <a:pt x="718647" y="445724"/>
                  </a:lnTo>
                  <a:lnTo>
                    <a:pt x="721110" y="446651"/>
                  </a:lnTo>
                  <a:lnTo>
                    <a:pt x="719887" y="449010"/>
                  </a:lnTo>
                  <a:lnTo>
                    <a:pt x="719200" y="452017"/>
                  </a:lnTo>
                  <a:lnTo>
                    <a:pt x="714737" y="455682"/>
                  </a:lnTo>
                  <a:close/>
                </a:path>
                <a:path w="2764790" h="633095">
                  <a:moveTo>
                    <a:pt x="692437" y="240067"/>
                  </a:moveTo>
                  <a:lnTo>
                    <a:pt x="688152" y="238977"/>
                  </a:lnTo>
                  <a:lnTo>
                    <a:pt x="687759" y="237141"/>
                  </a:lnTo>
                  <a:lnTo>
                    <a:pt x="691321" y="234953"/>
                  </a:lnTo>
                  <a:lnTo>
                    <a:pt x="692999" y="235394"/>
                  </a:lnTo>
                  <a:lnTo>
                    <a:pt x="694490" y="236375"/>
                  </a:lnTo>
                  <a:lnTo>
                    <a:pt x="694445" y="237762"/>
                  </a:lnTo>
                  <a:lnTo>
                    <a:pt x="694677" y="238707"/>
                  </a:lnTo>
                  <a:lnTo>
                    <a:pt x="693624" y="239121"/>
                  </a:lnTo>
                  <a:lnTo>
                    <a:pt x="692437" y="240067"/>
                  </a:lnTo>
                  <a:close/>
                </a:path>
                <a:path w="2764790" h="633095">
                  <a:moveTo>
                    <a:pt x="692758" y="476398"/>
                  </a:moveTo>
                  <a:lnTo>
                    <a:pt x="689803" y="474174"/>
                  </a:lnTo>
                  <a:lnTo>
                    <a:pt x="687402" y="473247"/>
                  </a:lnTo>
                  <a:lnTo>
                    <a:pt x="688634" y="470897"/>
                  </a:lnTo>
                  <a:lnTo>
                    <a:pt x="689348" y="467917"/>
                  </a:lnTo>
                  <a:lnTo>
                    <a:pt x="694044" y="464000"/>
                  </a:lnTo>
                  <a:lnTo>
                    <a:pt x="696632" y="465333"/>
                  </a:lnTo>
                  <a:lnTo>
                    <a:pt x="697847" y="468916"/>
                  </a:lnTo>
                  <a:lnTo>
                    <a:pt x="696775" y="471284"/>
                  </a:lnTo>
                  <a:lnTo>
                    <a:pt x="696222" y="474921"/>
                  </a:lnTo>
                  <a:lnTo>
                    <a:pt x="692758" y="476398"/>
                  </a:lnTo>
                  <a:close/>
                </a:path>
                <a:path w="2764790" h="633095">
                  <a:moveTo>
                    <a:pt x="692544" y="105237"/>
                  </a:moveTo>
                  <a:lnTo>
                    <a:pt x="689580" y="103022"/>
                  </a:lnTo>
                  <a:lnTo>
                    <a:pt x="687089" y="102076"/>
                  </a:lnTo>
                  <a:lnTo>
                    <a:pt x="688384" y="99691"/>
                  </a:lnTo>
                  <a:lnTo>
                    <a:pt x="689160" y="96666"/>
                  </a:lnTo>
                  <a:lnTo>
                    <a:pt x="693820" y="92848"/>
                  </a:lnTo>
                  <a:lnTo>
                    <a:pt x="697141" y="94145"/>
                  </a:lnTo>
                  <a:lnTo>
                    <a:pt x="697766" y="99961"/>
                  </a:lnTo>
                  <a:lnTo>
                    <a:pt x="696141" y="103859"/>
                  </a:lnTo>
                  <a:lnTo>
                    <a:pt x="692544" y="105237"/>
                  </a:lnTo>
                  <a:close/>
                </a:path>
                <a:path w="2764790" h="633095">
                  <a:moveTo>
                    <a:pt x="687732" y="292159"/>
                  </a:moveTo>
                  <a:lnTo>
                    <a:pt x="684813" y="289034"/>
                  </a:lnTo>
                  <a:lnTo>
                    <a:pt x="686911" y="282588"/>
                  </a:lnTo>
                  <a:lnTo>
                    <a:pt x="690732" y="280869"/>
                  </a:lnTo>
                  <a:lnTo>
                    <a:pt x="694445" y="281319"/>
                  </a:lnTo>
                  <a:lnTo>
                    <a:pt x="695704" y="284578"/>
                  </a:lnTo>
                  <a:lnTo>
                    <a:pt x="697123" y="286487"/>
                  </a:lnTo>
                  <a:lnTo>
                    <a:pt x="695570" y="288359"/>
                  </a:lnTo>
                  <a:lnTo>
                    <a:pt x="694124" y="291681"/>
                  </a:lnTo>
                  <a:lnTo>
                    <a:pt x="687732" y="292159"/>
                  </a:lnTo>
                  <a:close/>
                </a:path>
                <a:path w="2764790" h="633095">
                  <a:moveTo>
                    <a:pt x="718004" y="175821"/>
                  </a:moveTo>
                  <a:lnTo>
                    <a:pt x="712050" y="174056"/>
                  </a:lnTo>
                  <a:lnTo>
                    <a:pt x="710139" y="170221"/>
                  </a:lnTo>
                  <a:lnTo>
                    <a:pt x="714362" y="164855"/>
                  </a:lnTo>
                  <a:lnTo>
                    <a:pt x="718522" y="164045"/>
                  </a:lnTo>
                  <a:lnTo>
                    <a:pt x="721700" y="166115"/>
                  </a:lnTo>
                  <a:lnTo>
                    <a:pt x="721967" y="169501"/>
                  </a:lnTo>
                  <a:lnTo>
                    <a:pt x="722860" y="171904"/>
                  </a:lnTo>
                  <a:lnTo>
                    <a:pt x="720637" y="173147"/>
                  </a:lnTo>
                  <a:lnTo>
                    <a:pt x="718004" y="175821"/>
                  </a:lnTo>
                  <a:close/>
                </a:path>
                <a:path w="2764790" h="633095">
                  <a:moveTo>
                    <a:pt x="711425" y="406039"/>
                  </a:moveTo>
                  <a:lnTo>
                    <a:pt x="708238" y="403068"/>
                  </a:lnTo>
                  <a:lnTo>
                    <a:pt x="710487" y="396387"/>
                  </a:lnTo>
                  <a:lnTo>
                    <a:pt x="714665" y="394668"/>
                  </a:lnTo>
                  <a:lnTo>
                    <a:pt x="718673" y="395694"/>
                  </a:lnTo>
                  <a:lnTo>
                    <a:pt x="720039" y="398881"/>
                  </a:lnTo>
                  <a:lnTo>
                    <a:pt x="721700" y="400907"/>
                  </a:lnTo>
                  <a:lnTo>
                    <a:pt x="719896" y="402590"/>
                  </a:lnTo>
                  <a:lnTo>
                    <a:pt x="718182" y="405525"/>
                  </a:lnTo>
                  <a:lnTo>
                    <a:pt x="711425" y="406039"/>
                  </a:lnTo>
                  <a:close/>
                </a:path>
                <a:path w="2764790" h="633095">
                  <a:moveTo>
                    <a:pt x="716477" y="33788"/>
                  </a:moveTo>
                  <a:lnTo>
                    <a:pt x="712746" y="32447"/>
                  </a:lnTo>
                  <a:lnTo>
                    <a:pt x="710960" y="28467"/>
                  </a:lnTo>
                  <a:lnTo>
                    <a:pt x="711737" y="22741"/>
                  </a:lnTo>
                  <a:lnTo>
                    <a:pt x="715156" y="21508"/>
                  </a:lnTo>
                  <a:lnTo>
                    <a:pt x="719834" y="25325"/>
                  </a:lnTo>
                  <a:lnTo>
                    <a:pt x="720673" y="28323"/>
                  </a:lnTo>
                  <a:lnTo>
                    <a:pt x="722012" y="30709"/>
                  </a:lnTo>
                  <a:lnTo>
                    <a:pt x="719459" y="31627"/>
                  </a:lnTo>
                  <a:lnTo>
                    <a:pt x="716477" y="33788"/>
                  </a:lnTo>
                  <a:close/>
                </a:path>
                <a:path w="2764790" h="633095">
                  <a:moveTo>
                    <a:pt x="738295" y="58970"/>
                  </a:moveTo>
                  <a:lnTo>
                    <a:pt x="731796" y="58249"/>
                  </a:lnTo>
                  <a:lnTo>
                    <a:pt x="729091" y="54729"/>
                  </a:lnTo>
                  <a:lnTo>
                    <a:pt x="732823" y="48265"/>
                  </a:lnTo>
                  <a:lnTo>
                    <a:pt x="737001" y="46581"/>
                  </a:lnTo>
                  <a:lnTo>
                    <a:pt x="740643" y="47968"/>
                  </a:lnTo>
                  <a:lnTo>
                    <a:pt x="741268" y="51794"/>
                  </a:lnTo>
                  <a:lnTo>
                    <a:pt x="742410" y="54252"/>
                  </a:lnTo>
                  <a:lnTo>
                    <a:pt x="740429" y="55864"/>
                  </a:lnTo>
                  <a:lnTo>
                    <a:pt x="738295" y="58970"/>
                  </a:lnTo>
                  <a:close/>
                </a:path>
                <a:path w="2764790" h="633095">
                  <a:moveTo>
                    <a:pt x="720432" y="632574"/>
                  </a:moveTo>
                  <a:lnTo>
                    <a:pt x="710853" y="632574"/>
                  </a:lnTo>
                  <a:lnTo>
                    <a:pt x="712299" y="630738"/>
                  </a:lnTo>
                  <a:lnTo>
                    <a:pt x="713772" y="628244"/>
                  </a:lnTo>
                  <a:lnTo>
                    <a:pt x="717718" y="628730"/>
                  </a:lnTo>
                  <a:lnTo>
                    <a:pt x="719745" y="630323"/>
                  </a:lnTo>
                  <a:lnTo>
                    <a:pt x="720432" y="632574"/>
                  </a:lnTo>
                  <a:close/>
                </a:path>
                <a:path w="2764790" h="633095">
                  <a:moveTo>
                    <a:pt x="715531" y="222529"/>
                  </a:moveTo>
                  <a:lnTo>
                    <a:pt x="711978" y="221394"/>
                  </a:lnTo>
                  <a:lnTo>
                    <a:pt x="711228" y="217964"/>
                  </a:lnTo>
                  <a:lnTo>
                    <a:pt x="710210" y="216073"/>
                  </a:lnTo>
                  <a:lnTo>
                    <a:pt x="711835" y="214345"/>
                  </a:lnTo>
                  <a:lnTo>
                    <a:pt x="713630" y="211113"/>
                  </a:lnTo>
                  <a:lnTo>
                    <a:pt x="719182" y="211959"/>
                  </a:lnTo>
                  <a:lnTo>
                    <a:pt x="721834" y="215335"/>
                  </a:lnTo>
                  <a:lnTo>
                    <a:pt x="719780" y="221142"/>
                  </a:lnTo>
                  <a:lnTo>
                    <a:pt x="715531" y="222529"/>
                  </a:lnTo>
                  <a:close/>
                </a:path>
                <a:path w="2764790" h="633095">
                  <a:moveTo>
                    <a:pt x="713103" y="83530"/>
                  </a:moveTo>
                  <a:lnTo>
                    <a:pt x="712139" y="80937"/>
                  </a:lnTo>
                  <a:lnTo>
                    <a:pt x="709880" y="77876"/>
                  </a:lnTo>
                  <a:lnTo>
                    <a:pt x="711228" y="74158"/>
                  </a:lnTo>
                  <a:lnTo>
                    <a:pt x="715326" y="72510"/>
                  </a:lnTo>
                  <a:lnTo>
                    <a:pt x="721200" y="73348"/>
                  </a:lnTo>
                  <a:lnTo>
                    <a:pt x="722548" y="76877"/>
                  </a:lnTo>
                  <a:lnTo>
                    <a:pt x="718736" y="81603"/>
                  </a:lnTo>
                  <a:lnTo>
                    <a:pt x="715576" y="82279"/>
                  </a:lnTo>
                  <a:lnTo>
                    <a:pt x="713103" y="83530"/>
                  </a:lnTo>
                  <a:close/>
                </a:path>
                <a:path w="2764790" h="633095">
                  <a:moveTo>
                    <a:pt x="713103" y="362491"/>
                  </a:moveTo>
                  <a:lnTo>
                    <a:pt x="712121" y="359907"/>
                  </a:lnTo>
                  <a:lnTo>
                    <a:pt x="709862" y="356855"/>
                  </a:lnTo>
                  <a:lnTo>
                    <a:pt x="711193" y="353154"/>
                  </a:lnTo>
                  <a:lnTo>
                    <a:pt x="715299" y="351525"/>
                  </a:lnTo>
                  <a:lnTo>
                    <a:pt x="721155" y="352362"/>
                  </a:lnTo>
                  <a:lnTo>
                    <a:pt x="722530" y="355900"/>
                  </a:lnTo>
                  <a:lnTo>
                    <a:pt x="718763" y="360609"/>
                  </a:lnTo>
                  <a:lnTo>
                    <a:pt x="715576" y="361257"/>
                  </a:lnTo>
                  <a:lnTo>
                    <a:pt x="713103" y="362491"/>
                  </a:lnTo>
                  <a:close/>
                </a:path>
                <a:path w="2764790" h="633095">
                  <a:moveTo>
                    <a:pt x="713880" y="312388"/>
                  </a:moveTo>
                  <a:lnTo>
                    <a:pt x="712889" y="310327"/>
                  </a:lnTo>
                  <a:lnTo>
                    <a:pt x="712121" y="309264"/>
                  </a:lnTo>
                  <a:lnTo>
                    <a:pt x="714281" y="308373"/>
                  </a:lnTo>
                  <a:lnTo>
                    <a:pt x="716388" y="307248"/>
                  </a:lnTo>
                  <a:lnTo>
                    <a:pt x="719164" y="306635"/>
                  </a:lnTo>
                  <a:lnTo>
                    <a:pt x="720146" y="308652"/>
                  </a:lnTo>
                  <a:lnTo>
                    <a:pt x="720923" y="309688"/>
                  </a:lnTo>
                  <a:lnTo>
                    <a:pt x="718754" y="310615"/>
                  </a:lnTo>
                  <a:lnTo>
                    <a:pt x="716638" y="311758"/>
                  </a:lnTo>
                  <a:lnTo>
                    <a:pt x="713880" y="312388"/>
                  </a:lnTo>
                  <a:close/>
                </a:path>
                <a:path w="2764790" h="633095">
                  <a:moveTo>
                    <a:pt x="717781" y="267274"/>
                  </a:moveTo>
                  <a:lnTo>
                    <a:pt x="715460" y="266212"/>
                  </a:lnTo>
                  <a:lnTo>
                    <a:pt x="711835" y="265653"/>
                  </a:lnTo>
                  <a:lnTo>
                    <a:pt x="710487" y="262133"/>
                  </a:lnTo>
                  <a:lnTo>
                    <a:pt x="712648" y="259234"/>
                  </a:lnTo>
                  <a:lnTo>
                    <a:pt x="713558" y="256812"/>
                  </a:lnTo>
                  <a:lnTo>
                    <a:pt x="715852" y="258019"/>
                  </a:lnTo>
                  <a:lnTo>
                    <a:pt x="718789" y="258694"/>
                  </a:lnTo>
                  <a:lnTo>
                    <a:pt x="722566" y="263358"/>
                  </a:lnTo>
                  <a:lnTo>
                    <a:pt x="721244" y="265987"/>
                  </a:lnTo>
                  <a:lnTo>
                    <a:pt x="717781" y="267274"/>
                  </a:lnTo>
                  <a:close/>
                </a:path>
                <a:path w="2764790" h="633095">
                  <a:moveTo>
                    <a:pt x="713165" y="128735"/>
                  </a:moveTo>
                  <a:lnTo>
                    <a:pt x="712353" y="126160"/>
                  </a:lnTo>
                  <a:lnTo>
                    <a:pt x="710318" y="123099"/>
                  </a:lnTo>
                  <a:lnTo>
                    <a:pt x="711755" y="119461"/>
                  </a:lnTo>
                  <a:lnTo>
                    <a:pt x="715567" y="119029"/>
                  </a:lnTo>
                  <a:lnTo>
                    <a:pt x="717995" y="118048"/>
                  </a:lnTo>
                  <a:lnTo>
                    <a:pt x="721316" y="119605"/>
                  </a:lnTo>
                  <a:lnTo>
                    <a:pt x="722539" y="122342"/>
                  </a:lnTo>
                  <a:lnTo>
                    <a:pt x="718584" y="126880"/>
                  </a:lnTo>
                  <a:lnTo>
                    <a:pt x="715567" y="127537"/>
                  </a:lnTo>
                  <a:lnTo>
                    <a:pt x="713165" y="128735"/>
                  </a:lnTo>
                  <a:close/>
                </a:path>
                <a:path w="2764790" h="633095">
                  <a:moveTo>
                    <a:pt x="669387" y="546505"/>
                  </a:moveTo>
                  <a:lnTo>
                    <a:pt x="665227" y="545352"/>
                  </a:lnTo>
                  <a:lnTo>
                    <a:pt x="663995" y="542678"/>
                  </a:lnTo>
                  <a:lnTo>
                    <a:pt x="665834" y="538168"/>
                  </a:lnTo>
                  <a:lnTo>
                    <a:pt x="667691" y="536439"/>
                  </a:lnTo>
                  <a:lnTo>
                    <a:pt x="671869" y="537601"/>
                  </a:lnTo>
                  <a:lnTo>
                    <a:pt x="672922" y="540202"/>
                  </a:lnTo>
                  <a:lnTo>
                    <a:pt x="671833" y="543615"/>
                  </a:lnTo>
                  <a:lnTo>
                    <a:pt x="670744" y="544560"/>
                  </a:lnTo>
                  <a:lnTo>
                    <a:pt x="669387" y="546505"/>
                  </a:lnTo>
                  <a:close/>
                </a:path>
                <a:path w="2764790" h="633095">
                  <a:moveTo>
                    <a:pt x="668628" y="454484"/>
                  </a:moveTo>
                  <a:lnTo>
                    <a:pt x="667468" y="452224"/>
                  </a:lnTo>
                  <a:lnTo>
                    <a:pt x="666111" y="450046"/>
                  </a:lnTo>
                  <a:lnTo>
                    <a:pt x="665191" y="447219"/>
                  </a:lnTo>
                  <a:lnTo>
                    <a:pt x="667575" y="445103"/>
                  </a:lnTo>
                  <a:lnTo>
                    <a:pt x="671851" y="446003"/>
                  </a:lnTo>
                  <a:lnTo>
                    <a:pt x="672886" y="448452"/>
                  </a:lnTo>
                  <a:lnTo>
                    <a:pt x="671779" y="451765"/>
                  </a:lnTo>
                  <a:lnTo>
                    <a:pt x="668628" y="454484"/>
                  </a:lnTo>
                  <a:close/>
                </a:path>
                <a:path w="2764790" h="633095">
                  <a:moveTo>
                    <a:pt x="668816" y="591331"/>
                  </a:moveTo>
                  <a:lnTo>
                    <a:pt x="667807" y="589134"/>
                  </a:lnTo>
                  <a:lnTo>
                    <a:pt x="666557" y="587000"/>
                  </a:lnTo>
                  <a:lnTo>
                    <a:pt x="665834" y="584093"/>
                  </a:lnTo>
                  <a:lnTo>
                    <a:pt x="667780" y="582949"/>
                  </a:lnTo>
                  <a:lnTo>
                    <a:pt x="668762" y="582058"/>
                  </a:lnTo>
                  <a:lnTo>
                    <a:pt x="669771" y="584263"/>
                  </a:lnTo>
                  <a:lnTo>
                    <a:pt x="671030" y="586397"/>
                  </a:lnTo>
                  <a:lnTo>
                    <a:pt x="671779" y="589296"/>
                  </a:lnTo>
                  <a:lnTo>
                    <a:pt x="669816" y="590440"/>
                  </a:lnTo>
                  <a:lnTo>
                    <a:pt x="668816" y="591331"/>
                  </a:lnTo>
                  <a:close/>
                </a:path>
                <a:path w="2764790" h="633095">
                  <a:moveTo>
                    <a:pt x="668262" y="317025"/>
                  </a:moveTo>
                  <a:lnTo>
                    <a:pt x="662317" y="316242"/>
                  </a:lnTo>
                  <a:lnTo>
                    <a:pt x="659656" y="312893"/>
                  </a:lnTo>
                  <a:lnTo>
                    <a:pt x="662781" y="306879"/>
                  </a:lnTo>
                  <a:lnTo>
                    <a:pt x="666852" y="305519"/>
                  </a:lnTo>
                  <a:lnTo>
                    <a:pt x="670423" y="306653"/>
                  </a:lnTo>
                  <a:lnTo>
                    <a:pt x="671056" y="310309"/>
                  </a:lnTo>
                  <a:lnTo>
                    <a:pt x="672119" y="312578"/>
                  </a:lnTo>
                  <a:lnTo>
                    <a:pt x="670280" y="314090"/>
                  </a:lnTo>
                  <a:lnTo>
                    <a:pt x="668262" y="317025"/>
                  </a:lnTo>
                  <a:close/>
                </a:path>
                <a:path w="2764790" h="633095">
                  <a:moveTo>
                    <a:pt x="669039" y="404319"/>
                  </a:moveTo>
                  <a:lnTo>
                    <a:pt x="665486" y="402419"/>
                  </a:lnTo>
                  <a:lnTo>
                    <a:pt x="665673" y="400673"/>
                  </a:lnTo>
                  <a:lnTo>
                    <a:pt x="669003" y="399304"/>
                  </a:lnTo>
                  <a:lnTo>
                    <a:pt x="669735" y="400196"/>
                  </a:lnTo>
                  <a:lnTo>
                    <a:pt x="671101" y="401141"/>
                  </a:lnTo>
                  <a:lnTo>
                    <a:pt x="670958" y="402797"/>
                  </a:lnTo>
                  <a:lnTo>
                    <a:pt x="669039" y="404319"/>
                  </a:lnTo>
                  <a:close/>
                </a:path>
                <a:path w="2764790" h="633095">
                  <a:moveTo>
                    <a:pt x="668093" y="364633"/>
                  </a:moveTo>
                  <a:lnTo>
                    <a:pt x="663781" y="362653"/>
                  </a:lnTo>
                  <a:lnTo>
                    <a:pt x="661192" y="356197"/>
                  </a:lnTo>
                  <a:lnTo>
                    <a:pt x="662835" y="351957"/>
                  </a:lnTo>
                  <a:lnTo>
                    <a:pt x="668869" y="348113"/>
                  </a:lnTo>
                  <a:lnTo>
                    <a:pt x="672967" y="349670"/>
                  </a:lnTo>
                  <a:lnTo>
                    <a:pt x="675841" y="353938"/>
                  </a:lnTo>
                  <a:lnTo>
                    <a:pt x="674779" y="356459"/>
                  </a:lnTo>
                  <a:lnTo>
                    <a:pt x="674377" y="359925"/>
                  </a:lnTo>
                  <a:lnTo>
                    <a:pt x="668093" y="364633"/>
                  </a:lnTo>
                  <a:close/>
                </a:path>
                <a:path w="2764790" h="633095">
                  <a:moveTo>
                    <a:pt x="668789" y="498878"/>
                  </a:moveTo>
                  <a:lnTo>
                    <a:pt x="667789" y="496898"/>
                  </a:lnTo>
                  <a:lnTo>
                    <a:pt x="666602" y="494971"/>
                  </a:lnTo>
                  <a:lnTo>
                    <a:pt x="665825" y="492450"/>
                  </a:lnTo>
                  <a:lnTo>
                    <a:pt x="667762" y="491388"/>
                  </a:lnTo>
                  <a:lnTo>
                    <a:pt x="668735" y="490622"/>
                  </a:lnTo>
                  <a:lnTo>
                    <a:pt x="671538" y="496475"/>
                  </a:lnTo>
                  <a:lnTo>
                    <a:pt x="668789" y="498878"/>
                  </a:lnTo>
                  <a:close/>
                </a:path>
                <a:path w="2764790" h="633095">
                  <a:moveTo>
                    <a:pt x="739152" y="15467"/>
                  </a:moveTo>
                  <a:lnTo>
                    <a:pt x="732251" y="12676"/>
                  </a:lnTo>
                  <a:lnTo>
                    <a:pt x="730493" y="8561"/>
                  </a:lnTo>
                  <a:lnTo>
                    <a:pt x="731314" y="4591"/>
                  </a:lnTo>
                  <a:lnTo>
                    <a:pt x="734778" y="3376"/>
                  </a:lnTo>
                  <a:lnTo>
                    <a:pt x="737090" y="1728"/>
                  </a:lnTo>
                  <a:lnTo>
                    <a:pt x="738795" y="3538"/>
                  </a:lnTo>
                  <a:lnTo>
                    <a:pt x="741928" y="5338"/>
                  </a:lnTo>
                  <a:lnTo>
                    <a:pt x="742125" y="12091"/>
                  </a:lnTo>
                  <a:lnTo>
                    <a:pt x="739152" y="15467"/>
                  </a:lnTo>
                  <a:close/>
                </a:path>
                <a:path w="2764790" h="633095">
                  <a:moveTo>
                    <a:pt x="647846" y="339020"/>
                  </a:moveTo>
                  <a:lnTo>
                    <a:pt x="641838" y="335977"/>
                  </a:lnTo>
                  <a:lnTo>
                    <a:pt x="640410" y="331961"/>
                  </a:lnTo>
                  <a:lnTo>
                    <a:pt x="641543" y="328351"/>
                  </a:lnTo>
                  <a:lnTo>
                    <a:pt x="644954" y="327550"/>
                  </a:lnTo>
                  <a:lnTo>
                    <a:pt x="647105" y="326334"/>
                  </a:lnTo>
                  <a:lnTo>
                    <a:pt x="648667" y="328198"/>
                  </a:lnTo>
                  <a:lnTo>
                    <a:pt x="651622" y="330161"/>
                  </a:lnTo>
                  <a:lnTo>
                    <a:pt x="651176" y="336445"/>
                  </a:lnTo>
                  <a:lnTo>
                    <a:pt x="647846" y="339020"/>
                  </a:lnTo>
                  <a:close/>
                </a:path>
                <a:path w="2764790" h="633095">
                  <a:moveTo>
                    <a:pt x="645168" y="383378"/>
                  </a:moveTo>
                  <a:lnTo>
                    <a:pt x="643695" y="381487"/>
                  </a:lnTo>
                  <a:lnTo>
                    <a:pt x="640838" y="379434"/>
                  </a:lnTo>
                  <a:lnTo>
                    <a:pt x="641570" y="373348"/>
                  </a:lnTo>
                  <a:lnTo>
                    <a:pt x="644882" y="370827"/>
                  </a:lnTo>
                  <a:lnTo>
                    <a:pt x="650810" y="374240"/>
                  </a:lnTo>
                  <a:lnTo>
                    <a:pt x="652301" y="378255"/>
                  </a:lnTo>
                  <a:lnTo>
                    <a:pt x="650935" y="381703"/>
                  </a:lnTo>
                  <a:lnTo>
                    <a:pt x="647435" y="382288"/>
                  </a:lnTo>
                  <a:lnTo>
                    <a:pt x="645168" y="383378"/>
                  </a:lnTo>
                  <a:close/>
                </a:path>
                <a:path w="2764790" h="633095">
                  <a:moveTo>
                    <a:pt x="647935" y="13027"/>
                  </a:moveTo>
                  <a:lnTo>
                    <a:pt x="641258" y="12622"/>
                  </a:lnTo>
                  <a:lnTo>
                    <a:pt x="638723" y="8940"/>
                  </a:lnTo>
                  <a:lnTo>
                    <a:pt x="641767" y="2628"/>
                  </a:lnTo>
                  <a:lnTo>
                    <a:pt x="645971" y="1161"/>
                  </a:lnTo>
                  <a:lnTo>
                    <a:pt x="649792" y="2277"/>
                  </a:lnTo>
                  <a:lnTo>
                    <a:pt x="650685" y="5897"/>
                  </a:lnTo>
                  <a:lnTo>
                    <a:pt x="651961" y="8147"/>
                  </a:lnTo>
                  <a:lnTo>
                    <a:pt x="649989" y="9840"/>
                  </a:lnTo>
                  <a:lnTo>
                    <a:pt x="647935" y="13027"/>
                  </a:lnTo>
                  <a:close/>
                </a:path>
                <a:path w="2764790" h="633095">
                  <a:moveTo>
                    <a:pt x="646953" y="430941"/>
                  </a:moveTo>
                  <a:lnTo>
                    <a:pt x="640615" y="429339"/>
                  </a:lnTo>
                  <a:lnTo>
                    <a:pt x="638642" y="425440"/>
                  </a:lnTo>
                  <a:lnTo>
                    <a:pt x="642918" y="419831"/>
                  </a:lnTo>
                  <a:lnTo>
                    <a:pt x="647203" y="418886"/>
                  </a:lnTo>
                  <a:lnTo>
                    <a:pt x="650533" y="420984"/>
                  </a:lnTo>
                  <a:lnTo>
                    <a:pt x="650890" y="424468"/>
                  </a:lnTo>
                  <a:lnTo>
                    <a:pt x="651872" y="426953"/>
                  </a:lnTo>
                  <a:lnTo>
                    <a:pt x="649587" y="428222"/>
                  </a:lnTo>
                  <a:lnTo>
                    <a:pt x="646953" y="430941"/>
                  </a:lnTo>
                  <a:close/>
                </a:path>
                <a:path w="2764790" h="633095">
                  <a:moveTo>
                    <a:pt x="690437" y="337813"/>
                  </a:moveTo>
                  <a:lnTo>
                    <a:pt x="689000" y="335860"/>
                  </a:lnTo>
                  <a:lnTo>
                    <a:pt x="686179" y="333717"/>
                  </a:lnTo>
                  <a:lnTo>
                    <a:pt x="687018" y="327649"/>
                  </a:lnTo>
                  <a:lnTo>
                    <a:pt x="690401" y="325191"/>
                  </a:lnTo>
                  <a:lnTo>
                    <a:pt x="696195" y="328621"/>
                  </a:lnTo>
                  <a:lnTo>
                    <a:pt x="697525" y="332654"/>
                  </a:lnTo>
                  <a:lnTo>
                    <a:pt x="696159" y="336148"/>
                  </a:lnTo>
                  <a:lnTo>
                    <a:pt x="692678" y="336733"/>
                  </a:lnTo>
                  <a:lnTo>
                    <a:pt x="690437" y="337813"/>
                  </a:lnTo>
                  <a:close/>
                </a:path>
                <a:path w="2764790" h="633095">
                  <a:moveTo>
                    <a:pt x="807855" y="363958"/>
                  </a:moveTo>
                  <a:lnTo>
                    <a:pt x="801883" y="362176"/>
                  </a:lnTo>
                  <a:lnTo>
                    <a:pt x="799651" y="358448"/>
                  </a:lnTo>
                  <a:lnTo>
                    <a:pt x="804248" y="352956"/>
                  </a:lnTo>
                  <a:lnTo>
                    <a:pt x="807917" y="352515"/>
                  </a:lnTo>
                  <a:lnTo>
                    <a:pt x="813443" y="353893"/>
                  </a:lnTo>
                  <a:lnTo>
                    <a:pt x="814184" y="356828"/>
                  </a:lnTo>
                  <a:lnTo>
                    <a:pt x="812765" y="360069"/>
                  </a:lnTo>
                  <a:lnTo>
                    <a:pt x="810524" y="361293"/>
                  </a:lnTo>
                  <a:lnTo>
                    <a:pt x="807855" y="363958"/>
                  </a:lnTo>
                  <a:close/>
                </a:path>
                <a:path w="2764790" h="633095">
                  <a:moveTo>
                    <a:pt x="694838" y="616477"/>
                  </a:moveTo>
                  <a:lnTo>
                    <a:pt x="692499" y="615306"/>
                  </a:lnTo>
                  <a:lnTo>
                    <a:pt x="689518" y="614694"/>
                  </a:lnTo>
                  <a:lnTo>
                    <a:pt x="685670" y="610147"/>
                  </a:lnTo>
                  <a:lnTo>
                    <a:pt x="686982" y="607519"/>
                  </a:lnTo>
                  <a:lnTo>
                    <a:pt x="690428" y="606213"/>
                  </a:lnTo>
                  <a:lnTo>
                    <a:pt x="692803" y="607230"/>
                  </a:lnTo>
                  <a:lnTo>
                    <a:pt x="696356" y="607690"/>
                  </a:lnTo>
                  <a:lnTo>
                    <a:pt x="697954" y="611048"/>
                  </a:lnTo>
                  <a:lnTo>
                    <a:pt x="695740" y="614082"/>
                  </a:lnTo>
                  <a:lnTo>
                    <a:pt x="694838" y="616477"/>
                  </a:lnTo>
                  <a:close/>
                </a:path>
                <a:path w="2764790" h="633095">
                  <a:moveTo>
                    <a:pt x="689268" y="566681"/>
                  </a:moveTo>
                  <a:lnTo>
                    <a:pt x="688339" y="564601"/>
                  </a:lnTo>
                  <a:lnTo>
                    <a:pt x="687607" y="563529"/>
                  </a:lnTo>
                  <a:lnTo>
                    <a:pt x="689830" y="562674"/>
                  </a:lnTo>
                  <a:lnTo>
                    <a:pt x="691999" y="561603"/>
                  </a:lnTo>
                  <a:lnTo>
                    <a:pt x="694785" y="561027"/>
                  </a:lnTo>
                  <a:lnTo>
                    <a:pt x="695713" y="563142"/>
                  </a:lnTo>
                  <a:lnTo>
                    <a:pt x="696436" y="564241"/>
                  </a:lnTo>
                  <a:lnTo>
                    <a:pt x="694231" y="565078"/>
                  </a:lnTo>
                  <a:lnTo>
                    <a:pt x="692062" y="566149"/>
                  </a:lnTo>
                  <a:lnTo>
                    <a:pt x="689268" y="566681"/>
                  </a:lnTo>
                  <a:close/>
                </a:path>
                <a:path w="2764790" h="633095">
                  <a:moveTo>
                    <a:pt x="692642" y="521872"/>
                  </a:moveTo>
                  <a:lnTo>
                    <a:pt x="689785" y="519693"/>
                  </a:lnTo>
                  <a:lnTo>
                    <a:pt x="687375" y="518766"/>
                  </a:lnTo>
                  <a:lnTo>
                    <a:pt x="688607" y="516479"/>
                  </a:lnTo>
                  <a:lnTo>
                    <a:pt x="689339" y="513571"/>
                  </a:lnTo>
                  <a:lnTo>
                    <a:pt x="693972" y="509835"/>
                  </a:lnTo>
                  <a:lnTo>
                    <a:pt x="696579" y="511150"/>
                  </a:lnTo>
                  <a:lnTo>
                    <a:pt x="697900" y="514607"/>
                  </a:lnTo>
                  <a:lnTo>
                    <a:pt x="696802" y="516921"/>
                  </a:lnTo>
                  <a:lnTo>
                    <a:pt x="696186" y="520567"/>
                  </a:lnTo>
                  <a:lnTo>
                    <a:pt x="692642" y="521872"/>
                  </a:lnTo>
                  <a:close/>
                </a:path>
                <a:path w="2764790" h="633095">
                  <a:moveTo>
                    <a:pt x="671530" y="270209"/>
                  </a:moveTo>
                  <a:lnTo>
                    <a:pt x="662629" y="268300"/>
                  </a:lnTo>
                  <a:lnTo>
                    <a:pt x="659594" y="265194"/>
                  </a:lnTo>
                  <a:lnTo>
                    <a:pt x="662620" y="255912"/>
                  </a:lnTo>
                  <a:lnTo>
                    <a:pt x="665191" y="252851"/>
                  </a:lnTo>
                  <a:lnTo>
                    <a:pt x="671271" y="253922"/>
                  </a:lnTo>
                  <a:lnTo>
                    <a:pt x="674654" y="255237"/>
                  </a:lnTo>
                  <a:lnTo>
                    <a:pt x="677037" y="258874"/>
                  </a:lnTo>
                  <a:lnTo>
                    <a:pt x="675404" y="267841"/>
                  </a:lnTo>
                  <a:lnTo>
                    <a:pt x="671530" y="270209"/>
                  </a:lnTo>
                  <a:close/>
                </a:path>
                <a:path w="2764790" h="633095">
                  <a:moveTo>
                    <a:pt x="690294" y="383918"/>
                  </a:moveTo>
                  <a:lnTo>
                    <a:pt x="686839" y="382450"/>
                  </a:lnTo>
                  <a:lnTo>
                    <a:pt x="685661" y="379741"/>
                  </a:lnTo>
                  <a:lnTo>
                    <a:pt x="689750" y="375158"/>
                  </a:lnTo>
                  <a:lnTo>
                    <a:pt x="692722" y="374519"/>
                  </a:lnTo>
                  <a:lnTo>
                    <a:pt x="695106" y="373339"/>
                  </a:lnTo>
                  <a:lnTo>
                    <a:pt x="695927" y="375851"/>
                  </a:lnTo>
                  <a:lnTo>
                    <a:pt x="698016" y="378948"/>
                  </a:lnTo>
                  <a:lnTo>
                    <a:pt x="696409" y="382477"/>
                  </a:lnTo>
                  <a:lnTo>
                    <a:pt x="692722" y="382910"/>
                  </a:lnTo>
                  <a:lnTo>
                    <a:pt x="690294" y="383918"/>
                  </a:lnTo>
                  <a:close/>
                </a:path>
                <a:path w="2764790" h="633095">
                  <a:moveTo>
                    <a:pt x="670815" y="632574"/>
                  </a:moveTo>
                  <a:lnTo>
                    <a:pt x="666798" y="632574"/>
                  </a:lnTo>
                  <a:lnTo>
                    <a:pt x="666224" y="631044"/>
                  </a:lnTo>
                  <a:lnTo>
                    <a:pt x="665959" y="629792"/>
                  </a:lnTo>
                  <a:lnTo>
                    <a:pt x="667950" y="628802"/>
                  </a:lnTo>
                  <a:lnTo>
                    <a:pt x="668976" y="628009"/>
                  </a:lnTo>
                  <a:lnTo>
                    <a:pt x="669715" y="629792"/>
                  </a:lnTo>
                  <a:lnTo>
                    <a:pt x="670281" y="631098"/>
                  </a:lnTo>
                  <a:lnTo>
                    <a:pt x="670815" y="632574"/>
                  </a:lnTo>
                  <a:close/>
                </a:path>
                <a:path w="2764790" h="633095">
                  <a:moveTo>
                    <a:pt x="672958" y="33581"/>
                  </a:moveTo>
                  <a:lnTo>
                    <a:pt x="670628" y="32537"/>
                  </a:lnTo>
                  <a:lnTo>
                    <a:pt x="666968" y="31978"/>
                  </a:lnTo>
                  <a:lnTo>
                    <a:pt x="665673" y="28449"/>
                  </a:lnTo>
                  <a:lnTo>
                    <a:pt x="667798" y="25550"/>
                  </a:lnTo>
                  <a:lnTo>
                    <a:pt x="668709" y="23110"/>
                  </a:lnTo>
                  <a:lnTo>
                    <a:pt x="671030" y="24290"/>
                  </a:lnTo>
                  <a:lnTo>
                    <a:pt x="674011" y="24911"/>
                  </a:lnTo>
                  <a:lnTo>
                    <a:pt x="677761" y="29566"/>
                  </a:lnTo>
                  <a:lnTo>
                    <a:pt x="676422" y="32240"/>
                  </a:lnTo>
                  <a:lnTo>
                    <a:pt x="672958" y="33581"/>
                  </a:lnTo>
                  <a:close/>
                </a:path>
                <a:path w="2764790" h="633095">
                  <a:moveTo>
                    <a:pt x="668414" y="83269"/>
                  </a:moveTo>
                  <a:lnTo>
                    <a:pt x="667327" y="80811"/>
                  </a:lnTo>
                  <a:lnTo>
                    <a:pt x="666155" y="78677"/>
                  </a:lnTo>
                  <a:lnTo>
                    <a:pt x="665423" y="75742"/>
                  </a:lnTo>
                  <a:lnTo>
                    <a:pt x="667860" y="73744"/>
                  </a:lnTo>
                  <a:lnTo>
                    <a:pt x="672181" y="74896"/>
                  </a:lnTo>
                  <a:lnTo>
                    <a:pt x="673119" y="77444"/>
                  </a:lnTo>
                  <a:lnTo>
                    <a:pt x="671753" y="80811"/>
                  </a:lnTo>
                  <a:lnTo>
                    <a:pt x="668414" y="83269"/>
                  </a:lnTo>
                  <a:close/>
                </a:path>
                <a:path w="2764790" h="633095">
                  <a:moveTo>
                    <a:pt x="670110" y="224860"/>
                  </a:moveTo>
                  <a:lnTo>
                    <a:pt x="659835" y="220683"/>
                  </a:lnTo>
                  <a:lnTo>
                    <a:pt x="659612" y="217703"/>
                  </a:lnTo>
                  <a:lnTo>
                    <a:pt x="664209" y="210924"/>
                  </a:lnTo>
                  <a:lnTo>
                    <a:pt x="667191" y="208160"/>
                  </a:lnTo>
                  <a:lnTo>
                    <a:pt x="672056" y="208538"/>
                  </a:lnTo>
                  <a:lnTo>
                    <a:pt x="673297" y="210600"/>
                  </a:lnTo>
                  <a:lnTo>
                    <a:pt x="675975" y="213075"/>
                  </a:lnTo>
                  <a:lnTo>
                    <a:pt x="673895" y="220683"/>
                  </a:lnTo>
                  <a:lnTo>
                    <a:pt x="670110" y="224860"/>
                  </a:lnTo>
                  <a:close/>
                </a:path>
                <a:path w="2764790" h="633095">
                  <a:moveTo>
                    <a:pt x="668557" y="174434"/>
                  </a:moveTo>
                  <a:lnTo>
                    <a:pt x="667655" y="172147"/>
                  </a:lnTo>
                  <a:lnTo>
                    <a:pt x="666504" y="169924"/>
                  </a:lnTo>
                  <a:lnTo>
                    <a:pt x="665897" y="166962"/>
                  </a:lnTo>
                  <a:lnTo>
                    <a:pt x="667932" y="165917"/>
                  </a:lnTo>
                  <a:lnTo>
                    <a:pt x="668976" y="165080"/>
                  </a:lnTo>
                  <a:lnTo>
                    <a:pt x="669887" y="167358"/>
                  </a:lnTo>
                  <a:lnTo>
                    <a:pt x="671039" y="169582"/>
                  </a:lnTo>
                  <a:lnTo>
                    <a:pt x="671637" y="172553"/>
                  </a:lnTo>
                  <a:lnTo>
                    <a:pt x="669601" y="173597"/>
                  </a:lnTo>
                  <a:lnTo>
                    <a:pt x="668557" y="174434"/>
                  </a:lnTo>
                  <a:close/>
                </a:path>
                <a:path w="2764790" h="633095">
                  <a:moveTo>
                    <a:pt x="668387" y="128528"/>
                  </a:moveTo>
                  <a:lnTo>
                    <a:pt x="667539" y="126241"/>
                  </a:lnTo>
                  <a:lnTo>
                    <a:pt x="666477" y="124026"/>
                  </a:lnTo>
                  <a:lnTo>
                    <a:pt x="665932" y="121154"/>
                  </a:lnTo>
                  <a:lnTo>
                    <a:pt x="668012" y="120209"/>
                  </a:lnTo>
                  <a:lnTo>
                    <a:pt x="669101" y="119461"/>
                  </a:lnTo>
                  <a:lnTo>
                    <a:pt x="669932" y="121712"/>
                  </a:lnTo>
                  <a:lnTo>
                    <a:pt x="670994" y="123918"/>
                  </a:lnTo>
                  <a:lnTo>
                    <a:pt x="671503" y="126808"/>
                  </a:lnTo>
                  <a:lnTo>
                    <a:pt x="669458" y="127753"/>
                  </a:lnTo>
                  <a:lnTo>
                    <a:pt x="668387" y="128528"/>
                  </a:lnTo>
                  <a:close/>
                </a:path>
                <a:path w="2764790" h="633095">
                  <a:moveTo>
                    <a:pt x="647310" y="59033"/>
                  </a:moveTo>
                  <a:lnTo>
                    <a:pt x="641320" y="57484"/>
                  </a:lnTo>
                  <a:lnTo>
                    <a:pt x="639365" y="53811"/>
                  </a:lnTo>
                  <a:lnTo>
                    <a:pt x="643472" y="48427"/>
                  </a:lnTo>
                  <a:lnTo>
                    <a:pt x="647569" y="47527"/>
                  </a:lnTo>
                  <a:lnTo>
                    <a:pt x="650729" y="49534"/>
                  </a:lnTo>
                  <a:lnTo>
                    <a:pt x="651042" y="52866"/>
                  </a:lnTo>
                  <a:lnTo>
                    <a:pt x="651961" y="55233"/>
                  </a:lnTo>
                  <a:lnTo>
                    <a:pt x="649810" y="56449"/>
                  </a:lnTo>
                  <a:lnTo>
                    <a:pt x="647310" y="59033"/>
                  </a:lnTo>
                  <a:close/>
                </a:path>
                <a:path w="2764790" h="633095">
                  <a:moveTo>
                    <a:pt x="784457" y="382531"/>
                  </a:moveTo>
                  <a:lnTo>
                    <a:pt x="783564" y="380245"/>
                  </a:lnTo>
                  <a:lnTo>
                    <a:pt x="782422" y="378003"/>
                  </a:lnTo>
                  <a:lnTo>
                    <a:pt x="781823" y="375050"/>
                  </a:lnTo>
                  <a:lnTo>
                    <a:pt x="783859" y="374024"/>
                  </a:lnTo>
                  <a:lnTo>
                    <a:pt x="784912" y="373204"/>
                  </a:lnTo>
                  <a:lnTo>
                    <a:pt x="785832" y="375491"/>
                  </a:lnTo>
                  <a:lnTo>
                    <a:pt x="786983" y="377724"/>
                  </a:lnTo>
                  <a:lnTo>
                    <a:pt x="787590" y="380677"/>
                  </a:lnTo>
                  <a:lnTo>
                    <a:pt x="785519" y="381712"/>
                  </a:lnTo>
                  <a:lnTo>
                    <a:pt x="784457" y="382531"/>
                  </a:lnTo>
                  <a:close/>
                </a:path>
                <a:path w="2764790" h="633095">
                  <a:moveTo>
                    <a:pt x="784475" y="291159"/>
                  </a:moveTo>
                  <a:lnTo>
                    <a:pt x="783520" y="290196"/>
                  </a:lnTo>
                  <a:lnTo>
                    <a:pt x="781609" y="288953"/>
                  </a:lnTo>
                  <a:lnTo>
                    <a:pt x="782475" y="286018"/>
                  </a:lnTo>
                  <a:lnTo>
                    <a:pt x="783841" y="283903"/>
                  </a:lnTo>
                  <a:lnTo>
                    <a:pt x="784948" y="281715"/>
                  </a:lnTo>
                  <a:lnTo>
                    <a:pt x="787805" y="284704"/>
                  </a:lnTo>
                  <a:lnTo>
                    <a:pt x="784475" y="291159"/>
                  </a:lnTo>
                  <a:close/>
                </a:path>
                <a:path w="2764790" h="633095">
                  <a:moveTo>
                    <a:pt x="784430" y="429194"/>
                  </a:moveTo>
                  <a:lnTo>
                    <a:pt x="783475" y="428222"/>
                  </a:lnTo>
                  <a:lnTo>
                    <a:pt x="781547" y="426944"/>
                  </a:lnTo>
                  <a:lnTo>
                    <a:pt x="782448" y="423991"/>
                  </a:lnTo>
                  <a:lnTo>
                    <a:pt x="783850" y="421875"/>
                  </a:lnTo>
                  <a:lnTo>
                    <a:pt x="784993" y="419669"/>
                  </a:lnTo>
                  <a:lnTo>
                    <a:pt x="787965" y="422415"/>
                  </a:lnTo>
                  <a:lnTo>
                    <a:pt x="784430" y="429194"/>
                  </a:lnTo>
                  <a:close/>
                </a:path>
                <a:path w="2764790" h="633095">
                  <a:moveTo>
                    <a:pt x="784502" y="520459"/>
                  </a:moveTo>
                  <a:lnTo>
                    <a:pt x="783591" y="518235"/>
                  </a:lnTo>
                  <a:lnTo>
                    <a:pt x="782448" y="516065"/>
                  </a:lnTo>
                  <a:lnTo>
                    <a:pt x="781823" y="513202"/>
                  </a:lnTo>
                  <a:lnTo>
                    <a:pt x="783832" y="512176"/>
                  </a:lnTo>
                  <a:lnTo>
                    <a:pt x="784868" y="511375"/>
                  </a:lnTo>
                  <a:lnTo>
                    <a:pt x="785814" y="513589"/>
                  </a:lnTo>
                  <a:lnTo>
                    <a:pt x="786974" y="515759"/>
                  </a:lnTo>
                  <a:lnTo>
                    <a:pt x="787635" y="518613"/>
                  </a:lnTo>
                  <a:lnTo>
                    <a:pt x="785573" y="519648"/>
                  </a:lnTo>
                  <a:lnTo>
                    <a:pt x="784502" y="520459"/>
                  </a:lnTo>
                  <a:close/>
                </a:path>
                <a:path w="2764790" h="633095">
                  <a:moveTo>
                    <a:pt x="784493" y="474840"/>
                  </a:moveTo>
                  <a:lnTo>
                    <a:pt x="783591" y="472553"/>
                  </a:lnTo>
                  <a:lnTo>
                    <a:pt x="782439" y="470330"/>
                  </a:lnTo>
                  <a:lnTo>
                    <a:pt x="781815" y="467395"/>
                  </a:lnTo>
                  <a:lnTo>
                    <a:pt x="783832" y="466368"/>
                  </a:lnTo>
                  <a:lnTo>
                    <a:pt x="784877" y="465549"/>
                  </a:lnTo>
                  <a:lnTo>
                    <a:pt x="785805" y="467809"/>
                  </a:lnTo>
                  <a:lnTo>
                    <a:pt x="786965" y="470023"/>
                  </a:lnTo>
                  <a:lnTo>
                    <a:pt x="787581" y="472949"/>
                  </a:lnTo>
                  <a:lnTo>
                    <a:pt x="785537" y="473994"/>
                  </a:lnTo>
                  <a:lnTo>
                    <a:pt x="784493" y="474840"/>
                  </a:lnTo>
                  <a:close/>
                </a:path>
                <a:path w="2764790" h="633095">
                  <a:moveTo>
                    <a:pt x="784511" y="245298"/>
                  </a:moveTo>
                  <a:lnTo>
                    <a:pt x="783555" y="244379"/>
                  </a:lnTo>
                  <a:lnTo>
                    <a:pt x="781654" y="243173"/>
                  </a:lnTo>
                  <a:lnTo>
                    <a:pt x="782484" y="240328"/>
                  </a:lnTo>
                  <a:lnTo>
                    <a:pt x="783814" y="238266"/>
                  </a:lnTo>
                  <a:lnTo>
                    <a:pt x="784894" y="236132"/>
                  </a:lnTo>
                  <a:lnTo>
                    <a:pt x="787831" y="238887"/>
                  </a:lnTo>
                  <a:lnTo>
                    <a:pt x="784511" y="245298"/>
                  </a:lnTo>
                  <a:close/>
                </a:path>
                <a:path w="2764790" h="633095">
                  <a:moveTo>
                    <a:pt x="784528" y="148802"/>
                  </a:moveTo>
                  <a:lnTo>
                    <a:pt x="783587" y="146606"/>
                  </a:lnTo>
                  <a:lnTo>
                    <a:pt x="782520" y="144634"/>
                  </a:lnTo>
                  <a:lnTo>
                    <a:pt x="781895" y="141924"/>
                  </a:lnTo>
                  <a:lnTo>
                    <a:pt x="783877" y="140925"/>
                  </a:lnTo>
                  <a:lnTo>
                    <a:pt x="784894" y="140151"/>
                  </a:lnTo>
                  <a:lnTo>
                    <a:pt x="787715" y="146606"/>
                  </a:lnTo>
                  <a:lnTo>
                    <a:pt x="784528" y="148802"/>
                  </a:lnTo>
                  <a:close/>
                </a:path>
                <a:path w="2764790" h="633095">
                  <a:moveTo>
                    <a:pt x="784671" y="58024"/>
                  </a:moveTo>
                  <a:lnTo>
                    <a:pt x="783654" y="55756"/>
                  </a:lnTo>
                  <a:lnTo>
                    <a:pt x="782386" y="53550"/>
                  </a:lnTo>
                  <a:lnTo>
                    <a:pt x="781636" y="50570"/>
                  </a:lnTo>
                  <a:lnTo>
                    <a:pt x="783627" y="49417"/>
                  </a:lnTo>
                  <a:lnTo>
                    <a:pt x="784635" y="48517"/>
                  </a:lnTo>
                  <a:lnTo>
                    <a:pt x="787706" y="55287"/>
                  </a:lnTo>
                  <a:lnTo>
                    <a:pt x="784671" y="58024"/>
                  </a:lnTo>
                  <a:close/>
                </a:path>
                <a:path w="2764790" h="633095">
                  <a:moveTo>
                    <a:pt x="784493" y="12091"/>
                  </a:moveTo>
                  <a:lnTo>
                    <a:pt x="783555" y="9786"/>
                  </a:lnTo>
                  <a:lnTo>
                    <a:pt x="782377" y="7535"/>
                  </a:lnTo>
                  <a:lnTo>
                    <a:pt x="781734" y="4564"/>
                  </a:lnTo>
                  <a:lnTo>
                    <a:pt x="783823" y="3502"/>
                  </a:lnTo>
                  <a:lnTo>
                    <a:pt x="784894" y="2664"/>
                  </a:lnTo>
                  <a:lnTo>
                    <a:pt x="785823" y="4951"/>
                  </a:lnTo>
                  <a:lnTo>
                    <a:pt x="787001" y="7193"/>
                  </a:lnTo>
                  <a:lnTo>
                    <a:pt x="787608" y="10173"/>
                  </a:lnTo>
                  <a:lnTo>
                    <a:pt x="785546" y="11235"/>
                  </a:lnTo>
                  <a:lnTo>
                    <a:pt x="784493" y="12091"/>
                  </a:lnTo>
                  <a:close/>
                </a:path>
                <a:path w="2764790" h="633095">
                  <a:moveTo>
                    <a:pt x="784261" y="199355"/>
                  </a:moveTo>
                  <a:lnTo>
                    <a:pt x="783412" y="197122"/>
                  </a:lnTo>
                  <a:lnTo>
                    <a:pt x="782368" y="194934"/>
                  </a:lnTo>
                  <a:lnTo>
                    <a:pt x="781797" y="192197"/>
                  </a:lnTo>
                  <a:lnTo>
                    <a:pt x="783948" y="191288"/>
                  </a:lnTo>
                  <a:lnTo>
                    <a:pt x="785073" y="190604"/>
                  </a:lnTo>
                  <a:lnTo>
                    <a:pt x="785885" y="192810"/>
                  </a:lnTo>
                  <a:lnTo>
                    <a:pt x="786903" y="194970"/>
                  </a:lnTo>
                  <a:lnTo>
                    <a:pt x="787421" y="197743"/>
                  </a:lnTo>
                  <a:lnTo>
                    <a:pt x="785341" y="198644"/>
                  </a:lnTo>
                  <a:lnTo>
                    <a:pt x="784261" y="199355"/>
                  </a:lnTo>
                  <a:close/>
                </a:path>
                <a:path w="2764790" h="633095">
                  <a:moveTo>
                    <a:pt x="782984" y="568661"/>
                  </a:moveTo>
                  <a:lnTo>
                    <a:pt x="778788" y="566338"/>
                  </a:lnTo>
                  <a:lnTo>
                    <a:pt x="778279" y="564655"/>
                  </a:lnTo>
                  <a:lnTo>
                    <a:pt x="777512" y="563457"/>
                  </a:lnTo>
                  <a:lnTo>
                    <a:pt x="779913" y="562467"/>
                  </a:lnTo>
                  <a:lnTo>
                    <a:pt x="782270" y="561297"/>
                  </a:lnTo>
                  <a:lnTo>
                    <a:pt x="785180" y="560585"/>
                  </a:lnTo>
                  <a:lnTo>
                    <a:pt x="786189" y="562971"/>
                  </a:lnTo>
                  <a:lnTo>
                    <a:pt x="786921" y="564214"/>
                  </a:lnTo>
                  <a:lnTo>
                    <a:pt x="785448" y="567554"/>
                  </a:lnTo>
                  <a:lnTo>
                    <a:pt x="782984" y="568661"/>
                  </a:lnTo>
                  <a:close/>
                </a:path>
                <a:path w="2764790" h="633095">
                  <a:moveTo>
                    <a:pt x="785912" y="108424"/>
                  </a:moveTo>
                  <a:lnTo>
                    <a:pt x="776896" y="105074"/>
                  </a:lnTo>
                  <a:lnTo>
                    <a:pt x="775307" y="101131"/>
                  </a:lnTo>
                  <a:lnTo>
                    <a:pt x="779610" y="94982"/>
                  </a:lnTo>
                  <a:lnTo>
                    <a:pt x="782957" y="92956"/>
                  </a:lnTo>
                  <a:lnTo>
                    <a:pt x="789858" y="93839"/>
                  </a:lnTo>
                  <a:lnTo>
                    <a:pt x="792465" y="97350"/>
                  </a:lnTo>
                  <a:lnTo>
                    <a:pt x="792143" y="102491"/>
                  </a:lnTo>
                  <a:lnTo>
                    <a:pt x="789742" y="106794"/>
                  </a:lnTo>
                  <a:lnTo>
                    <a:pt x="785912" y="108424"/>
                  </a:lnTo>
                  <a:close/>
                </a:path>
                <a:path w="2764790" h="633095">
                  <a:moveTo>
                    <a:pt x="942341" y="500814"/>
                  </a:moveTo>
                  <a:lnTo>
                    <a:pt x="941216" y="496547"/>
                  </a:lnTo>
                  <a:lnTo>
                    <a:pt x="942779" y="491037"/>
                  </a:lnTo>
                  <a:lnTo>
                    <a:pt x="946483" y="489326"/>
                  </a:lnTo>
                  <a:lnTo>
                    <a:pt x="950027" y="489695"/>
                  </a:lnTo>
                  <a:lnTo>
                    <a:pt x="951233" y="492882"/>
                  </a:lnTo>
                  <a:lnTo>
                    <a:pt x="952563" y="494728"/>
                  </a:lnTo>
                  <a:lnTo>
                    <a:pt x="950938" y="496592"/>
                  </a:lnTo>
                  <a:lnTo>
                    <a:pt x="949510" y="499797"/>
                  </a:lnTo>
                  <a:lnTo>
                    <a:pt x="942341" y="500814"/>
                  </a:lnTo>
                  <a:close/>
                </a:path>
                <a:path w="2764790" h="633095">
                  <a:moveTo>
                    <a:pt x="767130" y="632565"/>
                  </a:moveTo>
                  <a:lnTo>
                    <a:pt x="756158" y="632565"/>
                  </a:lnTo>
                  <a:lnTo>
                    <a:pt x="756238" y="631431"/>
                  </a:lnTo>
                  <a:lnTo>
                    <a:pt x="756587" y="630233"/>
                  </a:lnTo>
                  <a:lnTo>
                    <a:pt x="758783" y="627397"/>
                  </a:lnTo>
                  <a:lnTo>
                    <a:pt x="763032" y="626353"/>
                  </a:lnTo>
                  <a:lnTo>
                    <a:pt x="765969" y="628136"/>
                  </a:lnTo>
                  <a:lnTo>
                    <a:pt x="766505" y="630422"/>
                  </a:lnTo>
                  <a:lnTo>
                    <a:pt x="767130" y="632565"/>
                  </a:lnTo>
                  <a:close/>
                </a:path>
                <a:path w="2764790" h="633095">
                  <a:moveTo>
                    <a:pt x="804177" y="405057"/>
                  </a:moveTo>
                  <a:lnTo>
                    <a:pt x="803052" y="402815"/>
                  </a:lnTo>
                  <a:lnTo>
                    <a:pt x="802168" y="401672"/>
                  </a:lnTo>
                  <a:lnTo>
                    <a:pt x="804588" y="400664"/>
                  </a:lnTo>
                  <a:lnTo>
                    <a:pt x="806944" y="399394"/>
                  </a:lnTo>
                  <a:lnTo>
                    <a:pt x="810069" y="398701"/>
                  </a:lnTo>
                  <a:lnTo>
                    <a:pt x="811194" y="400925"/>
                  </a:lnTo>
                  <a:lnTo>
                    <a:pt x="812086" y="402068"/>
                  </a:lnTo>
                  <a:lnTo>
                    <a:pt x="809667" y="403086"/>
                  </a:lnTo>
                  <a:lnTo>
                    <a:pt x="807301" y="404364"/>
                  </a:lnTo>
                  <a:lnTo>
                    <a:pt x="804177" y="405057"/>
                  </a:lnTo>
                  <a:close/>
                </a:path>
                <a:path w="2764790" h="633095">
                  <a:moveTo>
                    <a:pt x="809319" y="592069"/>
                  </a:moveTo>
                  <a:lnTo>
                    <a:pt x="803132" y="591610"/>
                  </a:lnTo>
                  <a:lnTo>
                    <a:pt x="800410" y="588333"/>
                  </a:lnTo>
                  <a:lnTo>
                    <a:pt x="803463" y="582157"/>
                  </a:lnTo>
                  <a:lnTo>
                    <a:pt x="807462" y="580671"/>
                  </a:lnTo>
                  <a:lnTo>
                    <a:pt x="811051" y="581833"/>
                  </a:lnTo>
                  <a:lnTo>
                    <a:pt x="811854" y="585299"/>
                  </a:lnTo>
                  <a:lnTo>
                    <a:pt x="813068" y="587496"/>
                  </a:lnTo>
                  <a:lnTo>
                    <a:pt x="811247" y="589071"/>
                  </a:lnTo>
                  <a:lnTo>
                    <a:pt x="809319" y="592069"/>
                  </a:lnTo>
                  <a:close/>
                </a:path>
                <a:path w="2764790" h="633095">
                  <a:moveTo>
                    <a:pt x="784359" y="617053"/>
                  </a:moveTo>
                  <a:lnTo>
                    <a:pt x="778824" y="616035"/>
                  </a:lnTo>
                  <a:lnTo>
                    <a:pt x="776262" y="612704"/>
                  </a:lnTo>
                  <a:lnTo>
                    <a:pt x="778913" y="606951"/>
                  </a:lnTo>
                  <a:lnTo>
                    <a:pt x="783073" y="605601"/>
                  </a:lnTo>
                  <a:lnTo>
                    <a:pt x="786485" y="606951"/>
                  </a:lnTo>
                  <a:lnTo>
                    <a:pt x="787028" y="610436"/>
                  </a:lnTo>
                  <a:lnTo>
                    <a:pt x="788055" y="612686"/>
                  </a:lnTo>
                  <a:lnTo>
                    <a:pt x="786332" y="614154"/>
                  </a:lnTo>
                  <a:lnTo>
                    <a:pt x="784359" y="617053"/>
                  </a:lnTo>
                  <a:close/>
                </a:path>
                <a:path w="2764790" h="633095">
                  <a:moveTo>
                    <a:pt x="807882" y="451657"/>
                  </a:moveTo>
                  <a:lnTo>
                    <a:pt x="803427" y="449676"/>
                  </a:lnTo>
                  <a:lnTo>
                    <a:pt x="802757" y="447984"/>
                  </a:lnTo>
                  <a:lnTo>
                    <a:pt x="801856" y="446823"/>
                  </a:lnTo>
                  <a:lnTo>
                    <a:pt x="804311" y="445778"/>
                  </a:lnTo>
                  <a:lnTo>
                    <a:pt x="806712" y="444473"/>
                  </a:lnTo>
                  <a:lnTo>
                    <a:pt x="809881" y="443743"/>
                  </a:lnTo>
                  <a:lnTo>
                    <a:pt x="812024" y="446354"/>
                  </a:lnTo>
                  <a:lnTo>
                    <a:pt x="810649" y="450505"/>
                  </a:lnTo>
                  <a:lnTo>
                    <a:pt x="807882" y="451657"/>
                  </a:lnTo>
                  <a:close/>
                </a:path>
                <a:path w="2764790" h="633095">
                  <a:moveTo>
                    <a:pt x="810872" y="500103"/>
                  </a:moveTo>
                  <a:lnTo>
                    <a:pt x="803847" y="495934"/>
                  </a:lnTo>
                  <a:lnTo>
                    <a:pt x="802454" y="492666"/>
                  </a:lnTo>
                  <a:lnTo>
                    <a:pt x="803418" y="489722"/>
                  </a:lnTo>
                  <a:lnTo>
                    <a:pt x="809185" y="489263"/>
                  </a:lnTo>
                  <a:lnTo>
                    <a:pt x="813041" y="491046"/>
                  </a:lnTo>
                  <a:lnTo>
                    <a:pt x="814256" y="494728"/>
                  </a:lnTo>
                  <a:lnTo>
                    <a:pt x="811917" y="497627"/>
                  </a:lnTo>
                  <a:lnTo>
                    <a:pt x="810872" y="500103"/>
                  </a:lnTo>
                  <a:close/>
                </a:path>
                <a:path w="2764790" h="633095">
                  <a:moveTo>
                    <a:pt x="786073" y="337129"/>
                  </a:moveTo>
                  <a:lnTo>
                    <a:pt x="782850" y="335842"/>
                  </a:lnTo>
                  <a:lnTo>
                    <a:pt x="782270" y="330107"/>
                  </a:lnTo>
                  <a:lnTo>
                    <a:pt x="783832" y="326280"/>
                  </a:lnTo>
                  <a:lnTo>
                    <a:pt x="787331" y="324912"/>
                  </a:lnTo>
                  <a:lnTo>
                    <a:pt x="790242" y="327118"/>
                  </a:lnTo>
                  <a:lnTo>
                    <a:pt x="792670" y="328063"/>
                  </a:lnTo>
                  <a:lnTo>
                    <a:pt x="791402" y="330413"/>
                  </a:lnTo>
                  <a:lnTo>
                    <a:pt x="790635" y="333375"/>
                  </a:lnTo>
                  <a:lnTo>
                    <a:pt x="786073" y="337129"/>
                  </a:lnTo>
                  <a:close/>
                </a:path>
                <a:path w="2764790" h="633095">
                  <a:moveTo>
                    <a:pt x="809390" y="129635"/>
                  </a:moveTo>
                  <a:lnTo>
                    <a:pt x="803159" y="129320"/>
                  </a:lnTo>
                  <a:lnTo>
                    <a:pt x="800517" y="125998"/>
                  </a:lnTo>
                  <a:lnTo>
                    <a:pt x="803382" y="119867"/>
                  </a:lnTo>
                  <a:lnTo>
                    <a:pt x="807328" y="118426"/>
                  </a:lnTo>
                  <a:lnTo>
                    <a:pt x="810961" y="119353"/>
                  </a:lnTo>
                  <a:lnTo>
                    <a:pt x="811836" y="122820"/>
                  </a:lnTo>
                  <a:lnTo>
                    <a:pt x="813050" y="124935"/>
                  </a:lnTo>
                  <a:lnTo>
                    <a:pt x="811256" y="126574"/>
                  </a:lnTo>
                  <a:lnTo>
                    <a:pt x="809390" y="129635"/>
                  </a:lnTo>
                  <a:close/>
                </a:path>
                <a:path w="2764790" h="633095">
                  <a:moveTo>
                    <a:pt x="812711" y="632565"/>
                  </a:moveTo>
                  <a:lnTo>
                    <a:pt x="801409" y="632565"/>
                  </a:lnTo>
                  <a:lnTo>
                    <a:pt x="801222" y="632160"/>
                  </a:lnTo>
                  <a:lnTo>
                    <a:pt x="801115" y="631989"/>
                  </a:lnTo>
                  <a:lnTo>
                    <a:pt x="803007" y="630332"/>
                  </a:lnTo>
                  <a:lnTo>
                    <a:pt x="804971" y="627235"/>
                  </a:lnTo>
                  <a:lnTo>
                    <a:pt x="810292" y="627514"/>
                  </a:lnTo>
                  <a:lnTo>
                    <a:pt x="812684" y="629576"/>
                  </a:lnTo>
                  <a:lnTo>
                    <a:pt x="812711" y="632565"/>
                  </a:lnTo>
                  <a:close/>
                </a:path>
                <a:path w="2764790" h="633095">
                  <a:moveTo>
                    <a:pt x="809078" y="33509"/>
                  </a:moveTo>
                  <a:lnTo>
                    <a:pt x="802900" y="30205"/>
                  </a:lnTo>
                  <a:lnTo>
                    <a:pt x="803820" y="29260"/>
                  </a:lnTo>
                  <a:lnTo>
                    <a:pt x="805043" y="27351"/>
                  </a:lnTo>
                  <a:lnTo>
                    <a:pt x="807864" y="28224"/>
                  </a:lnTo>
                  <a:lnTo>
                    <a:pt x="809899" y="29593"/>
                  </a:lnTo>
                  <a:lnTo>
                    <a:pt x="812015" y="30700"/>
                  </a:lnTo>
                  <a:lnTo>
                    <a:pt x="809078" y="33509"/>
                  </a:lnTo>
                  <a:close/>
                </a:path>
                <a:path w="2764790" h="633095">
                  <a:moveTo>
                    <a:pt x="804677" y="78371"/>
                  </a:moveTo>
                  <a:lnTo>
                    <a:pt x="803641" y="76202"/>
                  </a:lnTo>
                  <a:lnTo>
                    <a:pt x="802802" y="75085"/>
                  </a:lnTo>
                  <a:lnTo>
                    <a:pt x="805203" y="74158"/>
                  </a:lnTo>
                  <a:lnTo>
                    <a:pt x="807560" y="72978"/>
                  </a:lnTo>
                  <a:lnTo>
                    <a:pt x="810622" y="72366"/>
                  </a:lnTo>
                  <a:lnTo>
                    <a:pt x="811658" y="74572"/>
                  </a:lnTo>
                  <a:lnTo>
                    <a:pt x="812479" y="75715"/>
                  </a:lnTo>
                  <a:lnTo>
                    <a:pt x="810096" y="76634"/>
                  </a:lnTo>
                  <a:lnTo>
                    <a:pt x="807757" y="77795"/>
                  </a:lnTo>
                  <a:lnTo>
                    <a:pt x="804677" y="78371"/>
                  </a:lnTo>
                  <a:close/>
                </a:path>
                <a:path w="2764790" h="633095">
                  <a:moveTo>
                    <a:pt x="761211" y="454889"/>
                  </a:moveTo>
                  <a:lnTo>
                    <a:pt x="755265" y="453260"/>
                  </a:lnTo>
                  <a:lnTo>
                    <a:pt x="753962" y="449424"/>
                  </a:lnTo>
                  <a:lnTo>
                    <a:pt x="758185" y="444491"/>
                  </a:lnTo>
                  <a:lnTo>
                    <a:pt x="761613" y="444113"/>
                  </a:lnTo>
                  <a:lnTo>
                    <a:pt x="767255" y="445211"/>
                  </a:lnTo>
                  <a:lnTo>
                    <a:pt x="767871" y="447840"/>
                  </a:lnTo>
                  <a:lnTo>
                    <a:pt x="765933" y="450883"/>
                  </a:lnTo>
                  <a:lnTo>
                    <a:pt x="763773" y="452161"/>
                  </a:lnTo>
                  <a:lnTo>
                    <a:pt x="761211" y="454889"/>
                  </a:lnTo>
                  <a:close/>
                </a:path>
                <a:path w="2764790" h="633095">
                  <a:moveTo>
                    <a:pt x="738590" y="617107"/>
                  </a:moveTo>
                  <a:lnTo>
                    <a:pt x="733278" y="615432"/>
                  </a:lnTo>
                  <a:lnTo>
                    <a:pt x="730511" y="612137"/>
                  </a:lnTo>
                  <a:lnTo>
                    <a:pt x="734233" y="606582"/>
                  </a:lnTo>
                  <a:lnTo>
                    <a:pt x="738447" y="605826"/>
                  </a:lnTo>
                  <a:lnTo>
                    <a:pt x="741723" y="607735"/>
                  </a:lnTo>
                  <a:lnTo>
                    <a:pt x="742053" y="611093"/>
                  </a:lnTo>
                  <a:lnTo>
                    <a:pt x="742973" y="613416"/>
                  </a:lnTo>
                  <a:lnTo>
                    <a:pt x="740991" y="614586"/>
                  </a:lnTo>
                  <a:lnTo>
                    <a:pt x="738590" y="617107"/>
                  </a:lnTo>
                  <a:close/>
                </a:path>
                <a:path w="2764790" h="633095">
                  <a:moveTo>
                    <a:pt x="739447" y="245072"/>
                  </a:moveTo>
                  <a:lnTo>
                    <a:pt x="733617" y="244505"/>
                  </a:lnTo>
                  <a:lnTo>
                    <a:pt x="730680" y="241354"/>
                  </a:lnTo>
                  <a:lnTo>
                    <a:pt x="732992" y="235358"/>
                  </a:lnTo>
                  <a:lnTo>
                    <a:pt x="737188" y="234080"/>
                  </a:lnTo>
                  <a:lnTo>
                    <a:pt x="740884" y="235043"/>
                  </a:lnTo>
                  <a:lnTo>
                    <a:pt x="741786" y="238401"/>
                  </a:lnTo>
                  <a:lnTo>
                    <a:pt x="743009" y="240472"/>
                  </a:lnTo>
                  <a:lnTo>
                    <a:pt x="741295" y="242047"/>
                  </a:lnTo>
                  <a:lnTo>
                    <a:pt x="739447" y="245072"/>
                  </a:lnTo>
                  <a:close/>
                </a:path>
                <a:path w="2764790" h="633095">
                  <a:moveTo>
                    <a:pt x="738197" y="150639"/>
                  </a:moveTo>
                  <a:lnTo>
                    <a:pt x="735260" y="148415"/>
                  </a:lnTo>
                  <a:lnTo>
                    <a:pt x="732894" y="147479"/>
                  </a:lnTo>
                  <a:lnTo>
                    <a:pt x="733965" y="145129"/>
                  </a:lnTo>
                  <a:lnTo>
                    <a:pt x="734456" y="142086"/>
                  </a:lnTo>
                  <a:lnTo>
                    <a:pt x="738857" y="138413"/>
                  </a:lnTo>
                  <a:lnTo>
                    <a:pt x="741482" y="139781"/>
                  </a:lnTo>
                  <a:lnTo>
                    <a:pt x="742794" y="143113"/>
                  </a:lnTo>
                  <a:lnTo>
                    <a:pt x="741866" y="145498"/>
                  </a:lnTo>
                  <a:lnTo>
                    <a:pt x="741491" y="149172"/>
                  </a:lnTo>
                  <a:lnTo>
                    <a:pt x="738197" y="150639"/>
                  </a:lnTo>
                  <a:close/>
                </a:path>
                <a:path w="2764790" h="633095">
                  <a:moveTo>
                    <a:pt x="739054" y="195772"/>
                  </a:moveTo>
                  <a:lnTo>
                    <a:pt x="732957" y="192422"/>
                  </a:lnTo>
                  <a:lnTo>
                    <a:pt x="733814" y="191459"/>
                  </a:lnTo>
                  <a:lnTo>
                    <a:pt x="734974" y="189550"/>
                  </a:lnTo>
                  <a:lnTo>
                    <a:pt x="737626" y="190397"/>
                  </a:lnTo>
                  <a:lnTo>
                    <a:pt x="739572" y="191693"/>
                  </a:lnTo>
                  <a:lnTo>
                    <a:pt x="741598" y="192774"/>
                  </a:lnTo>
                  <a:lnTo>
                    <a:pt x="739054" y="195772"/>
                  </a:lnTo>
                  <a:close/>
                </a:path>
                <a:path w="2764790" h="633095">
                  <a:moveTo>
                    <a:pt x="739554" y="103427"/>
                  </a:moveTo>
                  <a:lnTo>
                    <a:pt x="738679" y="101194"/>
                  </a:lnTo>
                  <a:lnTo>
                    <a:pt x="737563" y="99006"/>
                  </a:lnTo>
                  <a:lnTo>
                    <a:pt x="736983" y="96107"/>
                  </a:lnTo>
                  <a:lnTo>
                    <a:pt x="738982" y="95099"/>
                  </a:lnTo>
                  <a:lnTo>
                    <a:pt x="740027" y="94289"/>
                  </a:lnTo>
                  <a:lnTo>
                    <a:pt x="740929" y="96531"/>
                  </a:lnTo>
                  <a:lnTo>
                    <a:pt x="742053" y="98727"/>
                  </a:lnTo>
                  <a:lnTo>
                    <a:pt x="742652" y="101617"/>
                  </a:lnTo>
                  <a:lnTo>
                    <a:pt x="740607" y="102626"/>
                  </a:lnTo>
                  <a:lnTo>
                    <a:pt x="739554" y="103427"/>
                  </a:lnTo>
                  <a:close/>
                </a:path>
                <a:path w="2764790" h="633095">
                  <a:moveTo>
                    <a:pt x="737322" y="432481"/>
                  </a:moveTo>
                  <a:lnTo>
                    <a:pt x="732635" y="429023"/>
                  </a:lnTo>
                  <a:lnTo>
                    <a:pt x="731877" y="426052"/>
                  </a:lnTo>
                  <a:lnTo>
                    <a:pt x="730609" y="423766"/>
                  </a:lnTo>
                  <a:lnTo>
                    <a:pt x="732582" y="422136"/>
                  </a:lnTo>
                  <a:lnTo>
                    <a:pt x="734697" y="419003"/>
                  </a:lnTo>
                  <a:lnTo>
                    <a:pt x="741214" y="419633"/>
                  </a:lnTo>
                  <a:lnTo>
                    <a:pt x="743312" y="423216"/>
                  </a:lnTo>
                  <a:lnTo>
                    <a:pt x="740455" y="431247"/>
                  </a:lnTo>
                  <a:lnTo>
                    <a:pt x="737322" y="432481"/>
                  </a:lnTo>
                  <a:close/>
                </a:path>
                <a:path w="2764790" h="633095">
                  <a:moveTo>
                    <a:pt x="739598" y="336787"/>
                  </a:moveTo>
                  <a:lnTo>
                    <a:pt x="738688" y="334500"/>
                  </a:lnTo>
                  <a:lnTo>
                    <a:pt x="737518" y="332267"/>
                  </a:lnTo>
                  <a:lnTo>
                    <a:pt x="736911" y="329305"/>
                  </a:lnTo>
                  <a:lnTo>
                    <a:pt x="738956" y="328252"/>
                  </a:lnTo>
                  <a:lnTo>
                    <a:pt x="740009" y="327415"/>
                  </a:lnTo>
                  <a:lnTo>
                    <a:pt x="742723" y="334275"/>
                  </a:lnTo>
                  <a:lnTo>
                    <a:pt x="739598" y="336787"/>
                  </a:lnTo>
                  <a:close/>
                </a:path>
                <a:path w="2764790" h="633095">
                  <a:moveTo>
                    <a:pt x="738259" y="568337"/>
                  </a:moveTo>
                  <a:lnTo>
                    <a:pt x="734296" y="566266"/>
                  </a:lnTo>
                  <a:lnTo>
                    <a:pt x="733805" y="564781"/>
                  </a:lnTo>
                  <a:lnTo>
                    <a:pt x="733073" y="563737"/>
                  </a:lnTo>
                  <a:lnTo>
                    <a:pt x="735171" y="562800"/>
                  </a:lnTo>
                  <a:lnTo>
                    <a:pt x="737224" y="561666"/>
                  </a:lnTo>
                  <a:lnTo>
                    <a:pt x="739884" y="561000"/>
                  </a:lnTo>
                  <a:lnTo>
                    <a:pt x="741670" y="563250"/>
                  </a:lnTo>
                  <a:lnTo>
                    <a:pt x="740643" y="567311"/>
                  </a:lnTo>
                  <a:lnTo>
                    <a:pt x="738259" y="568337"/>
                  </a:lnTo>
                  <a:close/>
                </a:path>
                <a:path w="2764790" h="633095">
                  <a:moveTo>
                    <a:pt x="758658" y="82918"/>
                  </a:moveTo>
                  <a:lnTo>
                    <a:pt x="757810" y="80514"/>
                  </a:lnTo>
                  <a:lnTo>
                    <a:pt x="755658" y="77327"/>
                  </a:lnTo>
                  <a:lnTo>
                    <a:pt x="757524" y="74122"/>
                  </a:lnTo>
                  <a:lnTo>
                    <a:pt x="761139" y="72798"/>
                  </a:lnTo>
                  <a:lnTo>
                    <a:pt x="767085" y="73519"/>
                  </a:lnTo>
                  <a:lnTo>
                    <a:pt x="768254" y="76778"/>
                  </a:lnTo>
                  <a:lnTo>
                    <a:pt x="764121" y="81279"/>
                  </a:lnTo>
                  <a:lnTo>
                    <a:pt x="761086" y="81820"/>
                  </a:lnTo>
                  <a:lnTo>
                    <a:pt x="758658" y="82918"/>
                  </a:lnTo>
                  <a:close/>
                </a:path>
                <a:path w="2764790" h="633095">
                  <a:moveTo>
                    <a:pt x="739741" y="382522"/>
                  </a:moveTo>
                  <a:lnTo>
                    <a:pt x="738741" y="381685"/>
                  </a:lnTo>
                  <a:lnTo>
                    <a:pt x="736751" y="380578"/>
                  </a:lnTo>
                  <a:lnTo>
                    <a:pt x="737492" y="377787"/>
                  </a:lnTo>
                  <a:lnTo>
                    <a:pt x="738724" y="375707"/>
                  </a:lnTo>
                  <a:lnTo>
                    <a:pt x="739723" y="373555"/>
                  </a:lnTo>
                  <a:lnTo>
                    <a:pt x="742687" y="376094"/>
                  </a:lnTo>
                  <a:lnTo>
                    <a:pt x="739741" y="382522"/>
                  </a:lnTo>
                  <a:close/>
                </a:path>
                <a:path w="2764790" h="633095">
                  <a:moveTo>
                    <a:pt x="739902" y="521872"/>
                  </a:moveTo>
                  <a:lnTo>
                    <a:pt x="732609" y="518793"/>
                  </a:lnTo>
                  <a:lnTo>
                    <a:pt x="733823" y="516425"/>
                  </a:lnTo>
                  <a:lnTo>
                    <a:pt x="734483" y="513364"/>
                  </a:lnTo>
                  <a:lnTo>
                    <a:pt x="738991" y="509772"/>
                  </a:lnTo>
                  <a:lnTo>
                    <a:pt x="742232" y="511177"/>
                  </a:lnTo>
                  <a:lnTo>
                    <a:pt x="742839" y="516930"/>
                  </a:lnTo>
                  <a:lnTo>
                    <a:pt x="740875" y="519450"/>
                  </a:lnTo>
                  <a:lnTo>
                    <a:pt x="739902" y="521872"/>
                  </a:lnTo>
                  <a:close/>
                </a:path>
                <a:path w="2764790" h="633095">
                  <a:moveTo>
                    <a:pt x="739491" y="474768"/>
                  </a:moveTo>
                  <a:lnTo>
                    <a:pt x="738545" y="473841"/>
                  </a:lnTo>
                  <a:lnTo>
                    <a:pt x="736635" y="472571"/>
                  </a:lnTo>
                  <a:lnTo>
                    <a:pt x="737590" y="469798"/>
                  </a:lnTo>
                  <a:lnTo>
                    <a:pt x="738991" y="467773"/>
                  </a:lnTo>
                  <a:lnTo>
                    <a:pt x="740161" y="465657"/>
                  </a:lnTo>
                  <a:lnTo>
                    <a:pt x="742893" y="468547"/>
                  </a:lnTo>
                  <a:lnTo>
                    <a:pt x="739491" y="474768"/>
                  </a:lnTo>
                  <a:close/>
                </a:path>
                <a:path w="2764790" h="633095">
                  <a:moveTo>
                    <a:pt x="763621" y="175425"/>
                  </a:moveTo>
                  <a:lnTo>
                    <a:pt x="757515" y="174524"/>
                  </a:lnTo>
                  <a:lnTo>
                    <a:pt x="755167" y="171022"/>
                  </a:lnTo>
                  <a:lnTo>
                    <a:pt x="758613" y="165161"/>
                  </a:lnTo>
                  <a:lnTo>
                    <a:pt x="762684" y="163793"/>
                  </a:lnTo>
                  <a:lnTo>
                    <a:pt x="766121" y="165314"/>
                  </a:lnTo>
                  <a:lnTo>
                    <a:pt x="766692" y="168807"/>
                  </a:lnTo>
                  <a:lnTo>
                    <a:pt x="767781" y="171121"/>
                  </a:lnTo>
                  <a:lnTo>
                    <a:pt x="765799" y="172571"/>
                  </a:lnTo>
                  <a:lnTo>
                    <a:pt x="763621" y="175425"/>
                  </a:lnTo>
                  <a:close/>
                </a:path>
                <a:path w="2764790" h="633095">
                  <a:moveTo>
                    <a:pt x="763594" y="501075"/>
                  </a:moveTo>
                  <a:lnTo>
                    <a:pt x="757622" y="500148"/>
                  </a:lnTo>
                  <a:lnTo>
                    <a:pt x="755203" y="496727"/>
                  </a:lnTo>
                  <a:lnTo>
                    <a:pt x="758604" y="490938"/>
                  </a:lnTo>
                  <a:lnTo>
                    <a:pt x="762639" y="489659"/>
                  </a:lnTo>
                  <a:lnTo>
                    <a:pt x="766085" y="491100"/>
                  </a:lnTo>
                  <a:lnTo>
                    <a:pt x="766656" y="494566"/>
                  </a:lnTo>
                  <a:lnTo>
                    <a:pt x="767728" y="496835"/>
                  </a:lnTo>
                  <a:lnTo>
                    <a:pt x="765764" y="498257"/>
                  </a:lnTo>
                  <a:lnTo>
                    <a:pt x="763594" y="501075"/>
                  </a:lnTo>
                  <a:close/>
                </a:path>
                <a:path w="2764790" h="633095">
                  <a:moveTo>
                    <a:pt x="759176" y="312397"/>
                  </a:moveTo>
                  <a:lnTo>
                    <a:pt x="758158" y="310336"/>
                  </a:lnTo>
                  <a:lnTo>
                    <a:pt x="757354" y="309273"/>
                  </a:lnTo>
                  <a:lnTo>
                    <a:pt x="759568" y="308355"/>
                  </a:lnTo>
                  <a:lnTo>
                    <a:pt x="761729" y="307203"/>
                  </a:lnTo>
                  <a:lnTo>
                    <a:pt x="764594" y="306590"/>
                  </a:lnTo>
                  <a:lnTo>
                    <a:pt x="765612" y="308634"/>
                  </a:lnTo>
                  <a:lnTo>
                    <a:pt x="766424" y="309688"/>
                  </a:lnTo>
                  <a:lnTo>
                    <a:pt x="764201" y="310606"/>
                  </a:lnTo>
                  <a:lnTo>
                    <a:pt x="762032" y="311767"/>
                  </a:lnTo>
                  <a:lnTo>
                    <a:pt x="759176" y="312397"/>
                  </a:lnTo>
                  <a:close/>
                </a:path>
                <a:path w="2764790" h="633095">
                  <a:moveTo>
                    <a:pt x="762157" y="363301"/>
                  </a:moveTo>
                  <a:lnTo>
                    <a:pt x="756381" y="361212"/>
                  </a:lnTo>
                  <a:lnTo>
                    <a:pt x="754980" y="356900"/>
                  </a:lnTo>
                  <a:lnTo>
                    <a:pt x="756140" y="353316"/>
                  </a:lnTo>
                  <a:lnTo>
                    <a:pt x="759568" y="352596"/>
                  </a:lnTo>
                  <a:lnTo>
                    <a:pt x="761523" y="351561"/>
                  </a:lnTo>
                  <a:lnTo>
                    <a:pt x="763228" y="353199"/>
                  </a:lnTo>
                  <a:lnTo>
                    <a:pt x="766424" y="355027"/>
                  </a:lnTo>
                  <a:lnTo>
                    <a:pt x="765549" y="360663"/>
                  </a:lnTo>
                  <a:lnTo>
                    <a:pt x="762157" y="363301"/>
                  </a:lnTo>
                  <a:close/>
                </a:path>
                <a:path w="2764790" h="633095">
                  <a:moveTo>
                    <a:pt x="761086" y="267328"/>
                  </a:moveTo>
                  <a:lnTo>
                    <a:pt x="757435" y="265843"/>
                  </a:lnTo>
                  <a:lnTo>
                    <a:pt x="755649" y="261989"/>
                  </a:lnTo>
                  <a:lnTo>
                    <a:pt x="756497" y="256362"/>
                  </a:lnTo>
                  <a:lnTo>
                    <a:pt x="759934" y="255255"/>
                  </a:lnTo>
                  <a:lnTo>
                    <a:pt x="764559" y="259108"/>
                  </a:lnTo>
                  <a:lnTo>
                    <a:pt x="765326" y="262043"/>
                  </a:lnTo>
                  <a:lnTo>
                    <a:pt x="766585" y="264384"/>
                  </a:lnTo>
                  <a:lnTo>
                    <a:pt x="764085" y="265239"/>
                  </a:lnTo>
                  <a:lnTo>
                    <a:pt x="761086" y="267328"/>
                  </a:lnTo>
                  <a:close/>
                </a:path>
                <a:path w="2764790" h="633095">
                  <a:moveTo>
                    <a:pt x="757863" y="220854"/>
                  </a:moveTo>
                  <a:lnTo>
                    <a:pt x="755069" y="217658"/>
                  </a:lnTo>
                  <a:lnTo>
                    <a:pt x="757337" y="211266"/>
                  </a:lnTo>
                  <a:lnTo>
                    <a:pt x="761238" y="209564"/>
                  </a:lnTo>
                  <a:lnTo>
                    <a:pt x="764978" y="210294"/>
                  </a:lnTo>
                  <a:lnTo>
                    <a:pt x="766156" y="213571"/>
                  </a:lnTo>
                  <a:lnTo>
                    <a:pt x="767585" y="215551"/>
                  </a:lnTo>
                  <a:lnTo>
                    <a:pt x="765933" y="217325"/>
                  </a:lnTo>
                  <a:lnTo>
                    <a:pt x="764353" y="220494"/>
                  </a:lnTo>
                  <a:lnTo>
                    <a:pt x="757863" y="220854"/>
                  </a:lnTo>
                  <a:close/>
                </a:path>
                <a:path w="2764790" h="633095">
                  <a:moveTo>
                    <a:pt x="739813" y="291033"/>
                  </a:moveTo>
                  <a:lnTo>
                    <a:pt x="738768" y="288845"/>
                  </a:lnTo>
                  <a:lnTo>
                    <a:pt x="737492" y="286721"/>
                  </a:lnTo>
                  <a:lnTo>
                    <a:pt x="736706" y="283867"/>
                  </a:lnTo>
                  <a:lnTo>
                    <a:pt x="738706" y="282723"/>
                  </a:lnTo>
                  <a:lnTo>
                    <a:pt x="739714" y="281850"/>
                  </a:lnTo>
                  <a:lnTo>
                    <a:pt x="742750" y="288359"/>
                  </a:lnTo>
                  <a:lnTo>
                    <a:pt x="739813" y="291033"/>
                  </a:lnTo>
                  <a:close/>
                </a:path>
                <a:path w="2764790" h="633095">
                  <a:moveTo>
                    <a:pt x="763371" y="547297"/>
                  </a:moveTo>
                  <a:lnTo>
                    <a:pt x="756944" y="546316"/>
                  </a:lnTo>
                  <a:lnTo>
                    <a:pt x="754578" y="542588"/>
                  </a:lnTo>
                  <a:lnTo>
                    <a:pt x="758194" y="536511"/>
                  </a:lnTo>
                  <a:lnTo>
                    <a:pt x="762470" y="535071"/>
                  </a:lnTo>
                  <a:lnTo>
                    <a:pt x="766040" y="536727"/>
                  </a:lnTo>
                  <a:lnTo>
                    <a:pt x="766630" y="540356"/>
                  </a:lnTo>
                  <a:lnTo>
                    <a:pt x="767772" y="542777"/>
                  </a:lnTo>
                  <a:lnTo>
                    <a:pt x="765674" y="544299"/>
                  </a:lnTo>
                  <a:lnTo>
                    <a:pt x="763371" y="547297"/>
                  </a:lnTo>
                  <a:close/>
                </a:path>
                <a:path w="2764790" h="633095">
                  <a:moveTo>
                    <a:pt x="761863" y="130247"/>
                  </a:moveTo>
                  <a:lnTo>
                    <a:pt x="758301" y="129014"/>
                  </a:lnTo>
                  <a:lnTo>
                    <a:pt x="757506" y="125584"/>
                  </a:lnTo>
                  <a:lnTo>
                    <a:pt x="756301" y="123387"/>
                  </a:lnTo>
                  <a:lnTo>
                    <a:pt x="758149" y="121856"/>
                  </a:lnTo>
                  <a:lnTo>
                    <a:pt x="760104" y="118957"/>
                  </a:lnTo>
                  <a:lnTo>
                    <a:pt x="766255" y="119443"/>
                  </a:lnTo>
                  <a:lnTo>
                    <a:pt x="769058" y="122603"/>
                  </a:lnTo>
                  <a:lnTo>
                    <a:pt x="765835" y="128789"/>
                  </a:lnTo>
                  <a:lnTo>
                    <a:pt x="761863" y="130247"/>
                  </a:lnTo>
                  <a:close/>
                </a:path>
                <a:path w="2764790" h="633095">
                  <a:moveTo>
                    <a:pt x="759274" y="404688"/>
                  </a:moveTo>
                  <a:lnTo>
                    <a:pt x="758167" y="402707"/>
                  </a:lnTo>
                  <a:lnTo>
                    <a:pt x="757319" y="401708"/>
                  </a:lnTo>
                  <a:lnTo>
                    <a:pt x="759503" y="400682"/>
                  </a:lnTo>
                  <a:lnTo>
                    <a:pt x="761586" y="399448"/>
                  </a:lnTo>
                  <a:lnTo>
                    <a:pt x="764398" y="398692"/>
                  </a:lnTo>
                  <a:lnTo>
                    <a:pt x="765512" y="400691"/>
                  </a:lnTo>
                  <a:lnTo>
                    <a:pt x="766344" y="401690"/>
                  </a:lnTo>
                  <a:lnTo>
                    <a:pt x="764192" y="402707"/>
                  </a:lnTo>
                  <a:lnTo>
                    <a:pt x="762095" y="403950"/>
                  </a:lnTo>
                  <a:lnTo>
                    <a:pt x="759274" y="404688"/>
                  </a:lnTo>
                  <a:close/>
                </a:path>
                <a:path w="2764790" h="633095">
                  <a:moveTo>
                    <a:pt x="758560" y="33878"/>
                  </a:moveTo>
                  <a:lnTo>
                    <a:pt x="757435" y="31582"/>
                  </a:lnTo>
                  <a:lnTo>
                    <a:pt x="756587" y="30403"/>
                  </a:lnTo>
                  <a:lnTo>
                    <a:pt x="758015" y="27144"/>
                  </a:lnTo>
                  <a:lnTo>
                    <a:pt x="760479" y="25937"/>
                  </a:lnTo>
                  <a:lnTo>
                    <a:pt x="764844" y="27990"/>
                  </a:lnTo>
                  <a:lnTo>
                    <a:pt x="765487" y="29638"/>
                  </a:lnTo>
                  <a:lnTo>
                    <a:pt x="766371" y="30781"/>
                  </a:lnTo>
                  <a:lnTo>
                    <a:pt x="763960" y="31834"/>
                  </a:lnTo>
                  <a:lnTo>
                    <a:pt x="761604" y="33113"/>
                  </a:lnTo>
                  <a:lnTo>
                    <a:pt x="758560" y="33878"/>
                  </a:lnTo>
                  <a:close/>
                </a:path>
                <a:path w="2764790" h="633095">
                  <a:moveTo>
                    <a:pt x="760827" y="592465"/>
                  </a:moveTo>
                  <a:lnTo>
                    <a:pt x="759372" y="590521"/>
                  </a:lnTo>
                  <a:lnTo>
                    <a:pt x="756551" y="588405"/>
                  </a:lnTo>
                  <a:lnTo>
                    <a:pt x="757310" y="582229"/>
                  </a:lnTo>
                  <a:lnTo>
                    <a:pt x="760631" y="579663"/>
                  </a:lnTo>
                  <a:lnTo>
                    <a:pt x="766603" y="583174"/>
                  </a:lnTo>
                  <a:lnTo>
                    <a:pt x="768067" y="587253"/>
                  </a:lnTo>
                  <a:lnTo>
                    <a:pt x="766612" y="590737"/>
                  </a:lnTo>
                  <a:lnTo>
                    <a:pt x="763121" y="591349"/>
                  </a:lnTo>
                  <a:lnTo>
                    <a:pt x="760827" y="592465"/>
                  </a:lnTo>
                  <a:close/>
                </a:path>
                <a:path w="2764790" h="633095">
                  <a:moveTo>
                    <a:pt x="945555" y="174461"/>
                  </a:moveTo>
                  <a:lnTo>
                    <a:pt x="944546" y="172246"/>
                  </a:lnTo>
                  <a:lnTo>
                    <a:pt x="943287" y="170095"/>
                  </a:lnTo>
                  <a:lnTo>
                    <a:pt x="942546" y="167187"/>
                  </a:lnTo>
                  <a:lnTo>
                    <a:pt x="944528" y="166052"/>
                  </a:lnTo>
                  <a:lnTo>
                    <a:pt x="945528" y="165161"/>
                  </a:lnTo>
                  <a:lnTo>
                    <a:pt x="948563" y="171805"/>
                  </a:lnTo>
                  <a:lnTo>
                    <a:pt x="945555" y="174461"/>
                  </a:lnTo>
                  <a:close/>
                </a:path>
                <a:path w="2764790" h="633095">
                  <a:moveTo>
                    <a:pt x="1197575" y="150144"/>
                  </a:moveTo>
                  <a:lnTo>
                    <a:pt x="1196602" y="148163"/>
                  </a:lnTo>
                  <a:lnTo>
                    <a:pt x="1195825" y="147137"/>
                  </a:lnTo>
                  <a:lnTo>
                    <a:pt x="1197986" y="146246"/>
                  </a:lnTo>
                  <a:lnTo>
                    <a:pt x="1200092" y="145120"/>
                  </a:lnTo>
                  <a:lnTo>
                    <a:pt x="1202905" y="144526"/>
                  </a:lnTo>
                  <a:lnTo>
                    <a:pt x="1203895" y="146516"/>
                  </a:lnTo>
                  <a:lnTo>
                    <a:pt x="1204690" y="147542"/>
                  </a:lnTo>
                  <a:lnTo>
                    <a:pt x="1202503" y="148424"/>
                  </a:lnTo>
                  <a:lnTo>
                    <a:pt x="1200369" y="149532"/>
                  </a:lnTo>
                  <a:lnTo>
                    <a:pt x="1197575" y="150144"/>
                  </a:lnTo>
                  <a:close/>
                </a:path>
                <a:path w="2764790" h="633095">
                  <a:moveTo>
                    <a:pt x="1203128" y="245288"/>
                  </a:moveTo>
                  <a:lnTo>
                    <a:pt x="1196111" y="241444"/>
                  </a:lnTo>
                  <a:lnTo>
                    <a:pt x="1194567" y="238230"/>
                  </a:lnTo>
                  <a:lnTo>
                    <a:pt x="1195504" y="235412"/>
                  </a:lnTo>
                  <a:lnTo>
                    <a:pt x="1201342" y="235016"/>
                  </a:lnTo>
                  <a:lnTo>
                    <a:pt x="1204922" y="236573"/>
                  </a:lnTo>
                  <a:lnTo>
                    <a:pt x="1206511" y="239914"/>
                  </a:lnTo>
                  <a:lnTo>
                    <a:pt x="1204127" y="242930"/>
                  </a:lnTo>
                  <a:lnTo>
                    <a:pt x="1203128" y="245288"/>
                  </a:lnTo>
                  <a:close/>
                </a:path>
                <a:path w="2764790" h="633095">
                  <a:moveTo>
                    <a:pt x="1198387" y="566834"/>
                  </a:moveTo>
                  <a:lnTo>
                    <a:pt x="1197272" y="564853"/>
                  </a:lnTo>
                  <a:lnTo>
                    <a:pt x="1196423" y="563854"/>
                  </a:lnTo>
                  <a:lnTo>
                    <a:pt x="1198649" y="562710"/>
                  </a:lnTo>
                  <a:lnTo>
                    <a:pt x="1200601" y="561486"/>
                  </a:lnTo>
                  <a:lnTo>
                    <a:pt x="1203297" y="560648"/>
                  </a:lnTo>
                  <a:lnTo>
                    <a:pt x="1204431" y="562710"/>
                  </a:lnTo>
                  <a:lnTo>
                    <a:pt x="1205270" y="563764"/>
                  </a:lnTo>
                  <a:lnTo>
                    <a:pt x="1203085" y="564853"/>
                  </a:lnTo>
                  <a:lnTo>
                    <a:pt x="1201137" y="566059"/>
                  </a:lnTo>
                  <a:lnTo>
                    <a:pt x="1198387" y="566834"/>
                  </a:lnTo>
                  <a:close/>
                </a:path>
                <a:path w="2764790" h="633095">
                  <a:moveTo>
                    <a:pt x="1200762" y="197221"/>
                  </a:moveTo>
                  <a:lnTo>
                    <a:pt x="1196191" y="195357"/>
                  </a:lnTo>
                  <a:lnTo>
                    <a:pt x="1194415" y="193404"/>
                  </a:lnTo>
                  <a:lnTo>
                    <a:pt x="1195611" y="189100"/>
                  </a:lnTo>
                  <a:lnTo>
                    <a:pt x="1198352" y="187831"/>
                  </a:lnTo>
                  <a:lnTo>
                    <a:pt x="1202949" y="189712"/>
                  </a:lnTo>
                  <a:lnTo>
                    <a:pt x="1203708" y="191351"/>
                  </a:lnTo>
                  <a:lnTo>
                    <a:pt x="1204681" y="192476"/>
                  </a:lnTo>
                  <a:lnTo>
                    <a:pt x="1203280" y="195862"/>
                  </a:lnTo>
                  <a:lnTo>
                    <a:pt x="1200762" y="197221"/>
                  </a:lnTo>
                  <a:close/>
                </a:path>
                <a:path w="2764790" h="633095">
                  <a:moveTo>
                    <a:pt x="1196218" y="103931"/>
                  </a:moveTo>
                  <a:lnTo>
                    <a:pt x="1193138" y="101032"/>
                  </a:lnTo>
                  <a:lnTo>
                    <a:pt x="1195540" y="94586"/>
                  </a:lnTo>
                  <a:lnTo>
                    <a:pt x="1199396" y="92911"/>
                  </a:lnTo>
                  <a:lnTo>
                    <a:pt x="1203074" y="93695"/>
                  </a:lnTo>
                  <a:lnTo>
                    <a:pt x="1204208" y="96954"/>
                  </a:lnTo>
                  <a:lnTo>
                    <a:pt x="1205601" y="98934"/>
                  </a:lnTo>
                  <a:lnTo>
                    <a:pt x="1203994" y="100654"/>
                  </a:lnTo>
                  <a:lnTo>
                    <a:pt x="1202414" y="103760"/>
                  </a:lnTo>
                  <a:lnTo>
                    <a:pt x="1196218" y="103931"/>
                  </a:lnTo>
                  <a:close/>
                </a:path>
                <a:path w="2764790" h="633095">
                  <a:moveTo>
                    <a:pt x="1198289" y="292960"/>
                  </a:moveTo>
                  <a:lnTo>
                    <a:pt x="1196781" y="290880"/>
                  </a:lnTo>
                  <a:lnTo>
                    <a:pt x="1193826" y="288611"/>
                  </a:lnTo>
                  <a:lnTo>
                    <a:pt x="1194683" y="282111"/>
                  </a:lnTo>
                  <a:lnTo>
                    <a:pt x="1198272" y="279572"/>
                  </a:lnTo>
                  <a:lnTo>
                    <a:pt x="1204422" y="283246"/>
                  </a:lnTo>
                  <a:lnTo>
                    <a:pt x="1205895" y="287531"/>
                  </a:lnTo>
                  <a:lnTo>
                    <a:pt x="1204324" y="291177"/>
                  </a:lnTo>
                  <a:lnTo>
                    <a:pt x="1200691" y="291798"/>
                  </a:lnTo>
                  <a:lnTo>
                    <a:pt x="1198289" y="292960"/>
                  </a:lnTo>
                  <a:close/>
                </a:path>
                <a:path w="2764790" h="633095">
                  <a:moveTo>
                    <a:pt x="1196022" y="337147"/>
                  </a:moveTo>
                  <a:lnTo>
                    <a:pt x="1193254" y="334023"/>
                  </a:lnTo>
                  <a:lnTo>
                    <a:pt x="1195281" y="327784"/>
                  </a:lnTo>
                  <a:lnTo>
                    <a:pt x="1199075" y="326118"/>
                  </a:lnTo>
                  <a:lnTo>
                    <a:pt x="1202744" y="326640"/>
                  </a:lnTo>
                  <a:lnTo>
                    <a:pt x="1203967" y="329800"/>
                  </a:lnTo>
                  <a:lnTo>
                    <a:pt x="1205377" y="331673"/>
                  </a:lnTo>
                  <a:lnTo>
                    <a:pt x="1203815" y="333465"/>
                  </a:lnTo>
                  <a:lnTo>
                    <a:pt x="1202360" y="336652"/>
                  </a:lnTo>
                  <a:lnTo>
                    <a:pt x="1196022" y="337147"/>
                  </a:lnTo>
                  <a:close/>
                </a:path>
                <a:path w="2764790" h="633095">
                  <a:moveTo>
                    <a:pt x="1177427" y="499725"/>
                  </a:moveTo>
                  <a:lnTo>
                    <a:pt x="1176480" y="497456"/>
                  </a:lnTo>
                  <a:lnTo>
                    <a:pt x="1175320" y="495241"/>
                  </a:lnTo>
                  <a:lnTo>
                    <a:pt x="1174641" y="492378"/>
                  </a:lnTo>
                  <a:lnTo>
                    <a:pt x="1176757" y="491343"/>
                  </a:lnTo>
                  <a:lnTo>
                    <a:pt x="1177855" y="490541"/>
                  </a:lnTo>
                  <a:lnTo>
                    <a:pt x="1178766" y="492774"/>
                  </a:lnTo>
                  <a:lnTo>
                    <a:pt x="1179926" y="494953"/>
                  </a:lnTo>
                  <a:lnTo>
                    <a:pt x="1180515" y="497861"/>
                  </a:lnTo>
                  <a:lnTo>
                    <a:pt x="1178480" y="498896"/>
                  </a:lnTo>
                  <a:lnTo>
                    <a:pt x="1177427" y="499725"/>
                  </a:lnTo>
                  <a:close/>
                </a:path>
                <a:path w="2764790" h="633095">
                  <a:moveTo>
                    <a:pt x="1222178" y="220098"/>
                  </a:moveTo>
                  <a:lnTo>
                    <a:pt x="1221294" y="217928"/>
                  </a:lnTo>
                  <a:lnTo>
                    <a:pt x="1220178" y="215803"/>
                  </a:lnTo>
                  <a:lnTo>
                    <a:pt x="1219580" y="212994"/>
                  </a:lnTo>
                  <a:lnTo>
                    <a:pt x="1221535" y="211986"/>
                  </a:lnTo>
                  <a:lnTo>
                    <a:pt x="1222544" y="211185"/>
                  </a:lnTo>
                  <a:lnTo>
                    <a:pt x="1225231" y="217721"/>
                  </a:lnTo>
                  <a:lnTo>
                    <a:pt x="1222178" y="220098"/>
                  </a:lnTo>
                  <a:close/>
                </a:path>
                <a:path w="2764790" h="633095">
                  <a:moveTo>
                    <a:pt x="1198093" y="61139"/>
                  </a:moveTo>
                  <a:lnTo>
                    <a:pt x="1194736" y="58709"/>
                  </a:lnTo>
                  <a:lnTo>
                    <a:pt x="1193602" y="53892"/>
                  </a:lnTo>
                  <a:lnTo>
                    <a:pt x="1194950" y="51605"/>
                  </a:lnTo>
                  <a:lnTo>
                    <a:pt x="1195834" y="48004"/>
                  </a:lnTo>
                  <a:lnTo>
                    <a:pt x="1202574" y="45501"/>
                  </a:lnTo>
                  <a:lnTo>
                    <a:pt x="1205859" y="48733"/>
                  </a:lnTo>
                  <a:lnTo>
                    <a:pt x="1206511" y="55440"/>
                  </a:lnTo>
                  <a:lnTo>
                    <a:pt x="1204333" y="59330"/>
                  </a:lnTo>
                  <a:lnTo>
                    <a:pt x="1198093" y="61139"/>
                  </a:lnTo>
                  <a:close/>
                </a:path>
                <a:path w="2764790" h="633095">
                  <a:moveTo>
                    <a:pt x="1177819" y="595689"/>
                  </a:moveTo>
                  <a:lnTo>
                    <a:pt x="1173044" y="595166"/>
                  </a:lnTo>
                  <a:lnTo>
                    <a:pt x="1169258" y="593051"/>
                  </a:lnTo>
                  <a:lnTo>
                    <a:pt x="1170678" y="583111"/>
                  </a:lnTo>
                  <a:lnTo>
                    <a:pt x="1174017" y="579663"/>
                  </a:lnTo>
                  <a:lnTo>
                    <a:pt x="1181176" y="581230"/>
                  </a:lnTo>
                  <a:lnTo>
                    <a:pt x="1183801" y="584228"/>
                  </a:lnTo>
                  <a:lnTo>
                    <a:pt x="1186470" y="592303"/>
                  </a:lnTo>
                  <a:lnTo>
                    <a:pt x="1182613" y="594599"/>
                  </a:lnTo>
                  <a:lnTo>
                    <a:pt x="1177819" y="595689"/>
                  </a:lnTo>
                  <a:close/>
                </a:path>
                <a:path w="2764790" h="633095">
                  <a:moveTo>
                    <a:pt x="1201074" y="13477"/>
                  </a:moveTo>
                  <a:lnTo>
                    <a:pt x="1195183" y="11884"/>
                  </a:lnTo>
                  <a:lnTo>
                    <a:pt x="1193228" y="8237"/>
                  </a:lnTo>
                  <a:lnTo>
                    <a:pt x="1197405" y="2898"/>
                  </a:lnTo>
                  <a:lnTo>
                    <a:pt x="1201458" y="2016"/>
                  </a:lnTo>
                  <a:lnTo>
                    <a:pt x="1204565" y="3997"/>
                  </a:lnTo>
                  <a:lnTo>
                    <a:pt x="1204815" y="7328"/>
                  </a:lnTo>
                  <a:lnTo>
                    <a:pt x="1205681" y="9678"/>
                  </a:lnTo>
                  <a:lnTo>
                    <a:pt x="1203556" y="10884"/>
                  </a:lnTo>
                  <a:lnTo>
                    <a:pt x="1201074" y="13477"/>
                  </a:lnTo>
                  <a:close/>
                </a:path>
                <a:path w="2764790" h="633095">
                  <a:moveTo>
                    <a:pt x="1200869" y="521737"/>
                  </a:moveTo>
                  <a:lnTo>
                    <a:pt x="1198003" y="519657"/>
                  </a:lnTo>
                  <a:lnTo>
                    <a:pt x="1195549" y="518775"/>
                  </a:lnTo>
                  <a:lnTo>
                    <a:pt x="1196834" y="516488"/>
                  </a:lnTo>
                  <a:lnTo>
                    <a:pt x="1197629" y="513553"/>
                  </a:lnTo>
                  <a:lnTo>
                    <a:pt x="1202208" y="509961"/>
                  </a:lnTo>
                  <a:lnTo>
                    <a:pt x="1204833" y="511285"/>
                  </a:lnTo>
                  <a:lnTo>
                    <a:pt x="1206234" y="514499"/>
                  </a:lnTo>
                  <a:lnTo>
                    <a:pt x="1205136" y="516812"/>
                  </a:lnTo>
                  <a:lnTo>
                    <a:pt x="1204493" y="520468"/>
                  </a:lnTo>
                  <a:lnTo>
                    <a:pt x="1200869" y="521737"/>
                  </a:lnTo>
                  <a:close/>
                </a:path>
                <a:path w="2764790" h="633095">
                  <a:moveTo>
                    <a:pt x="1152824" y="617926"/>
                  </a:moveTo>
                  <a:lnTo>
                    <a:pt x="1149440" y="616909"/>
                  </a:lnTo>
                  <a:lnTo>
                    <a:pt x="1148548" y="611282"/>
                  </a:lnTo>
                  <a:lnTo>
                    <a:pt x="1150306" y="607438"/>
                  </a:lnTo>
                  <a:lnTo>
                    <a:pt x="1153948" y="605952"/>
                  </a:lnTo>
                  <a:lnTo>
                    <a:pt x="1156930" y="607969"/>
                  </a:lnTo>
                  <a:lnTo>
                    <a:pt x="1159439" y="608779"/>
                  </a:lnTo>
                  <a:lnTo>
                    <a:pt x="1158180" y="611093"/>
                  </a:lnTo>
                  <a:lnTo>
                    <a:pt x="1157394" y="613956"/>
                  </a:lnTo>
                  <a:lnTo>
                    <a:pt x="1152824" y="617926"/>
                  </a:lnTo>
                  <a:close/>
                </a:path>
                <a:path w="2764790" h="633095">
                  <a:moveTo>
                    <a:pt x="1229650" y="177441"/>
                  </a:moveTo>
                  <a:lnTo>
                    <a:pt x="1221973" y="177297"/>
                  </a:lnTo>
                  <a:lnTo>
                    <a:pt x="1219339" y="176964"/>
                  </a:lnTo>
                  <a:lnTo>
                    <a:pt x="1216197" y="174173"/>
                  </a:lnTo>
                  <a:lnTo>
                    <a:pt x="1214188" y="164198"/>
                  </a:lnTo>
                  <a:lnTo>
                    <a:pt x="1217375" y="161389"/>
                  </a:lnTo>
                  <a:lnTo>
                    <a:pt x="1227097" y="161560"/>
                  </a:lnTo>
                  <a:lnTo>
                    <a:pt x="1230819" y="164333"/>
                  </a:lnTo>
                  <a:lnTo>
                    <a:pt x="1231989" y="173804"/>
                  </a:lnTo>
                  <a:lnTo>
                    <a:pt x="1229650" y="177441"/>
                  </a:lnTo>
                  <a:close/>
                </a:path>
                <a:path w="2764790" h="633095">
                  <a:moveTo>
                    <a:pt x="1226892" y="131517"/>
                  </a:moveTo>
                  <a:lnTo>
                    <a:pt x="1224544" y="130616"/>
                  </a:lnTo>
                  <a:lnTo>
                    <a:pt x="1221169" y="130382"/>
                  </a:lnTo>
                  <a:lnTo>
                    <a:pt x="1217679" y="124899"/>
                  </a:lnTo>
                  <a:lnTo>
                    <a:pt x="1218714" y="120713"/>
                  </a:lnTo>
                  <a:lnTo>
                    <a:pt x="1225124" y="119524"/>
                  </a:lnTo>
                  <a:lnTo>
                    <a:pt x="1227927" y="122549"/>
                  </a:lnTo>
                  <a:lnTo>
                    <a:pt x="1231453" y="127600"/>
                  </a:lnTo>
                  <a:lnTo>
                    <a:pt x="1230248" y="130148"/>
                  </a:lnTo>
                  <a:lnTo>
                    <a:pt x="1226892" y="131517"/>
                  </a:lnTo>
                  <a:close/>
                </a:path>
                <a:path w="2764790" h="633095">
                  <a:moveTo>
                    <a:pt x="1223597" y="267688"/>
                  </a:moveTo>
                  <a:lnTo>
                    <a:pt x="1219357" y="266086"/>
                  </a:lnTo>
                  <a:lnTo>
                    <a:pt x="1218295" y="262394"/>
                  </a:lnTo>
                  <a:lnTo>
                    <a:pt x="1220536" y="259459"/>
                  </a:lnTo>
                  <a:lnTo>
                    <a:pt x="1221562" y="256884"/>
                  </a:lnTo>
                  <a:lnTo>
                    <a:pt x="1228891" y="260576"/>
                  </a:lnTo>
                  <a:lnTo>
                    <a:pt x="1230248" y="263844"/>
                  </a:lnTo>
                  <a:lnTo>
                    <a:pt x="1229347" y="266896"/>
                  </a:lnTo>
                  <a:lnTo>
                    <a:pt x="1223597" y="267688"/>
                  </a:lnTo>
                  <a:close/>
                </a:path>
                <a:path w="2764790" h="633095">
                  <a:moveTo>
                    <a:pt x="1223008" y="592258"/>
                  </a:moveTo>
                  <a:lnTo>
                    <a:pt x="1218705" y="591205"/>
                  </a:lnTo>
                  <a:lnTo>
                    <a:pt x="1217491" y="588558"/>
                  </a:lnTo>
                  <a:lnTo>
                    <a:pt x="1219438" y="584084"/>
                  </a:lnTo>
                  <a:lnTo>
                    <a:pt x="1221017" y="583408"/>
                  </a:lnTo>
                  <a:lnTo>
                    <a:pt x="1222107" y="582526"/>
                  </a:lnTo>
                  <a:lnTo>
                    <a:pt x="1225445" y="589512"/>
                  </a:lnTo>
                  <a:lnTo>
                    <a:pt x="1224339" y="590413"/>
                  </a:lnTo>
                  <a:lnTo>
                    <a:pt x="1223008" y="592258"/>
                  </a:lnTo>
                  <a:close/>
                </a:path>
                <a:path w="2764790" h="633095">
                  <a:moveTo>
                    <a:pt x="1201860" y="383117"/>
                  </a:moveTo>
                  <a:lnTo>
                    <a:pt x="1195852" y="382378"/>
                  </a:lnTo>
                  <a:lnTo>
                    <a:pt x="1193237" y="379146"/>
                  </a:lnTo>
                  <a:lnTo>
                    <a:pt x="1196664" y="373168"/>
                  </a:lnTo>
                  <a:lnTo>
                    <a:pt x="1200664" y="371728"/>
                  </a:lnTo>
                  <a:lnTo>
                    <a:pt x="1204083" y="373186"/>
                  </a:lnTo>
                  <a:lnTo>
                    <a:pt x="1204708" y="376634"/>
                  </a:lnTo>
                  <a:lnTo>
                    <a:pt x="1205815" y="378912"/>
                  </a:lnTo>
                  <a:lnTo>
                    <a:pt x="1203922" y="380344"/>
                  </a:lnTo>
                  <a:lnTo>
                    <a:pt x="1201860" y="383117"/>
                  </a:lnTo>
                  <a:close/>
                </a:path>
                <a:path w="2764790" h="633095">
                  <a:moveTo>
                    <a:pt x="1201860" y="475380"/>
                  </a:moveTo>
                  <a:lnTo>
                    <a:pt x="1195852" y="474651"/>
                  </a:lnTo>
                  <a:lnTo>
                    <a:pt x="1193236" y="471410"/>
                  </a:lnTo>
                  <a:lnTo>
                    <a:pt x="1196664" y="465432"/>
                  </a:lnTo>
                  <a:lnTo>
                    <a:pt x="1200664" y="463991"/>
                  </a:lnTo>
                  <a:lnTo>
                    <a:pt x="1204083" y="465459"/>
                  </a:lnTo>
                  <a:lnTo>
                    <a:pt x="1204699" y="468898"/>
                  </a:lnTo>
                  <a:lnTo>
                    <a:pt x="1205815" y="471176"/>
                  </a:lnTo>
                  <a:lnTo>
                    <a:pt x="1203922" y="472607"/>
                  </a:lnTo>
                  <a:lnTo>
                    <a:pt x="1201860" y="475380"/>
                  </a:lnTo>
                  <a:close/>
                </a:path>
                <a:path w="2764790" h="633095">
                  <a:moveTo>
                    <a:pt x="1201860" y="429158"/>
                  </a:moveTo>
                  <a:lnTo>
                    <a:pt x="1195745" y="428825"/>
                  </a:lnTo>
                  <a:lnTo>
                    <a:pt x="1193263" y="425548"/>
                  </a:lnTo>
                  <a:lnTo>
                    <a:pt x="1196174" y="419606"/>
                  </a:lnTo>
                  <a:lnTo>
                    <a:pt x="1200003" y="418211"/>
                  </a:lnTo>
                  <a:lnTo>
                    <a:pt x="1203503" y="419183"/>
                  </a:lnTo>
                  <a:lnTo>
                    <a:pt x="1204324" y="422559"/>
                  </a:lnTo>
                  <a:lnTo>
                    <a:pt x="1205484" y="424648"/>
                  </a:lnTo>
                  <a:lnTo>
                    <a:pt x="1203708" y="426214"/>
                  </a:lnTo>
                  <a:lnTo>
                    <a:pt x="1201860" y="429158"/>
                  </a:lnTo>
                  <a:close/>
                </a:path>
                <a:path w="2764790" h="633095">
                  <a:moveTo>
                    <a:pt x="1222473" y="38740"/>
                  </a:moveTo>
                  <a:lnTo>
                    <a:pt x="1219491" y="37812"/>
                  </a:lnTo>
                  <a:lnTo>
                    <a:pt x="1218786" y="32050"/>
                  </a:lnTo>
                  <a:lnTo>
                    <a:pt x="1220393" y="27972"/>
                  </a:lnTo>
                  <a:lnTo>
                    <a:pt x="1223954" y="26847"/>
                  </a:lnTo>
                  <a:lnTo>
                    <a:pt x="1226811" y="29169"/>
                  </a:lnTo>
                  <a:lnTo>
                    <a:pt x="1229266" y="30223"/>
                  </a:lnTo>
                  <a:lnTo>
                    <a:pt x="1225713" y="37389"/>
                  </a:lnTo>
                  <a:lnTo>
                    <a:pt x="1222473" y="38740"/>
                  </a:lnTo>
                  <a:close/>
                </a:path>
                <a:path w="2764790" h="633095">
                  <a:moveTo>
                    <a:pt x="1222928" y="85025"/>
                  </a:moveTo>
                  <a:lnTo>
                    <a:pt x="1219500" y="83575"/>
                  </a:lnTo>
                  <a:lnTo>
                    <a:pt x="1218750" y="77606"/>
                  </a:lnTo>
                  <a:lnTo>
                    <a:pt x="1220777" y="74932"/>
                  </a:lnTo>
                  <a:lnTo>
                    <a:pt x="1221767" y="72393"/>
                  </a:lnTo>
                  <a:lnTo>
                    <a:pt x="1229364" y="75499"/>
                  </a:lnTo>
                  <a:lnTo>
                    <a:pt x="1228159" y="78011"/>
                  </a:lnTo>
                  <a:lnTo>
                    <a:pt x="1227534" y="81243"/>
                  </a:lnTo>
                  <a:lnTo>
                    <a:pt x="1222928" y="85025"/>
                  </a:lnTo>
                  <a:close/>
                </a:path>
                <a:path w="2764790" h="633095">
                  <a:moveTo>
                    <a:pt x="1197459" y="618898"/>
                  </a:moveTo>
                  <a:lnTo>
                    <a:pt x="1193826" y="616801"/>
                  </a:lnTo>
                  <a:lnTo>
                    <a:pt x="1191621" y="610553"/>
                  </a:lnTo>
                  <a:lnTo>
                    <a:pt x="1194111" y="607474"/>
                  </a:lnTo>
                  <a:lnTo>
                    <a:pt x="1198638" y="606285"/>
                  </a:lnTo>
                  <a:lnTo>
                    <a:pt x="1200860" y="607545"/>
                  </a:lnTo>
                  <a:lnTo>
                    <a:pt x="1204440" y="608338"/>
                  </a:lnTo>
                  <a:lnTo>
                    <a:pt x="1206618" y="614640"/>
                  </a:lnTo>
                  <a:lnTo>
                    <a:pt x="1203788" y="618088"/>
                  </a:lnTo>
                  <a:lnTo>
                    <a:pt x="1197459" y="618898"/>
                  </a:lnTo>
                  <a:close/>
                </a:path>
                <a:path w="2764790" h="633095">
                  <a:moveTo>
                    <a:pt x="1184604" y="632574"/>
                  </a:moveTo>
                  <a:lnTo>
                    <a:pt x="1170196" y="632574"/>
                  </a:lnTo>
                  <a:lnTo>
                    <a:pt x="1171205" y="628442"/>
                  </a:lnTo>
                  <a:lnTo>
                    <a:pt x="1174525" y="625525"/>
                  </a:lnTo>
                  <a:lnTo>
                    <a:pt x="1181328" y="627262"/>
                  </a:lnTo>
                  <a:lnTo>
                    <a:pt x="1183961" y="630197"/>
                  </a:lnTo>
                  <a:lnTo>
                    <a:pt x="1184604" y="632574"/>
                  </a:lnTo>
                  <a:close/>
                </a:path>
                <a:path w="2764790" h="633095">
                  <a:moveTo>
                    <a:pt x="1156198" y="384395"/>
                  </a:moveTo>
                  <a:lnTo>
                    <a:pt x="1150422" y="381523"/>
                  </a:lnTo>
                  <a:lnTo>
                    <a:pt x="1149074" y="377526"/>
                  </a:lnTo>
                  <a:lnTo>
                    <a:pt x="1150279" y="373979"/>
                  </a:lnTo>
                  <a:lnTo>
                    <a:pt x="1153582" y="373195"/>
                  </a:lnTo>
                  <a:lnTo>
                    <a:pt x="1155698" y="371998"/>
                  </a:lnTo>
                  <a:lnTo>
                    <a:pt x="1157225" y="373862"/>
                  </a:lnTo>
                  <a:lnTo>
                    <a:pt x="1160135" y="375833"/>
                  </a:lnTo>
                  <a:lnTo>
                    <a:pt x="1159608" y="382027"/>
                  </a:lnTo>
                  <a:lnTo>
                    <a:pt x="1156198" y="384395"/>
                  </a:lnTo>
                  <a:close/>
                </a:path>
                <a:path w="2764790" h="633095">
                  <a:moveTo>
                    <a:pt x="1152270" y="338587"/>
                  </a:moveTo>
                  <a:lnTo>
                    <a:pt x="1151020" y="336337"/>
                  </a:lnTo>
                  <a:lnTo>
                    <a:pt x="1148396" y="333780"/>
                  </a:lnTo>
                  <a:lnTo>
                    <a:pt x="1149815" y="327370"/>
                  </a:lnTo>
                  <a:lnTo>
                    <a:pt x="1153493" y="325092"/>
                  </a:lnTo>
                  <a:lnTo>
                    <a:pt x="1159242" y="329386"/>
                  </a:lnTo>
                  <a:lnTo>
                    <a:pt x="1160242" y="333717"/>
                  </a:lnTo>
                  <a:lnTo>
                    <a:pt x="1158189" y="337120"/>
                  </a:lnTo>
                  <a:lnTo>
                    <a:pt x="1154725" y="337543"/>
                  </a:lnTo>
                  <a:lnTo>
                    <a:pt x="1152270" y="338587"/>
                  </a:lnTo>
                  <a:close/>
                </a:path>
                <a:path w="2764790" h="633095">
                  <a:moveTo>
                    <a:pt x="1150003" y="292717"/>
                  </a:moveTo>
                  <a:lnTo>
                    <a:pt x="1147369" y="289106"/>
                  </a:lnTo>
                  <a:lnTo>
                    <a:pt x="1149351" y="282642"/>
                  </a:lnTo>
                  <a:lnTo>
                    <a:pt x="1153466" y="280815"/>
                  </a:lnTo>
                  <a:lnTo>
                    <a:pt x="1157385" y="281562"/>
                  </a:lnTo>
                  <a:lnTo>
                    <a:pt x="1158671" y="284902"/>
                  </a:lnTo>
                  <a:lnTo>
                    <a:pt x="1160197" y="286937"/>
                  </a:lnTo>
                  <a:lnTo>
                    <a:pt x="1158501" y="288836"/>
                  </a:lnTo>
                  <a:lnTo>
                    <a:pt x="1156912" y="292213"/>
                  </a:lnTo>
                  <a:lnTo>
                    <a:pt x="1150003" y="292717"/>
                  </a:lnTo>
                  <a:close/>
                </a:path>
                <a:path w="2764790" h="633095">
                  <a:moveTo>
                    <a:pt x="1156198" y="476668"/>
                  </a:moveTo>
                  <a:lnTo>
                    <a:pt x="1150422" y="473796"/>
                  </a:lnTo>
                  <a:lnTo>
                    <a:pt x="1149074" y="469798"/>
                  </a:lnTo>
                  <a:lnTo>
                    <a:pt x="1150280" y="466251"/>
                  </a:lnTo>
                  <a:lnTo>
                    <a:pt x="1153583" y="465468"/>
                  </a:lnTo>
                  <a:lnTo>
                    <a:pt x="1155698" y="464270"/>
                  </a:lnTo>
                  <a:lnTo>
                    <a:pt x="1157225" y="466125"/>
                  </a:lnTo>
                  <a:lnTo>
                    <a:pt x="1160126" y="468106"/>
                  </a:lnTo>
                  <a:lnTo>
                    <a:pt x="1159608" y="474300"/>
                  </a:lnTo>
                  <a:lnTo>
                    <a:pt x="1156198" y="476668"/>
                  </a:lnTo>
                  <a:close/>
                </a:path>
                <a:path w="2764790" h="633095">
                  <a:moveTo>
                    <a:pt x="1156903" y="429969"/>
                  </a:moveTo>
                  <a:lnTo>
                    <a:pt x="1150654" y="429140"/>
                  </a:lnTo>
                  <a:lnTo>
                    <a:pt x="1148173" y="425647"/>
                  </a:lnTo>
                  <a:lnTo>
                    <a:pt x="1151708" y="419588"/>
                  </a:lnTo>
                  <a:lnTo>
                    <a:pt x="1155814" y="418121"/>
                  </a:lnTo>
                  <a:lnTo>
                    <a:pt x="1159340" y="419588"/>
                  </a:lnTo>
                  <a:lnTo>
                    <a:pt x="1159939" y="423189"/>
                  </a:lnTo>
                  <a:lnTo>
                    <a:pt x="1161046" y="425548"/>
                  </a:lnTo>
                  <a:lnTo>
                    <a:pt x="1159064" y="427043"/>
                  </a:lnTo>
                  <a:lnTo>
                    <a:pt x="1156903" y="429969"/>
                  </a:lnTo>
                  <a:close/>
                </a:path>
                <a:path w="2764790" h="633095">
                  <a:moveTo>
                    <a:pt x="1153332" y="15665"/>
                  </a:moveTo>
                  <a:lnTo>
                    <a:pt x="1149779" y="13513"/>
                  </a:lnTo>
                  <a:lnTo>
                    <a:pt x="1149083" y="8048"/>
                  </a:lnTo>
                  <a:lnTo>
                    <a:pt x="1150253" y="6086"/>
                  </a:lnTo>
                  <a:lnTo>
                    <a:pt x="1151145" y="2493"/>
                  </a:lnTo>
                  <a:lnTo>
                    <a:pt x="1157876" y="0"/>
                  </a:lnTo>
                  <a:lnTo>
                    <a:pt x="1161215" y="3169"/>
                  </a:lnTo>
                  <a:lnTo>
                    <a:pt x="1161804" y="9966"/>
                  </a:lnTo>
                  <a:lnTo>
                    <a:pt x="1159599" y="13873"/>
                  </a:lnTo>
                  <a:lnTo>
                    <a:pt x="1153332" y="15665"/>
                  </a:lnTo>
                  <a:close/>
                </a:path>
                <a:path w="2764790" h="633095">
                  <a:moveTo>
                    <a:pt x="1151886" y="201146"/>
                  </a:moveTo>
                  <a:lnTo>
                    <a:pt x="1148762" y="200282"/>
                  </a:lnTo>
                  <a:lnTo>
                    <a:pt x="1148012" y="194412"/>
                  </a:lnTo>
                  <a:lnTo>
                    <a:pt x="1149851" y="190298"/>
                  </a:lnTo>
                  <a:lnTo>
                    <a:pt x="1153672" y="189091"/>
                  </a:lnTo>
                  <a:lnTo>
                    <a:pt x="1156662" y="191351"/>
                  </a:lnTo>
                  <a:lnTo>
                    <a:pt x="1159260" y="192341"/>
                  </a:lnTo>
                  <a:lnTo>
                    <a:pt x="1155225" y="199589"/>
                  </a:lnTo>
                  <a:lnTo>
                    <a:pt x="1151886" y="201146"/>
                  </a:lnTo>
                  <a:close/>
                </a:path>
                <a:path w="2764790" h="633095">
                  <a:moveTo>
                    <a:pt x="1150190" y="247035"/>
                  </a:moveTo>
                  <a:lnTo>
                    <a:pt x="1147521" y="243452"/>
                  </a:lnTo>
                  <a:lnTo>
                    <a:pt x="1149155" y="237114"/>
                  </a:lnTo>
                  <a:lnTo>
                    <a:pt x="1153332" y="235313"/>
                  </a:lnTo>
                  <a:lnTo>
                    <a:pt x="1157287" y="236006"/>
                  </a:lnTo>
                  <a:lnTo>
                    <a:pt x="1158635" y="239238"/>
                  </a:lnTo>
                  <a:lnTo>
                    <a:pt x="1160215" y="241192"/>
                  </a:lnTo>
                  <a:lnTo>
                    <a:pt x="1158555" y="243101"/>
                  </a:lnTo>
                  <a:lnTo>
                    <a:pt x="1157010" y="246486"/>
                  </a:lnTo>
                  <a:lnTo>
                    <a:pt x="1150190" y="247035"/>
                  </a:lnTo>
                  <a:close/>
                </a:path>
                <a:path w="2764790" h="633095">
                  <a:moveTo>
                    <a:pt x="1152422" y="572812"/>
                  </a:moveTo>
                  <a:lnTo>
                    <a:pt x="1148851" y="571488"/>
                  </a:lnTo>
                  <a:lnTo>
                    <a:pt x="1147967" y="565672"/>
                  </a:lnTo>
                  <a:lnTo>
                    <a:pt x="1149717" y="561468"/>
                  </a:lnTo>
                  <a:lnTo>
                    <a:pt x="1153538" y="560216"/>
                  </a:lnTo>
                  <a:lnTo>
                    <a:pt x="1156582" y="562386"/>
                  </a:lnTo>
                  <a:lnTo>
                    <a:pt x="1159233" y="563331"/>
                  </a:lnTo>
                  <a:lnTo>
                    <a:pt x="1157939" y="565816"/>
                  </a:lnTo>
                  <a:lnTo>
                    <a:pt x="1157189" y="569003"/>
                  </a:lnTo>
                  <a:lnTo>
                    <a:pt x="1152422" y="572812"/>
                  </a:lnTo>
                  <a:close/>
                </a:path>
                <a:path w="2764790" h="633095">
                  <a:moveTo>
                    <a:pt x="1149628" y="105480"/>
                  </a:moveTo>
                  <a:lnTo>
                    <a:pt x="1146682" y="102653"/>
                  </a:lnTo>
                  <a:lnTo>
                    <a:pt x="1148646" y="96441"/>
                  </a:lnTo>
                  <a:lnTo>
                    <a:pt x="1152565" y="94775"/>
                  </a:lnTo>
                  <a:lnTo>
                    <a:pt x="1156243" y="95882"/>
                  </a:lnTo>
                  <a:lnTo>
                    <a:pt x="1157501" y="98826"/>
                  </a:lnTo>
                  <a:lnTo>
                    <a:pt x="1159073" y="100753"/>
                  </a:lnTo>
                  <a:lnTo>
                    <a:pt x="1157448" y="102320"/>
                  </a:lnTo>
                  <a:lnTo>
                    <a:pt x="1155895" y="105119"/>
                  </a:lnTo>
                  <a:lnTo>
                    <a:pt x="1149628" y="105480"/>
                  </a:lnTo>
                  <a:close/>
                </a:path>
                <a:path w="2764790" h="633095">
                  <a:moveTo>
                    <a:pt x="1156546" y="150504"/>
                  </a:moveTo>
                  <a:lnTo>
                    <a:pt x="1150288" y="147038"/>
                  </a:lnTo>
                  <a:lnTo>
                    <a:pt x="1151190" y="146102"/>
                  </a:lnTo>
                  <a:lnTo>
                    <a:pt x="1152404" y="144229"/>
                  </a:lnTo>
                  <a:lnTo>
                    <a:pt x="1155109" y="145156"/>
                  </a:lnTo>
                  <a:lnTo>
                    <a:pt x="1157073" y="146525"/>
                  </a:lnTo>
                  <a:lnTo>
                    <a:pt x="1159117" y="147659"/>
                  </a:lnTo>
                  <a:lnTo>
                    <a:pt x="1156546" y="150504"/>
                  </a:lnTo>
                  <a:close/>
                </a:path>
                <a:path w="2764790" h="633095">
                  <a:moveTo>
                    <a:pt x="1151360" y="57907"/>
                  </a:moveTo>
                  <a:lnTo>
                    <a:pt x="1148557" y="54738"/>
                  </a:lnTo>
                  <a:lnTo>
                    <a:pt x="1150458" y="48481"/>
                  </a:lnTo>
                  <a:lnTo>
                    <a:pt x="1154332" y="46807"/>
                  </a:lnTo>
                  <a:lnTo>
                    <a:pt x="1158064" y="47347"/>
                  </a:lnTo>
                  <a:lnTo>
                    <a:pt x="1159323" y="50498"/>
                  </a:lnTo>
                  <a:lnTo>
                    <a:pt x="1160769" y="52370"/>
                  </a:lnTo>
                  <a:lnTo>
                    <a:pt x="1159198" y="54189"/>
                  </a:lnTo>
                  <a:lnTo>
                    <a:pt x="1157743" y="57412"/>
                  </a:lnTo>
                  <a:lnTo>
                    <a:pt x="1151360" y="57907"/>
                  </a:lnTo>
                  <a:close/>
                </a:path>
                <a:path w="2764790" h="633095">
                  <a:moveTo>
                    <a:pt x="1177195" y="544416"/>
                  </a:moveTo>
                  <a:lnTo>
                    <a:pt x="1176320" y="541940"/>
                  </a:lnTo>
                  <a:lnTo>
                    <a:pt x="1174284" y="539059"/>
                  </a:lnTo>
                  <a:lnTo>
                    <a:pt x="1175498" y="535575"/>
                  </a:lnTo>
                  <a:lnTo>
                    <a:pt x="1179310" y="535179"/>
                  </a:lnTo>
                  <a:lnTo>
                    <a:pt x="1181667" y="534269"/>
                  </a:lnTo>
                  <a:lnTo>
                    <a:pt x="1184845" y="535701"/>
                  </a:lnTo>
                  <a:lnTo>
                    <a:pt x="1186148" y="538357"/>
                  </a:lnTo>
                  <a:lnTo>
                    <a:pt x="1182524" y="542723"/>
                  </a:lnTo>
                  <a:lnTo>
                    <a:pt x="1179525" y="543291"/>
                  </a:lnTo>
                  <a:lnTo>
                    <a:pt x="1177195" y="544416"/>
                  </a:lnTo>
                  <a:close/>
                </a:path>
                <a:path w="2764790" h="633095">
                  <a:moveTo>
                    <a:pt x="1177516" y="220098"/>
                  </a:moveTo>
                  <a:lnTo>
                    <a:pt x="1176516" y="217928"/>
                  </a:lnTo>
                  <a:lnTo>
                    <a:pt x="1175284" y="215812"/>
                  </a:lnTo>
                  <a:lnTo>
                    <a:pt x="1174561" y="212922"/>
                  </a:lnTo>
                  <a:lnTo>
                    <a:pt x="1176489" y="211797"/>
                  </a:lnTo>
                  <a:lnTo>
                    <a:pt x="1177462" y="210915"/>
                  </a:lnTo>
                  <a:lnTo>
                    <a:pt x="1178471" y="213102"/>
                  </a:lnTo>
                  <a:lnTo>
                    <a:pt x="1179721" y="215218"/>
                  </a:lnTo>
                  <a:lnTo>
                    <a:pt x="1180471" y="218081"/>
                  </a:lnTo>
                  <a:lnTo>
                    <a:pt x="1178516" y="219216"/>
                  </a:lnTo>
                  <a:lnTo>
                    <a:pt x="1177516" y="220098"/>
                  </a:lnTo>
                  <a:close/>
                </a:path>
                <a:path w="2764790" h="633095">
                  <a:moveTo>
                    <a:pt x="1177507" y="361482"/>
                  </a:moveTo>
                  <a:lnTo>
                    <a:pt x="1176543" y="359430"/>
                  </a:lnTo>
                  <a:lnTo>
                    <a:pt x="1175373" y="357440"/>
                  </a:lnTo>
                  <a:lnTo>
                    <a:pt x="1174659" y="354820"/>
                  </a:lnTo>
                  <a:lnTo>
                    <a:pt x="1176579" y="353776"/>
                  </a:lnTo>
                  <a:lnTo>
                    <a:pt x="1177552" y="352992"/>
                  </a:lnTo>
                  <a:lnTo>
                    <a:pt x="1178525" y="355072"/>
                  </a:lnTo>
                  <a:lnTo>
                    <a:pt x="1179685" y="357098"/>
                  </a:lnTo>
                  <a:lnTo>
                    <a:pt x="1180444" y="359700"/>
                  </a:lnTo>
                  <a:lnTo>
                    <a:pt x="1178507" y="360726"/>
                  </a:lnTo>
                  <a:lnTo>
                    <a:pt x="1177507" y="361482"/>
                  </a:lnTo>
                  <a:close/>
                </a:path>
                <a:path w="2764790" h="633095">
                  <a:moveTo>
                    <a:pt x="1176257" y="268210"/>
                  </a:moveTo>
                  <a:lnTo>
                    <a:pt x="1169526" y="267112"/>
                  </a:lnTo>
                  <a:lnTo>
                    <a:pt x="1167839" y="263511"/>
                  </a:lnTo>
                  <a:lnTo>
                    <a:pt x="1172722" y="257875"/>
                  </a:lnTo>
                  <a:lnTo>
                    <a:pt x="1175927" y="257740"/>
                  </a:lnTo>
                  <a:lnTo>
                    <a:pt x="1178337" y="256893"/>
                  </a:lnTo>
                  <a:lnTo>
                    <a:pt x="1180828" y="264366"/>
                  </a:lnTo>
                  <a:lnTo>
                    <a:pt x="1178650" y="265626"/>
                  </a:lnTo>
                  <a:lnTo>
                    <a:pt x="1176257" y="268210"/>
                  </a:lnTo>
                  <a:close/>
                </a:path>
                <a:path w="2764790" h="633095">
                  <a:moveTo>
                    <a:pt x="1170338" y="175686"/>
                  </a:moveTo>
                  <a:lnTo>
                    <a:pt x="1167178" y="172490"/>
                  </a:lnTo>
                  <a:lnTo>
                    <a:pt x="1169678" y="165512"/>
                  </a:lnTo>
                  <a:lnTo>
                    <a:pt x="1173543" y="163640"/>
                  </a:lnTo>
                  <a:lnTo>
                    <a:pt x="1177373" y="164000"/>
                  </a:lnTo>
                  <a:lnTo>
                    <a:pt x="1178685" y="167565"/>
                  </a:lnTo>
                  <a:lnTo>
                    <a:pt x="1180131" y="169618"/>
                  </a:lnTo>
                  <a:lnTo>
                    <a:pt x="1178525" y="171625"/>
                  </a:lnTo>
                  <a:lnTo>
                    <a:pt x="1177034" y="175227"/>
                  </a:lnTo>
                  <a:lnTo>
                    <a:pt x="1170338" y="175686"/>
                  </a:lnTo>
                  <a:close/>
                </a:path>
                <a:path w="2764790" h="633095">
                  <a:moveTo>
                    <a:pt x="1149628" y="522079"/>
                  </a:moveTo>
                  <a:lnTo>
                    <a:pt x="1146548" y="519297"/>
                  </a:lnTo>
                  <a:lnTo>
                    <a:pt x="1148637" y="512914"/>
                  </a:lnTo>
                  <a:lnTo>
                    <a:pt x="1152609" y="511231"/>
                  </a:lnTo>
                  <a:lnTo>
                    <a:pt x="1156377" y="512302"/>
                  </a:lnTo>
                  <a:lnTo>
                    <a:pt x="1157680" y="515309"/>
                  </a:lnTo>
                  <a:lnTo>
                    <a:pt x="1159269" y="517254"/>
                  </a:lnTo>
                  <a:lnTo>
                    <a:pt x="1157591" y="518847"/>
                  </a:lnTo>
                  <a:lnTo>
                    <a:pt x="1156002" y="521665"/>
                  </a:lnTo>
                  <a:lnTo>
                    <a:pt x="1149628" y="522079"/>
                  </a:lnTo>
                  <a:close/>
                </a:path>
                <a:path w="2764790" h="633095">
                  <a:moveTo>
                    <a:pt x="1175097" y="455961"/>
                  </a:moveTo>
                  <a:lnTo>
                    <a:pt x="1167759" y="449406"/>
                  </a:lnTo>
                  <a:lnTo>
                    <a:pt x="1167357" y="444941"/>
                  </a:lnTo>
                  <a:lnTo>
                    <a:pt x="1172981" y="440088"/>
                  </a:lnTo>
                  <a:lnTo>
                    <a:pt x="1177043" y="439080"/>
                  </a:lnTo>
                  <a:lnTo>
                    <a:pt x="1182854" y="442411"/>
                  </a:lnTo>
                  <a:lnTo>
                    <a:pt x="1184934" y="446462"/>
                  </a:lnTo>
                  <a:lnTo>
                    <a:pt x="1178961" y="455934"/>
                  </a:lnTo>
                  <a:lnTo>
                    <a:pt x="1175097" y="455961"/>
                  </a:lnTo>
                  <a:close/>
                </a:path>
                <a:path w="2764790" h="633095">
                  <a:moveTo>
                    <a:pt x="1177230" y="458680"/>
                  </a:moveTo>
                  <a:lnTo>
                    <a:pt x="1178961" y="455934"/>
                  </a:lnTo>
                  <a:lnTo>
                    <a:pt x="1177230" y="458680"/>
                  </a:lnTo>
                  <a:close/>
                </a:path>
                <a:path w="2764790" h="633095">
                  <a:moveTo>
                    <a:pt x="1177293" y="32852"/>
                  </a:moveTo>
                  <a:lnTo>
                    <a:pt x="1176570" y="31960"/>
                  </a:lnTo>
                  <a:lnTo>
                    <a:pt x="1175239" y="31024"/>
                  </a:lnTo>
                  <a:lnTo>
                    <a:pt x="1175364" y="29386"/>
                  </a:lnTo>
                  <a:lnTo>
                    <a:pt x="1176864" y="28692"/>
                  </a:lnTo>
                  <a:lnTo>
                    <a:pt x="1177730" y="27954"/>
                  </a:lnTo>
                  <a:lnTo>
                    <a:pt x="1178453" y="28845"/>
                  </a:lnTo>
                  <a:lnTo>
                    <a:pt x="1179801" y="29791"/>
                  </a:lnTo>
                  <a:lnTo>
                    <a:pt x="1179650" y="31420"/>
                  </a:lnTo>
                  <a:lnTo>
                    <a:pt x="1178168" y="32113"/>
                  </a:lnTo>
                  <a:lnTo>
                    <a:pt x="1177293" y="32852"/>
                  </a:lnTo>
                  <a:close/>
                </a:path>
                <a:path w="2764790" h="633095">
                  <a:moveTo>
                    <a:pt x="1175891" y="314441"/>
                  </a:moveTo>
                  <a:lnTo>
                    <a:pt x="1171562" y="312199"/>
                  </a:lnTo>
                  <a:lnTo>
                    <a:pt x="1170999" y="310606"/>
                  </a:lnTo>
                  <a:lnTo>
                    <a:pt x="1170187" y="309471"/>
                  </a:lnTo>
                  <a:lnTo>
                    <a:pt x="1172472" y="308427"/>
                  </a:lnTo>
                  <a:lnTo>
                    <a:pt x="1174713" y="307176"/>
                  </a:lnTo>
                  <a:lnTo>
                    <a:pt x="1177587" y="306419"/>
                  </a:lnTo>
                  <a:lnTo>
                    <a:pt x="1179551" y="308859"/>
                  </a:lnTo>
                  <a:lnTo>
                    <a:pt x="1178489" y="313316"/>
                  </a:lnTo>
                  <a:lnTo>
                    <a:pt x="1175891" y="314441"/>
                  </a:lnTo>
                  <a:close/>
                </a:path>
                <a:path w="2764790" h="633095">
                  <a:moveTo>
                    <a:pt x="1177721" y="83593"/>
                  </a:moveTo>
                  <a:lnTo>
                    <a:pt x="1176677" y="81369"/>
                  </a:lnTo>
                  <a:lnTo>
                    <a:pt x="1175400" y="79209"/>
                  </a:lnTo>
                  <a:lnTo>
                    <a:pt x="1174624" y="76328"/>
                  </a:lnTo>
                  <a:lnTo>
                    <a:pt x="1176650" y="75175"/>
                  </a:lnTo>
                  <a:lnTo>
                    <a:pt x="1177676" y="74311"/>
                  </a:lnTo>
                  <a:lnTo>
                    <a:pt x="1178730" y="76562"/>
                  </a:lnTo>
                  <a:lnTo>
                    <a:pt x="1180006" y="78749"/>
                  </a:lnTo>
                  <a:lnTo>
                    <a:pt x="1180819" y="81612"/>
                  </a:lnTo>
                  <a:lnTo>
                    <a:pt x="1178766" y="82747"/>
                  </a:lnTo>
                  <a:lnTo>
                    <a:pt x="1177721" y="83593"/>
                  </a:lnTo>
                  <a:close/>
                </a:path>
                <a:path w="2764790" h="633095">
                  <a:moveTo>
                    <a:pt x="1177034" y="129347"/>
                  </a:moveTo>
                  <a:lnTo>
                    <a:pt x="1171499" y="128212"/>
                  </a:lnTo>
                  <a:lnTo>
                    <a:pt x="1169062" y="124737"/>
                  </a:lnTo>
                  <a:lnTo>
                    <a:pt x="1171544" y="119011"/>
                  </a:lnTo>
                  <a:lnTo>
                    <a:pt x="1175847" y="117589"/>
                  </a:lnTo>
                  <a:lnTo>
                    <a:pt x="1179212" y="119128"/>
                  </a:lnTo>
                  <a:lnTo>
                    <a:pt x="1179694" y="122612"/>
                  </a:lnTo>
                  <a:lnTo>
                    <a:pt x="1180721" y="124926"/>
                  </a:lnTo>
                  <a:lnTo>
                    <a:pt x="1179025" y="126403"/>
                  </a:lnTo>
                  <a:lnTo>
                    <a:pt x="1177034" y="129347"/>
                  </a:lnTo>
                  <a:close/>
                </a:path>
                <a:path w="2764790" h="633095">
                  <a:moveTo>
                    <a:pt x="1176775" y="405345"/>
                  </a:moveTo>
                  <a:lnTo>
                    <a:pt x="1170062" y="401744"/>
                  </a:lnTo>
                  <a:lnTo>
                    <a:pt x="1170990" y="400691"/>
                  </a:lnTo>
                  <a:lnTo>
                    <a:pt x="1171731" y="399187"/>
                  </a:lnTo>
                  <a:lnTo>
                    <a:pt x="1176141" y="397234"/>
                  </a:lnTo>
                  <a:lnTo>
                    <a:pt x="1178659" y="398503"/>
                  </a:lnTo>
                  <a:lnTo>
                    <a:pt x="1179516" y="402959"/>
                  </a:lnTo>
                  <a:lnTo>
                    <a:pt x="1177686" y="404238"/>
                  </a:lnTo>
                  <a:lnTo>
                    <a:pt x="1176775" y="405345"/>
                  </a:lnTo>
                  <a:close/>
                </a:path>
                <a:path w="2764790" h="633095">
                  <a:moveTo>
                    <a:pt x="1222250" y="548422"/>
                  </a:moveTo>
                  <a:lnTo>
                    <a:pt x="1220303" y="547783"/>
                  </a:lnTo>
                  <a:lnTo>
                    <a:pt x="1216152" y="547522"/>
                  </a:lnTo>
                  <a:lnTo>
                    <a:pt x="1213528" y="539311"/>
                  </a:lnTo>
                  <a:lnTo>
                    <a:pt x="1217625" y="535467"/>
                  </a:lnTo>
                  <a:lnTo>
                    <a:pt x="1225481" y="534062"/>
                  </a:lnTo>
                  <a:lnTo>
                    <a:pt x="1229641" y="537033"/>
                  </a:lnTo>
                  <a:lnTo>
                    <a:pt x="1229739" y="543011"/>
                  </a:lnTo>
                  <a:lnTo>
                    <a:pt x="1227311" y="546793"/>
                  </a:lnTo>
                  <a:lnTo>
                    <a:pt x="1222250" y="548422"/>
                  </a:lnTo>
                  <a:close/>
                </a:path>
                <a:path w="2764790" h="633095">
                  <a:moveTo>
                    <a:pt x="1245969" y="150513"/>
                  </a:moveTo>
                  <a:lnTo>
                    <a:pt x="1243282" y="148253"/>
                  </a:lnTo>
                  <a:lnTo>
                    <a:pt x="1240925" y="147209"/>
                  </a:lnTo>
                  <a:lnTo>
                    <a:pt x="1244978" y="140466"/>
                  </a:lnTo>
                  <a:lnTo>
                    <a:pt x="1248084" y="139250"/>
                  </a:lnTo>
                  <a:lnTo>
                    <a:pt x="1250870" y="140232"/>
                  </a:lnTo>
                  <a:lnTo>
                    <a:pt x="1251254" y="145750"/>
                  </a:lnTo>
                  <a:lnTo>
                    <a:pt x="1249495" y="149514"/>
                  </a:lnTo>
                  <a:lnTo>
                    <a:pt x="1245969" y="150513"/>
                  </a:lnTo>
                  <a:close/>
                </a:path>
                <a:path w="2764790" h="633095">
                  <a:moveTo>
                    <a:pt x="1246183" y="430860"/>
                  </a:moveTo>
                  <a:lnTo>
                    <a:pt x="1239889" y="429321"/>
                  </a:lnTo>
                  <a:lnTo>
                    <a:pt x="1237676" y="425548"/>
                  </a:lnTo>
                  <a:lnTo>
                    <a:pt x="1241925" y="419768"/>
                  </a:lnTo>
                  <a:lnTo>
                    <a:pt x="1246263" y="418760"/>
                  </a:lnTo>
                  <a:lnTo>
                    <a:pt x="1249593" y="420876"/>
                  </a:lnTo>
                  <a:lnTo>
                    <a:pt x="1249959" y="424378"/>
                  </a:lnTo>
                  <a:lnTo>
                    <a:pt x="1250959" y="426881"/>
                  </a:lnTo>
                  <a:lnTo>
                    <a:pt x="1248745" y="428159"/>
                  </a:lnTo>
                  <a:lnTo>
                    <a:pt x="1246183" y="430860"/>
                  </a:lnTo>
                  <a:close/>
                </a:path>
                <a:path w="2764790" h="633095">
                  <a:moveTo>
                    <a:pt x="1249852" y="380110"/>
                  </a:moveTo>
                  <a:lnTo>
                    <a:pt x="1248772" y="378894"/>
                  </a:lnTo>
                  <a:lnTo>
                    <a:pt x="1247576" y="377742"/>
                  </a:lnTo>
                  <a:lnTo>
                    <a:pt x="1246620" y="376202"/>
                  </a:lnTo>
                  <a:lnTo>
                    <a:pt x="1248263" y="374915"/>
                  </a:lnTo>
                  <a:lnTo>
                    <a:pt x="1249084" y="374141"/>
                  </a:lnTo>
                  <a:lnTo>
                    <a:pt x="1251004" y="377013"/>
                  </a:lnTo>
                  <a:lnTo>
                    <a:pt x="1249852" y="380110"/>
                  </a:lnTo>
                  <a:close/>
                </a:path>
                <a:path w="2764790" h="633095">
                  <a:moveTo>
                    <a:pt x="1293157" y="12109"/>
                  </a:moveTo>
                  <a:lnTo>
                    <a:pt x="1292220" y="11163"/>
                  </a:lnTo>
                  <a:lnTo>
                    <a:pt x="1290336" y="9939"/>
                  </a:lnTo>
                  <a:lnTo>
                    <a:pt x="1291193" y="7040"/>
                  </a:lnTo>
                  <a:lnTo>
                    <a:pt x="1292541" y="4960"/>
                  </a:lnTo>
                  <a:lnTo>
                    <a:pt x="1293639" y="2799"/>
                  </a:lnTo>
                  <a:lnTo>
                    <a:pt x="1296487" y="5653"/>
                  </a:lnTo>
                  <a:lnTo>
                    <a:pt x="1293157" y="12109"/>
                  </a:lnTo>
                  <a:close/>
                </a:path>
                <a:path w="2764790" h="633095">
                  <a:moveTo>
                    <a:pt x="1292818" y="60041"/>
                  </a:moveTo>
                  <a:lnTo>
                    <a:pt x="1286605" y="59411"/>
                  </a:lnTo>
                  <a:lnTo>
                    <a:pt x="1284400" y="56125"/>
                  </a:lnTo>
                  <a:lnTo>
                    <a:pt x="1288479" y="50129"/>
                  </a:lnTo>
                  <a:lnTo>
                    <a:pt x="1291631" y="49652"/>
                  </a:lnTo>
                  <a:lnTo>
                    <a:pt x="1293916" y="48571"/>
                  </a:lnTo>
                  <a:lnTo>
                    <a:pt x="1296648" y="55711"/>
                  </a:lnTo>
                  <a:lnTo>
                    <a:pt x="1294800" y="57196"/>
                  </a:lnTo>
                  <a:lnTo>
                    <a:pt x="1292818" y="60041"/>
                  </a:lnTo>
                  <a:close/>
                </a:path>
                <a:path w="2764790" h="633095">
                  <a:moveTo>
                    <a:pt x="1241487" y="337525"/>
                  </a:moveTo>
                  <a:lnTo>
                    <a:pt x="1238523" y="334482"/>
                  </a:lnTo>
                  <a:lnTo>
                    <a:pt x="1240738" y="328045"/>
                  </a:lnTo>
                  <a:lnTo>
                    <a:pt x="1244514" y="326298"/>
                  </a:lnTo>
                  <a:lnTo>
                    <a:pt x="1248156" y="326865"/>
                  </a:lnTo>
                  <a:lnTo>
                    <a:pt x="1249325" y="330170"/>
                  </a:lnTo>
                  <a:lnTo>
                    <a:pt x="1250700" y="332132"/>
                  </a:lnTo>
                  <a:lnTo>
                    <a:pt x="1249174" y="333960"/>
                  </a:lnTo>
                  <a:lnTo>
                    <a:pt x="1247709" y="337255"/>
                  </a:lnTo>
                  <a:lnTo>
                    <a:pt x="1241487" y="337525"/>
                  </a:lnTo>
                  <a:close/>
                </a:path>
                <a:path w="2764790" h="633095">
                  <a:moveTo>
                    <a:pt x="1243219" y="195483"/>
                  </a:moveTo>
                  <a:lnTo>
                    <a:pt x="1242124" y="193557"/>
                  </a:lnTo>
                  <a:lnTo>
                    <a:pt x="1241318" y="192629"/>
                  </a:lnTo>
                  <a:lnTo>
                    <a:pt x="1243444" y="191549"/>
                  </a:lnTo>
                  <a:lnTo>
                    <a:pt x="1245362" y="190361"/>
                  </a:lnTo>
                  <a:lnTo>
                    <a:pt x="1247986" y="189559"/>
                  </a:lnTo>
                  <a:lnTo>
                    <a:pt x="1249120" y="191594"/>
                  </a:lnTo>
                  <a:lnTo>
                    <a:pt x="1249897" y="192575"/>
                  </a:lnTo>
                  <a:lnTo>
                    <a:pt x="1247826" y="193584"/>
                  </a:lnTo>
                  <a:lnTo>
                    <a:pt x="1245897" y="194763"/>
                  </a:lnTo>
                  <a:lnTo>
                    <a:pt x="1243219" y="195483"/>
                  </a:lnTo>
                  <a:close/>
                </a:path>
                <a:path w="2764790" h="633095">
                  <a:moveTo>
                    <a:pt x="1248727" y="245388"/>
                  </a:moveTo>
                  <a:lnTo>
                    <a:pt x="1246379" y="244181"/>
                  </a:lnTo>
                  <a:lnTo>
                    <a:pt x="1243407" y="243497"/>
                  </a:lnTo>
                  <a:lnTo>
                    <a:pt x="1239729" y="239031"/>
                  </a:lnTo>
                  <a:lnTo>
                    <a:pt x="1240978" y="235727"/>
                  </a:lnTo>
                  <a:lnTo>
                    <a:pt x="1246567" y="234980"/>
                  </a:lnTo>
                  <a:lnTo>
                    <a:pt x="1250414" y="236483"/>
                  </a:lnTo>
                  <a:lnTo>
                    <a:pt x="1251789" y="239986"/>
                  </a:lnTo>
                  <a:lnTo>
                    <a:pt x="1249638" y="242930"/>
                  </a:lnTo>
                  <a:lnTo>
                    <a:pt x="1248727" y="245388"/>
                  </a:lnTo>
                  <a:close/>
                </a:path>
                <a:path w="2764790" h="633095">
                  <a:moveTo>
                    <a:pt x="1223392" y="363544"/>
                  </a:moveTo>
                  <a:lnTo>
                    <a:pt x="1220134" y="362347"/>
                  </a:lnTo>
                  <a:lnTo>
                    <a:pt x="1219366" y="356657"/>
                  </a:lnTo>
                  <a:lnTo>
                    <a:pt x="1220794" y="352848"/>
                  </a:lnTo>
                  <a:lnTo>
                    <a:pt x="1224151" y="351381"/>
                  </a:lnTo>
                  <a:lnTo>
                    <a:pt x="1227097" y="353542"/>
                  </a:lnTo>
                  <a:lnTo>
                    <a:pt x="1229498" y="354442"/>
                  </a:lnTo>
                  <a:lnTo>
                    <a:pt x="1228382" y="356783"/>
                  </a:lnTo>
                  <a:lnTo>
                    <a:pt x="1227811" y="359763"/>
                  </a:lnTo>
                  <a:lnTo>
                    <a:pt x="1223392" y="363544"/>
                  </a:lnTo>
                  <a:close/>
                </a:path>
                <a:path w="2764790" h="633095">
                  <a:moveTo>
                    <a:pt x="1246888" y="60140"/>
                  </a:moveTo>
                  <a:lnTo>
                    <a:pt x="1240907" y="56755"/>
                  </a:lnTo>
                  <a:lnTo>
                    <a:pt x="1239532" y="52848"/>
                  </a:lnTo>
                  <a:lnTo>
                    <a:pt x="1240764" y="49318"/>
                  </a:lnTo>
                  <a:lnTo>
                    <a:pt x="1244112" y="48553"/>
                  </a:lnTo>
                  <a:lnTo>
                    <a:pt x="1246263" y="47365"/>
                  </a:lnTo>
                  <a:lnTo>
                    <a:pt x="1247718" y="49264"/>
                  </a:lnTo>
                  <a:lnTo>
                    <a:pt x="1250495" y="51281"/>
                  </a:lnTo>
                  <a:lnTo>
                    <a:pt x="1250004" y="57457"/>
                  </a:lnTo>
                  <a:lnTo>
                    <a:pt x="1246888" y="60140"/>
                  </a:lnTo>
                  <a:close/>
                </a:path>
                <a:path w="2764790" h="633095">
                  <a:moveTo>
                    <a:pt x="1247290" y="292627"/>
                  </a:moveTo>
                  <a:lnTo>
                    <a:pt x="1242853" y="288530"/>
                  </a:lnTo>
                  <a:lnTo>
                    <a:pt x="1242283" y="285415"/>
                  </a:lnTo>
                  <a:lnTo>
                    <a:pt x="1241166" y="282966"/>
                  </a:lnTo>
                  <a:lnTo>
                    <a:pt x="1243674" y="282111"/>
                  </a:lnTo>
                  <a:lnTo>
                    <a:pt x="1246817" y="279941"/>
                  </a:lnTo>
                  <a:lnTo>
                    <a:pt x="1250227" y="281616"/>
                  </a:lnTo>
                  <a:lnTo>
                    <a:pt x="1250519" y="285433"/>
                  </a:lnTo>
                  <a:lnTo>
                    <a:pt x="1251423" y="287927"/>
                  </a:lnTo>
                  <a:lnTo>
                    <a:pt x="1249977" y="291375"/>
                  </a:lnTo>
                  <a:lnTo>
                    <a:pt x="1247290" y="292627"/>
                  </a:lnTo>
                  <a:close/>
                </a:path>
                <a:path w="2764790" h="633095">
                  <a:moveTo>
                    <a:pt x="1248825" y="12163"/>
                  </a:moveTo>
                  <a:lnTo>
                    <a:pt x="1246478" y="10902"/>
                  </a:lnTo>
                  <a:lnTo>
                    <a:pt x="1243541" y="10146"/>
                  </a:lnTo>
                  <a:lnTo>
                    <a:pt x="1239702" y="5572"/>
                  </a:lnTo>
                  <a:lnTo>
                    <a:pt x="1240818" y="2151"/>
                  </a:lnTo>
                  <a:lnTo>
                    <a:pt x="1246406" y="1287"/>
                  </a:lnTo>
                  <a:lnTo>
                    <a:pt x="1250272" y="2971"/>
                  </a:lnTo>
                  <a:lnTo>
                    <a:pt x="1251700" y="6617"/>
                  </a:lnTo>
                  <a:lnTo>
                    <a:pt x="1249656" y="9633"/>
                  </a:lnTo>
                  <a:lnTo>
                    <a:pt x="1248825" y="12163"/>
                  </a:lnTo>
                  <a:close/>
                </a:path>
                <a:path w="2764790" h="633095">
                  <a:moveTo>
                    <a:pt x="1273643" y="632574"/>
                  </a:moveTo>
                  <a:lnTo>
                    <a:pt x="1263859" y="632574"/>
                  </a:lnTo>
                  <a:lnTo>
                    <a:pt x="1263859" y="631881"/>
                  </a:lnTo>
                  <a:lnTo>
                    <a:pt x="1264483" y="629936"/>
                  </a:lnTo>
                  <a:lnTo>
                    <a:pt x="1268385" y="628244"/>
                  </a:lnTo>
                  <a:lnTo>
                    <a:pt x="1271527" y="629198"/>
                  </a:lnTo>
                  <a:lnTo>
                    <a:pt x="1272571" y="630918"/>
                  </a:lnTo>
                  <a:lnTo>
                    <a:pt x="1273643" y="632574"/>
                  </a:lnTo>
                  <a:close/>
                </a:path>
                <a:path w="2764790" h="633095">
                  <a:moveTo>
                    <a:pt x="1293104" y="474219"/>
                  </a:moveTo>
                  <a:lnTo>
                    <a:pt x="1292184" y="473310"/>
                  </a:lnTo>
                  <a:lnTo>
                    <a:pt x="1290336" y="472076"/>
                  </a:lnTo>
                  <a:lnTo>
                    <a:pt x="1291247" y="469339"/>
                  </a:lnTo>
                  <a:lnTo>
                    <a:pt x="1292595" y="467350"/>
                  </a:lnTo>
                  <a:lnTo>
                    <a:pt x="1293729" y="465279"/>
                  </a:lnTo>
                  <a:lnTo>
                    <a:pt x="1296549" y="467872"/>
                  </a:lnTo>
                  <a:lnTo>
                    <a:pt x="1293104" y="474219"/>
                  </a:lnTo>
                  <a:close/>
                </a:path>
                <a:path w="2764790" h="633095">
                  <a:moveTo>
                    <a:pt x="1288908" y="430374"/>
                  </a:moveTo>
                  <a:lnTo>
                    <a:pt x="1287399" y="428303"/>
                  </a:lnTo>
                  <a:lnTo>
                    <a:pt x="1284435" y="426016"/>
                  </a:lnTo>
                  <a:lnTo>
                    <a:pt x="1285382" y="419705"/>
                  </a:lnTo>
                  <a:lnTo>
                    <a:pt x="1288890" y="416941"/>
                  </a:lnTo>
                  <a:lnTo>
                    <a:pt x="1295050" y="420515"/>
                  </a:lnTo>
                  <a:lnTo>
                    <a:pt x="1296380" y="424837"/>
                  </a:lnTo>
                  <a:lnTo>
                    <a:pt x="1294916" y="428564"/>
                  </a:lnTo>
                  <a:lnTo>
                    <a:pt x="1291273" y="429212"/>
                  </a:lnTo>
                  <a:lnTo>
                    <a:pt x="1288908" y="430374"/>
                  </a:lnTo>
                  <a:close/>
                </a:path>
                <a:path w="2764790" h="633095">
                  <a:moveTo>
                    <a:pt x="1294478" y="380038"/>
                  </a:moveTo>
                  <a:lnTo>
                    <a:pt x="1293425" y="379623"/>
                  </a:lnTo>
                  <a:lnTo>
                    <a:pt x="1291497" y="379227"/>
                  </a:lnTo>
                  <a:lnTo>
                    <a:pt x="1291474" y="377400"/>
                  </a:lnTo>
                  <a:lnTo>
                    <a:pt x="1292175" y="376121"/>
                  </a:lnTo>
                  <a:lnTo>
                    <a:pt x="1292595" y="374825"/>
                  </a:lnTo>
                  <a:lnTo>
                    <a:pt x="1293648" y="375257"/>
                  </a:lnTo>
                  <a:lnTo>
                    <a:pt x="1295567" y="375635"/>
                  </a:lnTo>
                  <a:lnTo>
                    <a:pt x="1295624" y="377472"/>
                  </a:lnTo>
                  <a:lnTo>
                    <a:pt x="1294907" y="378723"/>
                  </a:lnTo>
                  <a:lnTo>
                    <a:pt x="1294478" y="380038"/>
                  </a:lnTo>
                  <a:close/>
                </a:path>
                <a:path w="2764790" h="633095">
                  <a:moveTo>
                    <a:pt x="1291327" y="293122"/>
                  </a:moveTo>
                  <a:lnTo>
                    <a:pt x="1285051" y="291528"/>
                  </a:lnTo>
                  <a:lnTo>
                    <a:pt x="1283025" y="287675"/>
                  </a:lnTo>
                  <a:lnTo>
                    <a:pt x="1287346" y="281931"/>
                  </a:lnTo>
                  <a:lnTo>
                    <a:pt x="1291675" y="280824"/>
                  </a:lnTo>
                  <a:lnTo>
                    <a:pt x="1294871" y="282957"/>
                  </a:lnTo>
                  <a:lnTo>
                    <a:pt x="1295130" y="286469"/>
                  </a:lnTo>
                  <a:lnTo>
                    <a:pt x="1296050" y="288989"/>
                  </a:lnTo>
                  <a:lnTo>
                    <a:pt x="1293871" y="290322"/>
                  </a:lnTo>
                  <a:lnTo>
                    <a:pt x="1291327" y="293122"/>
                  </a:lnTo>
                  <a:close/>
                </a:path>
                <a:path w="2764790" h="633095">
                  <a:moveTo>
                    <a:pt x="1291318" y="338236"/>
                  </a:moveTo>
                  <a:lnTo>
                    <a:pt x="1284944" y="336688"/>
                  </a:lnTo>
                  <a:lnTo>
                    <a:pt x="1282954" y="332816"/>
                  </a:lnTo>
                  <a:lnTo>
                    <a:pt x="1287328" y="327045"/>
                  </a:lnTo>
                  <a:lnTo>
                    <a:pt x="1291648" y="325920"/>
                  </a:lnTo>
                  <a:lnTo>
                    <a:pt x="1294871" y="328036"/>
                  </a:lnTo>
                  <a:lnTo>
                    <a:pt x="1295139" y="331565"/>
                  </a:lnTo>
                  <a:lnTo>
                    <a:pt x="1296059" y="334095"/>
                  </a:lnTo>
                  <a:lnTo>
                    <a:pt x="1293862" y="335436"/>
                  </a:lnTo>
                  <a:lnTo>
                    <a:pt x="1291318" y="338236"/>
                  </a:lnTo>
                  <a:close/>
                </a:path>
                <a:path w="2764790" h="633095">
                  <a:moveTo>
                    <a:pt x="1294470" y="609751"/>
                  </a:moveTo>
                  <a:lnTo>
                    <a:pt x="1292363" y="609409"/>
                  </a:lnTo>
                  <a:lnTo>
                    <a:pt x="1293747" y="607492"/>
                  </a:lnTo>
                  <a:lnTo>
                    <a:pt x="1294470" y="609751"/>
                  </a:lnTo>
                  <a:close/>
                </a:path>
                <a:path w="2764790" h="633095">
                  <a:moveTo>
                    <a:pt x="1293336" y="103040"/>
                  </a:moveTo>
                  <a:lnTo>
                    <a:pt x="1292363" y="102212"/>
                  </a:lnTo>
                  <a:lnTo>
                    <a:pt x="1290434" y="101122"/>
                  </a:lnTo>
                  <a:lnTo>
                    <a:pt x="1291158" y="98376"/>
                  </a:lnTo>
                  <a:lnTo>
                    <a:pt x="1292363" y="96323"/>
                  </a:lnTo>
                  <a:lnTo>
                    <a:pt x="1293336" y="94217"/>
                  </a:lnTo>
                  <a:lnTo>
                    <a:pt x="1296237" y="96711"/>
                  </a:lnTo>
                  <a:lnTo>
                    <a:pt x="1293336" y="103040"/>
                  </a:lnTo>
                  <a:close/>
                </a:path>
                <a:path w="2764790" h="633095">
                  <a:moveTo>
                    <a:pt x="1292220" y="520351"/>
                  </a:moveTo>
                  <a:lnTo>
                    <a:pt x="1290211" y="518199"/>
                  </a:lnTo>
                  <a:lnTo>
                    <a:pt x="1291202" y="515561"/>
                  </a:lnTo>
                  <a:lnTo>
                    <a:pt x="1292604" y="513616"/>
                  </a:lnTo>
                  <a:lnTo>
                    <a:pt x="1293800" y="511591"/>
                  </a:lnTo>
                  <a:lnTo>
                    <a:pt x="1296371" y="513949"/>
                  </a:lnTo>
                  <a:lnTo>
                    <a:pt x="1297424" y="517587"/>
                  </a:lnTo>
                  <a:lnTo>
                    <a:pt x="1296299" y="519792"/>
                  </a:lnTo>
                  <a:lnTo>
                    <a:pt x="1292220" y="520351"/>
                  </a:lnTo>
                  <a:close/>
                </a:path>
                <a:path w="2764790" h="633095">
                  <a:moveTo>
                    <a:pt x="1293264" y="245117"/>
                  </a:moveTo>
                  <a:lnTo>
                    <a:pt x="1287417" y="244568"/>
                  </a:lnTo>
                  <a:lnTo>
                    <a:pt x="1284605" y="241345"/>
                  </a:lnTo>
                  <a:lnTo>
                    <a:pt x="1286917" y="235376"/>
                  </a:lnTo>
                  <a:lnTo>
                    <a:pt x="1291042" y="234062"/>
                  </a:lnTo>
                  <a:lnTo>
                    <a:pt x="1294693" y="234980"/>
                  </a:lnTo>
                  <a:lnTo>
                    <a:pt x="1295568" y="238365"/>
                  </a:lnTo>
                  <a:lnTo>
                    <a:pt x="1296764" y="240427"/>
                  </a:lnTo>
                  <a:lnTo>
                    <a:pt x="1295077" y="242038"/>
                  </a:lnTo>
                  <a:lnTo>
                    <a:pt x="1293264" y="245117"/>
                  </a:lnTo>
                  <a:close/>
                </a:path>
                <a:path w="2764790" h="633095">
                  <a:moveTo>
                    <a:pt x="1293220" y="195042"/>
                  </a:moveTo>
                  <a:lnTo>
                    <a:pt x="1292479" y="194151"/>
                  </a:lnTo>
                  <a:lnTo>
                    <a:pt x="1290917" y="192846"/>
                  </a:lnTo>
                  <a:lnTo>
                    <a:pt x="1292773" y="189172"/>
                  </a:lnTo>
                  <a:lnTo>
                    <a:pt x="1294487" y="189352"/>
                  </a:lnTo>
                  <a:lnTo>
                    <a:pt x="1295835" y="192774"/>
                  </a:lnTo>
                  <a:lnTo>
                    <a:pt x="1293220" y="195042"/>
                  </a:lnTo>
                  <a:close/>
                </a:path>
                <a:path w="2764790" h="633095">
                  <a:moveTo>
                    <a:pt x="1293184" y="566392"/>
                  </a:moveTo>
                  <a:lnTo>
                    <a:pt x="1292452" y="565492"/>
                  </a:lnTo>
                  <a:lnTo>
                    <a:pt x="1291077" y="564538"/>
                  </a:lnTo>
                  <a:lnTo>
                    <a:pt x="1291220" y="562890"/>
                  </a:lnTo>
                  <a:lnTo>
                    <a:pt x="1292720" y="562179"/>
                  </a:lnTo>
                  <a:lnTo>
                    <a:pt x="1293595" y="561414"/>
                  </a:lnTo>
                  <a:lnTo>
                    <a:pt x="1295800" y="564115"/>
                  </a:lnTo>
                  <a:lnTo>
                    <a:pt x="1293184" y="566392"/>
                  </a:lnTo>
                  <a:close/>
                </a:path>
                <a:path w="2764790" h="633095">
                  <a:moveTo>
                    <a:pt x="1293193" y="149010"/>
                  </a:moveTo>
                  <a:lnTo>
                    <a:pt x="1292248" y="146759"/>
                  </a:lnTo>
                  <a:lnTo>
                    <a:pt x="1291193" y="144760"/>
                  </a:lnTo>
                  <a:lnTo>
                    <a:pt x="1290559" y="142041"/>
                  </a:lnTo>
                  <a:lnTo>
                    <a:pt x="1292532" y="141060"/>
                  </a:lnTo>
                  <a:lnTo>
                    <a:pt x="1293550" y="140304"/>
                  </a:lnTo>
                  <a:lnTo>
                    <a:pt x="1294461" y="142437"/>
                  </a:lnTo>
                  <a:lnTo>
                    <a:pt x="1295576" y="144526"/>
                  </a:lnTo>
                  <a:lnTo>
                    <a:pt x="1296210" y="147254"/>
                  </a:lnTo>
                  <a:lnTo>
                    <a:pt x="1294228" y="148244"/>
                  </a:lnTo>
                  <a:lnTo>
                    <a:pt x="1293193" y="149010"/>
                  </a:lnTo>
                  <a:close/>
                </a:path>
                <a:path w="2764790" h="633095">
                  <a:moveTo>
                    <a:pt x="1270384" y="268399"/>
                  </a:moveTo>
                  <a:lnTo>
                    <a:pt x="1263957" y="267571"/>
                  </a:lnTo>
                  <a:lnTo>
                    <a:pt x="1261582" y="264069"/>
                  </a:lnTo>
                  <a:lnTo>
                    <a:pt x="1265126" y="258163"/>
                  </a:lnTo>
                  <a:lnTo>
                    <a:pt x="1269295" y="256893"/>
                  </a:lnTo>
                  <a:lnTo>
                    <a:pt x="1272795" y="258685"/>
                  </a:lnTo>
                  <a:lnTo>
                    <a:pt x="1273544" y="262025"/>
                  </a:lnTo>
                  <a:lnTo>
                    <a:pt x="1274794" y="264357"/>
                  </a:lnTo>
                  <a:lnTo>
                    <a:pt x="1272669" y="265716"/>
                  </a:lnTo>
                  <a:lnTo>
                    <a:pt x="1270384" y="268399"/>
                  </a:lnTo>
                  <a:close/>
                </a:path>
                <a:path w="2764790" h="633095">
                  <a:moveTo>
                    <a:pt x="1267028" y="312884"/>
                  </a:moveTo>
                  <a:lnTo>
                    <a:pt x="1264921" y="310462"/>
                  </a:lnTo>
                  <a:lnTo>
                    <a:pt x="1265912" y="305996"/>
                  </a:lnTo>
                  <a:lnTo>
                    <a:pt x="1268527" y="304754"/>
                  </a:lnTo>
                  <a:lnTo>
                    <a:pt x="1273009" y="306789"/>
                  </a:lnTo>
                  <a:lnTo>
                    <a:pt x="1273652" y="308400"/>
                  </a:lnTo>
                  <a:lnTo>
                    <a:pt x="1274518" y="309525"/>
                  </a:lnTo>
                  <a:lnTo>
                    <a:pt x="1272214" y="310660"/>
                  </a:lnTo>
                  <a:lnTo>
                    <a:pt x="1269974" y="312019"/>
                  </a:lnTo>
                  <a:lnTo>
                    <a:pt x="1267028" y="312884"/>
                  </a:lnTo>
                  <a:close/>
                </a:path>
                <a:path w="2764790" h="633095">
                  <a:moveTo>
                    <a:pt x="1265251" y="593519"/>
                  </a:moveTo>
                  <a:lnTo>
                    <a:pt x="1262707" y="590278"/>
                  </a:lnTo>
                  <a:lnTo>
                    <a:pt x="1264466" y="584201"/>
                  </a:lnTo>
                  <a:lnTo>
                    <a:pt x="1268394" y="582364"/>
                  </a:lnTo>
                  <a:lnTo>
                    <a:pt x="1271955" y="583570"/>
                  </a:lnTo>
                  <a:lnTo>
                    <a:pt x="1273161" y="586541"/>
                  </a:lnTo>
                  <a:lnTo>
                    <a:pt x="1274696" y="588531"/>
                  </a:lnTo>
                  <a:lnTo>
                    <a:pt x="1273134" y="590206"/>
                  </a:lnTo>
                  <a:lnTo>
                    <a:pt x="1271634" y="593195"/>
                  </a:lnTo>
                  <a:lnTo>
                    <a:pt x="1265251" y="593519"/>
                  </a:lnTo>
                  <a:close/>
                </a:path>
                <a:path w="2764790" h="633095">
                  <a:moveTo>
                    <a:pt x="1267117" y="409667"/>
                  </a:moveTo>
                  <a:lnTo>
                    <a:pt x="1265742" y="407542"/>
                  </a:lnTo>
                  <a:lnTo>
                    <a:pt x="1262984" y="405201"/>
                  </a:lnTo>
                  <a:lnTo>
                    <a:pt x="1264001" y="398782"/>
                  </a:lnTo>
                  <a:lnTo>
                    <a:pt x="1267456" y="396981"/>
                  </a:lnTo>
                  <a:lnTo>
                    <a:pt x="1275187" y="400259"/>
                  </a:lnTo>
                  <a:lnTo>
                    <a:pt x="1276294" y="403122"/>
                  </a:lnTo>
                  <a:lnTo>
                    <a:pt x="1272438" y="407713"/>
                  </a:lnTo>
                  <a:lnTo>
                    <a:pt x="1269474" y="408433"/>
                  </a:lnTo>
                  <a:lnTo>
                    <a:pt x="1267117" y="409667"/>
                  </a:lnTo>
                  <a:close/>
                </a:path>
                <a:path w="2764790" h="633095">
                  <a:moveTo>
                    <a:pt x="1266983" y="499779"/>
                  </a:moveTo>
                  <a:lnTo>
                    <a:pt x="1266153" y="497240"/>
                  </a:lnTo>
                  <a:lnTo>
                    <a:pt x="1264037" y="494116"/>
                  </a:lnTo>
                  <a:lnTo>
                    <a:pt x="1265635" y="490613"/>
                  </a:lnTo>
                  <a:lnTo>
                    <a:pt x="1269420" y="490280"/>
                  </a:lnTo>
                  <a:lnTo>
                    <a:pt x="1271884" y="489344"/>
                  </a:lnTo>
                  <a:lnTo>
                    <a:pt x="1275267" y="490821"/>
                  </a:lnTo>
                  <a:lnTo>
                    <a:pt x="1276499" y="493540"/>
                  </a:lnTo>
                  <a:lnTo>
                    <a:pt x="1272464" y="498023"/>
                  </a:lnTo>
                  <a:lnTo>
                    <a:pt x="1269420" y="498617"/>
                  </a:lnTo>
                  <a:lnTo>
                    <a:pt x="1266983" y="499779"/>
                  </a:lnTo>
                  <a:close/>
                </a:path>
                <a:path w="2764790" h="633095">
                  <a:moveTo>
                    <a:pt x="1266706" y="454691"/>
                  </a:moveTo>
                  <a:lnTo>
                    <a:pt x="1265778" y="452089"/>
                  </a:lnTo>
                  <a:lnTo>
                    <a:pt x="1263501" y="448866"/>
                  </a:lnTo>
                  <a:lnTo>
                    <a:pt x="1265135" y="445256"/>
                  </a:lnTo>
                  <a:lnTo>
                    <a:pt x="1269197" y="443761"/>
                  </a:lnTo>
                  <a:lnTo>
                    <a:pt x="1275258" y="444662"/>
                  </a:lnTo>
                  <a:lnTo>
                    <a:pt x="1276535" y="448209"/>
                  </a:lnTo>
                  <a:lnTo>
                    <a:pt x="1272447" y="452927"/>
                  </a:lnTo>
                  <a:lnTo>
                    <a:pt x="1269242" y="453512"/>
                  </a:lnTo>
                  <a:lnTo>
                    <a:pt x="1266706" y="454691"/>
                  </a:lnTo>
                  <a:close/>
                </a:path>
                <a:path w="2764790" h="633095">
                  <a:moveTo>
                    <a:pt x="1268554" y="221106"/>
                  </a:moveTo>
                  <a:lnTo>
                    <a:pt x="1267367" y="218972"/>
                  </a:lnTo>
                  <a:lnTo>
                    <a:pt x="1264867" y="216542"/>
                  </a:lnTo>
                  <a:lnTo>
                    <a:pt x="1266242" y="210483"/>
                  </a:lnTo>
                  <a:lnTo>
                    <a:pt x="1269768" y="208376"/>
                  </a:lnTo>
                  <a:lnTo>
                    <a:pt x="1275169" y="212454"/>
                  </a:lnTo>
                  <a:lnTo>
                    <a:pt x="1276106" y="216551"/>
                  </a:lnTo>
                  <a:lnTo>
                    <a:pt x="1274161" y="219765"/>
                  </a:lnTo>
                  <a:lnTo>
                    <a:pt x="1270875" y="220143"/>
                  </a:lnTo>
                  <a:lnTo>
                    <a:pt x="1268554" y="221106"/>
                  </a:lnTo>
                  <a:close/>
                </a:path>
                <a:path w="2764790" h="633095">
                  <a:moveTo>
                    <a:pt x="1221303" y="454412"/>
                  </a:moveTo>
                  <a:lnTo>
                    <a:pt x="1220527" y="451837"/>
                  </a:lnTo>
                  <a:lnTo>
                    <a:pt x="1218723" y="449028"/>
                  </a:lnTo>
                  <a:lnTo>
                    <a:pt x="1219991" y="443320"/>
                  </a:lnTo>
                  <a:lnTo>
                    <a:pt x="1223214" y="442528"/>
                  </a:lnTo>
                  <a:lnTo>
                    <a:pt x="1229882" y="445688"/>
                  </a:lnTo>
                  <a:lnTo>
                    <a:pt x="1230561" y="448227"/>
                  </a:lnTo>
                  <a:lnTo>
                    <a:pt x="1228579" y="451459"/>
                  </a:lnTo>
                  <a:lnTo>
                    <a:pt x="1221303" y="454412"/>
                  </a:lnTo>
                  <a:close/>
                </a:path>
                <a:path w="2764790" h="633095">
                  <a:moveTo>
                    <a:pt x="1228963" y="632574"/>
                  </a:moveTo>
                  <a:lnTo>
                    <a:pt x="1219848" y="632574"/>
                  </a:lnTo>
                  <a:lnTo>
                    <a:pt x="1221616" y="628154"/>
                  </a:lnTo>
                  <a:lnTo>
                    <a:pt x="1224026" y="629369"/>
                  </a:lnTo>
                  <a:lnTo>
                    <a:pt x="1227159" y="629999"/>
                  </a:lnTo>
                  <a:lnTo>
                    <a:pt x="1228829" y="632142"/>
                  </a:lnTo>
                  <a:lnTo>
                    <a:pt x="1228838" y="632358"/>
                  </a:lnTo>
                  <a:lnTo>
                    <a:pt x="1228963" y="632574"/>
                  </a:lnTo>
                  <a:close/>
                </a:path>
                <a:path w="2764790" h="633095">
                  <a:moveTo>
                    <a:pt x="1221785" y="405093"/>
                  </a:moveTo>
                  <a:lnTo>
                    <a:pt x="1219804" y="402761"/>
                  </a:lnTo>
                  <a:lnTo>
                    <a:pt x="1220616" y="398251"/>
                  </a:lnTo>
                  <a:lnTo>
                    <a:pt x="1223115" y="397017"/>
                  </a:lnTo>
                  <a:lnTo>
                    <a:pt x="1227472" y="399079"/>
                  </a:lnTo>
                  <a:lnTo>
                    <a:pt x="1228025" y="400691"/>
                  </a:lnTo>
                  <a:lnTo>
                    <a:pt x="1228820" y="401807"/>
                  </a:lnTo>
                  <a:lnTo>
                    <a:pt x="1226642" y="402923"/>
                  </a:lnTo>
                  <a:lnTo>
                    <a:pt x="1224508" y="404220"/>
                  </a:lnTo>
                  <a:lnTo>
                    <a:pt x="1221785" y="405093"/>
                  </a:lnTo>
                  <a:close/>
                </a:path>
                <a:path w="2764790" h="633095">
                  <a:moveTo>
                    <a:pt x="1221330" y="318051"/>
                  </a:moveTo>
                  <a:lnTo>
                    <a:pt x="1217715" y="317583"/>
                  </a:lnTo>
                  <a:lnTo>
                    <a:pt x="1214322" y="314963"/>
                  </a:lnTo>
                  <a:lnTo>
                    <a:pt x="1215349" y="305816"/>
                  </a:lnTo>
                  <a:lnTo>
                    <a:pt x="1219446" y="303755"/>
                  </a:lnTo>
                  <a:lnTo>
                    <a:pt x="1225856" y="305105"/>
                  </a:lnTo>
                  <a:lnTo>
                    <a:pt x="1228989" y="307590"/>
                  </a:lnTo>
                  <a:lnTo>
                    <a:pt x="1229784" y="314027"/>
                  </a:lnTo>
                  <a:lnTo>
                    <a:pt x="1227159" y="317322"/>
                  </a:lnTo>
                  <a:lnTo>
                    <a:pt x="1221330" y="318051"/>
                  </a:lnTo>
                  <a:close/>
                </a:path>
                <a:path w="2764790" h="633095">
                  <a:moveTo>
                    <a:pt x="1221803" y="500391"/>
                  </a:moveTo>
                  <a:lnTo>
                    <a:pt x="1220839" y="497933"/>
                  </a:lnTo>
                  <a:lnTo>
                    <a:pt x="1219643" y="495520"/>
                  </a:lnTo>
                  <a:lnTo>
                    <a:pt x="1218973" y="492450"/>
                  </a:lnTo>
                  <a:lnTo>
                    <a:pt x="1221268" y="491388"/>
                  </a:lnTo>
                  <a:lnTo>
                    <a:pt x="1222455" y="490577"/>
                  </a:lnTo>
                  <a:lnTo>
                    <a:pt x="1225740" y="492090"/>
                  </a:lnTo>
                  <a:lnTo>
                    <a:pt x="1226856" y="494611"/>
                  </a:lnTo>
                  <a:lnTo>
                    <a:pt x="1224597" y="498950"/>
                  </a:lnTo>
                  <a:lnTo>
                    <a:pt x="1222964" y="499545"/>
                  </a:lnTo>
                  <a:lnTo>
                    <a:pt x="1221803" y="500391"/>
                  </a:lnTo>
                  <a:close/>
                </a:path>
                <a:path w="2764790" h="633095">
                  <a:moveTo>
                    <a:pt x="1261921" y="89373"/>
                  </a:moveTo>
                  <a:lnTo>
                    <a:pt x="1262020" y="88860"/>
                  </a:lnTo>
                  <a:lnTo>
                    <a:pt x="1262537" y="88617"/>
                  </a:lnTo>
                  <a:lnTo>
                    <a:pt x="1262528" y="89301"/>
                  </a:lnTo>
                  <a:lnTo>
                    <a:pt x="1261921" y="89373"/>
                  </a:lnTo>
                  <a:close/>
                </a:path>
                <a:path w="2764790" h="633095">
                  <a:moveTo>
                    <a:pt x="1255940" y="105246"/>
                  </a:moveTo>
                  <a:lnTo>
                    <a:pt x="1249111" y="104174"/>
                  </a:lnTo>
                  <a:lnTo>
                    <a:pt x="1246451" y="100933"/>
                  </a:lnTo>
                  <a:lnTo>
                    <a:pt x="1246022" y="93992"/>
                  </a:lnTo>
                  <a:lnTo>
                    <a:pt x="1249745" y="91561"/>
                  </a:lnTo>
                  <a:lnTo>
                    <a:pt x="1256663" y="89922"/>
                  </a:lnTo>
                  <a:lnTo>
                    <a:pt x="1259306" y="89715"/>
                  </a:lnTo>
                  <a:lnTo>
                    <a:pt x="1261921" y="89373"/>
                  </a:lnTo>
                  <a:lnTo>
                    <a:pt x="1261359" y="91993"/>
                  </a:lnTo>
                  <a:lnTo>
                    <a:pt x="1261029" y="94721"/>
                  </a:lnTo>
                  <a:lnTo>
                    <a:pt x="1258422" y="101212"/>
                  </a:lnTo>
                  <a:lnTo>
                    <a:pt x="1255940" y="105246"/>
                  </a:lnTo>
                  <a:close/>
                </a:path>
                <a:path w="2764790" h="633095">
                  <a:moveTo>
                    <a:pt x="1248388" y="616666"/>
                  </a:moveTo>
                  <a:lnTo>
                    <a:pt x="1244808" y="616513"/>
                  </a:lnTo>
                  <a:lnTo>
                    <a:pt x="1241630" y="614577"/>
                  </a:lnTo>
                  <a:lnTo>
                    <a:pt x="1238541" y="606780"/>
                  </a:lnTo>
                  <a:lnTo>
                    <a:pt x="1243032" y="605691"/>
                  </a:lnTo>
                  <a:lnTo>
                    <a:pt x="1248790" y="606546"/>
                  </a:lnTo>
                  <a:lnTo>
                    <a:pt x="1250031" y="609787"/>
                  </a:lnTo>
                  <a:lnTo>
                    <a:pt x="1251468" y="611678"/>
                  </a:lnTo>
                  <a:lnTo>
                    <a:pt x="1249959" y="613443"/>
                  </a:lnTo>
                  <a:lnTo>
                    <a:pt x="1248388" y="616666"/>
                  </a:lnTo>
                  <a:close/>
                </a:path>
                <a:path w="2764790" h="633095">
                  <a:moveTo>
                    <a:pt x="1267429" y="33986"/>
                  </a:moveTo>
                  <a:lnTo>
                    <a:pt x="1266617" y="32789"/>
                  </a:lnTo>
                  <a:lnTo>
                    <a:pt x="1264912" y="31330"/>
                  </a:lnTo>
                  <a:lnTo>
                    <a:pt x="1266117" y="27036"/>
                  </a:lnTo>
                  <a:lnTo>
                    <a:pt x="1268769" y="25901"/>
                  </a:lnTo>
                  <a:lnTo>
                    <a:pt x="1273098" y="27972"/>
                  </a:lnTo>
                  <a:lnTo>
                    <a:pt x="1273723" y="29620"/>
                  </a:lnTo>
                  <a:lnTo>
                    <a:pt x="1274580" y="30754"/>
                  </a:lnTo>
                  <a:lnTo>
                    <a:pt x="1267429" y="33986"/>
                  </a:lnTo>
                  <a:close/>
                </a:path>
                <a:path w="2764790" h="633095">
                  <a:moveTo>
                    <a:pt x="1266760" y="546739"/>
                  </a:moveTo>
                  <a:lnTo>
                    <a:pt x="1263984" y="543327"/>
                  </a:lnTo>
                  <a:lnTo>
                    <a:pt x="1265992" y="536844"/>
                  </a:lnTo>
                  <a:lnTo>
                    <a:pt x="1270027" y="535080"/>
                  </a:lnTo>
                  <a:lnTo>
                    <a:pt x="1273910" y="535701"/>
                  </a:lnTo>
                  <a:lnTo>
                    <a:pt x="1275205" y="538996"/>
                  </a:lnTo>
                  <a:lnTo>
                    <a:pt x="1276714" y="540968"/>
                  </a:lnTo>
                  <a:lnTo>
                    <a:pt x="1275053" y="542858"/>
                  </a:lnTo>
                  <a:lnTo>
                    <a:pt x="1273509" y="546199"/>
                  </a:lnTo>
                  <a:lnTo>
                    <a:pt x="1266760" y="546739"/>
                  </a:lnTo>
                  <a:close/>
                </a:path>
                <a:path w="2764790" h="633095">
                  <a:moveTo>
                    <a:pt x="1249718" y="564529"/>
                  </a:moveTo>
                  <a:lnTo>
                    <a:pt x="1247576" y="564223"/>
                  </a:lnTo>
                  <a:lnTo>
                    <a:pt x="1248941" y="562269"/>
                  </a:lnTo>
                  <a:lnTo>
                    <a:pt x="1249718" y="564529"/>
                  </a:lnTo>
                  <a:close/>
                </a:path>
                <a:path w="2764790" h="633095">
                  <a:moveTo>
                    <a:pt x="1248611" y="526104"/>
                  </a:moveTo>
                  <a:lnTo>
                    <a:pt x="1247683" y="525212"/>
                  </a:lnTo>
                  <a:lnTo>
                    <a:pt x="1245817" y="524051"/>
                  </a:lnTo>
                  <a:lnTo>
                    <a:pt x="1246603" y="521269"/>
                  </a:lnTo>
                  <a:lnTo>
                    <a:pt x="1247888" y="519261"/>
                  </a:lnTo>
                  <a:lnTo>
                    <a:pt x="1248924" y="517182"/>
                  </a:lnTo>
                  <a:lnTo>
                    <a:pt x="1251807" y="519865"/>
                  </a:lnTo>
                  <a:lnTo>
                    <a:pt x="1248611" y="526104"/>
                  </a:lnTo>
                  <a:close/>
                </a:path>
                <a:path w="2764790" h="633095">
                  <a:moveTo>
                    <a:pt x="1262537" y="88608"/>
                  </a:moveTo>
                  <a:lnTo>
                    <a:pt x="1262475" y="83332"/>
                  </a:lnTo>
                  <a:lnTo>
                    <a:pt x="1263591" y="76580"/>
                  </a:lnTo>
                  <a:lnTo>
                    <a:pt x="1264475" y="72096"/>
                  </a:lnTo>
                  <a:lnTo>
                    <a:pt x="1271527" y="72861"/>
                  </a:lnTo>
                  <a:lnTo>
                    <a:pt x="1273223" y="73816"/>
                  </a:lnTo>
                  <a:lnTo>
                    <a:pt x="1275758" y="79524"/>
                  </a:lnTo>
                  <a:lnTo>
                    <a:pt x="1272696" y="82495"/>
                  </a:lnTo>
                  <a:lnTo>
                    <a:pt x="1267430" y="86510"/>
                  </a:lnTo>
                  <a:lnTo>
                    <a:pt x="1264903" y="87455"/>
                  </a:lnTo>
                  <a:lnTo>
                    <a:pt x="1262537" y="88608"/>
                  </a:lnTo>
                  <a:close/>
                </a:path>
                <a:path w="2764790" h="633095">
                  <a:moveTo>
                    <a:pt x="1272232" y="364525"/>
                  </a:moveTo>
                  <a:lnTo>
                    <a:pt x="1266412" y="362743"/>
                  </a:lnTo>
                  <a:lnTo>
                    <a:pt x="1264073" y="359078"/>
                  </a:lnTo>
                  <a:lnTo>
                    <a:pt x="1268277" y="353569"/>
                  </a:lnTo>
                  <a:lnTo>
                    <a:pt x="1272509" y="352848"/>
                  </a:lnTo>
                  <a:lnTo>
                    <a:pt x="1275758" y="354982"/>
                  </a:lnTo>
                  <a:lnTo>
                    <a:pt x="1276089" y="358349"/>
                  </a:lnTo>
                  <a:lnTo>
                    <a:pt x="1277044" y="360753"/>
                  </a:lnTo>
                  <a:lnTo>
                    <a:pt x="1274848" y="361941"/>
                  </a:lnTo>
                  <a:lnTo>
                    <a:pt x="1272232" y="364525"/>
                  </a:lnTo>
                  <a:close/>
                </a:path>
                <a:path w="2764790" h="633095">
                  <a:moveTo>
                    <a:pt x="1271714" y="176073"/>
                  </a:moveTo>
                  <a:lnTo>
                    <a:pt x="1265332" y="175010"/>
                  </a:lnTo>
                  <a:lnTo>
                    <a:pt x="1263118" y="171229"/>
                  </a:lnTo>
                  <a:lnTo>
                    <a:pt x="1266733" y="165251"/>
                  </a:lnTo>
                  <a:lnTo>
                    <a:pt x="1270991" y="163838"/>
                  </a:lnTo>
                  <a:lnTo>
                    <a:pt x="1274491" y="165566"/>
                  </a:lnTo>
                  <a:lnTo>
                    <a:pt x="1275044" y="169149"/>
                  </a:lnTo>
                  <a:lnTo>
                    <a:pt x="1276169" y="171571"/>
                  </a:lnTo>
                  <a:lnTo>
                    <a:pt x="1274062" y="173075"/>
                  </a:lnTo>
                  <a:lnTo>
                    <a:pt x="1271714" y="176073"/>
                  </a:lnTo>
                  <a:close/>
                </a:path>
                <a:path w="2764790" h="633095">
                  <a:moveTo>
                    <a:pt x="1268527" y="130067"/>
                  </a:moveTo>
                  <a:lnTo>
                    <a:pt x="1265171" y="128870"/>
                  </a:lnTo>
                  <a:lnTo>
                    <a:pt x="1264394" y="123135"/>
                  </a:lnTo>
                  <a:lnTo>
                    <a:pt x="1265965" y="119254"/>
                  </a:lnTo>
                  <a:lnTo>
                    <a:pt x="1269509" y="117751"/>
                  </a:lnTo>
                  <a:lnTo>
                    <a:pt x="1272527" y="119885"/>
                  </a:lnTo>
                  <a:lnTo>
                    <a:pt x="1275008" y="120758"/>
                  </a:lnTo>
                  <a:lnTo>
                    <a:pt x="1273777" y="123162"/>
                  </a:lnTo>
                  <a:lnTo>
                    <a:pt x="1273062" y="126178"/>
                  </a:lnTo>
                  <a:lnTo>
                    <a:pt x="1268527" y="130067"/>
                  </a:lnTo>
                  <a:close/>
                </a:path>
                <a:path w="2764790" h="633095">
                  <a:moveTo>
                    <a:pt x="1248745" y="477433"/>
                  </a:moveTo>
                  <a:lnTo>
                    <a:pt x="1242077" y="476650"/>
                  </a:lnTo>
                  <a:lnTo>
                    <a:pt x="1239568" y="473012"/>
                  </a:lnTo>
                  <a:lnTo>
                    <a:pt x="1243728" y="466413"/>
                  </a:lnTo>
                  <a:lnTo>
                    <a:pt x="1247254" y="465927"/>
                  </a:lnTo>
                  <a:lnTo>
                    <a:pt x="1249745" y="464766"/>
                  </a:lnTo>
                  <a:lnTo>
                    <a:pt x="1252860" y="472598"/>
                  </a:lnTo>
                  <a:lnTo>
                    <a:pt x="1250888" y="474246"/>
                  </a:lnTo>
                  <a:lnTo>
                    <a:pt x="1248745" y="477433"/>
                  </a:lnTo>
                  <a:close/>
                </a:path>
                <a:path w="2764790" h="633095">
                  <a:moveTo>
                    <a:pt x="1062767" y="59672"/>
                  </a:moveTo>
                  <a:lnTo>
                    <a:pt x="1061527" y="57430"/>
                  </a:lnTo>
                  <a:lnTo>
                    <a:pt x="1058929" y="54891"/>
                  </a:lnTo>
                  <a:lnTo>
                    <a:pt x="1060321" y="48508"/>
                  </a:lnTo>
                  <a:lnTo>
                    <a:pt x="1063946" y="46104"/>
                  </a:lnTo>
                  <a:lnTo>
                    <a:pt x="1069730" y="50318"/>
                  </a:lnTo>
                  <a:lnTo>
                    <a:pt x="1070712" y="54675"/>
                  </a:lnTo>
                  <a:lnTo>
                    <a:pt x="1068659" y="58123"/>
                  </a:lnTo>
                  <a:lnTo>
                    <a:pt x="1065213" y="58592"/>
                  </a:lnTo>
                  <a:lnTo>
                    <a:pt x="1062767" y="59672"/>
                  </a:lnTo>
                  <a:close/>
                </a:path>
                <a:path w="2764790" h="633095">
                  <a:moveTo>
                    <a:pt x="1035451" y="33833"/>
                  </a:moveTo>
                  <a:lnTo>
                    <a:pt x="1034335" y="31564"/>
                  </a:lnTo>
                  <a:lnTo>
                    <a:pt x="1033478" y="30403"/>
                  </a:lnTo>
                  <a:lnTo>
                    <a:pt x="1034924" y="27171"/>
                  </a:lnTo>
                  <a:lnTo>
                    <a:pt x="1037388" y="25973"/>
                  </a:lnTo>
                  <a:lnTo>
                    <a:pt x="1041726" y="27999"/>
                  </a:lnTo>
                  <a:lnTo>
                    <a:pt x="1042378" y="29638"/>
                  </a:lnTo>
                  <a:lnTo>
                    <a:pt x="1043253" y="30781"/>
                  </a:lnTo>
                  <a:lnTo>
                    <a:pt x="1040851" y="31816"/>
                  </a:lnTo>
                  <a:lnTo>
                    <a:pt x="1038504" y="33095"/>
                  </a:lnTo>
                  <a:lnTo>
                    <a:pt x="1035451" y="33833"/>
                  </a:lnTo>
                  <a:close/>
                </a:path>
                <a:path w="2764790" h="633095">
                  <a:moveTo>
                    <a:pt x="1040387" y="131787"/>
                  </a:moveTo>
                  <a:lnTo>
                    <a:pt x="1033986" y="128717"/>
                  </a:lnTo>
                  <a:lnTo>
                    <a:pt x="1032451" y="124548"/>
                  </a:lnTo>
                  <a:lnTo>
                    <a:pt x="1033442" y="120731"/>
                  </a:lnTo>
                  <a:lnTo>
                    <a:pt x="1037075" y="119822"/>
                  </a:lnTo>
                  <a:lnTo>
                    <a:pt x="1039298" y="118552"/>
                  </a:lnTo>
                  <a:lnTo>
                    <a:pt x="1040994" y="120443"/>
                  </a:lnTo>
                  <a:lnTo>
                    <a:pt x="1044190" y="122414"/>
                  </a:lnTo>
                  <a:lnTo>
                    <a:pt x="1043842" y="128996"/>
                  </a:lnTo>
                  <a:lnTo>
                    <a:pt x="1040387" y="131787"/>
                  </a:lnTo>
                  <a:close/>
                </a:path>
                <a:path w="2764790" h="633095">
                  <a:moveTo>
                    <a:pt x="1041566" y="78605"/>
                  </a:moveTo>
                  <a:lnTo>
                    <a:pt x="1038762" y="77885"/>
                  </a:lnTo>
                  <a:lnTo>
                    <a:pt x="1036663" y="76652"/>
                  </a:lnTo>
                  <a:lnTo>
                    <a:pt x="1034549" y="75679"/>
                  </a:lnTo>
                  <a:lnTo>
                    <a:pt x="1036698" y="74680"/>
                  </a:lnTo>
                  <a:lnTo>
                    <a:pt x="1038754" y="73465"/>
                  </a:lnTo>
                  <a:lnTo>
                    <a:pt x="1041557" y="72744"/>
                  </a:lnTo>
                  <a:lnTo>
                    <a:pt x="1042654" y="74689"/>
                  </a:lnTo>
                  <a:lnTo>
                    <a:pt x="1043494" y="75661"/>
                  </a:lnTo>
                  <a:lnTo>
                    <a:pt x="1042641" y="76661"/>
                  </a:lnTo>
                  <a:lnTo>
                    <a:pt x="1041566" y="78605"/>
                  </a:lnTo>
                  <a:close/>
                </a:path>
                <a:path w="2764790" h="633095">
                  <a:moveTo>
                    <a:pt x="1041351" y="220863"/>
                  </a:moveTo>
                  <a:lnTo>
                    <a:pt x="1034960" y="220368"/>
                  </a:lnTo>
                  <a:lnTo>
                    <a:pt x="1032165" y="216983"/>
                  </a:lnTo>
                  <a:lnTo>
                    <a:pt x="1035299" y="210636"/>
                  </a:lnTo>
                  <a:lnTo>
                    <a:pt x="1039441" y="209114"/>
                  </a:lnTo>
                  <a:lnTo>
                    <a:pt x="1043155" y="210339"/>
                  </a:lnTo>
                  <a:lnTo>
                    <a:pt x="1043985" y="213904"/>
                  </a:lnTo>
                  <a:lnTo>
                    <a:pt x="1045244" y="216164"/>
                  </a:lnTo>
                  <a:lnTo>
                    <a:pt x="1043351" y="217784"/>
                  </a:lnTo>
                  <a:lnTo>
                    <a:pt x="1041351" y="220863"/>
                  </a:lnTo>
                  <a:close/>
                </a:path>
                <a:path w="2764790" h="633095">
                  <a:moveTo>
                    <a:pt x="1040191" y="177423"/>
                  </a:moveTo>
                  <a:lnTo>
                    <a:pt x="1033924" y="174398"/>
                  </a:lnTo>
                  <a:lnTo>
                    <a:pt x="1032469" y="170167"/>
                  </a:lnTo>
                  <a:lnTo>
                    <a:pt x="1033603" y="166349"/>
                  </a:lnTo>
                  <a:lnTo>
                    <a:pt x="1037156" y="165458"/>
                  </a:lnTo>
                  <a:lnTo>
                    <a:pt x="1039387" y="164171"/>
                  </a:lnTo>
                  <a:lnTo>
                    <a:pt x="1041048" y="166115"/>
                  </a:lnTo>
                  <a:lnTo>
                    <a:pt x="1044172" y="168168"/>
                  </a:lnTo>
                  <a:lnTo>
                    <a:pt x="1043744" y="174776"/>
                  </a:lnTo>
                  <a:lnTo>
                    <a:pt x="1040191" y="177423"/>
                  </a:lnTo>
                  <a:close/>
                </a:path>
                <a:path w="2764790" h="633095">
                  <a:moveTo>
                    <a:pt x="1038798" y="268651"/>
                  </a:moveTo>
                  <a:lnTo>
                    <a:pt x="1033487" y="266221"/>
                  </a:lnTo>
                  <a:lnTo>
                    <a:pt x="1032040" y="262484"/>
                  </a:lnTo>
                  <a:lnTo>
                    <a:pt x="1032817" y="259090"/>
                  </a:lnTo>
                  <a:lnTo>
                    <a:pt x="1036227" y="258325"/>
                  </a:lnTo>
                  <a:lnTo>
                    <a:pt x="1038280" y="257245"/>
                  </a:lnTo>
                  <a:lnTo>
                    <a:pt x="1039959" y="259063"/>
                  </a:lnTo>
                  <a:lnTo>
                    <a:pt x="1043065" y="260918"/>
                  </a:lnTo>
                  <a:lnTo>
                    <a:pt x="1042887" y="267643"/>
                  </a:lnTo>
                  <a:lnTo>
                    <a:pt x="1038798" y="268651"/>
                  </a:lnTo>
                  <a:close/>
                </a:path>
                <a:path w="2764790" h="633095">
                  <a:moveTo>
                    <a:pt x="1014588" y="340721"/>
                  </a:moveTo>
                  <a:lnTo>
                    <a:pt x="1009794" y="337003"/>
                  </a:lnTo>
                  <a:lnTo>
                    <a:pt x="1008964" y="334032"/>
                  </a:lnTo>
                  <a:lnTo>
                    <a:pt x="1007634" y="331700"/>
                  </a:lnTo>
                  <a:lnTo>
                    <a:pt x="1009642" y="330053"/>
                  </a:lnTo>
                  <a:lnTo>
                    <a:pt x="1011830" y="326856"/>
                  </a:lnTo>
                  <a:lnTo>
                    <a:pt x="1018328" y="327640"/>
                  </a:lnTo>
                  <a:lnTo>
                    <a:pt x="1020551" y="331331"/>
                  </a:lnTo>
                  <a:lnTo>
                    <a:pt x="1017820" y="339560"/>
                  </a:lnTo>
                  <a:lnTo>
                    <a:pt x="1014588" y="340721"/>
                  </a:lnTo>
                  <a:close/>
                </a:path>
                <a:path w="2764790" h="633095">
                  <a:moveTo>
                    <a:pt x="1016632" y="290997"/>
                  </a:moveTo>
                  <a:lnTo>
                    <a:pt x="1015597" y="288818"/>
                  </a:lnTo>
                  <a:lnTo>
                    <a:pt x="1014329" y="286694"/>
                  </a:lnTo>
                  <a:lnTo>
                    <a:pt x="1013552" y="283849"/>
                  </a:lnTo>
                  <a:lnTo>
                    <a:pt x="1015543" y="282705"/>
                  </a:lnTo>
                  <a:lnTo>
                    <a:pt x="1016552" y="281841"/>
                  </a:lnTo>
                  <a:lnTo>
                    <a:pt x="1019569" y="288332"/>
                  </a:lnTo>
                  <a:lnTo>
                    <a:pt x="1016632" y="290997"/>
                  </a:lnTo>
                  <a:close/>
                </a:path>
                <a:path w="2764790" h="633095">
                  <a:moveTo>
                    <a:pt x="1016302" y="474795"/>
                  </a:moveTo>
                  <a:lnTo>
                    <a:pt x="1015365" y="473868"/>
                  </a:lnTo>
                  <a:lnTo>
                    <a:pt x="1013454" y="472598"/>
                  </a:lnTo>
                  <a:lnTo>
                    <a:pt x="1014409" y="469834"/>
                  </a:lnTo>
                  <a:lnTo>
                    <a:pt x="1015811" y="467818"/>
                  </a:lnTo>
                  <a:lnTo>
                    <a:pt x="1016980" y="465720"/>
                  </a:lnTo>
                  <a:lnTo>
                    <a:pt x="1019882" y="468322"/>
                  </a:lnTo>
                  <a:lnTo>
                    <a:pt x="1016302" y="474795"/>
                  </a:lnTo>
                  <a:close/>
                </a:path>
                <a:path w="2764790" h="633095">
                  <a:moveTo>
                    <a:pt x="1009401" y="430410"/>
                  </a:moveTo>
                  <a:lnTo>
                    <a:pt x="1006125" y="427331"/>
                  </a:lnTo>
                  <a:lnTo>
                    <a:pt x="1008589" y="420479"/>
                  </a:lnTo>
                  <a:lnTo>
                    <a:pt x="1012597" y="418634"/>
                  </a:lnTo>
                  <a:lnTo>
                    <a:pt x="1016427" y="419327"/>
                  </a:lnTo>
                  <a:lnTo>
                    <a:pt x="1017623" y="422838"/>
                  </a:lnTo>
                  <a:lnTo>
                    <a:pt x="1019060" y="424936"/>
                  </a:lnTo>
                  <a:lnTo>
                    <a:pt x="1017436" y="426827"/>
                  </a:lnTo>
                  <a:lnTo>
                    <a:pt x="1015847" y="430266"/>
                  </a:lnTo>
                  <a:lnTo>
                    <a:pt x="1009401" y="430410"/>
                  </a:lnTo>
                  <a:close/>
                </a:path>
                <a:path w="2764790" h="633095">
                  <a:moveTo>
                    <a:pt x="1016561" y="382532"/>
                  </a:moveTo>
                  <a:lnTo>
                    <a:pt x="1015552" y="381694"/>
                  </a:lnTo>
                  <a:lnTo>
                    <a:pt x="1013570" y="380587"/>
                  </a:lnTo>
                  <a:lnTo>
                    <a:pt x="1014311" y="377805"/>
                  </a:lnTo>
                  <a:lnTo>
                    <a:pt x="1015552" y="375725"/>
                  </a:lnTo>
                  <a:lnTo>
                    <a:pt x="1016552" y="373573"/>
                  </a:lnTo>
                  <a:lnTo>
                    <a:pt x="1019516" y="376112"/>
                  </a:lnTo>
                  <a:lnTo>
                    <a:pt x="1016561" y="382532"/>
                  </a:lnTo>
                  <a:close/>
                </a:path>
                <a:path w="2764790" h="633095">
                  <a:moveTo>
                    <a:pt x="1031826" y="317277"/>
                  </a:moveTo>
                  <a:lnTo>
                    <a:pt x="1029737" y="312019"/>
                  </a:lnTo>
                  <a:lnTo>
                    <a:pt x="1034335" y="305249"/>
                  </a:lnTo>
                  <a:lnTo>
                    <a:pt x="1038986" y="303989"/>
                  </a:lnTo>
                  <a:lnTo>
                    <a:pt x="1042494" y="301927"/>
                  </a:lnTo>
                  <a:lnTo>
                    <a:pt x="1046315" y="310174"/>
                  </a:lnTo>
                  <a:lnTo>
                    <a:pt x="1043190" y="312505"/>
                  </a:lnTo>
                  <a:lnTo>
                    <a:pt x="1040039" y="316728"/>
                  </a:lnTo>
                  <a:lnTo>
                    <a:pt x="1031826" y="317277"/>
                  </a:lnTo>
                  <a:close/>
                </a:path>
                <a:path w="2764790" h="633095">
                  <a:moveTo>
                    <a:pt x="1038861" y="501453"/>
                  </a:moveTo>
                  <a:lnTo>
                    <a:pt x="1035326" y="500202"/>
                  </a:lnTo>
                  <a:lnTo>
                    <a:pt x="1034558" y="496817"/>
                  </a:lnTo>
                  <a:lnTo>
                    <a:pt x="1033362" y="494638"/>
                  </a:lnTo>
                  <a:lnTo>
                    <a:pt x="1035245" y="493152"/>
                  </a:lnTo>
                  <a:lnTo>
                    <a:pt x="1037218" y="490307"/>
                  </a:lnTo>
                  <a:lnTo>
                    <a:pt x="1043360" y="490803"/>
                  </a:lnTo>
                  <a:lnTo>
                    <a:pt x="1046065" y="493972"/>
                  </a:lnTo>
                  <a:lnTo>
                    <a:pt x="1042789" y="500040"/>
                  </a:lnTo>
                  <a:lnTo>
                    <a:pt x="1038861" y="501453"/>
                  </a:lnTo>
                  <a:close/>
                </a:path>
                <a:path w="2764790" h="633095">
                  <a:moveTo>
                    <a:pt x="1061259" y="103004"/>
                  </a:moveTo>
                  <a:lnTo>
                    <a:pt x="1060402" y="100852"/>
                  </a:lnTo>
                  <a:lnTo>
                    <a:pt x="1059304" y="98763"/>
                  </a:lnTo>
                  <a:lnTo>
                    <a:pt x="1058723" y="95972"/>
                  </a:lnTo>
                  <a:lnTo>
                    <a:pt x="1060661" y="94982"/>
                  </a:lnTo>
                  <a:lnTo>
                    <a:pt x="1061651" y="94190"/>
                  </a:lnTo>
                  <a:lnTo>
                    <a:pt x="1064267" y="100654"/>
                  </a:lnTo>
                  <a:lnTo>
                    <a:pt x="1061259" y="103004"/>
                  </a:lnTo>
                  <a:close/>
                </a:path>
                <a:path w="2764790" h="633095">
                  <a:moveTo>
                    <a:pt x="1060562" y="194133"/>
                  </a:moveTo>
                  <a:lnTo>
                    <a:pt x="1060857" y="190955"/>
                  </a:lnTo>
                  <a:lnTo>
                    <a:pt x="1063812" y="192828"/>
                  </a:lnTo>
                  <a:lnTo>
                    <a:pt x="1060562" y="194133"/>
                  </a:lnTo>
                  <a:close/>
                </a:path>
                <a:path w="2764790" h="633095">
                  <a:moveTo>
                    <a:pt x="942895" y="550124"/>
                  </a:moveTo>
                  <a:lnTo>
                    <a:pt x="937949" y="547945"/>
                  </a:lnTo>
                  <a:lnTo>
                    <a:pt x="938967" y="539797"/>
                  </a:lnTo>
                  <a:lnTo>
                    <a:pt x="943186" y="536394"/>
                  </a:lnTo>
                  <a:lnTo>
                    <a:pt x="947439" y="533576"/>
                  </a:lnTo>
                  <a:lnTo>
                    <a:pt x="950867" y="536394"/>
                  </a:lnTo>
                  <a:lnTo>
                    <a:pt x="954178" y="538069"/>
                  </a:lnTo>
                  <a:lnTo>
                    <a:pt x="951697" y="541481"/>
                  </a:lnTo>
                  <a:lnTo>
                    <a:pt x="949965" y="545757"/>
                  </a:lnTo>
                  <a:lnTo>
                    <a:pt x="942895" y="550124"/>
                  </a:lnTo>
                  <a:close/>
                </a:path>
                <a:path w="2764790" h="633095">
                  <a:moveTo>
                    <a:pt x="1042128" y="632574"/>
                  </a:moveTo>
                  <a:lnTo>
                    <a:pt x="1032228" y="632574"/>
                  </a:lnTo>
                  <a:lnTo>
                    <a:pt x="1032210" y="631899"/>
                  </a:lnTo>
                  <a:lnTo>
                    <a:pt x="1032799" y="630008"/>
                  </a:lnTo>
                  <a:lnTo>
                    <a:pt x="1036763" y="628379"/>
                  </a:lnTo>
                  <a:lnTo>
                    <a:pt x="1039968" y="629306"/>
                  </a:lnTo>
                  <a:lnTo>
                    <a:pt x="1041039" y="630963"/>
                  </a:lnTo>
                  <a:lnTo>
                    <a:pt x="1042128" y="632574"/>
                  </a:lnTo>
                  <a:close/>
                </a:path>
                <a:path w="2764790" h="633095">
                  <a:moveTo>
                    <a:pt x="1035415" y="365372"/>
                  </a:moveTo>
                  <a:lnTo>
                    <a:pt x="1031183" y="360960"/>
                  </a:lnTo>
                  <a:lnTo>
                    <a:pt x="1030237" y="350120"/>
                  </a:lnTo>
                  <a:lnTo>
                    <a:pt x="1033290" y="346600"/>
                  </a:lnTo>
                  <a:lnTo>
                    <a:pt x="1037923" y="345295"/>
                  </a:lnTo>
                  <a:lnTo>
                    <a:pt x="1043128" y="344908"/>
                  </a:lnTo>
                  <a:lnTo>
                    <a:pt x="1046038" y="347888"/>
                  </a:lnTo>
                  <a:lnTo>
                    <a:pt x="1048038" y="357080"/>
                  </a:lnTo>
                  <a:lnTo>
                    <a:pt x="1046636" y="361986"/>
                  </a:lnTo>
                  <a:lnTo>
                    <a:pt x="1035415" y="365372"/>
                  </a:lnTo>
                  <a:close/>
                </a:path>
                <a:path w="2764790" h="633095">
                  <a:moveTo>
                    <a:pt x="1061562" y="240760"/>
                  </a:moveTo>
                  <a:lnTo>
                    <a:pt x="1060361" y="238608"/>
                  </a:lnTo>
                  <a:lnTo>
                    <a:pt x="1059589" y="237618"/>
                  </a:lnTo>
                  <a:lnTo>
                    <a:pt x="1065910" y="234557"/>
                  </a:lnTo>
                  <a:lnTo>
                    <a:pt x="1068516" y="237528"/>
                  </a:lnTo>
                  <a:lnTo>
                    <a:pt x="1066273" y="238671"/>
                  </a:lnTo>
                  <a:lnTo>
                    <a:pt x="1064294" y="239914"/>
                  </a:lnTo>
                  <a:lnTo>
                    <a:pt x="1061562" y="240760"/>
                  </a:lnTo>
                  <a:close/>
                </a:path>
                <a:path w="2764790" h="633095">
                  <a:moveTo>
                    <a:pt x="1016855" y="195069"/>
                  </a:moveTo>
                  <a:lnTo>
                    <a:pt x="1013294" y="193134"/>
                  </a:lnTo>
                  <a:lnTo>
                    <a:pt x="1013490" y="191396"/>
                  </a:lnTo>
                  <a:lnTo>
                    <a:pt x="1016864" y="190055"/>
                  </a:lnTo>
                  <a:lnTo>
                    <a:pt x="1017596" y="190946"/>
                  </a:lnTo>
                  <a:lnTo>
                    <a:pt x="1018962" y="191909"/>
                  </a:lnTo>
                  <a:lnTo>
                    <a:pt x="1018802" y="193557"/>
                  </a:lnTo>
                  <a:lnTo>
                    <a:pt x="1016855" y="195069"/>
                  </a:lnTo>
                  <a:close/>
                </a:path>
                <a:path w="2764790" h="633095">
                  <a:moveTo>
                    <a:pt x="1035513" y="405093"/>
                  </a:moveTo>
                  <a:lnTo>
                    <a:pt x="1033442" y="402482"/>
                  </a:lnTo>
                  <a:lnTo>
                    <a:pt x="1034852" y="398323"/>
                  </a:lnTo>
                  <a:lnTo>
                    <a:pt x="1037584" y="397225"/>
                  </a:lnTo>
                  <a:lnTo>
                    <a:pt x="1041923" y="399313"/>
                  </a:lnTo>
                  <a:lnTo>
                    <a:pt x="1042565" y="400952"/>
                  </a:lnTo>
                  <a:lnTo>
                    <a:pt x="1043440" y="402104"/>
                  </a:lnTo>
                  <a:lnTo>
                    <a:pt x="1041012" y="403131"/>
                  </a:lnTo>
                  <a:lnTo>
                    <a:pt x="1038628" y="404391"/>
                  </a:lnTo>
                  <a:lnTo>
                    <a:pt x="1035513" y="405093"/>
                  </a:lnTo>
                  <a:close/>
                </a:path>
                <a:path w="2764790" h="633095">
                  <a:moveTo>
                    <a:pt x="1035102" y="454691"/>
                  </a:moveTo>
                  <a:lnTo>
                    <a:pt x="1034201" y="452116"/>
                  </a:lnTo>
                  <a:lnTo>
                    <a:pt x="1031915" y="448794"/>
                  </a:lnTo>
                  <a:lnTo>
                    <a:pt x="1033754" y="445328"/>
                  </a:lnTo>
                  <a:lnTo>
                    <a:pt x="1037682" y="443941"/>
                  </a:lnTo>
                  <a:lnTo>
                    <a:pt x="1043913" y="444734"/>
                  </a:lnTo>
                  <a:lnTo>
                    <a:pt x="1045181" y="448218"/>
                  </a:lnTo>
                  <a:lnTo>
                    <a:pt x="1040905" y="452972"/>
                  </a:lnTo>
                  <a:lnTo>
                    <a:pt x="1037673" y="453530"/>
                  </a:lnTo>
                  <a:lnTo>
                    <a:pt x="1035102" y="454691"/>
                  </a:lnTo>
                  <a:close/>
                </a:path>
                <a:path w="2764790" h="633095">
                  <a:moveTo>
                    <a:pt x="1041324" y="593573"/>
                  </a:moveTo>
                  <a:lnTo>
                    <a:pt x="1035067" y="591457"/>
                  </a:lnTo>
                  <a:lnTo>
                    <a:pt x="1033379" y="587523"/>
                  </a:lnTo>
                  <a:lnTo>
                    <a:pt x="1034049" y="583759"/>
                  </a:lnTo>
                  <a:lnTo>
                    <a:pt x="1037245" y="582544"/>
                  </a:lnTo>
                  <a:lnTo>
                    <a:pt x="1039182" y="581095"/>
                  </a:lnTo>
                  <a:lnTo>
                    <a:pt x="1040967" y="582733"/>
                  </a:lnTo>
                  <a:lnTo>
                    <a:pt x="1044137" y="584282"/>
                  </a:lnTo>
                  <a:lnTo>
                    <a:pt x="1044547" y="590809"/>
                  </a:lnTo>
                  <a:lnTo>
                    <a:pt x="1041324" y="593573"/>
                  </a:lnTo>
                  <a:close/>
                </a:path>
                <a:path w="2764790" h="633095">
                  <a:moveTo>
                    <a:pt x="1036424" y="547468"/>
                  </a:moveTo>
                  <a:lnTo>
                    <a:pt x="1035165" y="545172"/>
                  </a:lnTo>
                  <a:lnTo>
                    <a:pt x="1032496" y="542552"/>
                  </a:lnTo>
                  <a:lnTo>
                    <a:pt x="1034004" y="536115"/>
                  </a:lnTo>
                  <a:lnTo>
                    <a:pt x="1037798" y="533990"/>
                  </a:lnTo>
                  <a:lnTo>
                    <a:pt x="1043467" y="538339"/>
                  </a:lnTo>
                  <a:lnTo>
                    <a:pt x="1044449" y="542678"/>
                  </a:lnTo>
                  <a:lnTo>
                    <a:pt x="1042378" y="546072"/>
                  </a:lnTo>
                  <a:lnTo>
                    <a:pt x="1038896" y="546460"/>
                  </a:lnTo>
                  <a:lnTo>
                    <a:pt x="1036424" y="547468"/>
                  </a:lnTo>
                  <a:close/>
                </a:path>
                <a:path w="2764790" h="633095">
                  <a:moveTo>
                    <a:pt x="1016802" y="103607"/>
                  </a:moveTo>
                  <a:lnTo>
                    <a:pt x="1015722" y="101311"/>
                  </a:lnTo>
                  <a:lnTo>
                    <a:pt x="1014392" y="99078"/>
                  </a:lnTo>
                  <a:lnTo>
                    <a:pt x="1013606" y="96044"/>
                  </a:lnTo>
                  <a:lnTo>
                    <a:pt x="1015677" y="94838"/>
                  </a:lnTo>
                  <a:lnTo>
                    <a:pt x="1016722" y="93902"/>
                  </a:lnTo>
                  <a:lnTo>
                    <a:pt x="1017829" y="96215"/>
                  </a:lnTo>
                  <a:lnTo>
                    <a:pt x="1019177" y="98457"/>
                  </a:lnTo>
                  <a:lnTo>
                    <a:pt x="1020016" y="101464"/>
                  </a:lnTo>
                  <a:lnTo>
                    <a:pt x="1017882" y="102680"/>
                  </a:lnTo>
                  <a:lnTo>
                    <a:pt x="1016802" y="103607"/>
                  </a:lnTo>
                  <a:close/>
                </a:path>
                <a:path w="2764790" h="633095">
                  <a:moveTo>
                    <a:pt x="990431" y="313010"/>
                  </a:moveTo>
                  <a:lnTo>
                    <a:pt x="988298" y="310588"/>
                  </a:lnTo>
                  <a:lnTo>
                    <a:pt x="989253" y="306320"/>
                  </a:lnTo>
                  <a:lnTo>
                    <a:pt x="991717" y="305276"/>
                  </a:lnTo>
                  <a:lnTo>
                    <a:pt x="995020" y="306374"/>
                  </a:lnTo>
                  <a:lnTo>
                    <a:pt x="997769" y="309552"/>
                  </a:lnTo>
                  <a:lnTo>
                    <a:pt x="995502" y="310714"/>
                  </a:lnTo>
                  <a:lnTo>
                    <a:pt x="993297" y="312091"/>
                  </a:lnTo>
                  <a:lnTo>
                    <a:pt x="990431" y="313010"/>
                  </a:lnTo>
                  <a:close/>
                </a:path>
                <a:path w="2764790" h="633095">
                  <a:moveTo>
                    <a:pt x="994806" y="221763"/>
                  </a:moveTo>
                  <a:lnTo>
                    <a:pt x="987851" y="220971"/>
                  </a:lnTo>
                  <a:lnTo>
                    <a:pt x="985905" y="217046"/>
                  </a:lnTo>
                  <a:lnTo>
                    <a:pt x="990306" y="210834"/>
                  </a:lnTo>
                  <a:lnTo>
                    <a:pt x="993832" y="210465"/>
                  </a:lnTo>
                  <a:lnTo>
                    <a:pt x="996377" y="209384"/>
                  </a:lnTo>
                  <a:lnTo>
                    <a:pt x="999376" y="216875"/>
                  </a:lnTo>
                  <a:lnTo>
                    <a:pt x="997180" y="218540"/>
                  </a:lnTo>
                  <a:lnTo>
                    <a:pt x="994806" y="221763"/>
                  </a:lnTo>
                  <a:close/>
                </a:path>
                <a:path w="2764790" h="633095">
                  <a:moveTo>
                    <a:pt x="990342" y="499779"/>
                  </a:moveTo>
                  <a:lnTo>
                    <a:pt x="989512" y="497276"/>
                  </a:lnTo>
                  <a:lnTo>
                    <a:pt x="987387" y="494116"/>
                  </a:lnTo>
                  <a:lnTo>
                    <a:pt x="989074" y="490695"/>
                  </a:lnTo>
                  <a:lnTo>
                    <a:pt x="992779" y="490361"/>
                  </a:lnTo>
                  <a:lnTo>
                    <a:pt x="995243" y="489425"/>
                  </a:lnTo>
                  <a:lnTo>
                    <a:pt x="998608" y="490929"/>
                  </a:lnTo>
                  <a:lnTo>
                    <a:pt x="999840" y="493621"/>
                  </a:lnTo>
                  <a:lnTo>
                    <a:pt x="995796" y="498032"/>
                  </a:lnTo>
                  <a:lnTo>
                    <a:pt x="992770" y="498626"/>
                  </a:lnTo>
                  <a:lnTo>
                    <a:pt x="990342" y="499779"/>
                  </a:lnTo>
                  <a:close/>
                </a:path>
                <a:path w="2764790" h="633095">
                  <a:moveTo>
                    <a:pt x="995448" y="267832"/>
                  </a:moveTo>
                  <a:lnTo>
                    <a:pt x="989476" y="264861"/>
                  </a:lnTo>
                  <a:lnTo>
                    <a:pt x="988075" y="260711"/>
                  </a:lnTo>
                  <a:lnTo>
                    <a:pt x="989306" y="257029"/>
                  </a:lnTo>
                  <a:lnTo>
                    <a:pt x="992752" y="256209"/>
                  </a:lnTo>
                  <a:lnTo>
                    <a:pt x="994948" y="254976"/>
                  </a:lnTo>
                  <a:lnTo>
                    <a:pt x="996546" y="256920"/>
                  </a:lnTo>
                  <a:lnTo>
                    <a:pt x="999590" y="258991"/>
                  </a:lnTo>
                  <a:lnTo>
                    <a:pt x="999064" y="265482"/>
                  </a:lnTo>
                  <a:lnTo>
                    <a:pt x="995448" y="267832"/>
                  </a:lnTo>
                  <a:close/>
                </a:path>
                <a:path w="2764790" h="633095">
                  <a:moveTo>
                    <a:pt x="994207" y="547117"/>
                  </a:moveTo>
                  <a:lnTo>
                    <a:pt x="990547" y="545919"/>
                  </a:lnTo>
                  <a:lnTo>
                    <a:pt x="989744" y="542354"/>
                  </a:lnTo>
                  <a:lnTo>
                    <a:pt x="988521" y="540103"/>
                  </a:lnTo>
                  <a:lnTo>
                    <a:pt x="990431" y="538501"/>
                  </a:lnTo>
                  <a:lnTo>
                    <a:pt x="992440" y="535467"/>
                  </a:lnTo>
                  <a:lnTo>
                    <a:pt x="998850" y="535926"/>
                  </a:lnTo>
                  <a:lnTo>
                    <a:pt x="1001546" y="539302"/>
                  </a:lnTo>
                  <a:lnTo>
                    <a:pt x="998260" y="545604"/>
                  </a:lnTo>
                  <a:lnTo>
                    <a:pt x="994207" y="547117"/>
                  </a:lnTo>
                  <a:close/>
                </a:path>
                <a:path w="2764790" h="633095">
                  <a:moveTo>
                    <a:pt x="991654" y="130166"/>
                  </a:moveTo>
                  <a:lnTo>
                    <a:pt x="988298" y="128933"/>
                  </a:lnTo>
                  <a:lnTo>
                    <a:pt x="987530" y="123117"/>
                  </a:lnTo>
                  <a:lnTo>
                    <a:pt x="989065" y="119209"/>
                  </a:lnTo>
                  <a:lnTo>
                    <a:pt x="992592" y="117679"/>
                  </a:lnTo>
                  <a:lnTo>
                    <a:pt x="995627" y="119867"/>
                  </a:lnTo>
                  <a:lnTo>
                    <a:pt x="998117" y="120767"/>
                  </a:lnTo>
                  <a:lnTo>
                    <a:pt x="996894" y="123198"/>
                  </a:lnTo>
                  <a:lnTo>
                    <a:pt x="996198" y="126250"/>
                  </a:lnTo>
                  <a:lnTo>
                    <a:pt x="991654" y="130166"/>
                  </a:lnTo>
                  <a:close/>
                </a:path>
                <a:path w="2764790" h="633095">
                  <a:moveTo>
                    <a:pt x="992127" y="593735"/>
                  </a:moveTo>
                  <a:lnTo>
                    <a:pt x="988592" y="592015"/>
                  </a:lnTo>
                  <a:lnTo>
                    <a:pt x="987138" y="588000"/>
                  </a:lnTo>
                  <a:lnTo>
                    <a:pt x="987976" y="581842"/>
                  </a:lnTo>
                  <a:lnTo>
                    <a:pt x="991449" y="580572"/>
                  </a:lnTo>
                  <a:lnTo>
                    <a:pt x="996145" y="584777"/>
                  </a:lnTo>
                  <a:lnTo>
                    <a:pt x="996729" y="588009"/>
                  </a:lnTo>
                  <a:lnTo>
                    <a:pt x="997903" y="590557"/>
                  </a:lnTo>
                  <a:lnTo>
                    <a:pt x="995341" y="591466"/>
                  </a:lnTo>
                  <a:lnTo>
                    <a:pt x="992127" y="593735"/>
                  </a:lnTo>
                  <a:close/>
                </a:path>
                <a:path w="2764790" h="633095">
                  <a:moveTo>
                    <a:pt x="952304" y="632574"/>
                  </a:moveTo>
                  <a:lnTo>
                    <a:pt x="941895" y="632574"/>
                  </a:lnTo>
                  <a:lnTo>
                    <a:pt x="943493" y="630791"/>
                  </a:lnTo>
                  <a:lnTo>
                    <a:pt x="945287" y="627577"/>
                  </a:lnTo>
                  <a:lnTo>
                    <a:pt x="949742" y="628136"/>
                  </a:lnTo>
                  <a:lnTo>
                    <a:pt x="951840" y="630008"/>
                  </a:lnTo>
                  <a:lnTo>
                    <a:pt x="952304" y="632574"/>
                  </a:lnTo>
                  <a:close/>
                </a:path>
                <a:path w="2764790" h="633095">
                  <a:moveTo>
                    <a:pt x="945296" y="591367"/>
                  </a:moveTo>
                  <a:lnTo>
                    <a:pt x="944412" y="589080"/>
                  </a:lnTo>
                  <a:lnTo>
                    <a:pt x="943296" y="586829"/>
                  </a:lnTo>
                  <a:lnTo>
                    <a:pt x="942707" y="583894"/>
                  </a:lnTo>
                  <a:lnTo>
                    <a:pt x="944751" y="582886"/>
                  </a:lnTo>
                  <a:lnTo>
                    <a:pt x="945805" y="582085"/>
                  </a:lnTo>
                  <a:lnTo>
                    <a:pt x="946743" y="584453"/>
                  </a:lnTo>
                  <a:lnTo>
                    <a:pt x="947822" y="586595"/>
                  </a:lnTo>
                  <a:lnTo>
                    <a:pt x="948403" y="589539"/>
                  </a:lnTo>
                  <a:lnTo>
                    <a:pt x="946349" y="590548"/>
                  </a:lnTo>
                  <a:lnTo>
                    <a:pt x="945296" y="591367"/>
                  </a:lnTo>
                  <a:close/>
                </a:path>
                <a:path w="2764790" h="633095">
                  <a:moveTo>
                    <a:pt x="990199" y="33815"/>
                  </a:moveTo>
                  <a:lnTo>
                    <a:pt x="988164" y="31276"/>
                  </a:lnTo>
                  <a:lnTo>
                    <a:pt x="989449" y="27054"/>
                  </a:lnTo>
                  <a:lnTo>
                    <a:pt x="992092" y="25946"/>
                  </a:lnTo>
                  <a:lnTo>
                    <a:pt x="996350" y="28026"/>
                  </a:lnTo>
                  <a:lnTo>
                    <a:pt x="996966" y="29620"/>
                  </a:lnTo>
                  <a:lnTo>
                    <a:pt x="997814" y="30745"/>
                  </a:lnTo>
                  <a:lnTo>
                    <a:pt x="995475" y="31789"/>
                  </a:lnTo>
                  <a:lnTo>
                    <a:pt x="993181" y="33059"/>
                  </a:lnTo>
                  <a:lnTo>
                    <a:pt x="990199" y="33815"/>
                  </a:lnTo>
                  <a:close/>
                </a:path>
                <a:path w="2764790" h="633095">
                  <a:moveTo>
                    <a:pt x="994484" y="175884"/>
                  </a:moveTo>
                  <a:lnTo>
                    <a:pt x="988682" y="174101"/>
                  </a:lnTo>
                  <a:lnTo>
                    <a:pt x="986860" y="170320"/>
                  </a:lnTo>
                  <a:lnTo>
                    <a:pt x="990931" y="165089"/>
                  </a:lnTo>
                  <a:lnTo>
                    <a:pt x="995029" y="164306"/>
                  </a:lnTo>
                  <a:lnTo>
                    <a:pt x="998117" y="166385"/>
                  </a:lnTo>
                  <a:lnTo>
                    <a:pt x="998385" y="169672"/>
                  </a:lnTo>
                  <a:lnTo>
                    <a:pt x="999269" y="172039"/>
                  </a:lnTo>
                  <a:lnTo>
                    <a:pt x="997091" y="173246"/>
                  </a:lnTo>
                  <a:lnTo>
                    <a:pt x="994484" y="175884"/>
                  </a:lnTo>
                  <a:close/>
                </a:path>
                <a:path w="2764790" h="633095">
                  <a:moveTo>
                    <a:pt x="990128" y="82963"/>
                  </a:moveTo>
                  <a:lnTo>
                    <a:pt x="989244" y="80469"/>
                  </a:lnTo>
                  <a:lnTo>
                    <a:pt x="987084" y="77390"/>
                  </a:lnTo>
                  <a:lnTo>
                    <a:pt x="988610" y="73951"/>
                  </a:lnTo>
                  <a:lnTo>
                    <a:pt x="992404" y="73645"/>
                  </a:lnTo>
                  <a:lnTo>
                    <a:pt x="994859" y="72735"/>
                  </a:lnTo>
                  <a:lnTo>
                    <a:pt x="998180" y="74194"/>
                  </a:lnTo>
                  <a:lnTo>
                    <a:pt x="999474" y="76868"/>
                  </a:lnTo>
                  <a:lnTo>
                    <a:pt x="995573" y="81243"/>
                  </a:lnTo>
                  <a:lnTo>
                    <a:pt x="992538" y="81820"/>
                  </a:lnTo>
                  <a:lnTo>
                    <a:pt x="990128" y="82963"/>
                  </a:lnTo>
                  <a:close/>
                </a:path>
                <a:path w="2764790" h="633095">
                  <a:moveTo>
                    <a:pt x="1061321" y="11902"/>
                  </a:moveTo>
                  <a:lnTo>
                    <a:pt x="1060437" y="9696"/>
                  </a:lnTo>
                  <a:lnTo>
                    <a:pt x="1059313" y="7544"/>
                  </a:lnTo>
                  <a:lnTo>
                    <a:pt x="1058714" y="4690"/>
                  </a:lnTo>
                  <a:lnTo>
                    <a:pt x="1060705" y="3682"/>
                  </a:lnTo>
                  <a:lnTo>
                    <a:pt x="1061732" y="2871"/>
                  </a:lnTo>
                  <a:lnTo>
                    <a:pt x="1062616" y="5068"/>
                  </a:lnTo>
                  <a:lnTo>
                    <a:pt x="1063731" y="7220"/>
                  </a:lnTo>
                  <a:lnTo>
                    <a:pt x="1064303" y="10083"/>
                  </a:lnTo>
                  <a:lnTo>
                    <a:pt x="1062330" y="11091"/>
                  </a:lnTo>
                  <a:lnTo>
                    <a:pt x="1061321" y="11902"/>
                  </a:lnTo>
                  <a:close/>
                </a:path>
                <a:path w="2764790" h="633095">
                  <a:moveTo>
                    <a:pt x="1016766" y="571290"/>
                  </a:moveTo>
                  <a:lnTo>
                    <a:pt x="1014267" y="570084"/>
                  </a:lnTo>
                  <a:lnTo>
                    <a:pt x="1011053" y="569472"/>
                  </a:lnTo>
                  <a:lnTo>
                    <a:pt x="1007268" y="564826"/>
                  </a:lnTo>
                  <a:lnTo>
                    <a:pt x="1008696" y="561387"/>
                  </a:lnTo>
                  <a:lnTo>
                    <a:pt x="1014668" y="560639"/>
                  </a:lnTo>
                  <a:lnTo>
                    <a:pt x="1017320" y="562656"/>
                  </a:lnTo>
                  <a:lnTo>
                    <a:pt x="1019864" y="563637"/>
                  </a:lnTo>
                  <a:lnTo>
                    <a:pt x="1016766" y="571290"/>
                  </a:lnTo>
                  <a:close/>
                </a:path>
                <a:path w="2764790" h="633095">
                  <a:moveTo>
                    <a:pt x="1015427" y="149091"/>
                  </a:moveTo>
                  <a:lnTo>
                    <a:pt x="1013418" y="146957"/>
                  </a:lnTo>
                  <a:lnTo>
                    <a:pt x="1014445" y="144346"/>
                  </a:lnTo>
                  <a:lnTo>
                    <a:pt x="1015847" y="142419"/>
                  </a:lnTo>
                  <a:lnTo>
                    <a:pt x="1017052" y="140412"/>
                  </a:lnTo>
                  <a:lnTo>
                    <a:pt x="1019658" y="142869"/>
                  </a:lnTo>
                  <a:lnTo>
                    <a:pt x="1020676" y="146390"/>
                  </a:lnTo>
                  <a:lnTo>
                    <a:pt x="1019542" y="148577"/>
                  </a:lnTo>
                  <a:lnTo>
                    <a:pt x="1015427" y="149091"/>
                  </a:lnTo>
                  <a:close/>
                </a:path>
                <a:path w="2764790" h="633095">
                  <a:moveTo>
                    <a:pt x="1015266" y="618592"/>
                  </a:moveTo>
                  <a:lnTo>
                    <a:pt x="1010642" y="614586"/>
                  </a:lnTo>
                  <a:lnTo>
                    <a:pt x="1010008" y="611354"/>
                  </a:lnTo>
                  <a:lnTo>
                    <a:pt x="1008785" y="608815"/>
                  </a:lnTo>
                  <a:lnTo>
                    <a:pt x="1011410" y="607879"/>
                  </a:lnTo>
                  <a:lnTo>
                    <a:pt x="1014517" y="605646"/>
                  </a:lnTo>
                  <a:lnTo>
                    <a:pt x="1018230" y="607050"/>
                  </a:lnTo>
                  <a:lnTo>
                    <a:pt x="1018641" y="611138"/>
                  </a:lnTo>
                  <a:lnTo>
                    <a:pt x="1019623" y="613704"/>
                  </a:lnTo>
                  <a:lnTo>
                    <a:pt x="1018078" y="617170"/>
                  </a:lnTo>
                  <a:lnTo>
                    <a:pt x="1015266" y="618592"/>
                  </a:lnTo>
                  <a:close/>
                </a:path>
                <a:path w="2764790" h="633095">
                  <a:moveTo>
                    <a:pt x="1016382" y="12073"/>
                  </a:moveTo>
                  <a:lnTo>
                    <a:pt x="1015445" y="11127"/>
                  </a:lnTo>
                  <a:lnTo>
                    <a:pt x="1013561" y="9903"/>
                  </a:lnTo>
                  <a:lnTo>
                    <a:pt x="1014418" y="7013"/>
                  </a:lnTo>
                  <a:lnTo>
                    <a:pt x="1015766" y="4933"/>
                  </a:lnTo>
                  <a:lnTo>
                    <a:pt x="1016855" y="2790"/>
                  </a:lnTo>
                  <a:lnTo>
                    <a:pt x="1019694" y="5644"/>
                  </a:lnTo>
                  <a:lnTo>
                    <a:pt x="1016382" y="12073"/>
                  </a:lnTo>
                  <a:close/>
                </a:path>
                <a:path w="2764790" h="633095">
                  <a:moveTo>
                    <a:pt x="990896" y="362058"/>
                  </a:moveTo>
                  <a:lnTo>
                    <a:pt x="989592" y="360060"/>
                  </a:lnTo>
                  <a:lnTo>
                    <a:pt x="986941" y="357809"/>
                  </a:lnTo>
                  <a:lnTo>
                    <a:pt x="988057" y="351777"/>
                  </a:lnTo>
                  <a:lnTo>
                    <a:pt x="991458" y="350264"/>
                  </a:lnTo>
                  <a:lnTo>
                    <a:pt x="998814" y="353208"/>
                  </a:lnTo>
                  <a:lnTo>
                    <a:pt x="999823" y="355864"/>
                  </a:lnTo>
                  <a:lnTo>
                    <a:pt x="995993" y="360222"/>
                  </a:lnTo>
                  <a:lnTo>
                    <a:pt x="993163" y="360888"/>
                  </a:lnTo>
                  <a:lnTo>
                    <a:pt x="990896" y="362058"/>
                  </a:lnTo>
                  <a:close/>
                </a:path>
                <a:path w="2764790" h="633095">
                  <a:moveTo>
                    <a:pt x="1015534" y="522232"/>
                  </a:moveTo>
                  <a:lnTo>
                    <a:pt x="1009134" y="521116"/>
                  </a:lnTo>
                  <a:lnTo>
                    <a:pt x="1007312" y="517650"/>
                  </a:lnTo>
                  <a:lnTo>
                    <a:pt x="1011865" y="512167"/>
                  </a:lnTo>
                  <a:lnTo>
                    <a:pt x="1015829" y="510897"/>
                  </a:lnTo>
                  <a:lnTo>
                    <a:pt x="1018891" y="512806"/>
                  </a:lnTo>
                  <a:lnTo>
                    <a:pt x="1019132" y="516227"/>
                  </a:lnTo>
                  <a:lnTo>
                    <a:pt x="1019989" y="518640"/>
                  </a:lnTo>
                  <a:lnTo>
                    <a:pt x="1017873" y="519810"/>
                  </a:lnTo>
                  <a:lnTo>
                    <a:pt x="1015534" y="522232"/>
                  </a:lnTo>
                  <a:close/>
                </a:path>
                <a:path w="2764790" h="633095">
                  <a:moveTo>
                    <a:pt x="990190" y="405048"/>
                  </a:moveTo>
                  <a:lnTo>
                    <a:pt x="988191" y="402581"/>
                  </a:lnTo>
                  <a:lnTo>
                    <a:pt x="989369" y="398260"/>
                  </a:lnTo>
                  <a:lnTo>
                    <a:pt x="991994" y="397143"/>
                  </a:lnTo>
                  <a:lnTo>
                    <a:pt x="996305" y="399304"/>
                  </a:lnTo>
                  <a:lnTo>
                    <a:pt x="996894" y="400898"/>
                  </a:lnTo>
                  <a:lnTo>
                    <a:pt x="997716" y="402023"/>
                  </a:lnTo>
                  <a:lnTo>
                    <a:pt x="995395" y="403058"/>
                  </a:lnTo>
                  <a:lnTo>
                    <a:pt x="993136" y="404310"/>
                  </a:lnTo>
                  <a:lnTo>
                    <a:pt x="990190" y="405048"/>
                  </a:lnTo>
                  <a:close/>
                </a:path>
                <a:path w="2764790" h="633095">
                  <a:moveTo>
                    <a:pt x="987816" y="455042"/>
                  </a:moveTo>
                  <a:lnTo>
                    <a:pt x="986182" y="451036"/>
                  </a:lnTo>
                  <a:lnTo>
                    <a:pt x="987753" y="445319"/>
                  </a:lnTo>
                  <a:lnTo>
                    <a:pt x="991672" y="443770"/>
                  </a:lnTo>
                  <a:lnTo>
                    <a:pt x="995430" y="444149"/>
                  </a:lnTo>
                  <a:lnTo>
                    <a:pt x="996761" y="447147"/>
                  </a:lnTo>
                  <a:lnTo>
                    <a:pt x="998216" y="448893"/>
                  </a:lnTo>
                  <a:lnTo>
                    <a:pt x="996511" y="450721"/>
                  </a:lnTo>
                  <a:lnTo>
                    <a:pt x="995029" y="453782"/>
                  </a:lnTo>
                  <a:lnTo>
                    <a:pt x="987816" y="455042"/>
                  </a:lnTo>
                  <a:close/>
                </a:path>
                <a:path w="2764790" h="633095">
                  <a:moveTo>
                    <a:pt x="996412" y="632574"/>
                  </a:moveTo>
                  <a:lnTo>
                    <a:pt x="987387" y="632574"/>
                  </a:lnTo>
                  <a:lnTo>
                    <a:pt x="987164" y="631782"/>
                  </a:lnTo>
                  <a:lnTo>
                    <a:pt x="987039" y="631440"/>
                  </a:lnTo>
                  <a:lnTo>
                    <a:pt x="988574" y="627992"/>
                  </a:lnTo>
                  <a:lnTo>
                    <a:pt x="991404" y="626560"/>
                  </a:lnTo>
                  <a:lnTo>
                    <a:pt x="995181" y="629747"/>
                  </a:lnTo>
                  <a:lnTo>
                    <a:pt x="995841" y="631116"/>
                  </a:lnTo>
                  <a:lnTo>
                    <a:pt x="996412" y="632574"/>
                  </a:lnTo>
                  <a:close/>
                </a:path>
                <a:path w="2764790" h="633095">
                  <a:moveTo>
                    <a:pt x="1016427" y="57790"/>
                  </a:moveTo>
                  <a:lnTo>
                    <a:pt x="1015516" y="55513"/>
                  </a:lnTo>
                  <a:lnTo>
                    <a:pt x="1014365" y="53289"/>
                  </a:lnTo>
                  <a:lnTo>
                    <a:pt x="1013758" y="50327"/>
                  </a:lnTo>
                  <a:lnTo>
                    <a:pt x="1015766" y="49282"/>
                  </a:lnTo>
                  <a:lnTo>
                    <a:pt x="1016811" y="48436"/>
                  </a:lnTo>
                  <a:lnTo>
                    <a:pt x="1017730" y="50714"/>
                  </a:lnTo>
                  <a:lnTo>
                    <a:pt x="1018891" y="52938"/>
                  </a:lnTo>
                  <a:lnTo>
                    <a:pt x="1019498" y="55909"/>
                  </a:lnTo>
                  <a:lnTo>
                    <a:pt x="1017462" y="56953"/>
                  </a:lnTo>
                  <a:lnTo>
                    <a:pt x="1016427" y="57790"/>
                  </a:lnTo>
                  <a:close/>
                </a:path>
                <a:path w="2764790" h="633095">
                  <a:moveTo>
                    <a:pt x="1016427" y="245153"/>
                  </a:moveTo>
                  <a:lnTo>
                    <a:pt x="1015490" y="244253"/>
                  </a:lnTo>
                  <a:lnTo>
                    <a:pt x="1013624" y="243074"/>
                  </a:lnTo>
                  <a:lnTo>
                    <a:pt x="1014436" y="240301"/>
                  </a:lnTo>
                  <a:lnTo>
                    <a:pt x="1015740" y="238275"/>
                  </a:lnTo>
                  <a:lnTo>
                    <a:pt x="1016793" y="236186"/>
                  </a:lnTo>
                  <a:lnTo>
                    <a:pt x="1019667" y="238896"/>
                  </a:lnTo>
                  <a:lnTo>
                    <a:pt x="1016427" y="245153"/>
                  </a:lnTo>
                  <a:close/>
                </a:path>
                <a:path w="2764790" h="633095">
                  <a:moveTo>
                    <a:pt x="1079675" y="175929"/>
                  </a:moveTo>
                  <a:lnTo>
                    <a:pt x="1076595" y="172661"/>
                  </a:lnTo>
                  <a:lnTo>
                    <a:pt x="1078899" y="165899"/>
                  </a:lnTo>
                  <a:lnTo>
                    <a:pt x="1082996" y="164099"/>
                  </a:lnTo>
                  <a:lnTo>
                    <a:pt x="1086915" y="164801"/>
                  </a:lnTo>
                  <a:lnTo>
                    <a:pt x="1088183" y="168240"/>
                  </a:lnTo>
                  <a:lnTo>
                    <a:pt x="1089683" y="170302"/>
                  </a:lnTo>
                  <a:lnTo>
                    <a:pt x="1087995" y="172192"/>
                  </a:lnTo>
                  <a:lnTo>
                    <a:pt x="1086388" y="175578"/>
                  </a:lnTo>
                  <a:lnTo>
                    <a:pt x="1079675" y="175929"/>
                  </a:lnTo>
                  <a:close/>
                </a:path>
                <a:path w="2764790" h="633095">
                  <a:moveTo>
                    <a:pt x="1108242" y="105219"/>
                  </a:moveTo>
                  <a:lnTo>
                    <a:pt x="1104796" y="103670"/>
                  </a:lnTo>
                  <a:lnTo>
                    <a:pt x="1104456" y="99853"/>
                  </a:lnTo>
                  <a:lnTo>
                    <a:pt x="1103546" y="97413"/>
                  </a:lnTo>
                  <a:lnTo>
                    <a:pt x="1105001" y="94046"/>
                  </a:lnTo>
                  <a:lnTo>
                    <a:pt x="1107662" y="92803"/>
                  </a:lnTo>
                  <a:lnTo>
                    <a:pt x="1112063" y="96801"/>
                  </a:lnTo>
                  <a:lnTo>
                    <a:pt x="1112656" y="99880"/>
                  </a:lnTo>
                  <a:lnTo>
                    <a:pt x="1113777" y="102275"/>
                  </a:lnTo>
                  <a:lnTo>
                    <a:pt x="1111286" y="103112"/>
                  </a:lnTo>
                  <a:lnTo>
                    <a:pt x="1108242" y="105219"/>
                  </a:lnTo>
                  <a:close/>
                </a:path>
                <a:path w="2764790" h="633095">
                  <a:moveTo>
                    <a:pt x="1111366" y="522169"/>
                  </a:moveTo>
                  <a:lnTo>
                    <a:pt x="1105171" y="518622"/>
                  </a:lnTo>
                  <a:lnTo>
                    <a:pt x="1106099" y="517632"/>
                  </a:lnTo>
                  <a:lnTo>
                    <a:pt x="1107385" y="515633"/>
                  </a:lnTo>
                  <a:lnTo>
                    <a:pt x="1110152" y="516641"/>
                  </a:lnTo>
                  <a:lnTo>
                    <a:pt x="1112205" y="518091"/>
                  </a:lnTo>
                  <a:lnTo>
                    <a:pt x="1114330" y="519315"/>
                  </a:lnTo>
                  <a:lnTo>
                    <a:pt x="1111366" y="522169"/>
                  </a:lnTo>
                  <a:close/>
                </a:path>
                <a:path w="2764790" h="633095">
                  <a:moveTo>
                    <a:pt x="1061544" y="290952"/>
                  </a:moveTo>
                  <a:lnTo>
                    <a:pt x="1060553" y="288818"/>
                  </a:lnTo>
                  <a:lnTo>
                    <a:pt x="1059322" y="286739"/>
                  </a:lnTo>
                  <a:lnTo>
                    <a:pt x="1058598" y="283930"/>
                  </a:lnTo>
                  <a:lnTo>
                    <a:pt x="1060536" y="282813"/>
                  </a:lnTo>
                  <a:lnTo>
                    <a:pt x="1061518" y="281958"/>
                  </a:lnTo>
                  <a:lnTo>
                    <a:pt x="1064428" y="288350"/>
                  </a:lnTo>
                  <a:lnTo>
                    <a:pt x="1061544" y="290952"/>
                  </a:lnTo>
                  <a:close/>
                </a:path>
                <a:path w="2764790" h="633095">
                  <a:moveTo>
                    <a:pt x="1112518" y="574612"/>
                  </a:moveTo>
                  <a:lnTo>
                    <a:pt x="1103573" y="571407"/>
                  </a:lnTo>
                  <a:lnTo>
                    <a:pt x="1100841" y="567779"/>
                  </a:lnTo>
                  <a:lnTo>
                    <a:pt x="1102323" y="558452"/>
                  </a:lnTo>
                  <a:lnTo>
                    <a:pt x="1105046" y="555274"/>
                  </a:lnTo>
                  <a:lnTo>
                    <a:pt x="1114553" y="558902"/>
                  </a:lnTo>
                  <a:lnTo>
                    <a:pt x="1116669" y="562314"/>
                  </a:lnTo>
                  <a:lnTo>
                    <a:pt x="1116749" y="566906"/>
                  </a:lnTo>
                  <a:lnTo>
                    <a:pt x="1115357" y="571479"/>
                  </a:lnTo>
                  <a:lnTo>
                    <a:pt x="1112518" y="574612"/>
                  </a:lnTo>
                  <a:close/>
                </a:path>
                <a:path w="2764790" h="633095">
                  <a:moveTo>
                    <a:pt x="1131738" y="84016"/>
                  </a:moveTo>
                  <a:lnTo>
                    <a:pt x="1125792" y="82252"/>
                  </a:lnTo>
                  <a:lnTo>
                    <a:pt x="1122829" y="78587"/>
                  </a:lnTo>
                  <a:lnTo>
                    <a:pt x="1127024" y="72447"/>
                  </a:lnTo>
                  <a:lnTo>
                    <a:pt x="1131622" y="71529"/>
                  </a:lnTo>
                  <a:lnTo>
                    <a:pt x="1135219" y="73582"/>
                  </a:lnTo>
                  <a:lnTo>
                    <a:pt x="1135568" y="77309"/>
                  </a:lnTo>
                  <a:lnTo>
                    <a:pt x="1136567" y="79875"/>
                  </a:lnTo>
                  <a:lnTo>
                    <a:pt x="1134371" y="81198"/>
                  </a:lnTo>
                  <a:lnTo>
                    <a:pt x="1131738" y="84016"/>
                  </a:lnTo>
                  <a:close/>
                </a:path>
                <a:path w="2764790" h="633095">
                  <a:moveTo>
                    <a:pt x="1106242" y="616594"/>
                  </a:moveTo>
                  <a:lnTo>
                    <a:pt x="1105367" y="614010"/>
                  </a:lnTo>
                  <a:lnTo>
                    <a:pt x="1103153" y="610796"/>
                  </a:lnTo>
                  <a:lnTo>
                    <a:pt x="1104805" y="607239"/>
                  </a:lnTo>
                  <a:lnTo>
                    <a:pt x="1108688" y="606915"/>
                  </a:lnTo>
                  <a:lnTo>
                    <a:pt x="1111223" y="605961"/>
                  </a:lnTo>
                  <a:lnTo>
                    <a:pt x="1114696" y="607492"/>
                  </a:lnTo>
                  <a:lnTo>
                    <a:pt x="1115999" y="610273"/>
                  </a:lnTo>
                  <a:lnTo>
                    <a:pt x="1111884" y="614802"/>
                  </a:lnTo>
                  <a:lnTo>
                    <a:pt x="1108751" y="615405"/>
                  </a:lnTo>
                  <a:lnTo>
                    <a:pt x="1106242" y="616594"/>
                  </a:lnTo>
                  <a:close/>
                </a:path>
                <a:path w="2764790" h="633095">
                  <a:moveTo>
                    <a:pt x="1106233" y="245225"/>
                  </a:moveTo>
                  <a:lnTo>
                    <a:pt x="1105483" y="242678"/>
                  </a:lnTo>
                  <a:lnTo>
                    <a:pt x="1103457" y="239436"/>
                  </a:lnTo>
                  <a:lnTo>
                    <a:pt x="1105287" y="236015"/>
                  </a:lnTo>
                  <a:lnTo>
                    <a:pt x="1109161" y="234701"/>
                  </a:lnTo>
                  <a:lnTo>
                    <a:pt x="1115223" y="235691"/>
                  </a:lnTo>
                  <a:lnTo>
                    <a:pt x="1115848" y="238716"/>
                  </a:lnTo>
                  <a:lnTo>
                    <a:pt x="1113661" y="241993"/>
                  </a:lnTo>
                  <a:lnTo>
                    <a:pt x="1106233" y="245225"/>
                  </a:lnTo>
                  <a:close/>
                </a:path>
                <a:path w="2764790" h="633095">
                  <a:moveTo>
                    <a:pt x="1108286" y="383765"/>
                  </a:moveTo>
                  <a:lnTo>
                    <a:pt x="1104591" y="381964"/>
                  </a:lnTo>
                  <a:lnTo>
                    <a:pt x="1103412" y="378345"/>
                  </a:lnTo>
                  <a:lnTo>
                    <a:pt x="1105617" y="375518"/>
                  </a:lnTo>
                  <a:lnTo>
                    <a:pt x="1106590" y="373105"/>
                  </a:lnTo>
                  <a:lnTo>
                    <a:pt x="1113375" y="377247"/>
                  </a:lnTo>
                  <a:lnTo>
                    <a:pt x="1114759" y="380425"/>
                  </a:lnTo>
                  <a:lnTo>
                    <a:pt x="1113848" y="383315"/>
                  </a:lnTo>
                  <a:lnTo>
                    <a:pt x="1108286" y="383765"/>
                  </a:lnTo>
                  <a:close/>
                </a:path>
                <a:path w="2764790" h="633095">
                  <a:moveTo>
                    <a:pt x="1111170" y="59870"/>
                  </a:moveTo>
                  <a:lnTo>
                    <a:pt x="1105287" y="57124"/>
                  </a:lnTo>
                  <a:lnTo>
                    <a:pt x="1103966" y="53127"/>
                  </a:lnTo>
                  <a:lnTo>
                    <a:pt x="1105001" y="49507"/>
                  </a:lnTo>
                  <a:lnTo>
                    <a:pt x="1108295" y="48634"/>
                  </a:lnTo>
                  <a:lnTo>
                    <a:pt x="1110349" y="47410"/>
                  </a:lnTo>
                  <a:lnTo>
                    <a:pt x="1111893" y="49228"/>
                  </a:lnTo>
                  <a:lnTo>
                    <a:pt x="1114821" y="51137"/>
                  </a:lnTo>
                  <a:lnTo>
                    <a:pt x="1114428" y="57268"/>
                  </a:lnTo>
                  <a:lnTo>
                    <a:pt x="1111170" y="59870"/>
                  </a:lnTo>
                  <a:close/>
                </a:path>
                <a:path w="2764790" h="633095">
                  <a:moveTo>
                    <a:pt x="1108965" y="339092"/>
                  </a:moveTo>
                  <a:lnTo>
                    <a:pt x="1105055" y="337318"/>
                  </a:lnTo>
                  <a:lnTo>
                    <a:pt x="1103394" y="333537"/>
                  </a:lnTo>
                  <a:lnTo>
                    <a:pt x="1105653" y="330323"/>
                  </a:lnTo>
                  <a:lnTo>
                    <a:pt x="1106572" y="327703"/>
                  </a:lnTo>
                  <a:lnTo>
                    <a:pt x="1109054" y="329143"/>
                  </a:lnTo>
                  <a:lnTo>
                    <a:pt x="1112072" y="330098"/>
                  </a:lnTo>
                  <a:lnTo>
                    <a:pt x="1116366" y="335058"/>
                  </a:lnTo>
                  <a:lnTo>
                    <a:pt x="1115169" y="338488"/>
                  </a:lnTo>
                  <a:lnTo>
                    <a:pt x="1108965" y="339092"/>
                  </a:lnTo>
                  <a:close/>
                </a:path>
                <a:path w="2764790" h="633095">
                  <a:moveTo>
                    <a:pt x="1130792" y="35292"/>
                  </a:moveTo>
                  <a:lnTo>
                    <a:pt x="1126400" y="33329"/>
                  </a:lnTo>
                  <a:lnTo>
                    <a:pt x="1125757" y="31735"/>
                  </a:lnTo>
                  <a:lnTo>
                    <a:pt x="1124891" y="30646"/>
                  </a:lnTo>
                  <a:lnTo>
                    <a:pt x="1131711" y="27324"/>
                  </a:lnTo>
                  <a:lnTo>
                    <a:pt x="1132595" y="28431"/>
                  </a:lnTo>
                  <a:lnTo>
                    <a:pt x="1134380" y="29737"/>
                  </a:lnTo>
                  <a:lnTo>
                    <a:pt x="1133380" y="34076"/>
                  </a:lnTo>
                  <a:lnTo>
                    <a:pt x="1130792" y="35292"/>
                  </a:lnTo>
                  <a:close/>
                </a:path>
                <a:path w="2764790" h="633095">
                  <a:moveTo>
                    <a:pt x="1105992" y="12010"/>
                  </a:moveTo>
                  <a:lnTo>
                    <a:pt x="1105233" y="9444"/>
                  </a:lnTo>
                  <a:lnTo>
                    <a:pt x="1103270" y="6365"/>
                  </a:lnTo>
                  <a:lnTo>
                    <a:pt x="1104787" y="2727"/>
                  </a:lnTo>
                  <a:lnTo>
                    <a:pt x="1108519" y="2268"/>
                  </a:lnTo>
                  <a:lnTo>
                    <a:pt x="1110920" y="1251"/>
                  </a:lnTo>
                  <a:lnTo>
                    <a:pt x="1114223" y="2862"/>
                  </a:lnTo>
                  <a:lnTo>
                    <a:pt x="1115348" y="5590"/>
                  </a:lnTo>
                  <a:lnTo>
                    <a:pt x="1111295" y="10092"/>
                  </a:lnTo>
                  <a:lnTo>
                    <a:pt x="1108358" y="10794"/>
                  </a:lnTo>
                  <a:lnTo>
                    <a:pt x="1105992" y="12010"/>
                  </a:lnTo>
                  <a:close/>
                </a:path>
                <a:path w="2764790" h="633095">
                  <a:moveTo>
                    <a:pt x="1131675" y="363436"/>
                  </a:moveTo>
                  <a:lnTo>
                    <a:pt x="1127265" y="359862"/>
                  </a:lnTo>
                  <a:lnTo>
                    <a:pt x="1126658" y="356846"/>
                  </a:lnTo>
                  <a:lnTo>
                    <a:pt x="1125507" y="354514"/>
                  </a:lnTo>
                  <a:lnTo>
                    <a:pt x="1127917" y="353551"/>
                  </a:lnTo>
                  <a:lnTo>
                    <a:pt x="1130747" y="351354"/>
                  </a:lnTo>
                  <a:lnTo>
                    <a:pt x="1134184" y="352560"/>
                  </a:lnTo>
                  <a:lnTo>
                    <a:pt x="1134630" y="356387"/>
                  </a:lnTo>
                  <a:lnTo>
                    <a:pt x="1135576" y="358772"/>
                  </a:lnTo>
                  <a:lnTo>
                    <a:pt x="1134264" y="362040"/>
                  </a:lnTo>
                  <a:lnTo>
                    <a:pt x="1131675" y="363436"/>
                  </a:lnTo>
                  <a:close/>
                </a:path>
                <a:path w="2764790" h="633095">
                  <a:moveTo>
                    <a:pt x="1130488" y="406597"/>
                  </a:moveTo>
                  <a:lnTo>
                    <a:pt x="1126141" y="404436"/>
                  </a:lnTo>
                  <a:lnTo>
                    <a:pt x="1125516" y="402833"/>
                  </a:lnTo>
                  <a:lnTo>
                    <a:pt x="1124668" y="401708"/>
                  </a:lnTo>
                  <a:lnTo>
                    <a:pt x="1127024" y="400682"/>
                  </a:lnTo>
                  <a:lnTo>
                    <a:pt x="1129328" y="399421"/>
                  </a:lnTo>
                  <a:lnTo>
                    <a:pt x="1132345" y="398692"/>
                  </a:lnTo>
                  <a:lnTo>
                    <a:pt x="1134389" y="401195"/>
                  </a:lnTo>
                  <a:lnTo>
                    <a:pt x="1133157" y="405489"/>
                  </a:lnTo>
                  <a:lnTo>
                    <a:pt x="1130488" y="406597"/>
                  </a:lnTo>
                  <a:close/>
                </a:path>
                <a:path w="2764790" h="633095">
                  <a:moveTo>
                    <a:pt x="1130194" y="222457"/>
                  </a:moveTo>
                  <a:lnTo>
                    <a:pt x="1127051" y="220143"/>
                  </a:lnTo>
                  <a:lnTo>
                    <a:pt x="1124480" y="219189"/>
                  </a:lnTo>
                  <a:lnTo>
                    <a:pt x="1125757" y="216686"/>
                  </a:lnTo>
                  <a:lnTo>
                    <a:pt x="1126480" y="213517"/>
                  </a:lnTo>
                  <a:lnTo>
                    <a:pt x="1131327" y="209411"/>
                  </a:lnTo>
                  <a:lnTo>
                    <a:pt x="1134104" y="210798"/>
                  </a:lnTo>
                  <a:lnTo>
                    <a:pt x="1135523" y="214480"/>
                  </a:lnTo>
                  <a:lnTo>
                    <a:pt x="1134416" y="217010"/>
                  </a:lnTo>
                  <a:lnTo>
                    <a:pt x="1133880" y="220899"/>
                  </a:lnTo>
                  <a:lnTo>
                    <a:pt x="1130194" y="222457"/>
                  </a:lnTo>
                  <a:close/>
                </a:path>
                <a:path w="2764790" h="633095">
                  <a:moveTo>
                    <a:pt x="1131051" y="175578"/>
                  </a:moveTo>
                  <a:lnTo>
                    <a:pt x="1124516" y="174884"/>
                  </a:lnTo>
                  <a:lnTo>
                    <a:pt x="1121891" y="171283"/>
                  </a:lnTo>
                  <a:lnTo>
                    <a:pt x="1125605" y="164837"/>
                  </a:lnTo>
                  <a:lnTo>
                    <a:pt x="1129765" y="163171"/>
                  </a:lnTo>
                  <a:lnTo>
                    <a:pt x="1133443" y="164459"/>
                  </a:lnTo>
                  <a:lnTo>
                    <a:pt x="1134068" y="168348"/>
                  </a:lnTo>
                  <a:lnTo>
                    <a:pt x="1135193" y="170806"/>
                  </a:lnTo>
                  <a:lnTo>
                    <a:pt x="1133202" y="172436"/>
                  </a:lnTo>
                  <a:lnTo>
                    <a:pt x="1131051" y="175578"/>
                  </a:lnTo>
                  <a:close/>
                </a:path>
                <a:path w="2764790" h="633095">
                  <a:moveTo>
                    <a:pt x="1107733" y="430203"/>
                  </a:moveTo>
                  <a:lnTo>
                    <a:pt x="1106501" y="427961"/>
                  </a:lnTo>
                  <a:lnTo>
                    <a:pt x="1103903" y="425395"/>
                  </a:lnTo>
                  <a:lnTo>
                    <a:pt x="1105349" y="419084"/>
                  </a:lnTo>
                  <a:lnTo>
                    <a:pt x="1109054" y="417004"/>
                  </a:lnTo>
                  <a:lnTo>
                    <a:pt x="1114598" y="421254"/>
                  </a:lnTo>
                  <a:lnTo>
                    <a:pt x="1115553" y="425494"/>
                  </a:lnTo>
                  <a:lnTo>
                    <a:pt x="1113545" y="428816"/>
                  </a:lnTo>
                  <a:lnTo>
                    <a:pt x="1110143" y="429203"/>
                  </a:lnTo>
                  <a:lnTo>
                    <a:pt x="1107733" y="430203"/>
                  </a:lnTo>
                  <a:close/>
                </a:path>
                <a:path w="2764790" h="633095">
                  <a:moveTo>
                    <a:pt x="1130997" y="130301"/>
                  </a:moveTo>
                  <a:lnTo>
                    <a:pt x="1124659" y="129572"/>
                  </a:lnTo>
                  <a:lnTo>
                    <a:pt x="1122079" y="126052"/>
                  </a:lnTo>
                  <a:lnTo>
                    <a:pt x="1125632" y="119768"/>
                  </a:lnTo>
                  <a:lnTo>
                    <a:pt x="1129729" y="118174"/>
                  </a:lnTo>
                  <a:lnTo>
                    <a:pt x="1133327" y="119452"/>
                  </a:lnTo>
                  <a:lnTo>
                    <a:pt x="1133943" y="123234"/>
                  </a:lnTo>
                  <a:lnTo>
                    <a:pt x="1135041" y="125629"/>
                  </a:lnTo>
                  <a:lnTo>
                    <a:pt x="1133104" y="127222"/>
                  </a:lnTo>
                  <a:lnTo>
                    <a:pt x="1130997" y="130301"/>
                  </a:lnTo>
                  <a:close/>
                </a:path>
                <a:path w="2764790" h="633095">
                  <a:moveTo>
                    <a:pt x="1130926" y="267292"/>
                  </a:moveTo>
                  <a:lnTo>
                    <a:pt x="1127944" y="265104"/>
                  </a:lnTo>
                  <a:lnTo>
                    <a:pt x="1125596" y="264213"/>
                  </a:lnTo>
                  <a:lnTo>
                    <a:pt x="1126676" y="261872"/>
                  </a:lnTo>
                  <a:lnTo>
                    <a:pt x="1127203" y="258874"/>
                  </a:lnTo>
                  <a:lnTo>
                    <a:pt x="1131604" y="255057"/>
                  </a:lnTo>
                  <a:lnTo>
                    <a:pt x="1134193" y="256353"/>
                  </a:lnTo>
                  <a:lnTo>
                    <a:pt x="1135478" y="259747"/>
                  </a:lnTo>
                  <a:lnTo>
                    <a:pt x="1134541" y="262133"/>
                  </a:lnTo>
                  <a:lnTo>
                    <a:pt x="1134166" y="265689"/>
                  </a:lnTo>
                  <a:lnTo>
                    <a:pt x="1130926" y="267292"/>
                  </a:lnTo>
                  <a:close/>
                </a:path>
                <a:path w="2764790" h="633095">
                  <a:moveTo>
                    <a:pt x="1132399" y="591268"/>
                  </a:moveTo>
                  <a:lnTo>
                    <a:pt x="1131515" y="589071"/>
                  </a:lnTo>
                  <a:lnTo>
                    <a:pt x="1130399" y="586928"/>
                  </a:lnTo>
                  <a:lnTo>
                    <a:pt x="1129819" y="584074"/>
                  </a:lnTo>
                  <a:lnTo>
                    <a:pt x="1131792" y="583066"/>
                  </a:lnTo>
                  <a:lnTo>
                    <a:pt x="1132809" y="582265"/>
                  </a:lnTo>
                  <a:lnTo>
                    <a:pt x="1135452" y="588864"/>
                  </a:lnTo>
                  <a:lnTo>
                    <a:pt x="1132399" y="591268"/>
                  </a:lnTo>
                  <a:close/>
                </a:path>
                <a:path w="2764790" h="633095">
                  <a:moveTo>
                    <a:pt x="1127819" y="501741"/>
                  </a:moveTo>
                  <a:lnTo>
                    <a:pt x="1126355" y="499671"/>
                  </a:lnTo>
                  <a:lnTo>
                    <a:pt x="1123445" y="497366"/>
                  </a:lnTo>
                  <a:lnTo>
                    <a:pt x="1124480" y="491136"/>
                  </a:lnTo>
                  <a:lnTo>
                    <a:pt x="1128060" y="488642"/>
                  </a:lnTo>
                  <a:lnTo>
                    <a:pt x="1133970" y="492153"/>
                  </a:lnTo>
                  <a:lnTo>
                    <a:pt x="1135255" y="496420"/>
                  </a:lnTo>
                  <a:lnTo>
                    <a:pt x="1133684" y="500013"/>
                  </a:lnTo>
                  <a:lnTo>
                    <a:pt x="1130158" y="500616"/>
                  </a:lnTo>
                  <a:lnTo>
                    <a:pt x="1127819" y="501741"/>
                  </a:lnTo>
                  <a:close/>
                </a:path>
                <a:path w="2764790" h="633095">
                  <a:moveTo>
                    <a:pt x="1132381" y="454691"/>
                  </a:moveTo>
                  <a:lnTo>
                    <a:pt x="1126159" y="454070"/>
                  </a:lnTo>
                  <a:lnTo>
                    <a:pt x="1122900" y="450739"/>
                  </a:lnTo>
                  <a:lnTo>
                    <a:pt x="1125337" y="444275"/>
                  </a:lnTo>
                  <a:lnTo>
                    <a:pt x="1129890" y="442924"/>
                  </a:lnTo>
                  <a:lnTo>
                    <a:pt x="1133898" y="443960"/>
                  </a:lnTo>
                  <a:lnTo>
                    <a:pt x="1134880" y="447543"/>
                  </a:lnTo>
                  <a:lnTo>
                    <a:pt x="1136228" y="449758"/>
                  </a:lnTo>
                  <a:lnTo>
                    <a:pt x="1134380" y="451450"/>
                  </a:lnTo>
                  <a:lnTo>
                    <a:pt x="1132381" y="454691"/>
                  </a:lnTo>
                  <a:close/>
                </a:path>
                <a:path w="2764790" h="633095">
                  <a:moveTo>
                    <a:pt x="1130399" y="314306"/>
                  </a:moveTo>
                  <a:lnTo>
                    <a:pt x="1126150" y="312037"/>
                  </a:lnTo>
                  <a:lnTo>
                    <a:pt x="1125578" y="310390"/>
                  </a:lnTo>
                  <a:lnTo>
                    <a:pt x="1124757" y="309219"/>
                  </a:lnTo>
                  <a:lnTo>
                    <a:pt x="1127185" y="308247"/>
                  </a:lnTo>
                  <a:lnTo>
                    <a:pt x="1129560" y="307059"/>
                  </a:lnTo>
                  <a:lnTo>
                    <a:pt x="1132577" y="306392"/>
                  </a:lnTo>
                  <a:lnTo>
                    <a:pt x="1133613" y="308715"/>
                  </a:lnTo>
                  <a:lnTo>
                    <a:pt x="1134398" y="309913"/>
                  </a:lnTo>
                  <a:lnTo>
                    <a:pt x="1132889" y="313190"/>
                  </a:lnTo>
                  <a:lnTo>
                    <a:pt x="1130399" y="314306"/>
                  </a:lnTo>
                  <a:close/>
                </a:path>
                <a:path w="2764790" h="633095">
                  <a:moveTo>
                    <a:pt x="1130310" y="547531"/>
                  </a:moveTo>
                  <a:lnTo>
                    <a:pt x="1124096" y="545955"/>
                  </a:lnTo>
                  <a:lnTo>
                    <a:pt x="1121990" y="542165"/>
                  </a:lnTo>
                  <a:lnTo>
                    <a:pt x="1126257" y="536457"/>
                  </a:lnTo>
                  <a:lnTo>
                    <a:pt x="1130551" y="535422"/>
                  </a:lnTo>
                  <a:lnTo>
                    <a:pt x="1133791" y="537529"/>
                  </a:lnTo>
                  <a:lnTo>
                    <a:pt x="1134095" y="541013"/>
                  </a:lnTo>
                  <a:lnTo>
                    <a:pt x="1135032" y="543507"/>
                  </a:lnTo>
                  <a:lnTo>
                    <a:pt x="1132845" y="544803"/>
                  </a:lnTo>
                  <a:lnTo>
                    <a:pt x="1130310" y="547531"/>
                  </a:lnTo>
                  <a:close/>
                </a:path>
                <a:path w="2764790" h="633095">
                  <a:moveTo>
                    <a:pt x="1104510" y="477244"/>
                  </a:moveTo>
                  <a:lnTo>
                    <a:pt x="1101502" y="474219"/>
                  </a:lnTo>
                  <a:lnTo>
                    <a:pt x="1103546" y="467782"/>
                  </a:lnTo>
                  <a:lnTo>
                    <a:pt x="1107617" y="466017"/>
                  </a:lnTo>
                  <a:lnTo>
                    <a:pt x="1111411" y="467241"/>
                  </a:lnTo>
                  <a:lnTo>
                    <a:pt x="1112714" y="470303"/>
                  </a:lnTo>
                  <a:lnTo>
                    <a:pt x="1114036" y="471941"/>
                  </a:lnTo>
                  <a:lnTo>
                    <a:pt x="1112420" y="473742"/>
                  </a:lnTo>
                  <a:lnTo>
                    <a:pt x="1110920" y="476902"/>
                  </a:lnTo>
                  <a:lnTo>
                    <a:pt x="1104510" y="477244"/>
                  </a:lnTo>
                  <a:close/>
                </a:path>
                <a:path w="2764790" h="633095">
                  <a:moveTo>
                    <a:pt x="1083255" y="85358"/>
                  </a:moveTo>
                  <a:lnTo>
                    <a:pt x="1079541" y="83116"/>
                  </a:lnTo>
                  <a:lnTo>
                    <a:pt x="1077542" y="76751"/>
                  </a:lnTo>
                  <a:lnTo>
                    <a:pt x="1080345" y="73807"/>
                  </a:lnTo>
                  <a:lnTo>
                    <a:pt x="1084773" y="72546"/>
                  </a:lnTo>
                  <a:lnTo>
                    <a:pt x="1086888" y="73825"/>
                  </a:lnTo>
                  <a:lnTo>
                    <a:pt x="1090352" y="74725"/>
                  </a:lnTo>
                  <a:lnTo>
                    <a:pt x="1092075" y="80802"/>
                  </a:lnTo>
                  <a:lnTo>
                    <a:pt x="1089549" y="84484"/>
                  </a:lnTo>
                  <a:lnTo>
                    <a:pt x="1083255" y="85358"/>
                  </a:lnTo>
                  <a:close/>
                </a:path>
                <a:path w="2764790" h="633095">
                  <a:moveTo>
                    <a:pt x="1060571" y="565465"/>
                  </a:moveTo>
                  <a:lnTo>
                    <a:pt x="1060857" y="562278"/>
                  </a:lnTo>
                  <a:lnTo>
                    <a:pt x="1063812" y="564151"/>
                  </a:lnTo>
                  <a:lnTo>
                    <a:pt x="1060571" y="565465"/>
                  </a:lnTo>
                  <a:close/>
                </a:path>
                <a:path w="2764790" h="633095">
                  <a:moveTo>
                    <a:pt x="1085165" y="35157"/>
                  </a:moveTo>
                  <a:lnTo>
                    <a:pt x="1080720" y="33320"/>
                  </a:lnTo>
                  <a:lnTo>
                    <a:pt x="1079024" y="31447"/>
                  </a:lnTo>
                  <a:lnTo>
                    <a:pt x="1080184" y="27279"/>
                  </a:lnTo>
                  <a:lnTo>
                    <a:pt x="1082746" y="26234"/>
                  </a:lnTo>
                  <a:lnTo>
                    <a:pt x="1086103" y="27315"/>
                  </a:lnTo>
                  <a:lnTo>
                    <a:pt x="1087040" y="28404"/>
                  </a:lnTo>
                  <a:lnTo>
                    <a:pt x="1088968" y="29764"/>
                  </a:lnTo>
                  <a:lnTo>
                    <a:pt x="1087817" y="33923"/>
                  </a:lnTo>
                  <a:lnTo>
                    <a:pt x="1085165" y="35157"/>
                  </a:lnTo>
                  <a:close/>
                </a:path>
                <a:path w="2764790" h="633095">
                  <a:moveTo>
                    <a:pt x="1061589" y="616035"/>
                  </a:moveTo>
                  <a:lnTo>
                    <a:pt x="1060643" y="614001"/>
                  </a:lnTo>
                  <a:lnTo>
                    <a:pt x="1059482" y="612020"/>
                  </a:lnTo>
                  <a:lnTo>
                    <a:pt x="1058786" y="609400"/>
                  </a:lnTo>
                  <a:lnTo>
                    <a:pt x="1060670" y="608365"/>
                  </a:lnTo>
                  <a:lnTo>
                    <a:pt x="1061625" y="607591"/>
                  </a:lnTo>
                  <a:lnTo>
                    <a:pt x="1062580" y="609661"/>
                  </a:lnTo>
                  <a:lnTo>
                    <a:pt x="1063731" y="611669"/>
                  </a:lnTo>
                  <a:lnTo>
                    <a:pt x="1064472" y="614262"/>
                  </a:lnTo>
                  <a:lnTo>
                    <a:pt x="1062562" y="615279"/>
                  </a:lnTo>
                  <a:lnTo>
                    <a:pt x="1061589" y="616035"/>
                  </a:lnTo>
                  <a:close/>
                </a:path>
                <a:path w="2764790" h="633095">
                  <a:moveTo>
                    <a:pt x="1135853" y="632565"/>
                  </a:moveTo>
                  <a:lnTo>
                    <a:pt x="1126150" y="632565"/>
                  </a:lnTo>
                  <a:lnTo>
                    <a:pt x="1126792" y="631134"/>
                  </a:lnTo>
                  <a:lnTo>
                    <a:pt x="1127506" y="629783"/>
                  </a:lnTo>
                  <a:lnTo>
                    <a:pt x="1131524" y="626560"/>
                  </a:lnTo>
                  <a:lnTo>
                    <a:pt x="1134282" y="627955"/>
                  </a:lnTo>
                  <a:lnTo>
                    <a:pt x="1135684" y="631575"/>
                  </a:lnTo>
                  <a:lnTo>
                    <a:pt x="1135782" y="632232"/>
                  </a:lnTo>
                  <a:lnTo>
                    <a:pt x="1135853" y="632565"/>
                  </a:lnTo>
                  <a:close/>
                </a:path>
                <a:path w="2764790" h="633095">
                  <a:moveTo>
                    <a:pt x="1081844" y="123864"/>
                  </a:moveTo>
                  <a:lnTo>
                    <a:pt x="1080690" y="121793"/>
                  </a:lnTo>
                  <a:lnTo>
                    <a:pt x="1079854" y="120794"/>
                  </a:lnTo>
                  <a:lnTo>
                    <a:pt x="1086531" y="117670"/>
                  </a:lnTo>
                  <a:lnTo>
                    <a:pt x="1089183" y="120749"/>
                  </a:lnTo>
                  <a:lnTo>
                    <a:pt x="1086881" y="121829"/>
                  </a:lnTo>
                  <a:lnTo>
                    <a:pt x="1084755" y="123081"/>
                  </a:lnTo>
                  <a:lnTo>
                    <a:pt x="1081844" y="123864"/>
                  </a:lnTo>
                  <a:close/>
                </a:path>
                <a:path w="2764790" h="633095">
                  <a:moveTo>
                    <a:pt x="1061375" y="429032"/>
                  </a:moveTo>
                  <a:lnTo>
                    <a:pt x="1060446" y="426629"/>
                  </a:lnTo>
                  <a:lnTo>
                    <a:pt x="1059277" y="424279"/>
                  </a:lnTo>
                  <a:lnTo>
                    <a:pt x="1058643" y="421236"/>
                  </a:lnTo>
                  <a:lnTo>
                    <a:pt x="1060812" y="420191"/>
                  </a:lnTo>
                  <a:lnTo>
                    <a:pt x="1061928" y="419372"/>
                  </a:lnTo>
                  <a:lnTo>
                    <a:pt x="1062857" y="421749"/>
                  </a:lnTo>
                  <a:lnTo>
                    <a:pt x="1064035" y="424072"/>
                  </a:lnTo>
                  <a:lnTo>
                    <a:pt x="1064642" y="427133"/>
                  </a:lnTo>
                  <a:lnTo>
                    <a:pt x="1062482" y="428186"/>
                  </a:lnTo>
                  <a:lnTo>
                    <a:pt x="1061375" y="429032"/>
                  </a:lnTo>
                  <a:close/>
                </a:path>
                <a:path w="2764790" h="633095">
                  <a:moveTo>
                    <a:pt x="1060178" y="337534"/>
                  </a:moveTo>
                  <a:lnTo>
                    <a:pt x="1058438" y="335778"/>
                  </a:lnTo>
                  <a:lnTo>
                    <a:pt x="1056884" y="331214"/>
                  </a:lnTo>
                  <a:lnTo>
                    <a:pt x="1058268" y="328648"/>
                  </a:lnTo>
                  <a:lnTo>
                    <a:pt x="1062446" y="327784"/>
                  </a:lnTo>
                  <a:lnTo>
                    <a:pt x="1063651" y="329827"/>
                  </a:lnTo>
                  <a:lnTo>
                    <a:pt x="1064749" y="330971"/>
                  </a:lnTo>
                  <a:lnTo>
                    <a:pt x="1065713" y="334275"/>
                  </a:lnTo>
                  <a:lnTo>
                    <a:pt x="1064535" y="336760"/>
                  </a:lnTo>
                  <a:lnTo>
                    <a:pt x="1060178" y="337534"/>
                  </a:lnTo>
                  <a:close/>
                </a:path>
                <a:path w="2764790" h="633095">
                  <a:moveTo>
                    <a:pt x="1084219" y="221178"/>
                  </a:moveTo>
                  <a:lnTo>
                    <a:pt x="1080738" y="219954"/>
                  </a:lnTo>
                  <a:lnTo>
                    <a:pt x="1079961" y="216650"/>
                  </a:lnTo>
                  <a:lnTo>
                    <a:pt x="1078783" y="214534"/>
                  </a:lnTo>
                  <a:lnTo>
                    <a:pt x="1080622" y="213012"/>
                  </a:lnTo>
                  <a:lnTo>
                    <a:pt x="1082577" y="210095"/>
                  </a:lnTo>
                  <a:lnTo>
                    <a:pt x="1088665" y="210636"/>
                  </a:lnTo>
                  <a:lnTo>
                    <a:pt x="1090977" y="214066"/>
                  </a:lnTo>
                  <a:lnTo>
                    <a:pt x="1088174" y="219837"/>
                  </a:lnTo>
                  <a:lnTo>
                    <a:pt x="1084219" y="221178"/>
                  </a:lnTo>
                  <a:close/>
                </a:path>
                <a:path w="2764790" h="633095">
                  <a:moveTo>
                    <a:pt x="1064571" y="524537"/>
                  </a:moveTo>
                  <a:lnTo>
                    <a:pt x="1057849" y="523610"/>
                  </a:lnTo>
                  <a:lnTo>
                    <a:pt x="1054179" y="521413"/>
                  </a:lnTo>
                  <a:lnTo>
                    <a:pt x="1052832" y="514832"/>
                  </a:lnTo>
                  <a:lnTo>
                    <a:pt x="1055867" y="511672"/>
                  </a:lnTo>
                  <a:lnTo>
                    <a:pt x="1060419" y="510312"/>
                  </a:lnTo>
                  <a:lnTo>
                    <a:pt x="1065106" y="510492"/>
                  </a:lnTo>
                  <a:lnTo>
                    <a:pt x="1068659" y="512950"/>
                  </a:lnTo>
                  <a:lnTo>
                    <a:pt x="1068748" y="522430"/>
                  </a:lnTo>
                  <a:lnTo>
                    <a:pt x="1064571" y="524537"/>
                  </a:lnTo>
                  <a:close/>
                </a:path>
                <a:path w="2764790" h="633095">
                  <a:moveTo>
                    <a:pt x="1061357" y="382369"/>
                  </a:moveTo>
                  <a:lnTo>
                    <a:pt x="1060482" y="380173"/>
                  </a:lnTo>
                  <a:lnTo>
                    <a:pt x="1059393" y="378021"/>
                  </a:lnTo>
                  <a:lnTo>
                    <a:pt x="1058795" y="375212"/>
                  </a:lnTo>
                  <a:lnTo>
                    <a:pt x="1060741" y="374240"/>
                  </a:lnTo>
                  <a:lnTo>
                    <a:pt x="1061750" y="373465"/>
                  </a:lnTo>
                  <a:lnTo>
                    <a:pt x="1062624" y="375635"/>
                  </a:lnTo>
                  <a:lnTo>
                    <a:pt x="1063731" y="377751"/>
                  </a:lnTo>
                  <a:lnTo>
                    <a:pt x="1064312" y="380569"/>
                  </a:lnTo>
                  <a:lnTo>
                    <a:pt x="1062357" y="381568"/>
                  </a:lnTo>
                  <a:lnTo>
                    <a:pt x="1061357" y="382369"/>
                  </a:lnTo>
                  <a:close/>
                </a:path>
                <a:path w="2764790" h="633095">
                  <a:moveTo>
                    <a:pt x="1061178" y="474255"/>
                  </a:moveTo>
                  <a:lnTo>
                    <a:pt x="1060286" y="473337"/>
                  </a:lnTo>
                  <a:lnTo>
                    <a:pt x="1058473" y="472121"/>
                  </a:lnTo>
                  <a:lnTo>
                    <a:pt x="1059366" y="469375"/>
                  </a:lnTo>
                  <a:lnTo>
                    <a:pt x="1060705" y="467413"/>
                  </a:lnTo>
                  <a:lnTo>
                    <a:pt x="1061812" y="465369"/>
                  </a:lnTo>
                  <a:lnTo>
                    <a:pt x="1064624" y="467890"/>
                  </a:lnTo>
                  <a:lnTo>
                    <a:pt x="1061178" y="474255"/>
                  </a:lnTo>
                  <a:close/>
                </a:path>
                <a:path w="2764790" h="633095">
                  <a:moveTo>
                    <a:pt x="1087263" y="317196"/>
                  </a:moveTo>
                  <a:lnTo>
                    <a:pt x="1081470" y="316368"/>
                  </a:lnTo>
                  <a:lnTo>
                    <a:pt x="1078149" y="313253"/>
                  </a:lnTo>
                  <a:lnTo>
                    <a:pt x="1080282" y="307077"/>
                  </a:lnTo>
                  <a:lnTo>
                    <a:pt x="1084826" y="305789"/>
                  </a:lnTo>
                  <a:lnTo>
                    <a:pt x="1088736" y="306960"/>
                  </a:lnTo>
                  <a:lnTo>
                    <a:pt x="1089691" y="310381"/>
                  </a:lnTo>
                  <a:lnTo>
                    <a:pt x="1091030" y="312533"/>
                  </a:lnTo>
                  <a:lnTo>
                    <a:pt x="1089245" y="314117"/>
                  </a:lnTo>
                  <a:lnTo>
                    <a:pt x="1087263" y="317196"/>
                  </a:lnTo>
                  <a:close/>
                </a:path>
                <a:path w="2764790" h="633095">
                  <a:moveTo>
                    <a:pt x="1106206" y="291195"/>
                  </a:moveTo>
                  <a:lnTo>
                    <a:pt x="1105376" y="288683"/>
                  </a:lnTo>
                  <a:lnTo>
                    <a:pt x="1103350" y="285694"/>
                  </a:lnTo>
                  <a:lnTo>
                    <a:pt x="1104787" y="282057"/>
                  </a:lnTo>
                  <a:lnTo>
                    <a:pt x="1108599" y="280346"/>
                  </a:lnTo>
                  <a:lnTo>
                    <a:pt x="1114152" y="281184"/>
                  </a:lnTo>
                  <a:lnTo>
                    <a:pt x="1115276" y="284560"/>
                  </a:lnTo>
                  <a:lnTo>
                    <a:pt x="1111456" y="289124"/>
                  </a:lnTo>
                  <a:lnTo>
                    <a:pt x="1108545" y="289908"/>
                  </a:lnTo>
                  <a:lnTo>
                    <a:pt x="1106206" y="291195"/>
                  </a:lnTo>
                  <a:close/>
                </a:path>
                <a:path w="2764790" h="633095">
                  <a:moveTo>
                    <a:pt x="1089754" y="632574"/>
                  </a:moveTo>
                  <a:lnTo>
                    <a:pt x="1080363" y="632574"/>
                  </a:lnTo>
                  <a:lnTo>
                    <a:pt x="1080523" y="632295"/>
                  </a:lnTo>
                  <a:lnTo>
                    <a:pt x="1080568" y="632016"/>
                  </a:lnTo>
                  <a:lnTo>
                    <a:pt x="1082407" y="629855"/>
                  </a:lnTo>
                  <a:lnTo>
                    <a:pt x="1085380" y="629162"/>
                  </a:lnTo>
                  <a:lnTo>
                    <a:pt x="1087736" y="627947"/>
                  </a:lnTo>
                  <a:lnTo>
                    <a:pt x="1088272" y="629432"/>
                  </a:lnTo>
                  <a:lnTo>
                    <a:pt x="1089209" y="631089"/>
                  </a:lnTo>
                  <a:lnTo>
                    <a:pt x="1089754" y="632574"/>
                  </a:lnTo>
                  <a:close/>
                </a:path>
                <a:path w="2764790" h="633095">
                  <a:moveTo>
                    <a:pt x="1087433" y="276574"/>
                  </a:moveTo>
                  <a:lnTo>
                    <a:pt x="1077247" y="273297"/>
                  </a:lnTo>
                  <a:lnTo>
                    <a:pt x="1072900" y="269255"/>
                  </a:lnTo>
                  <a:lnTo>
                    <a:pt x="1070721" y="259144"/>
                  </a:lnTo>
                  <a:lnTo>
                    <a:pt x="1075569" y="254337"/>
                  </a:lnTo>
                  <a:lnTo>
                    <a:pt x="1088272" y="254157"/>
                  </a:lnTo>
                  <a:lnTo>
                    <a:pt x="1092084" y="258973"/>
                  </a:lnTo>
                  <a:lnTo>
                    <a:pt x="1092619" y="266248"/>
                  </a:lnTo>
                  <a:lnTo>
                    <a:pt x="1091548" y="272559"/>
                  </a:lnTo>
                  <a:lnTo>
                    <a:pt x="1087433" y="276574"/>
                  </a:lnTo>
                  <a:close/>
                </a:path>
                <a:path w="2764790" h="633095">
                  <a:moveTo>
                    <a:pt x="1106724" y="195510"/>
                  </a:moveTo>
                  <a:lnTo>
                    <a:pt x="1105742" y="193467"/>
                  </a:lnTo>
                  <a:lnTo>
                    <a:pt x="1105010" y="192404"/>
                  </a:lnTo>
                  <a:lnTo>
                    <a:pt x="1107099" y="191513"/>
                  </a:lnTo>
                  <a:lnTo>
                    <a:pt x="1109135" y="190397"/>
                  </a:lnTo>
                  <a:lnTo>
                    <a:pt x="1111831" y="189784"/>
                  </a:lnTo>
                  <a:lnTo>
                    <a:pt x="1112804" y="191756"/>
                  </a:lnTo>
                  <a:lnTo>
                    <a:pt x="1113571" y="192774"/>
                  </a:lnTo>
                  <a:lnTo>
                    <a:pt x="1111447" y="193710"/>
                  </a:lnTo>
                  <a:lnTo>
                    <a:pt x="1109376" y="194835"/>
                  </a:lnTo>
                  <a:lnTo>
                    <a:pt x="1106724" y="195510"/>
                  </a:lnTo>
                  <a:close/>
                </a:path>
                <a:path w="2764790" h="633095">
                  <a:moveTo>
                    <a:pt x="1108456" y="150522"/>
                  </a:moveTo>
                  <a:lnTo>
                    <a:pt x="1105028" y="149073"/>
                  </a:lnTo>
                  <a:lnTo>
                    <a:pt x="1103458" y="145282"/>
                  </a:lnTo>
                  <a:lnTo>
                    <a:pt x="1104296" y="139745"/>
                  </a:lnTo>
                  <a:lnTo>
                    <a:pt x="1107608" y="138629"/>
                  </a:lnTo>
                  <a:lnTo>
                    <a:pt x="1112036" y="142365"/>
                  </a:lnTo>
                  <a:lnTo>
                    <a:pt x="1112656" y="145291"/>
                  </a:lnTo>
                  <a:lnTo>
                    <a:pt x="1113777" y="147578"/>
                  </a:lnTo>
                  <a:lnTo>
                    <a:pt x="1111366" y="148433"/>
                  </a:lnTo>
                  <a:lnTo>
                    <a:pt x="1108456" y="150522"/>
                  </a:lnTo>
                  <a:close/>
                </a:path>
                <a:path w="2764790" h="633095">
                  <a:moveTo>
                    <a:pt x="1086112" y="592114"/>
                  </a:moveTo>
                  <a:lnTo>
                    <a:pt x="1080157" y="591385"/>
                  </a:lnTo>
                  <a:lnTo>
                    <a:pt x="1077595" y="588126"/>
                  </a:lnTo>
                  <a:lnTo>
                    <a:pt x="1080934" y="582166"/>
                  </a:lnTo>
                  <a:lnTo>
                    <a:pt x="1084906" y="580671"/>
                  </a:lnTo>
                  <a:lnTo>
                    <a:pt x="1088290" y="582085"/>
                  </a:lnTo>
                  <a:lnTo>
                    <a:pt x="1088879" y="585551"/>
                  </a:lnTo>
                  <a:lnTo>
                    <a:pt x="1089968" y="587829"/>
                  </a:lnTo>
                  <a:lnTo>
                    <a:pt x="1088120" y="589287"/>
                  </a:lnTo>
                  <a:lnTo>
                    <a:pt x="1086112" y="592114"/>
                  </a:lnTo>
                  <a:close/>
                </a:path>
                <a:path w="2764790" h="633095">
                  <a:moveTo>
                    <a:pt x="1085014" y="406408"/>
                  </a:moveTo>
                  <a:lnTo>
                    <a:pt x="1080568" y="404571"/>
                  </a:lnTo>
                  <a:lnTo>
                    <a:pt x="1079827" y="402968"/>
                  </a:lnTo>
                  <a:lnTo>
                    <a:pt x="1078881" y="401879"/>
                  </a:lnTo>
                  <a:lnTo>
                    <a:pt x="1081306" y="400727"/>
                  </a:lnTo>
                  <a:lnTo>
                    <a:pt x="1083532" y="399385"/>
                  </a:lnTo>
                  <a:lnTo>
                    <a:pt x="1086638" y="398566"/>
                  </a:lnTo>
                  <a:lnTo>
                    <a:pt x="1087893" y="400763"/>
                  </a:lnTo>
                  <a:lnTo>
                    <a:pt x="1088808" y="401816"/>
                  </a:lnTo>
                  <a:lnTo>
                    <a:pt x="1087451" y="405111"/>
                  </a:lnTo>
                  <a:lnTo>
                    <a:pt x="1085014" y="406408"/>
                  </a:lnTo>
                  <a:close/>
                </a:path>
                <a:path w="2764790" h="633095">
                  <a:moveTo>
                    <a:pt x="1082148" y="357566"/>
                  </a:moveTo>
                  <a:lnTo>
                    <a:pt x="1081070" y="355675"/>
                  </a:lnTo>
                  <a:lnTo>
                    <a:pt x="1080264" y="354748"/>
                  </a:lnTo>
                  <a:lnTo>
                    <a:pt x="1082353" y="353731"/>
                  </a:lnTo>
                  <a:lnTo>
                    <a:pt x="1084291" y="352542"/>
                  </a:lnTo>
                  <a:lnTo>
                    <a:pt x="1086951" y="351795"/>
                  </a:lnTo>
                  <a:lnTo>
                    <a:pt x="1088045" y="353758"/>
                  </a:lnTo>
                  <a:lnTo>
                    <a:pt x="1088843" y="354712"/>
                  </a:lnTo>
                  <a:lnTo>
                    <a:pt x="1086787" y="355693"/>
                  </a:lnTo>
                  <a:lnTo>
                    <a:pt x="1084835" y="356864"/>
                  </a:lnTo>
                  <a:lnTo>
                    <a:pt x="1082148" y="357566"/>
                  </a:lnTo>
                  <a:close/>
                </a:path>
                <a:path w="2764790" h="633095">
                  <a:moveTo>
                    <a:pt x="1085915" y="501336"/>
                  </a:moveTo>
                  <a:lnTo>
                    <a:pt x="1079434" y="500949"/>
                  </a:lnTo>
                  <a:lnTo>
                    <a:pt x="1076720" y="497447"/>
                  </a:lnTo>
                  <a:lnTo>
                    <a:pt x="1079684" y="491118"/>
                  </a:lnTo>
                  <a:lnTo>
                    <a:pt x="1083835" y="489641"/>
                  </a:lnTo>
                  <a:lnTo>
                    <a:pt x="1087620" y="490686"/>
                  </a:lnTo>
                  <a:lnTo>
                    <a:pt x="1088522" y="494269"/>
                  </a:lnTo>
                  <a:lnTo>
                    <a:pt x="1089790" y="496493"/>
                  </a:lnTo>
                  <a:lnTo>
                    <a:pt x="1087897" y="498176"/>
                  </a:lnTo>
                  <a:lnTo>
                    <a:pt x="1085915" y="501336"/>
                  </a:lnTo>
                  <a:close/>
                </a:path>
                <a:path w="2764790" h="633095">
                  <a:moveTo>
                    <a:pt x="1079577" y="546964"/>
                  </a:moveTo>
                  <a:lnTo>
                    <a:pt x="1076569" y="543516"/>
                  </a:lnTo>
                  <a:lnTo>
                    <a:pt x="1078774" y="536655"/>
                  </a:lnTo>
                  <a:lnTo>
                    <a:pt x="1082916" y="534828"/>
                  </a:lnTo>
                  <a:lnTo>
                    <a:pt x="1086960" y="535341"/>
                  </a:lnTo>
                  <a:lnTo>
                    <a:pt x="1088326" y="538807"/>
                  </a:lnTo>
                  <a:lnTo>
                    <a:pt x="1089879" y="540842"/>
                  </a:lnTo>
                  <a:lnTo>
                    <a:pt x="1088165" y="542831"/>
                  </a:lnTo>
                  <a:lnTo>
                    <a:pt x="1086585" y="546334"/>
                  </a:lnTo>
                  <a:lnTo>
                    <a:pt x="1079577" y="546964"/>
                  </a:lnTo>
                  <a:close/>
                </a:path>
                <a:path w="2764790" h="633095">
                  <a:moveTo>
                    <a:pt x="1085960" y="455573"/>
                  </a:moveTo>
                  <a:lnTo>
                    <a:pt x="1079532" y="455276"/>
                  </a:lnTo>
                  <a:lnTo>
                    <a:pt x="1076774" y="451873"/>
                  </a:lnTo>
                  <a:lnTo>
                    <a:pt x="1079622" y="445598"/>
                  </a:lnTo>
                  <a:lnTo>
                    <a:pt x="1083737" y="444194"/>
                  </a:lnTo>
                  <a:lnTo>
                    <a:pt x="1087540" y="445139"/>
                  </a:lnTo>
                  <a:lnTo>
                    <a:pt x="1088495" y="448632"/>
                  </a:lnTo>
                  <a:lnTo>
                    <a:pt x="1089781" y="450775"/>
                  </a:lnTo>
                  <a:lnTo>
                    <a:pt x="1087906" y="452449"/>
                  </a:lnTo>
                  <a:lnTo>
                    <a:pt x="1085960" y="455573"/>
                  </a:lnTo>
                  <a:close/>
                </a:path>
                <a:path w="2764790" h="633095">
                  <a:moveTo>
                    <a:pt x="275480" y="616756"/>
                  </a:moveTo>
                  <a:lnTo>
                    <a:pt x="274525" y="614343"/>
                  </a:lnTo>
                  <a:lnTo>
                    <a:pt x="273355" y="611975"/>
                  </a:lnTo>
                  <a:lnTo>
                    <a:pt x="272686" y="608995"/>
                  </a:lnTo>
                  <a:lnTo>
                    <a:pt x="274998" y="607978"/>
                  </a:lnTo>
                  <a:lnTo>
                    <a:pt x="276194" y="607212"/>
                  </a:lnTo>
                  <a:lnTo>
                    <a:pt x="279470" y="608689"/>
                  </a:lnTo>
                  <a:lnTo>
                    <a:pt x="280559" y="611156"/>
                  </a:lnTo>
                  <a:lnTo>
                    <a:pt x="278274" y="615405"/>
                  </a:lnTo>
                  <a:lnTo>
                    <a:pt x="276641" y="615954"/>
                  </a:lnTo>
                  <a:lnTo>
                    <a:pt x="275480" y="616756"/>
                  </a:lnTo>
                  <a:close/>
                </a:path>
                <a:path w="2764790" h="633095">
                  <a:moveTo>
                    <a:pt x="207384" y="362644"/>
                  </a:moveTo>
                  <a:lnTo>
                    <a:pt x="201582" y="360906"/>
                  </a:lnTo>
                  <a:lnTo>
                    <a:pt x="200189" y="357062"/>
                  </a:lnTo>
                  <a:lnTo>
                    <a:pt x="204394" y="352137"/>
                  </a:lnTo>
                  <a:lnTo>
                    <a:pt x="207831" y="351768"/>
                  </a:lnTo>
                  <a:lnTo>
                    <a:pt x="213392" y="352938"/>
                  </a:lnTo>
                  <a:lnTo>
                    <a:pt x="213999" y="355594"/>
                  </a:lnTo>
                  <a:lnTo>
                    <a:pt x="212133" y="358628"/>
                  </a:lnTo>
                  <a:lnTo>
                    <a:pt x="209973" y="359898"/>
                  </a:lnTo>
                  <a:lnTo>
                    <a:pt x="207384" y="362644"/>
                  </a:lnTo>
                  <a:close/>
                </a:path>
                <a:path w="2764790" h="633095">
                  <a:moveTo>
                    <a:pt x="205679" y="404859"/>
                  </a:moveTo>
                  <a:lnTo>
                    <a:pt x="204507" y="402788"/>
                  </a:lnTo>
                  <a:lnTo>
                    <a:pt x="203680" y="401789"/>
                  </a:lnTo>
                  <a:lnTo>
                    <a:pt x="210152" y="398719"/>
                  </a:lnTo>
                  <a:lnTo>
                    <a:pt x="212776" y="401735"/>
                  </a:lnTo>
                  <a:lnTo>
                    <a:pt x="210548" y="402824"/>
                  </a:lnTo>
                  <a:lnTo>
                    <a:pt x="208500" y="404067"/>
                  </a:lnTo>
                  <a:lnTo>
                    <a:pt x="205679" y="404859"/>
                  </a:lnTo>
                  <a:close/>
                </a:path>
                <a:path w="2764790" h="633095">
                  <a:moveTo>
                    <a:pt x="209188" y="547108"/>
                  </a:moveTo>
                  <a:lnTo>
                    <a:pt x="203314" y="545343"/>
                  </a:lnTo>
                  <a:lnTo>
                    <a:pt x="201376" y="541571"/>
                  </a:lnTo>
                  <a:lnTo>
                    <a:pt x="205554" y="536232"/>
                  </a:lnTo>
                  <a:lnTo>
                    <a:pt x="209687" y="535449"/>
                  </a:lnTo>
                  <a:lnTo>
                    <a:pt x="212848" y="537529"/>
                  </a:lnTo>
                  <a:lnTo>
                    <a:pt x="213124" y="540869"/>
                  </a:lnTo>
                  <a:lnTo>
                    <a:pt x="214017" y="543255"/>
                  </a:lnTo>
                  <a:lnTo>
                    <a:pt x="211812" y="544470"/>
                  </a:lnTo>
                  <a:lnTo>
                    <a:pt x="209188" y="547108"/>
                  </a:lnTo>
                  <a:close/>
                </a:path>
                <a:path w="2764790" h="633095">
                  <a:moveTo>
                    <a:pt x="207866" y="267589"/>
                  </a:moveTo>
                  <a:lnTo>
                    <a:pt x="206108" y="266761"/>
                  </a:lnTo>
                  <a:lnTo>
                    <a:pt x="206902" y="262718"/>
                  </a:lnTo>
                  <a:lnTo>
                    <a:pt x="209134" y="262583"/>
                  </a:lnTo>
                  <a:lnTo>
                    <a:pt x="210384" y="262250"/>
                  </a:lnTo>
                  <a:lnTo>
                    <a:pt x="210687" y="263313"/>
                  </a:lnTo>
                  <a:lnTo>
                    <a:pt x="211509" y="265140"/>
                  </a:lnTo>
                  <a:lnTo>
                    <a:pt x="207866" y="267589"/>
                  </a:lnTo>
                  <a:close/>
                </a:path>
                <a:path w="2764790" h="633095">
                  <a:moveTo>
                    <a:pt x="206331" y="501399"/>
                  </a:moveTo>
                  <a:lnTo>
                    <a:pt x="202894" y="500202"/>
                  </a:lnTo>
                  <a:lnTo>
                    <a:pt x="202067" y="494404"/>
                  </a:lnTo>
                  <a:lnTo>
                    <a:pt x="203706" y="490433"/>
                  </a:lnTo>
                  <a:lnTo>
                    <a:pt x="207349" y="488957"/>
                  </a:lnTo>
                  <a:lnTo>
                    <a:pt x="210393" y="491091"/>
                  </a:lnTo>
                  <a:lnTo>
                    <a:pt x="212946" y="491973"/>
                  </a:lnTo>
                  <a:lnTo>
                    <a:pt x="211685" y="494413"/>
                  </a:lnTo>
                  <a:lnTo>
                    <a:pt x="210955" y="497465"/>
                  </a:lnTo>
                  <a:lnTo>
                    <a:pt x="206331" y="501399"/>
                  </a:lnTo>
                  <a:close/>
                </a:path>
                <a:path w="2764790" h="633095">
                  <a:moveTo>
                    <a:pt x="185218" y="522178"/>
                  </a:moveTo>
                  <a:lnTo>
                    <a:pt x="179202" y="521530"/>
                  </a:lnTo>
                  <a:lnTo>
                    <a:pt x="176247" y="518748"/>
                  </a:lnTo>
                  <a:lnTo>
                    <a:pt x="180817" y="512662"/>
                  </a:lnTo>
                  <a:lnTo>
                    <a:pt x="184460" y="511204"/>
                  </a:lnTo>
                  <a:lnTo>
                    <a:pt x="187852" y="512365"/>
                  </a:lnTo>
                  <a:lnTo>
                    <a:pt x="188352" y="516065"/>
                  </a:lnTo>
                  <a:lnTo>
                    <a:pt x="189325" y="518370"/>
                  </a:lnTo>
                  <a:lnTo>
                    <a:pt x="187334" y="519657"/>
                  </a:lnTo>
                  <a:lnTo>
                    <a:pt x="185218" y="522178"/>
                  </a:lnTo>
                  <a:close/>
                </a:path>
                <a:path w="2764790" h="633095">
                  <a:moveTo>
                    <a:pt x="204840" y="312875"/>
                  </a:moveTo>
                  <a:lnTo>
                    <a:pt x="202715" y="310453"/>
                  </a:lnTo>
                  <a:lnTo>
                    <a:pt x="203733" y="306023"/>
                  </a:lnTo>
                  <a:lnTo>
                    <a:pt x="206376" y="304790"/>
                  </a:lnTo>
                  <a:lnTo>
                    <a:pt x="210857" y="306798"/>
                  </a:lnTo>
                  <a:lnTo>
                    <a:pt x="211509" y="308409"/>
                  </a:lnTo>
                  <a:lnTo>
                    <a:pt x="212392" y="309525"/>
                  </a:lnTo>
                  <a:lnTo>
                    <a:pt x="210080" y="310660"/>
                  </a:lnTo>
                  <a:lnTo>
                    <a:pt x="207822" y="312019"/>
                  </a:lnTo>
                  <a:lnTo>
                    <a:pt x="204840" y="312875"/>
                  </a:lnTo>
                  <a:close/>
                </a:path>
                <a:path w="2764790" h="633095">
                  <a:moveTo>
                    <a:pt x="207188" y="222583"/>
                  </a:moveTo>
                  <a:lnTo>
                    <a:pt x="203519" y="221430"/>
                  </a:lnTo>
                  <a:lnTo>
                    <a:pt x="202707" y="218018"/>
                  </a:lnTo>
                  <a:lnTo>
                    <a:pt x="201510" y="215866"/>
                  </a:lnTo>
                  <a:lnTo>
                    <a:pt x="203189" y="214291"/>
                  </a:lnTo>
                  <a:lnTo>
                    <a:pt x="205081" y="211221"/>
                  </a:lnTo>
                  <a:lnTo>
                    <a:pt x="210759" y="212067"/>
                  </a:lnTo>
                  <a:lnTo>
                    <a:pt x="213606" y="215353"/>
                  </a:lnTo>
                  <a:lnTo>
                    <a:pt x="211535" y="221250"/>
                  </a:lnTo>
                  <a:lnTo>
                    <a:pt x="207188" y="222583"/>
                  </a:lnTo>
                  <a:close/>
                </a:path>
                <a:path w="2764790" h="633095">
                  <a:moveTo>
                    <a:pt x="206652" y="130652"/>
                  </a:moveTo>
                  <a:lnTo>
                    <a:pt x="205179" y="128528"/>
                  </a:lnTo>
                  <a:lnTo>
                    <a:pt x="202287" y="126223"/>
                  </a:lnTo>
                  <a:lnTo>
                    <a:pt x="203099" y="119668"/>
                  </a:lnTo>
                  <a:lnTo>
                    <a:pt x="206625" y="117130"/>
                  </a:lnTo>
                  <a:lnTo>
                    <a:pt x="212758" y="121019"/>
                  </a:lnTo>
                  <a:lnTo>
                    <a:pt x="214231" y="125232"/>
                  </a:lnTo>
                  <a:lnTo>
                    <a:pt x="212660" y="128852"/>
                  </a:lnTo>
                  <a:lnTo>
                    <a:pt x="209054" y="129482"/>
                  </a:lnTo>
                  <a:lnTo>
                    <a:pt x="206652" y="130652"/>
                  </a:lnTo>
                  <a:close/>
                </a:path>
                <a:path w="2764790" h="633095">
                  <a:moveTo>
                    <a:pt x="186218" y="616666"/>
                  </a:moveTo>
                  <a:lnTo>
                    <a:pt x="182647" y="616531"/>
                  </a:lnTo>
                  <a:lnTo>
                    <a:pt x="179460" y="614568"/>
                  </a:lnTo>
                  <a:lnTo>
                    <a:pt x="176443" y="606816"/>
                  </a:lnTo>
                  <a:lnTo>
                    <a:pt x="180862" y="605628"/>
                  </a:lnTo>
                  <a:lnTo>
                    <a:pt x="186620" y="606465"/>
                  </a:lnTo>
                  <a:lnTo>
                    <a:pt x="187852" y="609733"/>
                  </a:lnTo>
                  <a:lnTo>
                    <a:pt x="189271" y="611633"/>
                  </a:lnTo>
                  <a:lnTo>
                    <a:pt x="187772" y="613416"/>
                  </a:lnTo>
                  <a:lnTo>
                    <a:pt x="186218" y="616666"/>
                  </a:lnTo>
                  <a:close/>
                </a:path>
                <a:path w="2764790" h="633095">
                  <a:moveTo>
                    <a:pt x="204742" y="82819"/>
                  </a:moveTo>
                  <a:lnTo>
                    <a:pt x="204001" y="80361"/>
                  </a:lnTo>
                  <a:lnTo>
                    <a:pt x="201974" y="77111"/>
                  </a:lnTo>
                  <a:lnTo>
                    <a:pt x="203903" y="73906"/>
                  </a:lnTo>
                  <a:lnTo>
                    <a:pt x="207616" y="72699"/>
                  </a:lnTo>
                  <a:lnTo>
                    <a:pt x="213606" y="73645"/>
                  </a:lnTo>
                  <a:lnTo>
                    <a:pt x="214222" y="76571"/>
                  </a:lnTo>
                  <a:lnTo>
                    <a:pt x="212062" y="79785"/>
                  </a:lnTo>
                  <a:lnTo>
                    <a:pt x="204742" y="82819"/>
                  </a:lnTo>
                  <a:close/>
                </a:path>
                <a:path w="2764790" h="633095">
                  <a:moveTo>
                    <a:pt x="209580" y="176100"/>
                  </a:moveTo>
                  <a:lnTo>
                    <a:pt x="203171" y="175064"/>
                  </a:lnTo>
                  <a:lnTo>
                    <a:pt x="200868" y="171310"/>
                  </a:lnTo>
                  <a:lnTo>
                    <a:pt x="204483" y="165269"/>
                  </a:lnTo>
                  <a:lnTo>
                    <a:pt x="208768" y="163856"/>
                  </a:lnTo>
                  <a:lnTo>
                    <a:pt x="212294" y="165584"/>
                  </a:lnTo>
                  <a:lnTo>
                    <a:pt x="212883" y="169176"/>
                  </a:lnTo>
                  <a:lnTo>
                    <a:pt x="214017" y="171607"/>
                  </a:lnTo>
                  <a:lnTo>
                    <a:pt x="211910" y="173111"/>
                  </a:lnTo>
                  <a:lnTo>
                    <a:pt x="209580" y="176100"/>
                  </a:lnTo>
                  <a:close/>
                </a:path>
                <a:path w="2764790" h="633095">
                  <a:moveTo>
                    <a:pt x="205429" y="455276"/>
                  </a:moveTo>
                  <a:lnTo>
                    <a:pt x="202305" y="454403"/>
                  </a:lnTo>
                  <a:lnTo>
                    <a:pt x="201555" y="448533"/>
                  </a:lnTo>
                  <a:lnTo>
                    <a:pt x="203394" y="444392"/>
                  </a:lnTo>
                  <a:lnTo>
                    <a:pt x="207215" y="443212"/>
                  </a:lnTo>
                  <a:lnTo>
                    <a:pt x="210196" y="445481"/>
                  </a:lnTo>
                  <a:lnTo>
                    <a:pt x="212794" y="446489"/>
                  </a:lnTo>
                  <a:lnTo>
                    <a:pt x="208759" y="453728"/>
                  </a:lnTo>
                  <a:lnTo>
                    <a:pt x="205429" y="455276"/>
                  </a:lnTo>
                  <a:close/>
                </a:path>
                <a:path w="2764790" h="633095">
                  <a:moveTo>
                    <a:pt x="231764" y="565987"/>
                  </a:moveTo>
                  <a:lnTo>
                    <a:pt x="230157" y="565807"/>
                  </a:lnTo>
                  <a:lnTo>
                    <a:pt x="229506" y="564313"/>
                  </a:lnTo>
                  <a:lnTo>
                    <a:pt x="228782" y="563439"/>
                  </a:lnTo>
                  <a:lnTo>
                    <a:pt x="231425" y="561315"/>
                  </a:lnTo>
                  <a:lnTo>
                    <a:pt x="233585" y="563935"/>
                  </a:lnTo>
                  <a:lnTo>
                    <a:pt x="232701" y="564646"/>
                  </a:lnTo>
                  <a:lnTo>
                    <a:pt x="231764" y="565987"/>
                  </a:lnTo>
                  <a:close/>
                </a:path>
                <a:path w="2764790" h="633095">
                  <a:moveTo>
                    <a:pt x="229970" y="520675"/>
                  </a:moveTo>
                  <a:lnTo>
                    <a:pt x="227872" y="518442"/>
                  </a:lnTo>
                  <a:lnTo>
                    <a:pt x="228890" y="515651"/>
                  </a:lnTo>
                  <a:lnTo>
                    <a:pt x="230345" y="513625"/>
                  </a:lnTo>
                  <a:lnTo>
                    <a:pt x="231568" y="511510"/>
                  </a:lnTo>
                  <a:lnTo>
                    <a:pt x="234210" y="513904"/>
                  </a:lnTo>
                  <a:lnTo>
                    <a:pt x="235362" y="517749"/>
                  </a:lnTo>
                  <a:lnTo>
                    <a:pt x="234201" y="520063"/>
                  </a:lnTo>
                  <a:lnTo>
                    <a:pt x="229970" y="520675"/>
                  </a:lnTo>
                  <a:close/>
                </a:path>
                <a:path w="2764790" h="633095">
                  <a:moveTo>
                    <a:pt x="231148" y="616459"/>
                  </a:moveTo>
                  <a:lnTo>
                    <a:pt x="230202" y="614217"/>
                  </a:lnTo>
                  <a:lnTo>
                    <a:pt x="229023" y="612020"/>
                  </a:lnTo>
                  <a:lnTo>
                    <a:pt x="228363" y="609139"/>
                  </a:lnTo>
                  <a:lnTo>
                    <a:pt x="230684" y="607203"/>
                  </a:lnTo>
                  <a:lnTo>
                    <a:pt x="234746" y="608374"/>
                  </a:lnTo>
                  <a:lnTo>
                    <a:pt x="235621" y="610841"/>
                  </a:lnTo>
                  <a:lnTo>
                    <a:pt x="234299" y="614046"/>
                  </a:lnTo>
                  <a:lnTo>
                    <a:pt x="231148" y="616459"/>
                  </a:lnTo>
                  <a:close/>
                </a:path>
                <a:path w="2764790" h="633095">
                  <a:moveTo>
                    <a:pt x="232407" y="151593"/>
                  </a:moveTo>
                  <a:lnTo>
                    <a:pt x="230863" y="149586"/>
                  </a:lnTo>
                  <a:lnTo>
                    <a:pt x="227899" y="147443"/>
                  </a:lnTo>
                  <a:lnTo>
                    <a:pt x="228515" y="140790"/>
                  </a:lnTo>
                  <a:lnTo>
                    <a:pt x="231818" y="138062"/>
                  </a:lnTo>
                  <a:lnTo>
                    <a:pt x="238326" y="142527"/>
                  </a:lnTo>
                  <a:lnTo>
                    <a:pt x="238808" y="145975"/>
                  </a:lnTo>
                  <a:lnTo>
                    <a:pt x="239941" y="148451"/>
                  </a:lnTo>
                  <a:lnTo>
                    <a:pt x="232407" y="151593"/>
                  </a:lnTo>
                  <a:close/>
                </a:path>
                <a:path w="2764790" h="633095">
                  <a:moveTo>
                    <a:pt x="230943" y="474966"/>
                  </a:moveTo>
                  <a:lnTo>
                    <a:pt x="230005" y="472634"/>
                  </a:lnTo>
                  <a:lnTo>
                    <a:pt x="228827" y="470348"/>
                  </a:lnTo>
                  <a:lnTo>
                    <a:pt x="228193" y="467332"/>
                  </a:lnTo>
                  <a:lnTo>
                    <a:pt x="230255" y="466269"/>
                  </a:lnTo>
                  <a:lnTo>
                    <a:pt x="231318" y="465414"/>
                  </a:lnTo>
                  <a:lnTo>
                    <a:pt x="232264" y="467737"/>
                  </a:lnTo>
                  <a:lnTo>
                    <a:pt x="233451" y="470014"/>
                  </a:lnTo>
                  <a:lnTo>
                    <a:pt x="234085" y="473030"/>
                  </a:lnTo>
                  <a:lnTo>
                    <a:pt x="232005" y="474111"/>
                  </a:lnTo>
                  <a:lnTo>
                    <a:pt x="230943" y="474966"/>
                  </a:lnTo>
                  <a:close/>
                </a:path>
                <a:path w="2764790" h="633095">
                  <a:moveTo>
                    <a:pt x="230122" y="384710"/>
                  </a:moveTo>
                  <a:lnTo>
                    <a:pt x="223810" y="383558"/>
                  </a:lnTo>
                  <a:lnTo>
                    <a:pt x="222212" y="380029"/>
                  </a:lnTo>
                  <a:lnTo>
                    <a:pt x="226551" y="374663"/>
                  </a:lnTo>
                  <a:lnTo>
                    <a:pt x="230559" y="373339"/>
                  </a:lnTo>
                  <a:lnTo>
                    <a:pt x="233416" y="375365"/>
                  </a:lnTo>
                  <a:lnTo>
                    <a:pt x="233630" y="378651"/>
                  </a:lnTo>
                  <a:lnTo>
                    <a:pt x="234460" y="381046"/>
                  </a:lnTo>
                  <a:lnTo>
                    <a:pt x="232398" y="382243"/>
                  </a:lnTo>
                  <a:lnTo>
                    <a:pt x="230122" y="384710"/>
                  </a:lnTo>
                  <a:close/>
                </a:path>
                <a:path w="2764790" h="633095">
                  <a:moveTo>
                    <a:pt x="201760" y="38794"/>
                  </a:moveTo>
                  <a:lnTo>
                    <a:pt x="199368" y="33671"/>
                  </a:lnTo>
                  <a:lnTo>
                    <a:pt x="203019" y="26793"/>
                  </a:lnTo>
                  <a:lnTo>
                    <a:pt x="207661" y="25208"/>
                  </a:lnTo>
                  <a:lnTo>
                    <a:pt x="211000" y="22921"/>
                  </a:lnTo>
                  <a:lnTo>
                    <a:pt x="215669" y="30214"/>
                  </a:lnTo>
                  <a:lnTo>
                    <a:pt x="212758" y="32807"/>
                  </a:lnTo>
                  <a:lnTo>
                    <a:pt x="210089" y="37092"/>
                  </a:lnTo>
                  <a:lnTo>
                    <a:pt x="201760" y="38794"/>
                  </a:lnTo>
                  <a:close/>
                </a:path>
                <a:path w="2764790" h="633095">
                  <a:moveTo>
                    <a:pt x="211526" y="632565"/>
                  </a:moveTo>
                  <a:lnTo>
                    <a:pt x="201992" y="632565"/>
                  </a:lnTo>
                  <a:lnTo>
                    <a:pt x="202340" y="631188"/>
                  </a:lnTo>
                  <a:lnTo>
                    <a:pt x="203680" y="629135"/>
                  </a:lnTo>
                  <a:lnTo>
                    <a:pt x="207697" y="628370"/>
                  </a:lnTo>
                  <a:lnTo>
                    <a:pt x="210214" y="629900"/>
                  </a:lnTo>
                  <a:lnTo>
                    <a:pt x="210914" y="631215"/>
                  </a:lnTo>
                  <a:lnTo>
                    <a:pt x="211526" y="632565"/>
                  </a:lnTo>
                  <a:close/>
                </a:path>
                <a:path w="2764790" h="633095">
                  <a:moveTo>
                    <a:pt x="230880" y="337030"/>
                  </a:moveTo>
                  <a:lnTo>
                    <a:pt x="229907" y="336031"/>
                  </a:lnTo>
                  <a:lnTo>
                    <a:pt x="227943" y="334734"/>
                  </a:lnTo>
                  <a:lnTo>
                    <a:pt x="228845" y="331700"/>
                  </a:lnTo>
                  <a:lnTo>
                    <a:pt x="230273" y="329512"/>
                  </a:lnTo>
                  <a:lnTo>
                    <a:pt x="231434" y="327253"/>
                  </a:lnTo>
                  <a:lnTo>
                    <a:pt x="234487" y="330026"/>
                  </a:lnTo>
                  <a:lnTo>
                    <a:pt x="230880" y="337030"/>
                  </a:lnTo>
                  <a:close/>
                </a:path>
                <a:path w="2764790" h="633095">
                  <a:moveTo>
                    <a:pt x="231148" y="429329"/>
                  </a:moveTo>
                  <a:lnTo>
                    <a:pt x="230095" y="427007"/>
                  </a:lnTo>
                  <a:lnTo>
                    <a:pt x="228791" y="424738"/>
                  </a:lnTo>
                  <a:lnTo>
                    <a:pt x="228024" y="421659"/>
                  </a:lnTo>
                  <a:lnTo>
                    <a:pt x="230059" y="420461"/>
                  </a:lnTo>
                  <a:lnTo>
                    <a:pt x="231086" y="419525"/>
                  </a:lnTo>
                  <a:lnTo>
                    <a:pt x="234237" y="426494"/>
                  </a:lnTo>
                  <a:lnTo>
                    <a:pt x="231148" y="429329"/>
                  </a:lnTo>
                  <a:close/>
                </a:path>
                <a:path w="2764790" h="633095">
                  <a:moveTo>
                    <a:pt x="207474" y="592447"/>
                  </a:moveTo>
                  <a:lnTo>
                    <a:pt x="206001" y="590458"/>
                  </a:lnTo>
                  <a:lnTo>
                    <a:pt x="203126" y="588279"/>
                  </a:lnTo>
                  <a:lnTo>
                    <a:pt x="203930" y="581995"/>
                  </a:lnTo>
                  <a:lnTo>
                    <a:pt x="207357" y="579429"/>
                  </a:lnTo>
                  <a:lnTo>
                    <a:pt x="213401" y="582967"/>
                  </a:lnTo>
                  <a:lnTo>
                    <a:pt x="214856" y="587145"/>
                  </a:lnTo>
                  <a:lnTo>
                    <a:pt x="213365" y="590692"/>
                  </a:lnTo>
                  <a:lnTo>
                    <a:pt x="209812" y="591313"/>
                  </a:lnTo>
                  <a:lnTo>
                    <a:pt x="207474" y="592447"/>
                  </a:lnTo>
                  <a:close/>
                </a:path>
                <a:path w="2764790" h="633095">
                  <a:moveTo>
                    <a:pt x="186307" y="57790"/>
                  </a:moveTo>
                  <a:lnTo>
                    <a:pt x="185283" y="56899"/>
                  </a:lnTo>
                  <a:lnTo>
                    <a:pt x="183308" y="55783"/>
                  </a:lnTo>
                  <a:lnTo>
                    <a:pt x="184047" y="52830"/>
                  </a:lnTo>
                  <a:lnTo>
                    <a:pt x="185285" y="50678"/>
                  </a:lnTo>
                  <a:lnTo>
                    <a:pt x="186290" y="48454"/>
                  </a:lnTo>
                  <a:lnTo>
                    <a:pt x="187304" y="50687"/>
                  </a:lnTo>
                  <a:lnTo>
                    <a:pt x="188564" y="52857"/>
                  </a:lnTo>
                  <a:lnTo>
                    <a:pt x="189298" y="55756"/>
                  </a:lnTo>
                  <a:lnTo>
                    <a:pt x="187297" y="56908"/>
                  </a:lnTo>
                  <a:lnTo>
                    <a:pt x="186307" y="57790"/>
                  </a:lnTo>
                  <a:close/>
                </a:path>
                <a:path w="2764790" h="633095">
                  <a:moveTo>
                    <a:pt x="159624" y="454313"/>
                  </a:moveTo>
                  <a:lnTo>
                    <a:pt x="158776" y="451855"/>
                  </a:lnTo>
                  <a:lnTo>
                    <a:pt x="156714" y="448902"/>
                  </a:lnTo>
                  <a:lnTo>
                    <a:pt x="158116" y="445427"/>
                  </a:lnTo>
                  <a:lnTo>
                    <a:pt x="161981" y="443915"/>
                  </a:lnTo>
                  <a:lnTo>
                    <a:pt x="167498" y="444860"/>
                  </a:lnTo>
                  <a:lnTo>
                    <a:pt x="168677" y="448254"/>
                  </a:lnTo>
                  <a:lnTo>
                    <a:pt x="164972" y="452648"/>
                  </a:lnTo>
                  <a:lnTo>
                    <a:pt x="161972" y="453197"/>
                  </a:lnTo>
                  <a:lnTo>
                    <a:pt x="159624" y="454313"/>
                  </a:lnTo>
                  <a:close/>
                </a:path>
                <a:path w="2764790" h="633095">
                  <a:moveTo>
                    <a:pt x="161749" y="593789"/>
                  </a:moveTo>
                  <a:lnTo>
                    <a:pt x="158232" y="592609"/>
                  </a:lnTo>
                  <a:lnTo>
                    <a:pt x="157536" y="589161"/>
                  </a:lnTo>
                  <a:lnTo>
                    <a:pt x="156384" y="586928"/>
                  </a:lnTo>
                  <a:lnTo>
                    <a:pt x="157991" y="585335"/>
                  </a:lnTo>
                  <a:lnTo>
                    <a:pt x="159848" y="582193"/>
                  </a:lnTo>
                  <a:lnTo>
                    <a:pt x="165516" y="583084"/>
                  </a:lnTo>
                  <a:lnTo>
                    <a:pt x="168025" y="586577"/>
                  </a:lnTo>
                  <a:lnTo>
                    <a:pt x="166007" y="592357"/>
                  </a:lnTo>
                  <a:lnTo>
                    <a:pt x="161749" y="593789"/>
                  </a:lnTo>
                  <a:close/>
                </a:path>
                <a:path w="2764790" h="633095">
                  <a:moveTo>
                    <a:pt x="165293" y="130472"/>
                  </a:moveTo>
                  <a:lnTo>
                    <a:pt x="159142" y="129779"/>
                  </a:lnTo>
                  <a:lnTo>
                    <a:pt x="156937" y="126421"/>
                  </a:lnTo>
                  <a:lnTo>
                    <a:pt x="159687" y="118606"/>
                  </a:lnTo>
                  <a:lnTo>
                    <a:pt x="162695" y="117481"/>
                  </a:lnTo>
                  <a:lnTo>
                    <a:pt x="167212" y="120956"/>
                  </a:lnTo>
                  <a:lnTo>
                    <a:pt x="167989" y="123792"/>
                  </a:lnTo>
                  <a:lnTo>
                    <a:pt x="169239" y="126007"/>
                  </a:lnTo>
                  <a:lnTo>
                    <a:pt x="167346" y="127528"/>
                  </a:lnTo>
                  <a:lnTo>
                    <a:pt x="165293" y="130472"/>
                  </a:lnTo>
                  <a:close/>
                </a:path>
                <a:path w="2764790" h="633095">
                  <a:moveTo>
                    <a:pt x="183924" y="476776"/>
                  </a:moveTo>
                  <a:lnTo>
                    <a:pt x="180362" y="476146"/>
                  </a:lnTo>
                  <a:lnTo>
                    <a:pt x="179425" y="472814"/>
                  </a:lnTo>
                  <a:lnTo>
                    <a:pt x="178264" y="470852"/>
                  </a:lnTo>
                  <a:lnTo>
                    <a:pt x="180139" y="469186"/>
                  </a:lnTo>
                  <a:lnTo>
                    <a:pt x="181969" y="466197"/>
                  </a:lnTo>
                  <a:lnTo>
                    <a:pt x="188878" y="465999"/>
                  </a:lnTo>
                  <a:lnTo>
                    <a:pt x="190262" y="469951"/>
                  </a:lnTo>
                  <a:lnTo>
                    <a:pt x="187718" y="475506"/>
                  </a:lnTo>
                  <a:lnTo>
                    <a:pt x="183924" y="476776"/>
                  </a:lnTo>
                  <a:close/>
                </a:path>
                <a:path w="2764790" h="633095">
                  <a:moveTo>
                    <a:pt x="160571" y="175208"/>
                  </a:moveTo>
                  <a:lnTo>
                    <a:pt x="156455" y="173831"/>
                  </a:lnTo>
                  <a:lnTo>
                    <a:pt x="155331" y="171049"/>
                  </a:lnTo>
                  <a:lnTo>
                    <a:pt x="157339" y="166593"/>
                  </a:lnTo>
                  <a:lnTo>
                    <a:pt x="158991" y="165935"/>
                  </a:lnTo>
                  <a:lnTo>
                    <a:pt x="160133" y="165044"/>
                  </a:lnTo>
                  <a:lnTo>
                    <a:pt x="163392" y="166566"/>
                  </a:lnTo>
                  <a:lnTo>
                    <a:pt x="164597" y="169113"/>
                  </a:lnTo>
                  <a:lnTo>
                    <a:pt x="162561" y="173561"/>
                  </a:lnTo>
                  <a:lnTo>
                    <a:pt x="160571" y="175208"/>
                  </a:lnTo>
                  <a:close/>
                </a:path>
                <a:path w="2764790" h="633095">
                  <a:moveTo>
                    <a:pt x="166927" y="632574"/>
                  </a:moveTo>
                  <a:lnTo>
                    <a:pt x="157919" y="632574"/>
                  </a:lnTo>
                  <a:lnTo>
                    <a:pt x="159732" y="627766"/>
                  </a:lnTo>
                  <a:lnTo>
                    <a:pt x="162044" y="629045"/>
                  </a:lnTo>
                  <a:lnTo>
                    <a:pt x="165016" y="629801"/>
                  </a:lnTo>
                  <a:lnTo>
                    <a:pt x="166739" y="631998"/>
                  </a:lnTo>
                  <a:lnTo>
                    <a:pt x="166775" y="632295"/>
                  </a:lnTo>
                  <a:lnTo>
                    <a:pt x="166927" y="632574"/>
                  </a:lnTo>
                  <a:close/>
                </a:path>
                <a:path w="2764790" h="633095">
                  <a:moveTo>
                    <a:pt x="157312" y="502128"/>
                  </a:moveTo>
                  <a:lnTo>
                    <a:pt x="156179" y="497636"/>
                  </a:lnTo>
                  <a:lnTo>
                    <a:pt x="156893" y="491883"/>
                  </a:lnTo>
                  <a:lnTo>
                    <a:pt x="160026" y="490577"/>
                  </a:lnTo>
                  <a:lnTo>
                    <a:pt x="161838" y="489110"/>
                  </a:lnTo>
                  <a:lnTo>
                    <a:pt x="163597" y="490631"/>
                  </a:lnTo>
                  <a:lnTo>
                    <a:pt x="166739" y="492144"/>
                  </a:lnTo>
                  <a:lnTo>
                    <a:pt x="166784" y="495799"/>
                  </a:lnTo>
                  <a:lnTo>
                    <a:pt x="164891" y="499112"/>
                  </a:lnTo>
                  <a:lnTo>
                    <a:pt x="157312" y="502128"/>
                  </a:lnTo>
                  <a:close/>
                </a:path>
                <a:path w="2764790" h="633095">
                  <a:moveTo>
                    <a:pt x="159107" y="362067"/>
                  </a:moveTo>
                  <a:lnTo>
                    <a:pt x="158321" y="359484"/>
                  </a:lnTo>
                  <a:lnTo>
                    <a:pt x="156500" y="356666"/>
                  </a:lnTo>
                  <a:lnTo>
                    <a:pt x="157777" y="350958"/>
                  </a:lnTo>
                  <a:lnTo>
                    <a:pt x="160999" y="350183"/>
                  </a:lnTo>
                  <a:lnTo>
                    <a:pt x="167739" y="353334"/>
                  </a:lnTo>
                  <a:lnTo>
                    <a:pt x="168435" y="355864"/>
                  </a:lnTo>
                  <a:lnTo>
                    <a:pt x="166454" y="359123"/>
                  </a:lnTo>
                  <a:lnTo>
                    <a:pt x="159107" y="362067"/>
                  </a:lnTo>
                  <a:close/>
                </a:path>
                <a:path w="2764790" h="633095">
                  <a:moveTo>
                    <a:pt x="163526" y="406102"/>
                  </a:moveTo>
                  <a:lnTo>
                    <a:pt x="158053" y="404805"/>
                  </a:lnTo>
                  <a:lnTo>
                    <a:pt x="156339" y="400934"/>
                  </a:lnTo>
                  <a:lnTo>
                    <a:pt x="156866" y="397261"/>
                  </a:lnTo>
                  <a:lnTo>
                    <a:pt x="159839" y="395973"/>
                  </a:lnTo>
                  <a:lnTo>
                    <a:pt x="161606" y="394524"/>
                  </a:lnTo>
                  <a:lnTo>
                    <a:pt x="163427" y="396135"/>
                  </a:lnTo>
                  <a:lnTo>
                    <a:pt x="166543" y="397558"/>
                  </a:lnTo>
                  <a:lnTo>
                    <a:pt x="167543" y="404571"/>
                  </a:lnTo>
                  <a:lnTo>
                    <a:pt x="163526" y="406102"/>
                  </a:lnTo>
                  <a:close/>
                </a:path>
                <a:path w="2764790" h="633095">
                  <a:moveTo>
                    <a:pt x="161187" y="267598"/>
                  </a:moveTo>
                  <a:lnTo>
                    <a:pt x="157071" y="265689"/>
                  </a:lnTo>
                  <a:lnTo>
                    <a:pt x="156250" y="261890"/>
                  </a:lnTo>
                  <a:lnTo>
                    <a:pt x="158625" y="259090"/>
                  </a:lnTo>
                  <a:lnTo>
                    <a:pt x="159776" y="256551"/>
                  </a:lnTo>
                  <a:lnTo>
                    <a:pt x="166891" y="260864"/>
                  </a:lnTo>
                  <a:lnTo>
                    <a:pt x="168069" y="264177"/>
                  </a:lnTo>
                  <a:lnTo>
                    <a:pt x="166989" y="267166"/>
                  </a:lnTo>
                  <a:lnTo>
                    <a:pt x="161187" y="267598"/>
                  </a:lnTo>
                  <a:close/>
                </a:path>
                <a:path w="2764790" h="633095">
                  <a:moveTo>
                    <a:pt x="161776" y="222520"/>
                  </a:moveTo>
                  <a:lnTo>
                    <a:pt x="158250" y="221385"/>
                  </a:lnTo>
                  <a:lnTo>
                    <a:pt x="157536" y="217955"/>
                  </a:lnTo>
                  <a:lnTo>
                    <a:pt x="156402" y="215785"/>
                  </a:lnTo>
                  <a:lnTo>
                    <a:pt x="158009" y="214156"/>
                  </a:lnTo>
                  <a:lnTo>
                    <a:pt x="159848" y="211023"/>
                  </a:lnTo>
                  <a:lnTo>
                    <a:pt x="165498" y="211869"/>
                  </a:lnTo>
                  <a:lnTo>
                    <a:pt x="168043" y="215317"/>
                  </a:lnTo>
                  <a:lnTo>
                    <a:pt x="166007" y="221106"/>
                  </a:lnTo>
                  <a:lnTo>
                    <a:pt x="161776" y="222520"/>
                  </a:lnTo>
                  <a:close/>
                </a:path>
                <a:path w="2764790" h="633095">
                  <a:moveTo>
                    <a:pt x="164026" y="312271"/>
                  </a:moveTo>
                  <a:lnTo>
                    <a:pt x="161785" y="311281"/>
                  </a:lnTo>
                  <a:lnTo>
                    <a:pt x="158303" y="310777"/>
                  </a:lnTo>
                  <a:lnTo>
                    <a:pt x="156982" y="307455"/>
                  </a:lnTo>
                  <a:lnTo>
                    <a:pt x="159080" y="304655"/>
                  </a:lnTo>
                  <a:lnTo>
                    <a:pt x="159973" y="302341"/>
                  </a:lnTo>
                  <a:lnTo>
                    <a:pt x="162187" y="303457"/>
                  </a:lnTo>
                  <a:lnTo>
                    <a:pt x="165043" y="304052"/>
                  </a:lnTo>
                  <a:lnTo>
                    <a:pt x="168650" y="308499"/>
                  </a:lnTo>
                  <a:lnTo>
                    <a:pt x="167364" y="311038"/>
                  </a:lnTo>
                  <a:lnTo>
                    <a:pt x="164026" y="312271"/>
                  </a:lnTo>
                  <a:close/>
                </a:path>
                <a:path w="2764790" h="633095">
                  <a:moveTo>
                    <a:pt x="158866" y="546442"/>
                  </a:moveTo>
                  <a:lnTo>
                    <a:pt x="157116" y="544596"/>
                  </a:lnTo>
                  <a:lnTo>
                    <a:pt x="155375" y="539932"/>
                  </a:lnTo>
                  <a:lnTo>
                    <a:pt x="156732" y="537312"/>
                  </a:lnTo>
                  <a:lnTo>
                    <a:pt x="160972" y="536394"/>
                  </a:lnTo>
                  <a:lnTo>
                    <a:pt x="162178" y="538555"/>
                  </a:lnTo>
                  <a:lnTo>
                    <a:pt x="163561" y="540103"/>
                  </a:lnTo>
                  <a:lnTo>
                    <a:pt x="164356" y="542939"/>
                  </a:lnTo>
                  <a:lnTo>
                    <a:pt x="163186" y="545514"/>
                  </a:lnTo>
                  <a:lnTo>
                    <a:pt x="158866" y="546442"/>
                  </a:lnTo>
                  <a:close/>
                </a:path>
                <a:path w="2764790" h="633095">
                  <a:moveTo>
                    <a:pt x="160258" y="33635"/>
                  </a:moveTo>
                  <a:lnTo>
                    <a:pt x="159077" y="31483"/>
                  </a:lnTo>
                  <a:lnTo>
                    <a:pt x="158321" y="30484"/>
                  </a:lnTo>
                  <a:lnTo>
                    <a:pt x="164490" y="27405"/>
                  </a:lnTo>
                  <a:lnTo>
                    <a:pt x="167016" y="30394"/>
                  </a:lnTo>
                  <a:lnTo>
                    <a:pt x="164819" y="31546"/>
                  </a:lnTo>
                  <a:lnTo>
                    <a:pt x="162883" y="32771"/>
                  </a:lnTo>
                  <a:lnTo>
                    <a:pt x="160258" y="33635"/>
                  </a:lnTo>
                  <a:close/>
                </a:path>
                <a:path w="2764790" h="633095">
                  <a:moveTo>
                    <a:pt x="230996" y="199562"/>
                  </a:moveTo>
                  <a:lnTo>
                    <a:pt x="230032" y="198662"/>
                  </a:lnTo>
                  <a:lnTo>
                    <a:pt x="228666" y="197941"/>
                  </a:lnTo>
                  <a:lnTo>
                    <a:pt x="226872" y="193764"/>
                  </a:lnTo>
                  <a:lnTo>
                    <a:pt x="228033" y="191360"/>
                  </a:lnTo>
                  <a:lnTo>
                    <a:pt x="232094" y="190469"/>
                  </a:lnTo>
                  <a:lnTo>
                    <a:pt x="233291" y="192260"/>
                  </a:lnTo>
                  <a:lnTo>
                    <a:pt x="234299" y="193161"/>
                  </a:lnTo>
                  <a:lnTo>
                    <a:pt x="230996" y="199562"/>
                  </a:lnTo>
                  <a:close/>
                </a:path>
                <a:path w="2764790" h="633095">
                  <a:moveTo>
                    <a:pt x="647060" y="240013"/>
                  </a:moveTo>
                  <a:lnTo>
                    <a:pt x="642766" y="238923"/>
                  </a:lnTo>
                  <a:lnTo>
                    <a:pt x="642392" y="237132"/>
                  </a:lnTo>
                  <a:lnTo>
                    <a:pt x="646016" y="235016"/>
                  </a:lnTo>
                  <a:lnTo>
                    <a:pt x="647659" y="235475"/>
                  </a:lnTo>
                  <a:lnTo>
                    <a:pt x="649123" y="236420"/>
                  </a:lnTo>
                  <a:lnTo>
                    <a:pt x="649060" y="237780"/>
                  </a:lnTo>
                  <a:lnTo>
                    <a:pt x="649283" y="238698"/>
                  </a:lnTo>
                  <a:lnTo>
                    <a:pt x="648239" y="239094"/>
                  </a:lnTo>
                  <a:lnTo>
                    <a:pt x="647060" y="240013"/>
                  </a:lnTo>
                  <a:close/>
                </a:path>
                <a:path w="2764790" h="633095">
                  <a:moveTo>
                    <a:pt x="186049" y="12073"/>
                  </a:moveTo>
                  <a:lnTo>
                    <a:pt x="185102" y="11136"/>
                  </a:lnTo>
                  <a:lnTo>
                    <a:pt x="183192" y="9903"/>
                  </a:lnTo>
                  <a:lnTo>
                    <a:pt x="184049" y="6995"/>
                  </a:lnTo>
                  <a:lnTo>
                    <a:pt x="185406" y="4897"/>
                  </a:lnTo>
                  <a:lnTo>
                    <a:pt x="186504" y="2727"/>
                  </a:lnTo>
                  <a:lnTo>
                    <a:pt x="189369" y="5608"/>
                  </a:lnTo>
                  <a:lnTo>
                    <a:pt x="186049" y="12073"/>
                  </a:lnTo>
                  <a:close/>
                </a:path>
                <a:path w="2764790" h="633095">
                  <a:moveTo>
                    <a:pt x="183951" y="104750"/>
                  </a:moveTo>
                  <a:lnTo>
                    <a:pt x="178461" y="103733"/>
                  </a:lnTo>
                  <a:lnTo>
                    <a:pt x="177479" y="100339"/>
                  </a:lnTo>
                  <a:lnTo>
                    <a:pt x="181424" y="95900"/>
                  </a:lnTo>
                  <a:lnTo>
                    <a:pt x="184308" y="95216"/>
                  </a:lnTo>
                  <a:lnTo>
                    <a:pt x="186629" y="94019"/>
                  </a:lnTo>
                  <a:lnTo>
                    <a:pt x="188878" y="101608"/>
                  </a:lnTo>
                  <a:lnTo>
                    <a:pt x="186513" y="102626"/>
                  </a:lnTo>
                  <a:lnTo>
                    <a:pt x="183951" y="104750"/>
                  </a:lnTo>
                  <a:close/>
                </a:path>
                <a:path w="2764790" h="633095">
                  <a:moveTo>
                    <a:pt x="184326" y="384143"/>
                  </a:moveTo>
                  <a:lnTo>
                    <a:pt x="178782" y="383135"/>
                  </a:lnTo>
                  <a:lnTo>
                    <a:pt x="177666" y="379642"/>
                  </a:lnTo>
                  <a:lnTo>
                    <a:pt x="181496" y="375086"/>
                  </a:lnTo>
                  <a:lnTo>
                    <a:pt x="184504" y="374402"/>
                  </a:lnTo>
                  <a:lnTo>
                    <a:pt x="186879" y="373186"/>
                  </a:lnTo>
                  <a:lnTo>
                    <a:pt x="189325" y="380974"/>
                  </a:lnTo>
                  <a:lnTo>
                    <a:pt x="186923" y="382000"/>
                  </a:lnTo>
                  <a:lnTo>
                    <a:pt x="184326" y="384143"/>
                  </a:lnTo>
                  <a:close/>
                </a:path>
                <a:path w="2764790" h="633095">
                  <a:moveTo>
                    <a:pt x="186254" y="429113"/>
                  </a:moveTo>
                  <a:lnTo>
                    <a:pt x="185227" y="426890"/>
                  </a:lnTo>
                  <a:lnTo>
                    <a:pt x="183951" y="424729"/>
                  </a:lnTo>
                  <a:lnTo>
                    <a:pt x="183192" y="421803"/>
                  </a:lnTo>
                  <a:lnTo>
                    <a:pt x="185183" y="420651"/>
                  </a:lnTo>
                  <a:lnTo>
                    <a:pt x="186183" y="419768"/>
                  </a:lnTo>
                  <a:lnTo>
                    <a:pt x="189253" y="426431"/>
                  </a:lnTo>
                  <a:lnTo>
                    <a:pt x="186254" y="429113"/>
                  </a:lnTo>
                  <a:close/>
                </a:path>
                <a:path w="2764790" h="633095">
                  <a:moveTo>
                    <a:pt x="186013" y="336787"/>
                  </a:moveTo>
                  <a:lnTo>
                    <a:pt x="185058" y="335833"/>
                  </a:lnTo>
                  <a:lnTo>
                    <a:pt x="183138" y="334581"/>
                  </a:lnTo>
                  <a:lnTo>
                    <a:pt x="184040" y="331682"/>
                  </a:lnTo>
                  <a:lnTo>
                    <a:pt x="185424" y="329584"/>
                  </a:lnTo>
                  <a:lnTo>
                    <a:pt x="186557" y="327406"/>
                  </a:lnTo>
                  <a:lnTo>
                    <a:pt x="189503" y="330116"/>
                  </a:lnTo>
                  <a:lnTo>
                    <a:pt x="186013" y="336787"/>
                  </a:lnTo>
                  <a:close/>
                </a:path>
                <a:path w="2764790" h="633095">
                  <a:moveTo>
                    <a:pt x="185459" y="246954"/>
                  </a:moveTo>
                  <a:lnTo>
                    <a:pt x="180907" y="243182"/>
                  </a:lnTo>
                  <a:lnTo>
                    <a:pt x="180282" y="240085"/>
                  </a:lnTo>
                  <a:lnTo>
                    <a:pt x="179094" y="237672"/>
                  </a:lnTo>
                  <a:lnTo>
                    <a:pt x="186513" y="234683"/>
                  </a:lnTo>
                  <a:lnTo>
                    <a:pt x="189396" y="242101"/>
                  </a:lnTo>
                  <a:lnTo>
                    <a:pt x="188093" y="245541"/>
                  </a:lnTo>
                  <a:lnTo>
                    <a:pt x="185459" y="246954"/>
                  </a:lnTo>
                  <a:close/>
                </a:path>
                <a:path w="2764790" h="633095">
                  <a:moveTo>
                    <a:pt x="186147" y="292546"/>
                  </a:moveTo>
                  <a:lnTo>
                    <a:pt x="185076" y="291555"/>
                  </a:lnTo>
                  <a:lnTo>
                    <a:pt x="183076" y="290511"/>
                  </a:lnTo>
                  <a:lnTo>
                    <a:pt x="183228" y="287081"/>
                  </a:lnTo>
                  <a:lnTo>
                    <a:pt x="184227" y="284641"/>
                  </a:lnTo>
                  <a:lnTo>
                    <a:pt x="184951" y="281859"/>
                  </a:lnTo>
                  <a:lnTo>
                    <a:pt x="186825" y="283227"/>
                  </a:lnTo>
                  <a:lnTo>
                    <a:pt x="190218" y="284848"/>
                  </a:lnTo>
                  <a:lnTo>
                    <a:pt x="189539" y="288170"/>
                  </a:lnTo>
                  <a:lnTo>
                    <a:pt x="187548" y="290295"/>
                  </a:lnTo>
                  <a:lnTo>
                    <a:pt x="186147" y="292546"/>
                  </a:lnTo>
                  <a:close/>
                </a:path>
                <a:path w="2764790" h="633095">
                  <a:moveTo>
                    <a:pt x="186200" y="565726"/>
                  </a:moveTo>
                  <a:lnTo>
                    <a:pt x="185252" y="563511"/>
                  </a:lnTo>
                  <a:lnTo>
                    <a:pt x="184138" y="561450"/>
                  </a:lnTo>
                  <a:lnTo>
                    <a:pt x="183504" y="558677"/>
                  </a:lnTo>
                  <a:lnTo>
                    <a:pt x="185549" y="557659"/>
                  </a:lnTo>
                  <a:lnTo>
                    <a:pt x="186602" y="556867"/>
                  </a:lnTo>
                  <a:lnTo>
                    <a:pt x="189521" y="563511"/>
                  </a:lnTo>
                  <a:lnTo>
                    <a:pt x="186200" y="565726"/>
                  </a:lnTo>
                  <a:close/>
                </a:path>
                <a:path w="2764790" h="633095">
                  <a:moveTo>
                    <a:pt x="186307" y="149118"/>
                  </a:moveTo>
                  <a:lnTo>
                    <a:pt x="185254" y="148271"/>
                  </a:lnTo>
                  <a:lnTo>
                    <a:pt x="183156" y="147128"/>
                  </a:lnTo>
                  <a:lnTo>
                    <a:pt x="183969" y="144337"/>
                  </a:lnTo>
                  <a:lnTo>
                    <a:pt x="185245" y="142221"/>
                  </a:lnTo>
                  <a:lnTo>
                    <a:pt x="186299" y="140051"/>
                  </a:lnTo>
                  <a:lnTo>
                    <a:pt x="189369" y="142608"/>
                  </a:lnTo>
                  <a:lnTo>
                    <a:pt x="186307" y="149118"/>
                  </a:lnTo>
                  <a:close/>
                </a:path>
                <a:path w="2764790" h="633095">
                  <a:moveTo>
                    <a:pt x="300467" y="221529"/>
                  </a:moveTo>
                  <a:lnTo>
                    <a:pt x="294120" y="220782"/>
                  </a:lnTo>
                  <a:lnTo>
                    <a:pt x="291254" y="217433"/>
                  </a:lnTo>
                  <a:lnTo>
                    <a:pt x="294914" y="211059"/>
                  </a:lnTo>
                  <a:lnTo>
                    <a:pt x="299137" y="209510"/>
                  </a:lnTo>
                  <a:lnTo>
                    <a:pt x="302763" y="211059"/>
                  </a:lnTo>
                  <a:lnTo>
                    <a:pt x="303440" y="214687"/>
                  </a:lnTo>
                  <a:lnTo>
                    <a:pt x="304627" y="217091"/>
                  </a:lnTo>
                  <a:lnTo>
                    <a:pt x="302627" y="218603"/>
                  </a:lnTo>
                  <a:lnTo>
                    <a:pt x="300467" y="221529"/>
                  </a:lnTo>
                  <a:close/>
                </a:path>
                <a:path w="2764790" h="633095">
                  <a:moveTo>
                    <a:pt x="300592" y="33761"/>
                  </a:moveTo>
                  <a:lnTo>
                    <a:pt x="294986" y="32807"/>
                  </a:lnTo>
                  <a:lnTo>
                    <a:pt x="293664" y="29314"/>
                  </a:lnTo>
                  <a:lnTo>
                    <a:pt x="297298" y="24785"/>
                  </a:lnTo>
                  <a:lnTo>
                    <a:pt x="300458" y="24209"/>
                  </a:lnTo>
                  <a:lnTo>
                    <a:pt x="302886" y="23047"/>
                  </a:lnTo>
                  <a:lnTo>
                    <a:pt x="305645" y="30790"/>
                  </a:lnTo>
                  <a:lnTo>
                    <a:pt x="303199" y="31744"/>
                  </a:lnTo>
                  <a:lnTo>
                    <a:pt x="300592" y="33761"/>
                  </a:lnTo>
                  <a:close/>
                </a:path>
                <a:path w="2764790" h="633095">
                  <a:moveTo>
                    <a:pt x="299449" y="84971"/>
                  </a:moveTo>
                  <a:lnTo>
                    <a:pt x="293397" y="83260"/>
                  </a:lnTo>
                  <a:lnTo>
                    <a:pt x="291227" y="79515"/>
                  </a:lnTo>
                  <a:lnTo>
                    <a:pt x="295807" y="73978"/>
                  </a:lnTo>
                  <a:lnTo>
                    <a:pt x="299476" y="73447"/>
                  </a:lnTo>
                  <a:lnTo>
                    <a:pt x="304993" y="74806"/>
                  </a:lnTo>
                  <a:lnTo>
                    <a:pt x="305716" y="77786"/>
                  </a:lnTo>
                  <a:lnTo>
                    <a:pt x="304297" y="81027"/>
                  </a:lnTo>
                  <a:lnTo>
                    <a:pt x="302074" y="82270"/>
                  </a:lnTo>
                  <a:lnTo>
                    <a:pt x="299449" y="84971"/>
                  </a:lnTo>
                  <a:close/>
                </a:path>
                <a:path w="2764790" h="633095">
                  <a:moveTo>
                    <a:pt x="301154" y="131958"/>
                  </a:moveTo>
                  <a:lnTo>
                    <a:pt x="294343" y="129446"/>
                  </a:lnTo>
                  <a:lnTo>
                    <a:pt x="292540" y="125340"/>
                  </a:lnTo>
                  <a:lnTo>
                    <a:pt x="293272" y="121397"/>
                  </a:lnTo>
                  <a:lnTo>
                    <a:pt x="296726" y="120164"/>
                  </a:lnTo>
                  <a:lnTo>
                    <a:pt x="298806" y="118669"/>
                  </a:lnTo>
                  <a:lnTo>
                    <a:pt x="300663" y="120371"/>
                  </a:lnTo>
                  <a:lnTo>
                    <a:pt x="304002" y="122018"/>
                  </a:lnTo>
                  <a:lnTo>
                    <a:pt x="304234" y="128672"/>
                  </a:lnTo>
                  <a:lnTo>
                    <a:pt x="301154" y="131958"/>
                  </a:lnTo>
                  <a:close/>
                </a:path>
                <a:path w="2764790" h="633095">
                  <a:moveTo>
                    <a:pt x="300637" y="175821"/>
                  </a:moveTo>
                  <a:lnTo>
                    <a:pt x="294138" y="175371"/>
                  </a:lnTo>
                  <a:lnTo>
                    <a:pt x="291299" y="171931"/>
                  </a:lnTo>
                  <a:lnTo>
                    <a:pt x="294486" y="165431"/>
                  </a:lnTo>
                  <a:lnTo>
                    <a:pt x="298655" y="163847"/>
                  </a:lnTo>
                  <a:lnTo>
                    <a:pt x="302413" y="165017"/>
                  </a:lnTo>
                  <a:lnTo>
                    <a:pt x="303261" y="168672"/>
                  </a:lnTo>
                  <a:lnTo>
                    <a:pt x="304529" y="170968"/>
                  </a:lnTo>
                  <a:lnTo>
                    <a:pt x="302636" y="172643"/>
                  </a:lnTo>
                  <a:lnTo>
                    <a:pt x="300637" y="175821"/>
                  </a:lnTo>
                  <a:close/>
                </a:path>
                <a:path w="2764790" h="633095">
                  <a:moveTo>
                    <a:pt x="292486" y="318249"/>
                  </a:moveTo>
                  <a:lnTo>
                    <a:pt x="289790" y="313865"/>
                  </a:lnTo>
                  <a:lnTo>
                    <a:pt x="292968" y="306374"/>
                  </a:lnTo>
                  <a:lnTo>
                    <a:pt x="297548" y="304277"/>
                  </a:lnTo>
                  <a:lnTo>
                    <a:pt x="301369" y="302008"/>
                  </a:lnTo>
                  <a:lnTo>
                    <a:pt x="304056" y="305861"/>
                  </a:lnTo>
                  <a:lnTo>
                    <a:pt x="308162" y="310957"/>
                  </a:lnTo>
                  <a:lnTo>
                    <a:pt x="305011" y="312821"/>
                  </a:lnTo>
                  <a:lnTo>
                    <a:pt x="301726" y="315720"/>
                  </a:lnTo>
                  <a:lnTo>
                    <a:pt x="292486" y="318249"/>
                  </a:lnTo>
                  <a:close/>
                </a:path>
                <a:path w="2764790" h="633095">
                  <a:moveTo>
                    <a:pt x="275828" y="103688"/>
                  </a:moveTo>
                  <a:lnTo>
                    <a:pt x="274900" y="101383"/>
                  </a:lnTo>
                  <a:lnTo>
                    <a:pt x="273748" y="99123"/>
                  </a:lnTo>
                  <a:lnTo>
                    <a:pt x="273096" y="96179"/>
                  </a:lnTo>
                  <a:lnTo>
                    <a:pt x="275150" y="95144"/>
                  </a:lnTo>
                  <a:lnTo>
                    <a:pt x="276203" y="94325"/>
                  </a:lnTo>
                  <a:lnTo>
                    <a:pt x="277149" y="96612"/>
                  </a:lnTo>
                  <a:lnTo>
                    <a:pt x="278328" y="98844"/>
                  </a:lnTo>
                  <a:lnTo>
                    <a:pt x="278962" y="101797"/>
                  </a:lnTo>
                  <a:lnTo>
                    <a:pt x="276890" y="102860"/>
                  </a:lnTo>
                  <a:lnTo>
                    <a:pt x="275828" y="103688"/>
                  </a:lnTo>
                  <a:close/>
                </a:path>
                <a:path w="2764790" h="633095">
                  <a:moveTo>
                    <a:pt x="276087" y="195222"/>
                  </a:moveTo>
                  <a:lnTo>
                    <a:pt x="275069" y="193305"/>
                  </a:lnTo>
                  <a:lnTo>
                    <a:pt x="274302" y="192332"/>
                  </a:lnTo>
                  <a:lnTo>
                    <a:pt x="276337" y="191351"/>
                  </a:lnTo>
                  <a:lnTo>
                    <a:pt x="278328" y="190199"/>
                  </a:lnTo>
                  <a:lnTo>
                    <a:pt x="280872" y="189433"/>
                  </a:lnTo>
                  <a:lnTo>
                    <a:pt x="281881" y="191369"/>
                  </a:lnTo>
                  <a:lnTo>
                    <a:pt x="282622" y="192368"/>
                  </a:lnTo>
                  <a:lnTo>
                    <a:pt x="280613" y="193341"/>
                  </a:lnTo>
                  <a:lnTo>
                    <a:pt x="278658" y="194502"/>
                  </a:lnTo>
                  <a:lnTo>
                    <a:pt x="276087" y="195222"/>
                  </a:lnTo>
                  <a:close/>
                </a:path>
                <a:path w="2764790" h="633095">
                  <a:moveTo>
                    <a:pt x="300940" y="267625"/>
                  </a:moveTo>
                  <a:lnTo>
                    <a:pt x="294843" y="267004"/>
                  </a:lnTo>
                  <a:lnTo>
                    <a:pt x="292031" y="264159"/>
                  </a:lnTo>
                  <a:lnTo>
                    <a:pt x="296646" y="258154"/>
                  </a:lnTo>
                  <a:lnTo>
                    <a:pt x="300262" y="256722"/>
                  </a:lnTo>
                  <a:lnTo>
                    <a:pt x="303663" y="257857"/>
                  </a:lnTo>
                  <a:lnTo>
                    <a:pt x="304154" y="261575"/>
                  </a:lnTo>
                  <a:lnTo>
                    <a:pt x="305109" y="263880"/>
                  </a:lnTo>
                  <a:lnTo>
                    <a:pt x="303083" y="265149"/>
                  </a:lnTo>
                  <a:lnTo>
                    <a:pt x="300940" y="267625"/>
                  </a:lnTo>
                  <a:close/>
                </a:path>
                <a:path w="2764790" h="633095">
                  <a:moveTo>
                    <a:pt x="1316644" y="86861"/>
                  </a:moveTo>
                  <a:lnTo>
                    <a:pt x="1311136" y="82909"/>
                  </a:lnTo>
                  <a:lnTo>
                    <a:pt x="1309288" y="79146"/>
                  </a:lnTo>
                  <a:lnTo>
                    <a:pt x="1311485" y="73537"/>
                  </a:lnTo>
                  <a:lnTo>
                    <a:pt x="1315457" y="71844"/>
                  </a:lnTo>
                  <a:lnTo>
                    <a:pt x="1320929" y="75661"/>
                  </a:lnTo>
                  <a:lnTo>
                    <a:pt x="1321215" y="78921"/>
                  </a:lnTo>
                  <a:lnTo>
                    <a:pt x="1322135" y="81225"/>
                  </a:lnTo>
                  <a:lnTo>
                    <a:pt x="1320010" y="85295"/>
                  </a:lnTo>
                  <a:lnTo>
                    <a:pt x="1316644" y="86861"/>
                  </a:lnTo>
                  <a:close/>
                </a:path>
                <a:path w="2764790" h="633095">
                  <a:moveTo>
                    <a:pt x="301663" y="362500"/>
                  </a:moveTo>
                  <a:lnTo>
                    <a:pt x="294129" y="358475"/>
                  </a:lnTo>
                  <a:lnTo>
                    <a:pt x="292566" y="355045"/>
                  </a:lnTo>
                  <a:lnTo>
                    <a:pt x="293593" y="352047"/>
                  </a:lnTo>
                  <a:lnTo>
                    <a:pt x="299815" y="351606"/>
                  </a:lnTo>
                  <a:lnTo>
                    <a:pt x="303698" y="353208"/>
                  </a:lnTo>
                  <a:lnTo>
                    <a:pt x="305341" y="356765"/>
                  </a:lnTo>
                  <a:lnTo>
                    <a:pt x="302770" y="359979"/>
                  </a:lnTo>
                  <a:lnTo>
                    <a:pt x="301663" y="362500"/>
                  </a:lnTo>
                  <a:close/>
                </a:path>
                <a:path w="2764790" h="633095">
                  <a:moveTo>
                    <a:pt x="277248" y="150828"/>
                  </a:moveTo>
                  <a:lnTo>
                    <a:pt x="274677" y="148811"/>
                  </a:lnTo>
                  <a:lnTo>
                    <a:pt x="272248" y="147839"/>
                  </a:lnTo>
                  <a:lnTo>
                    <a:pt x="275337" y="140313"/>
                  </a:lnTo>
                  <a:lnTo>
                    <a:pt x="282541" y="143896"/>
                  </a:lnTo>
                  <a:lnTo>
                    <a:pt x="283818" y="147092"/>
                  </a:lnTo>
                  <a:lnTo>
                    <a:pt x="282907" y="150072"/>
                  </a:lnTo>
                  <a:lnTo>
                    <a:pt x="277248" y="150828"/>
                  </a:lnTo>
                  <a:close/>
                </a:path>
                <a:path w="2764790" h="633095">
                  <a:moveTo>
                    <a:pt x="321088" y="195609"/>
                  </a:moveTo>
                  <a:lnTo>
                    <a:pt x="320053" y="193503"/>
                  </a:lnTo>
                  <a:lnTo>
                    <a:pt x="319249" y="192422"/>
                  </a:lnTo>
                  <a:lnTo>
                    <a:pt x="321490" y="191477"/>
                  </a:lnTo>
                  <a:lnTo>
                    <a:pt x="323686" y="190316"/>
                  </a:lnTo>
                  <a:lnTo>
                    <a:pt x="326525" y="189640"/>
                  </a:lnTo>
                  <a:lnTo>
                    <a:pt x="327543" y="191720"/>
                  </a:lnTo>
                  <a:lnTo>
                    <a:pt x="328337" y="192801"/>
                  </a:lnTo>
                  <a:lnTo>
                    <a:pt x="326114" y="193755"/>
                  </a:lnTo>
                  <a:lnTo>
                    <a:pt x="323936" y="194943"/>
                  </a:lnTo>
                  <a:lnTo>
                    <a:pt x="321088" y="195609"/>
                  </a:lnTo>
                  <a:close/>
                </a:path>
                <a:path w="2764790" h="633095">
                  <a:moveTo>
                    <a:pt x="320508" y="616612"/>
                  </a:moveTo>
                  <a:lnTo>
                    <a:pt x="319615" y="614028"/>
                  </a:lnTo>
                  <a:lnTo>
                    <a:pt x="317455" y="610931"/>
                  </a:lnTo>
                  <a:lnTo>
                    <a:pt x="318901" y="607338"/>
                  </a:lnTo>
                  <a:lnTo>
                    <a:pt x="322838" y="606987"/>
                  </a:lnTo>
                  <a:lnTo>
                    <a:pt x="325338" y="606060"/>
                  </a:lnTo>
                  <a:lnTo>
                    <a:pt x="328757" y="607528"/>
                  </a:lnTo>
                  <a:lnTo>
                    <a:pt x="330078" y="610282"/>
                  </a:lnTo>
                  <a:lnTo>
                    <a:pt x="326096" y="614838"/>
                  </a:lnTo>
                  <a:lnTo>
                    <a:pt x="322972" y="615441"/>
                  </a:lnTo>
                  <a:lnTo>
                    <a:pt x="320508" y="616612"/>
                  </a:lnTo>
                  <a:close/>
                </a:path>
                <a:path w="2764790" h="633095">
                  <a:moveTo>
                    <a:pt x="322651" y="150432"/>
                  </a:moveTo>
                  <a:lnTo>
                    <a:pt x="318803" y="148766"/>
                  </a:lnTo>
                  <a:lnTo>
                    <a:pt x="317589" y="145192"/>
                  </a:lnTo>
                  <a:lnTo>
                    <a:pt x="320008" y="142302"/>
                  </a:lnTo>
                  <a:lnTo>
                    <a:pt x="321097" y="139880"/>
                  </a:lnTo>
                  <a:lnTo>
                    <a:pt x="328141" y="143950"/>
                  </a:lnTo>
                  <a:lnTo>
                    <a:pt x="329489" y="147182"/>
                  </a:lnTo>
                  <a:lnTo>
                    <a:pt x="328471" y="150036"/>
                  </a:lnTo>
                  <a:lnTo>
                    <a:pt x="322651" y="150432"/>
                  </a:lnTo>
                  <a:close/>
                </a:path>
                <a:path w="2764790" h="633095">
                  <a:moveTo>
                    <a:pt x="300422" y="406273"/>
                  </a:moveTo>
                  <a:lnTo>
                    <a:pt x="296316" y="404193"/>
                  </a:lnTo>
                  <a:lnTo>
                    <a:pt x="295771" y="402653"/>
                  </a:lnTo>
                  <a:lnTo>
                    <a:pt x="294995" y="401564"/>
                  </a:lnTo>
                  <a:lnTo>
                    <a:pt x="297208" y="400592"/>
                  </a:lnTo>
                  <a:lnTo>
                    <a:pt x="299369" y="399403"/>
                  </a:lnTo>
                  <a:lnTo>
                    <a:pt x="302190" y="398728"/>
                  </a:lnTo>
                  <a:lnTo>
                    <a:pt x="304091" y="401096"/>
                  </a:lnTo>
                  <a:lnTo>
                    <a:pt x="302949" y="405210"/>
                  </a:lnTo>
                  <a:lnTo>
                    <a:pt x="300422" y="406273"/>
                  </a:lnTo>
                  <a:close/>
                </a:path>
                <a:path w="2764790" h="633095">
                  <a:moveTo>
                    <a:pt x="324927" y="520819"/>
                  </a:moveTo>
                  <a:lnTo>
                    <a:pt x="321365" y="519810"/>
                  </a:lnTo>
                  <a:lnTo>
                    <a:pt x="320517" y="516461"/>
                  </a:lnTo>
                  <a:lnTo>
                    <a:pt x="319321" y="514382"/>
                  </a:lnTo>
                  <a:lnTo>
                    <a:pt x="321115" y="512806"/>
                  </a:lnTo>
                  <a:lnTo>
                    <a:pt x="322990" y="509853"/>
                  </a:lnTo>
                  <a:lnTo>
                    <a:pt x="329105" y="510213"/>
                  </a:lnTo>
                  <a:lnTo>
                    <a:pt x="331631" y="513517"/>
                  </a:lnTo>
                  <a:lnTo>
                    <a:pt x="328837" y="519459"/>
                  </a:lnTo>
                  <a:lnTo>
                    <a:pt x="324927" y="520819"/>
                  </a:lnTo>
                  <a:close/>
                </a:path>
                <a:path w="2764790" h="633095">
                  <a:moveTo>
                    <a:pt x="325579" y="337849"/>
                  </a:moveTo>
                  <a:lnTo>
                    <a:pt x="319437" y="336823"/>
                  </a:lnTo>
                  <a:lnTo>
                    <a:pt x="317250" y="333195"/>
                  </a:lnTo>
                  <a:lnTo>
                    <a:pt x="320722" y="327415"/>
                  </a:lnTo>
                  <a:lnTo>
                    <a:pt x="324856" y="326055"/>
                  </a:lnTo>
                  <a:lnTo>
                    <a:pt x="328239" y="327721"/>
                  </a:lnTo>
                  <a:lnTo>
                    <a:pt x="328784" y="331178"/>
                  </a:lnTo>
                  <a:lnTo>
                    <a:pt x="329864" y="333528"/>
                  </a:lnTo>
                  <a:lnTo>
                    <a:pt x="327837" y="334968"/>
                  </a:lnTo>
                  <a:lnTo>
                    <a:pt x="325579" y="337849"/>
                  </a:lnTo>
                  <a:close/>
                </a:path>
                <a:path w="2764790" h="633095">
                  <a:moveTo>
                    <a:pt x="275498" y="245595"/>
                  </a:moveTo>
                  <a:lnTo>
                    <a:pt x="274534" y="243173"/>
                  </a:lnTo>
                  <a:lnTo>
                    <a:pt x="273364" y="240796"/>
                  </a:lnTo>
                  <a:lnTo>
                    <a:pt x="272695" y="237798"/>
                  </a:lnTo>
                  <a:lnTo>
                    <a:pt x="274998" y="236763"/>
                  </a:lnTo>
                  <a:lnTo>
                    <a:pt x="276185" y="235988"/>
                  </a:lnTo>
                  <a:lnTo>
                    <a:pt x="279453" y="237474"/>
                  </a:lnTo>
                  <a:lnTo>
                    <a:pt x="280551" y="239950"/>
                  </a:lnTo>
                  <a:lnTo>
                    <a:pt x="278292" y="244226"/>
                  </a:lnTo>
                  <a:lnTo>
                    <a:pt x="276658" y="244784"/>
                  </a:lnTo>
                  <a:lnTo>
                    <a:pt x="275498" y="245595"/>
                  </a:lnTo>
                  <a:close/>
                </a:path>
                <a:path w="2764790" h="633095">
                  <a:moveTo>
                    <a:pt x="298315" y="501966"/>
                  </a:moveTo>
                  <a:lnTo>
                    <a:pt x="294629" y="500625"/>
                  </a:lnTo>
                  <a:lnTo>
                    <a:pt x="293834" y="497060"/>
                  </a:lnTo>
                  <a:lnTo>
                    <a:pt x="292584" y="494755"/>
                  </a:lnTo>
                  <a:lnTo>
                    <a:pt x="294584" y="493170"/>
                  </a:lnTo>
                  <a:lnTo>
                    <a:pt x="296691" y="490145"/>
                  </a:lnTo>
                  <a:lnTo>
                    <a:pt x="303243" y="490686"/>
                  </a:lnTo>
                  <a:lnTo>
                    <a:pt x="305841" y="494188"/>
                  </a:lnTo>
                  <a:lnTo>
                    <a:pt x="302449" y="500472"/>
                  </a:lnTo>
                  <a:lnTo>
                    <a:pt x="298315" y="501966"/>
                  </a:lnTo>
                  <a:close/>
                </a:path>
                <a:path w="2764790" h="633095">
                  <a:moveTo>
                    <a:pt x="299672" y="547576"/>
                  </a:moveTo>
                  <a:lnTo>
                    <a:pt x="293388" y="545973"/>
                  </a:lnTo>
                  <a:lnTo>
                    <a:pt x="291272" y="542138"/>
                  </a:lnTo>
                  <a:lnTo>
                    <a:pt x="295602" y="536412"/>
                  </a:lnTo>
                  <a:lnTo>
                    <a:pt x="299922" y="535422"/>
                  </a:lnTo>
                  <a:lnTo>
                    <a:pt x="303234" y="537529"/>
                  </a:lnTo>
                  <a:lnTo>
                    <a:pt x="303547" y="541049"/>
                  </a:lnTo>
                  <a:lnTo>
                    <a:pt x="304502" y="543552"/>
                  </a:lnTo>
                  <a:lnTo>
                    <a:pt x="302270" y="544839"/>
                  </a:lnTo>
                  <a:lnTo>
                    <a:pt x="299672" y="547576"/>
                  </a:lnTo>
                  <a:close/>
                </a:path>
                <a:path w="2764790" h="633095">
                  <a:moveTo>
                    <a:pt x="233201" y="106155"/>
                  </a:moveTo>
                  <a:lnTo>
                    <a:pt x="229506" y="105002"/>
                  </a:lnTo>
                  <a:lnTo>
                    <a:pt x="228774" y="101302"/>
                  </a:lnTo>
                  <a:lnTo>
                    <a:pt x="227470" y="98745"/>
                  </a:lnTo>
                  <a:lnTo>
                    <a:pt x="229175" y="97125"/>
                  </a:lnTo>
                  <a:lnTo>
                    <a:pt x="231148" y="93875"/>
                  </a:lnTo>
                  <a:lnTo>
                    <a:pt x="237263" y="94739"/>
                  </a:lnTo>
                  <a:lnTo>
                    <a:pt x="239923" y="98421"/>
                  </a:lnTo>
                  <a:lnTo>
                    <a:pt x="237602" y="104606"/>
                  </a:lnTo>
                  <a:lnTo>
                    <a:pt x="233201" y="106155"/>
                  </a:lnTo>
                  <a:close/>
                </a:path>
                <a:path w="2764790" h="633095">
                  <a:moveTo>
                    <a:pt x="304270" y="632574"/>
                  </a:moveTo>
                  <a:lnTo>
                    <a:pt x="294432" y="632574"/>
                  </a:lnTo>
                  <a:lnTo>
                    <a:pt x="294655" y="632115"/>
                  </a:lnTo>
                  <a:lnTo>
                    <a:pt x="294941" y="631638"/>
                  </a:lnTo>
                  <a:lnTo>
                    <a:pt x="296664" y="629387"/>
                  </a:lnTo>
                  <a:lnTo>
                    <a:pt x="300270" y="627929"/>
                  </a:lnTo>
                  <a:lnTo>
                    <a:pt x="303163" y="628901"/>
                  </a:lnTo>
                  <a:lnTo>
                    <a:pt x="303725" y="630719"/>
                  </a:lnTo>
                  <a:lnTo>
                    <a:pt x="304270" y="632574"/>
                  </a:lnTo>
                  <a:close/>
                </a:path>
                <a:path w="2764790" h="633095">
                  <a:moveTo>
                    <a:pt x="298931" y="592672"/>
                  </a:moveTo>
                  <a:lnTo>
                    <a:pt x="295378" y="591313"/>
                  </a:lnTo>
                  <a:lnTo>
                    <a:pt x="294611" y="587928"/>
                  </a:lnTo>
                  <a:lnTo>
                    <a:pt x="293406" y="585722"/>
                  </a:lnTo>
                  <a:lnTo>
                    <a:pt x="295307" y="584156"/>
                  </a:lnTo>
                  <a:lnTo>
                    <a:pt x="297360" y="581130"/>
                  </a:lnTo>
                  <a:lnTo>
                    <a:pt x="303636" y="581779"/>
                  </a:lnTo>
                  <a:lnTo>
                    <a:pt x="305877" y="585407"/>
                  </a:lnTo>
                  <a:lnTo>
                    <a:pt x="303020" y="591277"/>
                  </a:lnTo>
                  <a:lnTo>
                    <a:pt x="298931" y="592672"/>
                  </a:lnTo>
                  <a:close/>
                </a:path>
                <a:path w="2764790" h="633095">
                  <a:moveTo>
                    <a:pt x="300574" y="454574"/>
                  </a:moveTo>
                  <a:lnTo>
                    <a:pt x="295236" y="452990"/>
                  </a:lnTo>
                  <a:lnTo>
                    <a:pt x="292254" y="449866"/>
                  </a:lnTo>
                  <a:lnTo>
                    <a:pt x="296182" y="444311"/>
                  </a:lnTo>
                  <a:lnTo>
                    <a:pt x="300324" y="443689"/>
                  </a:lnTo>
                  <a:lnTo>
                    <a:pt x="303698" y="445526"/>
                  </a:lnTo>
                  <a:lnTo>
                    <a:pt x="304100" y="448830"/>
                  </a:lnTo>
                  <a:lnTo>
                    <a:pt x="305055" y="451099"/>
                  </a:lnTo>
                  <a:lnTo>
                    <a:pt x="303002" y="452197"/>
                  </a:lnTo>
                  <a:lnTo>
                    <a:pt x="300574" y="454574"/>
                  </a:lnTo>
                  <a:close/>
                </a:path>
                <a:path w="2764790" h="633095">
                  <a:moveTo>
                    <a:pt x="250029" y="131796"/>
                  </a:moveTo>
                  <a:lnTo>
                    <a:pt x="247047" y="128158"/>
                  </a:lnTo>
                  <a:lnTo>
                    <a:pt x="247101" y="121343"/>
                  </a:lnTo>
                  <a:lnTo>
                    <a:pt x="249850" y="118102"/>
                  </a:lnTo>
                  <a:lnTo>
                    <a:pt x="257028" y="116346"/>
                  </a:lnTo>
                  <a:lnTo>
                    <a:pt x="259768" y="119470"/>
                  </a:lnTo>
                  <a:lnTo>
                    <a:pt x="260054" y="124827"/>
                  </a:lnTo>
                  <a:lnTo>
                    <a:pt x="258554" y="126727"/>
                  </a:lnTo>
                  <a:lnTo>
                    <a:pt x="257224" y="130139"/>
                  </a:lnTo>
                  <a:lnTo>
                    <a:pt x="250029" y="131796"/>
                  </a:lnTo>
                  <a:close/>
                </a:path>
                <a:path w="2764790" h="633095">
                  <a:moveTo>
                    <a:pt x="251600" y="406354"/>
                  </a:moveTo>
                  <a:lnTo>
                    <a:pt x="249065" y="405165"/>
                  </a:lnTo>
                  <a:lnTo>
                    <a:pt x="248199" y="400772"/>
                  </a:lnTo>
                  <a:lnTo>
                    <a:pt x="250020" y="398989"/>
                  </a:lnTo>
                  <a:lnTo>
                    <a:pt x="254626" y="397315"/>
                  </a:lnTo>
                  <a:lnTo>
                    <a:pt x="257233" y="398710"/>
                  </a:lnTo>
                  <a:lnTo>
                    <a:pt x="258153" y="402986"/>
                  </a:lnTo>
                  <a:lnTo>
                    <a:pt x="256073" y="404229"/>
                  </a:lnTo>
                  <a:lnTo>
                    <a:pt x="254850" y="405408"/>
                  </a:lnTo>
                  <a:lnTo>
                    <a:pt x="251600" y="406354"/>
                  </a:lnTo>
                  <a:close/>
                </a:path>
                <a:path w="2764790" h="633095">
                  <a:moveTo>
                    <a:pt x="256385" y="450037"/>
                  </a:moveTo>
                  <a:lnTo>
                    <a:pt x="253519" y="449289"/>
                  </a:lnTo>
                  <a:lnTo>
                    <a:pt x="251318" y="448011"/>
                  </a:lnTo>
                  <a:lnTo>
                    <a:pt x="249172" y="447021"/>
                  </a:lnTo>
                  <a:lnTo>
                    <a:pt x="251404" y="445967"/>
                  </a:lnTo>
                  <a:lnTo>
                    <a:pt x="253484" y="444716"/>
                  </a:lnTo>
                  <a:lnTo>
                    <a:pt x="256358" y="443950"/>
                  </a:lnTo>
                  <a:lnTo>
                    <a:pt x="257515" y="445994"/>
                  </a:lnTo>
                  <a:lnTo>
                    <a:pt x="258367" y="446994"/>
                  </a:lnTo>
                  <a:lnTo>
                    <a:pt x="257486" y="448038"/>
                  </a:lnTo>
                  <a:lnTo>
                    <a:pt x="256385" y="450037"/>
                  </a:lnTo>
                  <a:close/>
                </a:path>
                <a:path w="2764790" h="633095">
                  <a:moveTo>
                    <a:pt x="251645" y="357557"/>
                  </a:moveTo>
                  <a:lnTo>
                    <a:pt x="250681" y="355423"/>
                  </a:lnTo>
                  <a:lnTo>
                    <a:pt x="249922" y="354316"/>
                  </a:lnTo>
                  <a:lnTo>
                    <a:pt x="252198" y="353425"/>
                  </a:lnTo>
                  <a:lnTo>
                    <a:pt x="254421" y="352308"/>
                  </a:lnTo>
                  <a:lnTo>
                    <a:pt x="257260" y="351696"/>
                  </a:lnTo>
                  <a:lnTo>
                    <a:pt x="258224" y="353866"/>
                  </a:lnTo>
                  <a:lnTo>
                    <a:pt x="258965" y="355000"/>
                  </a:lnTo>
                  <a:lnTo>
                    <a:pt x="256715" y="355882"/>
                  </a:lnTo>
                  <a:lnTo>
                    <a:pt x="254510" y="356990"/>
                  </a:lnTo>
                  <a:lnTo>
                    <a:pt x="251645" y="357557"/>
                  </a:lnTo>
                  <a:close/>
                </a:path>
                <a:path w="2764790" h="633095">
                  <a:moveTo>
                    <a:pt x="254207" y="502002"/>
                  </a:moveTo>
                  <a:lnTo>
                    <a:pt x="248101" y="500220"/>
                  </a:lnTo>
                  <a:lnTo>
                    <a:pt x="245967" y="496348"/>
                  </a:lnTo>
                  <a:lnTo>
                    <a:pt x="250377" y="490767"/>
                  </a:lnTo>
                  <a:lnTo>
                    <a:pt x="254653" y="489956"/>
                  </a:lnTo>
                  <a:lnTo>
                    <a:pt x="257974" y="492045"/>
                  </a:lnTo>
                  <a:lnTo>
                    <a:pt x="258260" y="495547"/>
                  </a:lnTo>
                  <a:lnTo>
                    <a:pt x="259179" y="498014"/>
                  </a:lnTo>
                  <a:lnTo>
                    <a:pt x="256903" y="499274"/>
                  </a:lnTo>
                  <a:lnTo>
                    <a:pt x="254207" y="502002"/>
                  </a:lnTo>
                  <a:close/>
                </a:path>
                <a:path w="2764790" h="633095">
                  <a:moveTo>
                    <a:pt x="254341" y="314171"/>
                  </a:moveTo>
                  <a:lnTo>
                    <a:pt x="249868" y="312316"/>
                  </a:lnTo>
                  <a:lnTo>
                    <a:pt x="248136" y="310426"/>
                  </a:lnTo>
                  <a:lnTo>
                    <a:pt x="249297" y="306194"/>
                  </a:lnTo>
                  <a:lnTo>
                    <a:pt x="251984" y="304952"/>
                  </a:lnTo>
                  <a:lnTo>
                    <a:pt x="256483" y="306843"/>
                  </a:lnTo>
                  <a:lnTo>
                    <a:pt x="257215" y="308445"/>
                  </a:lnTo>
                  <a:lnTo>
                    <a:pt x="258161" y="309535"/>
                  </a:lnTo>
                  <a:lnTo>
                    <a:pt x="256796" y="312857"/>
                  </a:lnTo>
                  <a:lnTo>
                    <a:pt x="254341" y="314171"/>
                  </a:lnTo>
                  <a:close/>
                </a:path>
                <a:path w="2764790" h="633095">
                  <a:moveTo>
                    <a:pt x="227452" y="59744"/>
                  </a:moveTo>
                  <a:lnTo>
                    <a:pt x="226167" y="57826"/>
                  </a:lnTo>
                  <a:lnTo>
                    <a:pt x="223569" y="55630"/>
                  </a:lnTo>
                  <a:lnTo>
                    <a:pt x="224694" y="50075"/>
                  </a:lnTo>
                  <a:lnTo>
                    <a:pt x="227658" y="46852"/>
                  </a:lnTo>
                  <a:lnTo>
                    <a:pt x="233523" y="49769"/>
                  </a:lnTo>
                  <a:lnTo>
                    <a:pt x="234558" y="54171"/>
                  </a:lnTo>
                  <a:lnTo>
                    <a:pt x="233041" y="57853"/>
                  </a:lnTo>
                  <a:lnTo>
                    <a:pt x="229675" y="58565"/>
                  </a:lnTo>
                  <a:lnTo>
                    <a:pt x="227452" y="59744"/>
                  </a:lnTo>
                  <a:close/>
                </a:path>
                <a:path w="2764790" h="633095">
                  <a:moveTo>
                    <a:pt x="249011" y="592726"/>
                  </a:moveTo>
                  <a:lnTo>
                    <a:pt x="245914" y="589557"/>
                  </a:lnTo>
                  <a:lnTo>
                    <a:pt x="248458" y="582769"/>
                  </a:lnTo>
                  <a:lnTo>
                    <a:pt x="252528" y="580986"/>
                  </a:lnTo>
                  <a:lnTo>
                    <a:pt x="256447" y="581788"/>
                  </a:lnTo>
                  <a:lnTo>
                    <a:pt x="257662" y="585227"/>
                  </a:lnTo>
                  <a:lnTo>
                    <a:pt x="259474" y="587757"/>
                  </a:lnTo>
                  <a:lnTo>
                    <a:pt x="257662" y="589395"/>
                  </a:lnTo>
                  <a:lnTo>
                    <a:pt x="255849" y="592438"/>
                  </a:lnTo>
                  <a:lnTo>
                    <a:pt x="249011" y="592726"/>
                  </a:lnTo>
                  <a:close/>
                </a:path>
                <a:path w="2764790" h="633095">
                  <a:moveTo>
                    <a:pt x="275739" y="336877"/>
                  </a:moveTo>
                  <a:lnTo>
                    <a:pt x="274828" y="334491"/>
                  </a:lnTo>
                  <a:lnTo>
                    <a:pt x="273668" y="332150"/>
                  </a:lnTo>
                  <a:lnTo>
                    <a:pt x="273070" y="329089"/>
                  </a:lnTo>
                  <a:lnTo>
                    <a:pt x="275194" y="328054"/>
                  </a:lnTo>
                  <a:lnTo>
                    <a:pt x="276292" y="327208"/>
                  </a:lnTo>
                  <a:lnTo>
                    <a:pt x="277253" y="329674"/>
                  </a:lnTo>
                  <a:lnTo>
                    <a:pt x="278363" y="331889"/>
                  </a:lnTo>
                  <a:lnTo>
                    <a:pt x="278944" y="334977"/>
                  </a:lnTo>
                  <a:lnTo>
                    <a:pt x="276828" y="336022"/>
                  </a:lnTo>
                  <a:lnTo>
                    <a:pt x="275739" y="336877"/>
                  </a:lnTo>
                  <a:close/>
                </a:path>
                <a:path w="2764790" h="633095">
                  <a:moveTo>
                    <a:pt x="230970" y="12271"/>
                  </a:moveTo>
                  <a:lnTo>
                    <a:pt x="230014" y="9912"/>
                  </a:lnTo>
                  <a:lnTo>
                    <a:pt x="228800" y="7598"/>
                  </a:lnTo>
                  <a:lnTo>
                    <a:pt x="228158" y="4510"/>
                  </a:lnTo>
                  <a:lnTo>
                    <a:pt x="230264" y="3412"/>
                  </a:lnTo>
                  <a:lnTo>
                    <a:pt x="231345" y="2529"/>
                  </a:lnTo>
                  <a:lnTo>
                    <a:pt x="234174" y="9660"/>
                  </a:lnTo>
                  <a:lnTo>
                    <a:pt x="230970" y="12271"/>
                  </a:lnTo>
                  <a:close/>
                </a:path>
                <a:path w="2764790" h="633095">
                  <a:moveTo>
                    <a:pt x="254341" y="35130"/>
                  </a:moveTo>
                  <a:lnTo>
                    <a:pt x="249877" y="33284"/>
                  </a:lnTo>
                  <a:lnTo>
                    <a:pt x="248154" y="31393"/>
                  </a:lnTo>
                  <a:lnTo>
                    <a:pt x="249315" y="27171"/>
                  </a:lnTo>
                  <a:lnTo>
                    <a:pt x="251993" y="25937"/>
                  </a:lnTo>
                  <a:lnTo>
                    <a:pt x="256483" y="27810"/>
                  </a:lnTo>
                  <a:lnTo>
                    <a:pt x="257215" y="29413"/>
                  </a:lnTo>
                  <a:lnTo>
                    <a:pt x="258153" y="30502"/>
                  </a:lnTo>
                  <a:lnTo>
                    <a:pt x="256796" y="33824"/>
                  </a:lnTo>
                  <a:lnTo>
                    <a:pt x="254341" y="35130"/>
                  </a:lnTo>
                  <a:close/>
                </a:path>
                <a:path w="2764790" h="633095">
                  <a:moveTo>
                    <a:pt x="229836" y="246729"/>
                  </a:moveTo>
                  <a:lnTo>
                    <a:pt x="225238" y="243020"/>
                  </a:lnTo>
                  <a:lnTo>
                    <a:pt x="224640" y="239734"/>
                  </a:lnTo>
                  <a:lnTo>
                    <a:pt x="223444" y="237213"/>
                  </a:lnTo>
                  <a:lnTo>
                    <a:pt x="226069" y="236231"/>
                  </a:lnTo>
                  <a:lnTo>
                    <a:pt x="229041" y="234044"/>
                  </a:lnTo>
                  <a:lnTo>
                    <a:pt x="232764" y="235160"/>
                  </a:lnTo>
                  <a:lnTo>
                    <a:pt x="233255" y="239328"/>
                  </a:lnTo>
                  <a:lnTo>
                    <a:pt x="234228" y="241849"/>
                  </a:lnTo>
                  <a:lnTo>
                    <a:pt x="232675" y="245189"/>
                  </a:lnTo>
                  <a:lnTo>
                    <a:pt x="229836" y="246729"/>
                  </a:lnTo>
                  <a:close/>
                </a:path>
                <a:path w="2764790" h="633095">
                  <a:moveTo>
                    <a:pt x="257090" y="82882"/>
                  </a:moveTo>
                  <a:lnTo>
                    <a:pt x="254617" y="81774"/>
                  </a:lnTo>
                  <a:lnTo>
                    <a:pt x="251502" y="81270"/>
                  </a:lnTo>
                  <a:lnTo>
                    <a:pt x="247279" y="76607"/>
                  </a:lnTo>
                  <a:lnTo>
                    <a:pt x="248547" y="73915"/>
                  </a:lnTo>
                  <a:lnTo>
                    <a:pt x="252216" y="72672"/>
                  </a:lnTo>
                  <a:lnTo>
                    <a:pt x="254698" y="73636"/>
                  </a:lnTo>
                  <a:lnTo>
                    <a:pt x="258206" y="73969"/>
                  </a:lnTo>
                  <a:lnTo>
                    <a:pt x="260161" y="77174"/>
                  </a:lnTo>
                  <a:lnTo>
                    <a:pt x="257947" y="80451"/>
                  </a:lnTo>
                  <a:lnTo>
                    <a:pt x="257090" y="82882"/>
                  </a:lnTo>
                  <a:close/>
                </a:path>
                <a:path w="2764790" h="633095">
                  <a:moveTo>
                    <a:pt x="275784" y="566572"/>
                  </a:moveTo>
                  <a:lnTo>
                    <a:pt x="275007" y="565627"/>
                  </a:lnTo>
                  <a:lnTo>
                    <a:pt x="273579" y="564637"/>
                  </a:lnTo>
                  <a:lnTo>
                    <a:pt x="273712" y="562872"/>
                  </a:lnTo>
                  <a:lnTo>
                    <a:pt x="275275" y="562107"/>
                  </a:lnTo>
                  <a:lnTo>
                    <a:pt x="276176" y="561288"/>
                  </a:lnTo>
                  <a:lnTo>
                    <a:pt x="276953" y="562233"/>
                  </a:lnTo>
                  <a:lnTo>
                    <a:pt x="278390" y="563223"/>
                  </a:lnTo>
                  <a:lnTo>
                    <a:pt x="278265" y="564988"/>
                  </a:lnTo>
                  <a:lnTo>
                    <a:pt x="276694" y="565753"/>
                  </a:lnTo>
                  <a:lnTo>
                    <a:pt x="275784" y="566572"/>
                  </a:lnTo>
                  <a:close/>
                </a:path>
                <a:path w="2764790" h="633095">
                  <a:moveTo>
                    <a:pt x="275212" y="426692"/>
                  </a:moveTo>
                  <a:lnTo>
                    <a:pt x="272748" y="422982"/>
                  </a:lnTo>
                  <a:lnTo>
                    <a:pt x="273552" y="421155"/>
                  </a:lnTo>
                  <a:lnTo>
                    <a:pt x="277596" y="421920"/>
                  </a:lnTo>
                  <a:lnTo>
                    <a:pt x="277756" y="424225"/>
                  </a:lnTo>
                  <a:lnTo>
                    <a:pt x="278105" y="425512"/>
                  </a:lnTo>
                  <a:lnTo>
                    <a:pt x="277042" y="425845"/>
                  </a:lnTo>
                  <a:lnTo>
                    <a:pt x="275212" y="426692"/>
                  </a:lnTo>
                  <a:close/>
                </a:path>
                <a:path w="2764790" h="633095">
                  <a:moveTo>
                    <a:pt x="275203" y="472364"/>
                  </a:moveTo>
                  <a:lnTo>
                    <a:pt x="272730" y="468628"/>
                  </a:lnTo>
                  <a:lnTo>
                    <a:pt x="273552" y="466836"/>
                  </a:lnTo>
                  <a:lnTo>
                    <a:pt x="277631" y="467692"/>
                  </a:lnTo>
                  <a:lnTo>
                    <a:pt x="277756" y="469969"/>
                  </a:lnTo>
                  <a:lnTo>
                    <a:pt x="278087" y="471248"/>
                  </a:lnTo>
                  <a:lnTo>
                    <a:pt x="277024" y="471554"/>
                  </a:lnTo>
                  <a:lnTo>
                    <a:pt x="275203" y="472364"/>
                  </a:lnTo>
                  <a:close/>
                </a:path>
                <a:path w="2764790" h="633095">
                  <a:moveTo>
                    <a:pt x="274944" y="382757"/>
                  </a:moveTo>
                  <a:lnTo>
                    <a:pt x="272829" y="380497"/>
                  </a:lnTo>
                  <a:lnTo>
                    <a:pt x="273784" y="377598"/>
                  </a:lnTo>
                  <a:lnTo>
                    <a:pt x="275221" y="375509"/>
                  </a:lnTo>
                  <a:lnTo>
                    <a:pt x="276399" y="373339"/>
                  </a:lnTo>
                  <a:lnTo>
                    <a:pt x="279069" y="375743"/>
                  </a:lnTo>
                  <a:lnTo>
                    <a:pt x="280202" y="379623"/>
                  </a:lnTo>
                  <a:lnTo>
                    <a:pt x="279069" y="382000"/>
                  </a:lnTo>
                  <a:lnTo>
                    <a:pt x="274944" y="382757"/>
                  </a:lnTo>
                  <a:close/>
                </a:path>
                <a:path w="2764790" h="633095">
                  <a:moveTo>
                    <a:pt x="275819" y="291042"/>
                  </a:moveTo>
                  <a:lnTo>
                    <a:pt x="274873" y="288719"/>
                  </a:lnTo>
                  <a:lnTo>
                    <a:pt x="273677" y="286442"/>
                  </a:lnTo>
                  <a:lnTo>
                    <a:pt x="273034" y="283462"/>
                  </a:lnTo>
                  <a:lnTo>
                    <a:pt x="275150" y="282390"/>
                  </a:lnTo>
                  <a:lnTo>
                    <a:pt x="276239" y="281553"/>
                  </a:lnTo>
                  <a:lnTo>
                    <a:pt x="277167" y="283858"/>
                  </a:lnTo>
                  <a:lnTo>
                    <a:pt x="278346" y="286117"/>
                  </a:lnTo>
                  <a:lnTo>
                    <a:pt x="278962" y="289124"/>
                  </a:lnTo>
                  <a:lnTo>
                    <a:pt x="276882" y="290187"/>
                  </a:lnTo>
                  <a:lnTo>
                    <a:pt x="275819" y="291042"/>
                  </a:lnTo>
                  <a:close/>
                </a:path>
                <a:path w="2764790" h="633095">
                  <a:moveTo>
                    <a:pt x="252698" y="267922"/>
                  </a:moveTo>
                  <a:lnTo>
                    <a:pt x="248931" y="266797"/>
                  </a:lnTo>
                  <a:lnTo>
                    <a:pt x="247994" y="263583"/>
                  </a:lnTo>
                  <a:lnTo>
                    <a:pt x="246690" y="261548"/>
                  </a:lnTo>
                  <a:lnTo>
                    <a:pt x="248449" y="260081"/>
                  </a:lnTo>
                  <a:lnTo>
                    <a:pt x="250368" y="257236"/>
                  </a:lnTo>
                  <a:lnTo>
                    <a:pt x="256028" y="257920"/>
                  </a:lnTo>
                  <a:lnTo>
                    <a:pt x="259188" y="260855"/>
                  </a:lnTo>
                  <a:lnTo>
                    <a:pt x="257010" y="266770"/>
                  </a:lnTo>
                  <a:lnTo>
                    <a:pt x="252698" y="267922"/>
                  </a:lnTo>
                  <a:close/>
                </a:path>
                <a:path w="2764790" h="633095">
                  <a:moveTo>
                    <a:pt x="254385" y="176433"/>
                  </a:moveTo>
                  <a:lnTo>
                    <a:pt x="248056" y="174785"/>
                  </a:lnTo>
                  <a:lnTo>
                    <a:pt x="246021" y="170887"/>
                  </a:lnTo>
                  <a:lnTo>
                    <a:pt x="250332" y="165224"/>
                  </a:lnTo>
                  <a:lnTo>
                    <a:pt x="254662" y="164279"/>
                  </a:lnTo>
                  <a:lnTo>
                    <a:pt x="258001" y="166403"/>
                  </a:lnTo>
                  <a:lnTo>
                    <a:pt x="258349" y="169915"/>
                  </a:lnTo>
                  <a:lnTo>
                    <a:pt x="259322" y="172418"/>
                  </a:lnTo>
                  <a:lnTo>
                    <a:pt x="257037" y="173696"/>
                  </a:lnTo>
                  <a:lnTo>
                    <a:pt x="254385" y="176433"/>
                  </a:lnTo>
                  <a:close/>
                </a:path>
                <a:path w="2764790" h="633095">
                  <a:moveTo>
                    <a:pt x="255233" y="221259"/>
                  </a:moveTo>
                  <a:lnTo>
                    <a:pt x="249145" y="219747"/>
                  </a:lnTo>
                  <a:lnTo>
                    <a:pt x="247047" y="216064"/>
                  </a:lnTo>
                  <a:lnTo>
                    <a:pt x="251181" y="210492"/>
                  </a:lnTo>
                  <a:lnTo>
                    <a:pt x="255376" y="209510"/>
                  </a:lnTo>
                  <a:lnTo>
                    <a:pt x="258581" y="211563"/>
                  </a:lnTo>
                  <a:lnTo>
                    <a:pt x="258920" y="214957"/>
                  </a:lnTo>
                  <a:lnTo>
                    <a:pt x="259867" y="217379"/>
                  </a:lnTo>
                  <a:lnTo>
                    <a:pt x="257724" y="218630"/>
                  </a:lnTo>
                  <a:lnTo>
                    <a:pt x="255233" y="221259"/>
                  </a:lnTo>
                  <a:close/>
                </a:path>
                <a:path w="2764790" h="633095">
                  <a:moveTo>
                    <a:pt x="255769" y="546559"/>
                  </a:moveTo>
                  <a:lnTo>
                    <a:pt x="249458" y="546162"/>
                  </a:lnTo>
                  <a:lnTo>
                    <a:pt x="246797" y="542777"/>
                  </a:lnTo>
                  <a:lnTo>
                    <a:pt x="249788" y="536565"/>
                  </a:lnTo>
                  <a:lnTo>
                    <a:pt x="253805" y="535089"/>
                  </a:lnTo>
                  <a:lnTo>
                    <a:pt x="257465" y="536151"/>
                  </a:lnTo>
                  <a:lnTo>
                    <a:pt x="258304" y="539671"/>
                  </a:lnTo>
                  <a:lnTo>
                    <a:pt x="259536" y="541859"/>
                  </a:lnTo>
                  <a:lnTo>
                    <a:pt x="257697" y="543489"/>
                  </a:lnTo>
                  <a:lnTo>
                    <a:pt x="255769" y="546559"/>
                  </a:lnTo>
                  <a:close/>
                </a:path>
                <a:path w="2764790" h="633095">
                  <a:moveTo>
                    <a:pt x="259393" y="632574"/>
                  </a:moveTo>
                  <a:lnTo>
                    <a:pt x="248020" y="632574"/>
                  </a:lnTo>
                  <a:lnTo>
                    <a:pt x="248056" y="630836"/>
                  </a:lnTo>
                  <a:lnTo>
                    <a:pt x="249100" y="628100"/>
                  </a:lnTo>
                  <a:lnTo>
                    <a:pt x="253028" y="626398"/>
                  </a:lnTo>
                  <a:lnTo>
                    <a:pt x="256697" y="627190"/>
                  </a:lnTo>
                  <a:lnTo>
                    <a:pt x="257831" y="630197"/>
                  </a:lnTo>
                  <a:lnTo>
                    <a:pt x="259393" y="632574"/>
                  </a:lnTo>
                  <a:close/>
                </a:path>
                <a:path w="2764790" h="633095">
                  <a:moveTo>
                    <a:pt x="274721" y="58619"/>
                  </a:moveTo>
                  <a:lnTo>
                    <a:pt x="272989" y="56836"/>
                  </a:lnTo>
                  <a:lnTo>
                    <a:pt x="271418" y="52253"/>
                  </a:lnTo>
                  <a:lnTo>
                    <a:pt x="272811" y="49670"/>
                  </a:lnTo>
                  <a:lnTo>
                    <a:pt x="277024" y="48796"/>
                  </a:lnTo>
                  <a:lnTo>
                    <a:pt x="278238" y="50831"/>
                  </a:lnTo>
                  <a:lnTo>
                    <a:pt x="279256" y="51848"/>
                  </a:lnTo>
                  <a:lnTo>
                    <a:pt x="280310" y="55350"/>
                  </a:lnTo>
                  <a:lnTo>
                    <a:pt x="279131" y="57844"/>
                  </a:lnTo>
                  <a:lnTo>
                    <a:pt x="274721" y="58619"/>
                  </a:lnTo>
                  <a:close/>
                </a:path>
                <a:path w="2764790" h="633095">
                  <a:moveTo>
                    <a:pt x="46161" y="476416"/>
                  </a:moveTo>
                  <a:lnTo>
                    <a:pt x="42760" y="474768"/>
                  </a:lnTo>
                  <a:lnTo>
                    <a:pt x="41269" y="470969"/>
                  </a:lnTo>
                  <a:lnTo>
                    <a:pt x="42037" y="465081"/>
                  </a:lnTo>
                  <a:lnTo>
                    <a:pt x="45340" y="463892"/>
                  </a:lnTo>
                  <a:lnTo>
                    <a:pt x="49857" y="467917"/>
                  </a:lnTo>
                  <a:lnTo>
                    <a:pt x="50504" y="470969"/>
                  </a:lnTo>
                  <a:lnTo>
                    <a:pt x="51669" y="473364"/>
                  </a:lnTo>
                  <a:lnTo>
                    <a:pt x="49223" y="474237"/>
                  </a:lnTo>
                  <a:lnTo>
                    <a:pt x="46161" y="476416"/>
                  </a:lnTo>
                  <a:close/>
                </a:path>
                <a:path w="2764790" h="633095">
                  <a:moveTo>
                    <a:pt x="46010" y="106965"/>
                  </a:moveTo>
                  <a:lnTo>
                    <a:pt x="42117" y="104750"/>
                  </a:lnTo>
                  <a:lnTo>
                    <a:pt x="40350" y="98529"/>
                  </a:lnTo>
                  <a:lnTo>
                    <a:pt x="42198" y="94568"/>
                  </a:lnTo>
                  <a:lnTo>
                    <a:pt x="48179" y="91174"/>
                  </a:lnTo>
                  <a:lnTo>
                    <a:pt x="51562" y="93352"/>
                  </a:lnTo>
                  <a:lnTo>
                    <a:pt x="53544" y="97584"/>
                  </a:lnTo>
                  <a:lnTo>
                    <a:pt x="52473" y="99934"/>
                  </a:lnTo>
                  <a:lnTo>
                    <a:pt x="52000" y="103337"/>
                  </a:lnTo>
                  <a:lnTo>
                    <a:pt x="46010" y="106965"/>
                  </a:lnTo>
                  <a:close/>
                </a:path>
                <a:path w="2764790" h="633095">
                  <a:moveTo>
                    <a:pt x="48357" y="521728"/>
                  </a:moveTo>
                  <a:lnTo>
                    <a:pt x="46010" y="520702"/>
                  </a:lnTo>
                  <a:lnTo>
                    <a:pt x="42385" y="520198"/>
                  </a:lnTo>
                  <a:lnTo>
                    <a:pt x="40957" y="516740"/>
                  </a:lnTo>
                  <a:lnTo>
                    <a:pt x="43153" y="513787"/>
                  </a:lnTo>
                  <a:lnTo>
                    <a:pt x="44072" y="511375"/>
                  </a:lnTo>
                  <a:lnTo>
                    <a:pt x="46411" y="512554"/>
                  </a:lnTo>
                  <a:lnTo>
                    <a:pt x="49402" y="513175"/>
                  </a:lnTo>
                  <a:lnTo>
                    <a:pt x="53232" y="517848"/>
                  </a:lnTo>
                  <a:lnTo>
                    <a:pt x="51893" y="520486"/>
                  </a:lnTo>
                  <a:lnTo>
                    <a:pt x="48357" y="521728"/>
                  </a:lnTo>
                  <a:close/>
                </a:path>
                <a:path w="2764790" h="633095">
                  <a:moveTo>
                    <a:pt x="43724" y="616360"/>
                  </a:moveTo>
                  <a:lnTo>
                    <a:pt x="43010" y="613893"/>
                  </a:lnTo>
                  <a:lnTo>
                    <a:pt x="41046" y="610760"/>
                  </a:lnTo>
                  <a:lnTo>
                    <a:pt x="42796" y="607447"/>
                  </a:lnTo>
                  <a:lnTo>
                    <a:pt x="46581" y="606186"/>
                  </a:lnTo>
                  <a:lnTo>
                    <a:pt x="52384" y="607239"/>
                  </a:lnTo>
                  <a:lnTo>
                    <a:pt x="52955" y="610192"/>
                  </a:lnTo>
                  <a:lnTo>
                    <a:pt x="50866" y="613335"/>
                  </a:lnTo>
                  <a:lnTo>
                    <a:pt x="43724" y="616360"/>
                  </a:lnTo>
                  <a:close/>
                </a:path>
                <a:path w="2764790" h="633095">
                  <a:moveTo>
                    <a:pt x="45376" y="568049"/>
                  </a:moveTo>
                  <a:lnTo>
                    <a:pt x="43126" y="566915"/>
                  </a:lnTo>
                  <a:lnTo>
                    <a:pt x="42519" y="562746"/>
                  </a:lnTo>
                  <a:lnTo>
                    <a:pt x="44671" y="560675"/>
                  </a:lnTo>
                  <a:lnTo>
                    <a:pt x="47367" y="561666"/>
                  </a:lnTo>
                  <a:lnTo>
                    <a:pt x="49339" y="563097"/>
                  </a:lnTo>
                  <a:lnTo>
                    <a:pt x="51393" y="564295"/>
                  </a:lnTo>
                  <a:lnTo>
                    <a:pt x="48786" y="567032"/>
                  </a:lnTo>
                  <a:lnTo>
                    <a:pt x="45376" y="568049"/>
                  </a:lnTo>
                  <a:close/>
                </a:path>
                <a:path w="2764790" h="633095">
                  <a:moveTo>
                    <a:pt x="325320" y="292519"/>
                  </a:moveTo>
                  <a:lnTo>
                    <a:pt x="319410" y="290709"/>
                  </a:lnTo>
                  <a:lnTo>
                    <a:pt x="317375" y="286910"/>
                  </a:lnTo>
                  <a:lnTo>
                    <a:pt x="321678" y="281517"/>
                  </a:lnTo>
                  <a:lnTo>
                    <a:pt x="325847" y="280761"/>
                  </a:lnTo>
                  <a:lnTo>
                    <a:pt x="329060" y="282840"/>
                  </a:lnTo>
                  <a:lnTo>
                    <a:pt x="329328" y="286226"/>
                  </a:lnTo>
                  <a:lnTo>
                    <a:pt x="330212" y="288629"/>
                  </a:lnTo>
                  <a:lnTo>
                    <a:pt x="327980" y="289854"/>
                  </a:lnTo>
                  <a:lnTo>
                    <a:pt x="325320" y="292519"/>
                  </a:lnTo>
                  <a:close/>
                </a:path>
                <a:path w="2764790" h="633095">
                  <a:moveTo>
                    <a:pt x="43073" y="337651"/>
                  </a:moveTo>
                  <a:lnTo>
                    <a:pt x="40600" y="334194"/>
                  </a:lnTo>
                  <a:lnTo>
                    <a:pt x="42608" y="328018"/>
                  </a:lnTo>
                  <a:lnTo>
                    <a:pt x="46510" y="326271"/>
                  </a:lnTo>
                  <a:lnTo>
                    <a:pt x="50223" y="327018"/>
                  </a:lnTo>
                  <a:lnTo>
                    <a:pt x="51411" y="330242"/>
                  </a:lnTo>
                  <a:lnTo>
                    <a:pt x="52848" y="332204"/>
                  </a:lnTo>
                  <a:lnTo>
                    <a:pt x="51205" y="334005"/>
                  </a:lnTo>
                  <a:lnTo>
                    <a:pt x="49661" y="337210"/>
                  </a:lnTo>
                  <a:lnTo>
                    <a:pt x="43073" y="337651"/>
                  </a:lnTo>
                  <a:close/>
                </a:path>
                <a:path w="2764790" h="633095">
                  <a:moveTo>
                    <a:pt x="46045" y="384764"/>
                  </a:moveTo>
                  <a:lnTo>
                    <a:pt x="42466" y="383729"/>
                  </a:lnTo>
                  <a:lnTo>
                    <a:pt x="41680" y="380326"/>
                  </a:lnTo>
                  <a:lnTo>
                    <a:pt x="40698" y="378552"/>
                  </a:lnTo>
                  <a:lnTo>
                    <a:pt x="42323" y="376779"/>
                  </a:lnTo>
                  <a:lnTo>
                    <a:pt x="44081" y="373528"/>
                  </a:lnTo>
                  <a:lnTo>
                    <a:pt x="49661" y="374267"/>
                  </a:lnTo>
                  <a:lnTo>
                    <a:pt x="52366" y="377571"/>
                  </a:lnTo>
                  <a:lnTo>
                    <a:pt x="50232" y="383414"/>
                  </a:lnTo>
                  <a:lnTo>
                    <a:pt x="46045" y="384764"/>
                  </a:lnTo>
                  <a:close/>
                </a:path>
                <a:path w="2764790" h="633095">
                  <a:moveTo>
                    <a:pt x="21737" y="502399"/>
                  </a:moveTo>
                  <a:lnTo>
                    <a:pt x="17479" y="501039"/>
                  </a:lnTo>
                  <a:lnTo>
                    <a:pt x="14863" y="498068"/>
                  </a:lnTo>
                  <a:lnTo>
                    <a:pt x="16970" y="491982"/>
                  </a:lnTo>
                  <a:lnTo>
                    <a:pt x="20666" y="489983"/>
                  </a:lnTo>
                  <a:lnTo>
                    <a:pt x="26941" y="490911"/>
                  </a:lnTo>
                  <a:lnTo>
                    <a:pt x="29432" y="494503"/>
                  </a:lnTo>
                  <a:lnTo>
                    <a:pt x="27361" y="500517"/>
                  </a:lnTo>
                  <a:lnTo>
                    <a:pt x="23888" y="501237"/>
                  </a:lnTo>
                  <a:lnTo>
                    <a:pt x="21737" y="502399"/>
                  </a:lnTo>
                  <a:close/>
                </a:path>
                <a:path w="2764790" h="633095">
                  <a:moveTo>
                    <a:pt x="24308" y="455654"/>
                  </a:moveTo>
                  <a:lnTo>
                    <a:pt x="19889" y="451972"/>
                  </a:lnTo>
                  <a:lnTo>
                    <a:pt x="19309" y="448893"/>
                  </a:lnTo>
                  <a:lnTo>
                    <a:pt x="18175" y="446507"/>
                  </a:lnTo>
                  <a:lnTo>
                    <a:pt x="20675" y="445625"/>
                  </a:lnTo>
                  <a:lnTo>
                    <a:pt x="23576" y="443545"/>
                  </a:lnTo>
                  <a:lnTo>
                    <a:pt x="27111" y="444770"/>
                  </a:lnTo>
                  <a:lnTo>
                    <a:pt x="27540" y="448668"/>
                  </a:lnTo>
                  <a:lnTo>
                    <a:pt x="28468" y="451081"/>
                  </a:lnTo>
                  <a:lnTo>
                    <a:pt x="26995" y="454304"/>
                  </a:lnTo>
                  <a:lnTo>
                    <a:pt x="24308" y="455654"/>
                  </a:lnTo>
                  <a:close/>
                </a:path>
                <a:path w="2764790" h="633095">
                  <a:moveTo>
                    <a:pt x="27816" y="632574"/>
                  </a:moveTo>
                  <a:lnTo>
                    <a:pt x="17782" y="632574"/>
                  </a:lnTo>
                  <a:lnTo>
                    <a:pt x="18702" y="630827"/>
                  </a:lnTo>
                  <a:lnTo>
                    <a:pt x="21299" y="629702"/>
                  </a:lnTo>
                  <a:lnTo>
                    <a:pt x="23147" y="628298"/>
                  </a:lnTo>
                  <a:lnTo>
                    <a:pt x="24736" y="629720"/>
                  </a:lnTo>
                  <a:lnTo>
                    <a:pt x="27423" y="631098"/>
                  </a:lnTo>
                  <a:lnTo>
                    <a:pt x="27816" y="632574"/>
                  </a:lnTo>
                  <a:close/>
                </a:path>
                <a:path w="2764790" h="633095">
                  <a:moveTo>
                    <a:pt x="48134" y="59114"/>
                  </a:moveTo>
                  <a:lnTo>
                    <a:pt x="42242" y="57385"/>
                  </a:lnTo>
                  <a:lnTo>
                    <a:pt x="40537" y="53577"/>
                  </a:lnTo>
                  <a:lnTo>
                    <a:pt x="44599" y="48337"/>
                  </a:lnTo>
                  <a:lnTo>
                    <a:pt x="48688" y="47482"/>
                  </a:lnTo>
                  <a:lnTo>
                    <a:pt x="51777" y="49543"/>
                  </a:lnTo>
                  <a:lnTo>
                    <a:pt x="52035" y="52848"/>
                  </a:lnTo>
                  <a:lnTo>
                    <a:pt x="52910" y="55215"/>
                  </a:lnTo>
                  <a:lnTo>
                    <a:pt x="50723" y="56449"/>
                  </a:lnTo>
                  <a:lnTo>
                    <a:pt x="48134" y="59114"/>
                  </a:lnTo>
                  <a:close/>
                </a:path>
                <a:path w="2764790" h="633095">
                  <a:moveTo>
                    <a:pt x="43706" y="12172"/>
                  </a:moveTo>
                  <a:lnTo>
                    <a:pt x="42894" y="9588"/>
                  </a:lnTo>
                  <a:lnTo>
                    <a:pt x="40868" y="6518"/>
                  </a:lnTo>
                  <a:lnTo>
                    <a:pt x="42314" y="2808"/>
                  </a:lnTo>
                  <a:lnTo>
                    <a:pt x="46090" y="2295"/>
                  </a:lnTo>
                  <a:lnTo>
                    <a:pt x="48500" y="1242"/>
                  </a:lnTo>
                  <a:lnTo>
                    <a:pt x="51794" y="2835"/>
                  </a:lnTo>
                  <a:lnTo>
                    <a:pt x="53044" y="5590"/>
                  </a:lnTo>
                  <a:lnTo>
                    <a:pt x="49116" y="10164"/>
                  </a:lnTo>
                  <a:lnTo>
                    <a:pt x="46108" y="10902"/>
                  </a:lnTo>
                  <a:lnTo>
                    <a:pt x="43706" y="12172"/>
                  </a:lnTo>
                  <a:close/>
                </a:path>
                <a:path w="2764790" h="633095">
                  <a:moveTo>
                    <a:pt x="45287" y="246783"/>
                  </a:moveTo>
                  <a:lnTo>
                    <a:pt x="41948" y="245523"/>
                  </a:lnTo>
                  <a:lnTo>
                    <a:pt x="41180" y="239779"/>
                  </a:lnTo>
                  <a:lnTo>
                    <a:pt x="42733" y="235808"/>
                  </a:lnTo>
                  <a:lnTo>
                    <a:pt x="46295" y="234431"/>
                  </a:lnTo>
                  <a:lnTo>
                    <a:pt x="49277" y="236601"/>
                  </a:lnTo>
                  <a:lnTo>
                    <a:pt x="51777" y="237519"/>
                  </a:lnTo>
                  <a:lnTo>
                    <a:pt x="50545" y="239923"/>
                  </a:lnTo>
                  <a:lnTo>
                    <a:pt x="49830" y="242966"/>
                  </a:lnTo>
                  <a:lnTo>
                    <a:pt x="45287" y="246783"/>
                  </a:lnTo>
                  <a:close/>
                </a:path>
                <a:path w="2764790" h="633095">
                  <a:moveTo>
                    <a:pt x="70943" y="403671"/>
                  </a:moveTo>
                  <a:lnTo>
                    <a:pt x="66988" y="402590"/>
                  </a:lnTo>
                  <a:lnTo>
                    <a:pt x="65997" y="400169"/>
                  </a:lnTo>
                  <a:lnTo>
                    <a:pt x="68033" y="396180"/>
                  </a:lnTo>
                  <a:lnTo>
                    <a:pt x="69470" y="395640"/>
                  </a:lnTo>
                  <a:lnTo>
                    <a:pt x="70497" y="394884"/>
                  </a:lnTo>
                  <a:lnTo>
                    <a:pt x="71407" y="397026"/>
                  </a:lnTo>
                  <a:lnTo>
                    <a:pt x="72523" y="399106"/>
                  </a:lnTo>
                  <a:lnTo>
                    <a:pt x="73157" y="401843"/>
                  </a:lnTo>
                  <a:lnTo>
                    <a:pt x="70943" y="403671"/>
                  </a:lnTo>
                  <a:close/>
                </a:path>
                <a:path w="2764790" h="633095">
                  <a:moveTo>
                    <a:pt x="70166" y="453881"/>
                  </a:moveTo>
                  <a:lnTo>
                    <a:pt x="69203" y="451648"/>
                  </a:lnTo>
                  <a:lnTo>
                    <a:pt x="68113" y="449631"/>
                  </a:lnTo>
                  <a:lnTo>
                    <a:pt x="67461" y="446895"/>
                  </a:lnTo>
                  <a:lnTo>
                    <a:pt x="69470" y="445886"/>
                  </a:lnTo>
                  <a:lnTo>
                    <a:pt x="70497" y="445112"/>
                  </a:lnTo>
                  <a:lnTo>
                    <a:pt x="73237" y="451648"/>
                  </a:lnTo>
                  <a:lnTo>
                    <a:pt x="70166" y="453881"/>
                  </a:lnTo>
                  <a:close/>
                </a:path>
                <a:path w="2764790" h="633095">
                  <a:moveTo>
                    <a:pt x="70934" y="311398"/>
                  </a:moveTo>
                  <a:lnTo>
                    <a:pt x="66988" y="310318"/>
                  </a:lnTo>
                  <a:lnTo>
                    <a:pt x="65997" y="307896"/>
                  </a:lnTo>
                  <a:lnTo>
                    <a:pt x="68015" y="303917"/>
                  </a:lnTo>
                  <a:lnTo>
                    <a:pt x="69452" y="303376"/>
                  </a:lnTo>
                  <a:lnTo>
                    <a:pt x="70479" y="302620"/>
                  </a:lnTo>
                  <a:lnTo>
                    <a:pt x="71389" y="304754"/>
                  </a:lnTo>
                  <a:lnTo>
                    <a:pt x="72505" y="306843"/>
                  </a:lnTo>
                  <a:lnTo>
                    <a:pt x="73139" y="309570"/>
                  </a:lnTo>
                  <a:lnTo>
                    <a:pt x="70934" y="311398"/>
                  </a:lnTo>
                  <a:close/>
                </a:path>
                <a:path w="2764790" h="633095">
                  <a:moveTo>
                    <a:pt x="70336" y="265789"/>
                  </a:moveTo>
                  <a:lnTo>
                    <a:pt x="69354" y="263655"/>
                  </a:lnTo>
                  <a:lnTo>
                    <a:pt x="68122" y="261584"/>
                  </a:lnTo>
                  <a:lnTo>
                    <a:pt x="67417" y="258748"/>
                  </a:lnTo>
                  <a:lnTo>
                    <a:pt x="69327" y="257632"/>
                  </a:lnTo>
                  <a:lnTo>
                    <a:pt x="70300" y="256758"/>
                  </a:lnTo>
                  <a:lnTo>
                    <a:pt x="71336" y="258910"/>
                  </a:lnTo>
                  <a:lnTo>
                    <a:pt x="72594" y="260990"/>
                  </a:lnTo>
                  <a:lnTo>
                    <a:pt x="73371" y="263790"/>
                  </a:lnTo>
                  <a:lnTo>
                    <a:pt x="71371" y="264924"/>
                  </a:lnTo>
                  <a:lnTo>
                    <a:pt x="70336" y="265789"/>
                  </a:lnTo>
                  <a:close/>
                </a:path>
                <a:path w="2764790" h="633095">
                  <a:moveTo>
                    <a:pt x="43073" y="429915"/>
                  </a:moveTo>
                  <a:lnTo>
                    <a:pt x="40591" y="426458"/>
                  </a:lnTo>
                  <a:lnTo>
                    <a:pt x="42608" y="420281"/>
                  </a:lnTo>
                  <a:lnTo>
                    <a:pt x="46510" y="418535"/>
                  </a:lnTo>
                  <a:lnTo>
                    <a:pt x="50223" y="419291"/>
                  </a:lnTo>
                  <a:lnTo>
                    <a:pt x="51411" y="422514"/>
                  </a:lnTo>
                  <a:lnTo>
                    <a:pt x="52839" y="424477"/>
                  </a:lnTo>
                  <a:lnTo>
                    <a:pt x="51205" y="426278"/>
                  </a:lnTo>
                  <a:lnTo>
                    <a:pt x="49661" y="429483"/>
                  </a:lnTo>
                  <a:lnTo>
                    <a:pt x="43073" y="429915"/>
                  </a:lnTo>
                  <a:close/>
                </a:path>
                <a:path w="2764790" h="633095">
                  <a:moveTo>
                    <a:pt x="69274" y="33995"/>
                  </a:moveTo>
                  <a:lnTo>
                    <a:pt x="62444" y="30376"/>
                  </a:lnTo>
                  <a:lnTo>
                    <a:pt x="63408" y="29332"/>
                  </a:lnTo>
                  <a:lnTo>
                    <a:pt x="64194" y="27846"/>
                  </a:lnTo>
                  <a:lnTo>
                    <a:pt x="68667" y="25919"/>
                  </a:lnTo>
                  <a:lnTo>
                    <a:pt x="71229" y="27207"/>
                  </a:lnTo>
                  <a:lnTo>
                    <a:pt x="72121" y="31636"/>
                  </a:lnTo>
                  <a:lnTo>
                    <a:pt x="70220" y="32915"/>
                  </a:lnTo>
                  <a:lnTo>
                    <a:pt x="69274" y="33995"/>
                  </a:lnTo>
                  <a:close/>
                </a:path>
                <a:path w="2764790" h="633095">
                  <a:moveTo>
                    <a:pt x="49107" y="293194"/>
                  </a:moveTo>
                  <a:lnTo>
                    <a:pt x="42376" y="292456"/>
                  </a:lnTo>
                  <a:lnTo>
                    <a:pt x="40127" y="288791"/>
                  </a:lnTo>
                  <a:lnTo>
                    <a:pt x="43126" y="280328"/>
                  </a:lnTo>
                  <a:lnTo>
                    <a:pt x="46313" y="279077"/>
                  </a:lnTo>
                  <a:lnTo>
                    <a:pt x="51214" y="282858"/>
                  </a:lnTo>
                  <a:lnTo>
                    <a:pt x="52044" y="285946"/>
                  </a:lnTo>
                  <a:lnTo>
                    <a:pt x="53401" y="288350"/>
                  </a:lnTo>
                  <a:lnTo>
                    <a:pt x="51330" y="289998"/>
                  </a:lnTo>
                  <a:lnTo>
                    <a:pt x="49107" y="293194"/>
                  </a:lnTo>
                  <a:close/>
                </a:path>
                <a:path w="2764790" h="633095">
                  <a:moveTo>
                    <a:pt x="18916" y="547432"/>
                  </a:moveTo>
                  <a:lnTo>
                    <a:pt x="15702" y="544884"/>
                  </a:lnTo>
                  <a:lnTo>
                    <a:pt x="14470" y="538240"/>
                  </a:lnTo>
                  <a:lnTo>
                    <a:pt x="17845" y="535413"/>
                  </a:lnTo>
                  <a:lnTo>
                    <a:pt x="24103" y="535296"/>
                  </a:lnTo>
                  <a:lnTo>
                    <a:pt x="25977" y="538051"/>
                  </a:lnTo>
                  <a:lnTo>
                    <a:pt x="27816" y="539527"/>
                  </a:lnTo>
                  <a:lnTo>
                    <a:pt x="28057" y="544542"/>
                  </a:lnTo>
                  <a:lnTo>
                    <a:pt x="25093" y="547225"/>
                  </a:lnTo>
                  <a:lnTo>
                    <a:pt x="18916" y="547432"/>
                  </a:lnTo>
                  <a:close/>
                </a:path>
                <a:path w="2764790" h="633095">
                  <a:moveTo>
                    <a:pt x="70059" y="83629"/>
                  </a:moveTo>
                  <a:lnTo>
                    <a:pt x="62766" y="79434"/>
                  </a:lnTo>
                  <a:lnTo>
                    <a:pt x="61418" y="76067"/>
                  </a:lnTo>
                  <a:lnTo>
                    <a:pt x="62462" y="73060"/>
                  </a:lnTo>
                  <a:lnTo>
                    <a:pt x="68452" y="72609"/>
                  </a:lnTo>
                  <a:lnTo>
                    <a:pt x="72541" y="74374"/>
                  </a:lnTo>
                  <a:lnTo>
                    <a:pt x="73648" y="78137"/>
                  </a:lnTo>
                  <a:lnTo>
                    <a:pt x="71193" y="81081"/>
                  </a:lnTo>
                  <a:lnTo>
                    <a:pt x="70059" y="83629"/>
                  </a:lnTo>
                  <a:close/>
                </a:path>
                <a:path w="2764790" h="633095">
                  <a:moveTo>
                    <a:pt x="46349" y="150657"/>
                  </a:moveTo>
                  <a:lnTo>
                    <a:pt x="42814" y="149280"/>
                  </a:lnTo>
                  <a:lnTo>
                    <a:pt x="41225" y="145363"/>
                  </a:lnTo>
                  <a:lnTo>
                    <a:pt x="42100" y="139781"/>
                  </a:lnTo>
                  <a:lnTo>
                    <a:pt x="45456" y="138593"/>
                  </a:lnTo>
                  <a:lnTo>
                    <a:pt x="49911" y="142347"/>
                  </a:lnTo>
                  <a:lnTo>
                    <a:pt x="50594" y="145363"/>
                  </a:lnTo>
                  <a:lnTo>
                    <a:pt x="51768" y="147695"/>
                  </a:lnTo>
                  <a:lnTo>
                    <a:pt x="49295" y="148568"/>
                  </a:lnTo>
                  <a:lnTo>
                    <a:pt x="46349" y="150657"/>
                  </a:lnTo>
                  <a:close/>
                </a:path>
                <a:path w="2764790" h="633095">
                  <a:moveTo>
                    <a:pt x="44760" y="201624"/>
                  </a:moveTo>
                  <a:lnTo>
                    <a:pt x="41841" y="200183"/>
                  </a:lnTo>
                  <a:lnTo>
                    <a:pt x="39305" y="193116"/>
                  </a:lnTo>
                  <a:lnTo>
                    <a:pt x="40519" y="190586"/>
                  </a:lnTo>
                  <a:lnTo>
                    <a:pt x="43805" y="189118"/>
                  </a:lnTo>
                  <a:lnTo>
                    <a:pt x="51437" y="192188"/>
                  </a:lnTo>
                  <a:lnTo>
                    <a:pt x="50214" y="194637"/>
                  </a:lnTo>
                  <a:lnTo>
                    <a:pt x="49572" y="197824"/>
                  </a:lnTo>
                  <a:lnTo>
                    <a:pt x="44760" y="201624"/>
                  </a:lnTo>
                  <a:close/>
                </a:path>
                <a:path w="2764790" h="633095">
                  <a:moveTo>
                    <a:pt x="0" y="381874"/>
                  </a:moveTo>
                  <a:lnTo>
                    <a:pt x="0" y="374456"/>
                  </a:lnTo>
                  <a:lnTo>
                    <a:pt x="794" y="376310"/>
                  </a:lnTo>
                  <a:lnTo>
                    <a:pt x="1642" y="378165"/>
                  </a:lnTo>
                  <a:lnTo>
                    <a:pt x="2124" y="380533"/>
                  </a:lnTo>
                  <a:lnTo>
                    <a:pt x="0" y="381874"/>
                  </a:lnTo>
                  <a:close/>
                </a:path>
                <a:path w="2764790" h="633095">
                  <a:moveTo>
                    <a:pt x="8" y="426719"/>
                  </a:moveTo>
                  <a:lnTo>
                    <a:pt x="8" y="421245"/>
                  </a:lnTo>
                  <a:lnTo>
                    <a:pt x="276" y="421200"/>
                  </a:lnTo>
                  <a:lnTo>
                    <a:pt x="669" y="422244"/>
                  </a:lnTo>
                  <a:lnTo>
                    <a:pt x="1589" y="423424"/>
                  </a:lnTo>
                  <a:lnTo>
                    <a:pt x="1035" y="425611"/>
                  </a:lnTo>
                  <a:lnTo>
                    <a:pt x="553" y="426322"/>
                  </a:lnTo>
                  <a:lnTo>
                    <a:pt x="8" y="426719"/>
                  </a:lnTo>
                  <a:close/>
                </a:path>
                <a:path w="2764790" h="633095">
                  <a:moveTo>
                    <a:pt x="8" y="520576"/>
                  </a:moveTo>
                  <a:lnTo>
                    <a:pt x="8" y="513490"/>
                  </a:lnTo>
                  <a:lnTo>
                    <a:pt x="1633" y="516893"/>
                  </a:lnTo>
                  <a:lnTo>
                    <a:pt x="2204" y="519009"/>
                  </a:lnTo>
                  <a:lnTo>
                    <a:pt x="1026" y="520054"/>
                  </a:lnTo>
                  <a:lnTo>
                    <a:pt x="8" y="520576"/>
                  </a:lnTo>
                  <a:close/>
                </a:path>
                <a:path w="2764790" h="633095">
                  <a:moveTo>
                    <a:pt x="70059" y="362554"/>
                  </a:moveTo>
                  <a:lnTo>
                    <a:pt x="62775" y="358385"/>
                  </a:lnTo>
                  <a:lnTo>
                    <a:pt x="61436" y="355027"/>
                  </a:lnTo>
                  <a:lnTo>
                    <a:pt x="62498" y="352056"/>
                  </a:lnTo>
                  <a:lnTo>
                    <a:pt x="68497" y="351633"/>
                  </a:lnTo>
                  <a:lnTo>
                    <a:pt x="72586" y="353362"/>
                  </a:lnTo>
                  <a:lnTo>
                    <a:pt x="73684" y="357098"/>
                  </a:lnTo>
                  <a:lnTo>
                    <a:pt x="71202" y="360024"/>
                  </a:lnTo>
                  <a:lnTo>
                    <a:pt x="70059" y="362554"/>
                  </a:lnTo>
                  <a:close/>
                </a:path>
                <a:path w="2764790" h="633095">
                  <a:moveTo>
                    <a:pt x="8" y="199022"/>
                  </a:moveTo>
                  <a:lnTo>
                    <a:pt x="8" y="191081"/>
                  </a:lnTo>
                  <a:lnTo>
                    <a:pt x="2472" y="192035"/>
                  </a:lnTo>
                  <a:lnTo>
                    <a:pt x="3267" y="194187"/>
                  </a:lnTo>
                  <a:lnTo>
                    <a:pt x="2285" y="197086"/>
                  </a:lnTo>
                  <a:lnTo>
                    <a:pt x="8" y="199022"/>
                  </a:lnTo>
                  <a:close/>
                </a:path>
                <a:path w="2764790" h="633095">
                  <a:moveTo>
                    <a:pt x="8" y="290448"/>
                  </a:moveTo>
                  <a:lnTo>
                    <a:pt x="8" y="281643"/>
                  </a:lnTo>
                  <a:lnTo>
                    <a:pt x="2838" y="282804"/>
                  </a:lnTo>
                  <a:lnTo>
                    <a:pt x="3642" y="285226"/>
                  </a:lnTo>
                  <a:lnTo>
                    <a:pt x="2365" y="288395"/>
                  </a:lnTo>
                  <a:lnTo>
                    <a:pt x="1615" y="288971"/>
                  </a:lnTo>
                  <a:lnTo>
                    <a:pt x="749" y="289908"/>
                  </a:lnTo>
                  <a:lnTo>
                    <a:pt x="8" y="290448"/>
                  </a:lnTo>
                  <a:close/>
                </a:path>
                <a:path w="2764790" h="633095">
                  <a:moveTo>
                    <a:pt x="21121" y="593060"/>
                  </a:moveTo>
                  <a:lnTo>
                    <a:pt x="17764" y="591475"/>
                  </a:lnTo>
                  <a:lnTo>
                    <a:pt x="16613" y="588720"/>
                  </a:lnTo>
                  <a:lnTo>
                    <a:pt x="20594" y="584065"/>
                  </a:lnTo>
                  <a:lnTo>
                    <a:pt x="23522" y="583291"/>
                  </a:lnTo>
                  <a:lnTo>
                    <a:pt x="25861" y="582013"/>
                  </a:lnTo>
                  <a:lnTo>
                    <a:pt x="26683" y="584597"/>
                  </a:lnTo>
                  <a:lnTo>
                    <a:pt x="28736" y="587667"/>
                  </a:lnTo>
                  <a:lnTo>
                    <a:pt x="27263" y="591394"/>
                  </a:lnTo>
                  <a:lnTo>
                    <a:pt x="23522" y="591961"/>
                  </a:lnTo>
                  <a:lnTo>
                    <a:pt x="21121" y="593060"/>
                  </a:lnTo>
                  <a:close/>
                </a:path>
                <a:path w="2764790" h="633095">
                  <a:moveTo>
                    <a:pt x="8" y="103787"/>
                  </a:moveTo>
                  <a:lnTo>
                    <a:pt x="8" y="95180"/>
                  </a:lnTo>
                  <a:lnTo>
                    <a:pt x="740" y="95648"/>
                  </a:lnTo>
                  <a:lnTo>
                    <a:pt x="1651" y="97098"/>
                  </a:lnTo>
                  <a:lnTo>
                    <a:pt x="2579" y="98070"/>
                  </a:lnTo>
                  <a:lnTo>
                    <a:pt x="3436" y="100852"/>
                  </a:lnTo>
                  <a:lnTo>
                    <a:pt x="2544" y="102941"/>
                  </a:lnTo>
                  <a:lnTo>
                    <a:pt x="8" y="103787"/>
                  </a:lnTo>
                  <a:close/>
                </a:path>
                <a:path w="2764790" h="633095">
                  <a:moveTo>
                    <a:pt x="8" y="244937"/>
                  </a:moveTo>
                  <a:lnTo>
                    <a:pt x="8" y="236718"/>
                  </a:lnTo>
                  <a:lnTo>
                    <a:pt x="2463" y="237771"/>
                  </a:lnTo>
                  <a:lnTo>
                    <a:pt x="3249" y="239995"/>
                  </a:lnTo>
                  <a:lnTo>
                    <a:pt x="2285" y="242939"/>
                  </a:lnTo>
                  <a:lnTo>
                    <a:pt x="8" y="244937"/>
                  </a:lnTo>
                  <a:close/>
                </a:path>
                <a:path w="2764790" h="633095">
                  <a:moveTo>
                    <a:pt x="8" y="57223"/>
                  </a:moveTo>
                  <a:lnTo>
                    <a:pt x="8" y="49859"/>
                  </a:lnTo>
                  <a:lnTo>
                    <a:pt x="2222" y="55413"/>
                  </a:lnTo>
                  <a:lnTo>
                    <a:pt x="8" y="57223"/>
                  </a:lnTo>
                  <a:close/>
                </a:path>
                <a:path w="2764790" h="633095">
                  <a:moveTo>
                    <a:pt x="8" y="11307"/>
                  </a:moveTo>
                  <a:lnTo>
                    <a:pt x="8" y="3727"/>
                  </a:lnTo>
                  <a:lnTo>
                    <a:pt x="785" y="5671"/>
                  </a:lnTo>
                  <a:lnTo>
                    <a:pt x="1624" y="7598"/>
                  </a:lnTo>
                  <a:lnTo>
                    <a:pt x="2053" y="10047"/>
                  </a:lnTo>
                  <a:lnTo>
                    <a:pt x="8" y="11307"/>
                  </a:lnTo>
                  <a:close/>
                </a:path>
                <a:path w="2764790" h="633095">
                  <a:moveTo>
                    <a:pt x="8" y="154519"/>
                  </a:moveTo>
                  <a:lnTo>
                    <a:pt x="8" y="140781"/>
                  </a:lnTo>
                  <a:lnTo>
                    <a:pt x="196" y="140844"/>
                  </a:lnTo>
                  <a:lnTo>
                    <a:pt x="448" y="140844"/>
                  </a:lnTo>
                  <a:lnTo>
                    <a:pt x="2597" y="141780"/>
                  </a:lnTo>
                  <a:lnTo>
                    <a:pt x="4775" y="145300"/>
                  </a:lnTo>
                  <a:lnTo>
                    <a:pt x="4579" y="150909"/>
                  </a:lnTo>
                  <a:lnTo>
                    <a:pt x="2999" y="153556"/>
                  </a:lnTo>
                  <a:lnTo>
                    <a:pt x="8" y="154519"/>
                  </a:lnTo>
                  <a:close/>
                </a:path>
                <a:path w="2764790" h="633095">
                  <a:moveTo>
                    <a:pt x="448" y="140844"/>
                  </a:moveTo>
                  <a:lnTo>
                    <a:pt x="196" y="140844"/>
                  </a:lnTo>
                  <a:lnTo>
                    <a:pt x="366" y="140808"/>
                  </a:lnTo>
                  <a:close/>
                </a:path>
                <a:path w="2764790" h="633095">
                  <a:moveTo>
                    <a:pt x="8" y="337030"/>
                  </a:moveTo>
                  <a:lnTo>
                    <a:pt x="8" y="329260"/>
                  </a:lnTo>
                  <a:lnTo>
                    <a:pt x="1678" y="332960"/>
                  </a:lnTo>
                  <a:lnTo>
                    <a:pt x="2204" y="335328"/>
                  </a:lnTo>
                  <a:lnTo>
                    <a:pt x="1008" y="336454"/>
                  </a:lnTo>
                  <a:lnTo>
                    <a:pt x="8" y="337030"/>
                  </a:lnTo>
                  <a:close/>
                </a:path>
                <a:path w="2764790" h="633095">
                  <a:moveTo>
                    <a:pt x="25611" y="82855"/>
                  </a:moveTo>
                  <a:lnTo>
                    <a:pt x="23272" y="81747"/>
                  </a:lnTo>
                  <a:lnTo>
                    <a:pt x="20255" y="81207"/>
                  </a:lnTo>
                  <a:lnTo>
                    <a:pt x="16524" y="76724"/>
                  </a:lnTo>
                  <a:lnTo>
                    <a:pt x="17845" y="74068"/>
                  </a:lnTo>
                  <a:lnTo>
                    <a:pt x="21183" y="72708"/>
                  </a:lnTo>
                  <a:lnTo>
                    <a:pt x="23549" y="73681"/>
                  </a:lnTo>
                  <a:lnTo>
                    <a:pt x="27165" y="74095"/>
                  </a:lnTo>
                  <a:lnTo>
                    <a:pt x="28664" y="77462"/>
                  </a:lnTo>
                  <a:lnTo>
                    <a:pt x="26504" y="80451"/>
                  </a:lnTo>
                  <a:lnTo>
                    <a:pt x="25611" y="82855"/>
                  </a:lnTo>
                  <a:close/>
                </a:path>
                <a:path w="2764790" h="633095">
                  <a:moveTo>
                    <a:pt x="23290" y="221889"/>
                  </a:moveTo>
                  <a:lnTo>
                    <a:pt x="17675" y="220836"/>
                  </a:lnTo>
                  <a:lnTo>
                    <a:pt x="16648" y="217334"/>
                  </a:lnTo>
                  <a:lnTo>
                    <a:pt x="20657" y="212787"/>
                  </a:lnTo>
                  <a:lnTo>
                    <a:pt x="23629" y="212094"/>
                  </a:lnTo>
                  <a:lnTo>
                    <a:pt x="26004" y="210879"/>
                  </a:lnTo>
                  <a:lnTo>
                    <a:pt x="28334" y="218666"/>
                  </a:lnTo>
                  <a:lnTo>
                    <a:pt x="25924" y="219702"/>
                  </a:lnTo>
                  <a:lnTo>
                    <a:pt x="23290" y="221889"/>
                  </a:lnTo>
                  <a:close/>
                </a:path>
                <a:path w="2764790" h="633095">
                  <a:moveTo>
                    <a:pt x="8" y="614811"/>
                  </a:moveTo>
                  <a:lnTo>
                    <a:pt x="8" y="607681"/>
                  </a:lnTo>
                  <a:lnTo>
                    <a:pt x="767" y="608194"/>
                  </a:lnTo>
                  <a:lnTo>
                    <a:pt x="1660" y="609418"/>
                  </a:lnTo>
                  <a:lnTo>
                    <a:pt x="2463" y="610120"/>
                  </a:lnTo>
                  <a:lnTo>
                    <a:pt x="8" y="614811"/>
                  </a:lnTo>
                  <a:close/>
                </a:path>
                <a:path w="2764790" h="633095">
                  <a:moveTo>
                    <a:pt x="17550" y="130391"/>
                  </a:moveTo>
                  <a:lnTo>
                    <a:pt x="14533" y="127033"/>
                  </a:lnTo>
                  <a:lnTo>
                    <a:pt x="16631" y="120308"/>
                  </a:lnTo>
                  <a:lnTo>
                    <a:pt x="20728" y="118507"/>
                  </a:lnTo>
                  <a:lnTo>
                    <a:pt x="24701" y="119038"/>
                  </a:lnTo>
                  <a:lnTo>
                    <a:pt x="26040" y="122432"/>
                  </a:lnTo>
                  <a:lnTo>
                    <a:pt x="27566" y="124431"/>
                  </a:lnTo>
                  <a:lnTo>
                    <a:pt x="25906" y="126385"/>
                  </a:lnTo>
                  <a:lnTo>
                    <a:pt x="24353" y="129851"/>
                  </a:lnTo>
                  <a:lnTo>
                    <a:pt x="17550" y="130391"/>
                  </a:lnTo>
                  <a:close/>
                </a:path>
                <a:path w="2764790" h="633095">
                  <a:moveTo>
                    <a:pt x="24326" y="412557"/>
                  </a:moveTo>
                  <a:lnTo>
                    <a:pt x="14658" y="409262"/>
                  </a:lnTo>
                  <a:lnTo>
                    <a:pt x="12622" y="405471"/>
                  </a:lnTo>
                  <a:lnTo>
                    <a:pt x="12854" y="400619"/>
                  </a:lnTo>
                  <a:lnTo>
                    <a:pt x="14202" y="395802"/>
                  </a:lnTo>
                  <a:lnTo>
                    <a:pt x="16907" y="392786"/>
                  </a:lnTo>
                  <a:lnTo>
                    <a:pt x="26647" y="396306"/>
                  </a:lnTo>
                  <a:lnTo>
                    <a:pt x="29486" y="399907"/>
                  </a:lnTo>
                  <a:lnTo>
                    <a:pt x="27816" y="409478"/>
                  </a:lnTo>
                  <a:lnTo>
                    <a:pt x="24326" y="412557"/>
                  </a:lnTo>
                  <a:close/>
                </a:path>
                <a:path w="2764790" h="633095">
                  <a:moveTo>
                    <a:pt x="22772" y="35229"/>
                  </a:moveTo>
                  <a:lnTo>
                    <a:pt x="18380" y="33149"/>
                  </a:lnTo>
                  <a:lnTo>
                    <a:pt x="17720" y="31528"/>
                  </a:lnTo>
                  <a:lnTo>
                    <a:pt x="16827" y="30385"/>
                  </a:lnTo>
                  <a:lnTo>
                    <a:pt x="19246" y="29350"/>
                  </a:lnTo>
                  <a:lnTo>
                    <a:pt x="21612" y="28062"/>
                  </a:lnTo>
                  <a:lnTo>
                    <a:pt x="24745" y="27351"/>
                  </a:lnTo>
                  <a:lnTo>
                    <a:pt x="26852" y="29917"/>
                  </a:lnTo>
                  <a:lnTo>
                    <a:pt x="25504" y="34112"/>
                  </a:lnTo>
                  <a:lnTo>
                    <a:pt x="22772" y="35229"/>
                  </a:lnTo>
                  <a:close/>
                </a:path>
                <a:path w="2764790" h="633095">
                  <a:moveTo>
                    <a:pt x="22978" y="314144"/>
                  </a:moveTo>
                  <a:lnTo>
                    <a:pt x="18505" y="312280"/>
                  </a:lnTo>
                  <a:lnTo>
                    <a:pt x="17764" y="310687"/>
                  </a:lnTo>
                  <a:lnTo>
                    <a:pt x="16809" y="309598"/>
                  </a:lnTo>
                  <a:lnTo>
                    <a:pt x="19249" y="308409"/>
                  </a:lnTo>
                  <a:lnTo>
                    <a:pt x="21478" y="307059"/>
                  </a:lnTo>
                  <a:lnTo>
                    <a:pt x="24567" y="306212"/>
                  </a:lnTo>
                  <a:lnTo>
                    <a:pt x="25837" y="308454"/>
                  </a:lnTo>
                  <a:lnTo>
                    <a:pt x="26745" y="309517"/>
                  </a:lnTo>
                  <a:lnTo>
                    <a:pt x="25415" y="312839"/>
                  </a:lnTo>
                  <a:lnTo>
                    <a:pt x="22978" y="314144"/>
                  </a:lnTo>
                  <a:close/>
                </a:path>
                <a:path w="2764790" h="633095">
                  <a:moveTo>
                    <a:pt x="21219" y="267247"/>
                  </a:moveTo>
                  <a:lnTo>
                    <a:pt x="17863" y="265861"/>
                  </a:lnTo>
                  <a:lnTo>
                    <a:pt x="16515" y="263178"/>
                  </a:lnTo>
                  <a:lnTo>
                    <a:pt x="20291" y="258577"/>
                  </a:lnTo>
                  <a:lnTo>
                    <a:pt x="23317" y="257893"/>
                  </a:lnTo>
                  <a:lnTo>
                    <a:pt x="25692" y="256659"/>
                  </a:lnTo>
                  <a:lnTo>
                    <a:pt x="26620" y="259171"/>
                  </a:lnTo>
                  <a:lnTo>
                    <a:pt x="28798" y="262169"/>
                  </a:lnTo>
                  <a:lnTo>
                    <a:pt x="27450" y="265752"/>
                  </a:lnTo>
                  <a:lnTo>
                    <a:pt x="23638" y="266239"/>
                  </a:lnTo>
                  <a:lnTo>
                    <a:pt x="21219" y="267247"/>
                  </a:lnTo>
                  <a:close/>
                </a:path>
                <a:path w="2764790" h="633095">
                  <a:moveTo>
                    <a:pt x="3829" y="476902"/>
                  </a:moveTo>
                  <a:lnTo>
                    <a:pt x="8" y="476110"/>
                  </a:lnTo>
                  <a:lnTo>
                    <a:pt x="8" y="465729"/>
                  </a:lnTo>
                  <a:lnTo>
                    <a:pt x="892" y="465081"/>
                  </a:lnTo>
                  <a:lnTo>
                    <a:pt x="1285" y="464730"/>
                  </a:lnTo>
                  <a:lnTo>
                    <a:pt x="2954" y="466548"/>
                  </a:lnTo>
                  <a:lnTo>
                    <a:pt x="5695" y="468160"/>
                  </a:lnTo>
                  <a:lnTo>
                    <a:pt x="6989" y="475092"/>
                  </a:lnTo>
                  <a:lnTo>
                    <a:pt x="3829" y="476902"/>
                  </a:lnTo>
                  <a:close/>
                </a:path>
                <a:path w="2764790" h="633095">
                  <a:moveTo>
                    <a:pt x="24129" y="175407"/>
                  </a:moveTo>
                  <a:lnTo>
                    <a:pt x="18059" y="174713"/>
                  </a:lnTo>
                  <a:lnTo>
                    <a:pt x="15586" y="171337"/>
                  </a:lnTo>
                  <a:lnTo>
                    <a:pt x="18970" y="165296"/>
                  </a:lnTo>
                  <a:lnTo>
                    <a:pt x="22915" y="163703"/>
                  </a:lnTo>
                  <a:lnTo>
                    <a:pt x="26325" y="164999"/>
                  </a:lnTo>
                  <a:lnTo>
                    <a:pt x="26897" y="168600"/>
                  </a:lnTo>
                  <a:lnTo>
                    <a:pt x="27950" y="170914"/>
                  </a:lnTo>
                  <a:lnTo>
                    <a:pt x="26120" y="172445"/>
                  </a:lnTo>
                  <a:lnTo>
                    <a:pt x="24129" y="175407"/>
                  </a:lnTo>
                  <a:close/>
                </a:path>
                <a:path w="2764790" h="633095">
                  <a:moveTo>
                    <a:pt x="25709" y="363796"/>
                  </a:moveTo>
                  <a:lnTo>
                    <a:pt x="18916" y="360672"/>
                  </a:lnTo>
                  <a:lnTo>
                    <a:pt x="17184" y="357512"/>
                  </a:lnTo>
                  <a:lnTo>
                    <a:pt x="17050" y="354154"/>
                  </a:lnTo>
                  <a:lnTo>
                    <a:pt x="20657" y="352821"/>
                  </a:lnTo>
                  <a:lnTo>
                    <a:pt x="22612" y="351570"/>
                  </a:lnTo>
                  <a:lnTo>
                    <a:pt x="24478" y="353046"/>
                  </a:lnTo>
                  <a:lnTo>
                    <a:pt x="27789" y="354406"/>
                  </a:lnTo>
                  <a:lnTo>
                    <a:pt x="28298" y="360636"/>
                  </a:lnTo>
                  <a:lnTo>
                    <a:pt x="25709" y="363796"/>
                  </a:lnTo>
                  <a:close/>
                </a:path>
                <a:path w="2764790" h="633095">
                  <a:moveTo>
                    <a:pt x="114105" y="266068"/>
                  </a:moveTo>
                  <a:lnTo>
                    <a:pt x="112025" y="263835"/>
                  </a:lnTo>
                  <a:lnTo>
                    <a:pt x="113007" y="261017"/>
                  </a:lnTo>
                  <a:lnTo>
                    <a:pt x="114445" y="258991"/>
                  </a:lnTo>
                  <a:lnTo>
                    <a:pt x="115641" y="256875"/>
                  </a:lnTo>
                  <a:lnTo>
                    <a:pt x="118239" y="259180"/>
                  </a:lnTo>
                  <a:lnTo>
                    <a:pt x="119372" y="263079"/>
                  </a:lnTo>
                  <a:lnTo>
                    <a:pt x="118239" y="265392"/>
                  </a:lnTo>
                  <a:lnTo>
                    <a:pt x="114105" y="266068"/>
                  </a:lnTo>
                  <a:close/>
                </a:path>
                <a:path w="2764790" h="633095">
                  <a:moveTo>
                    <a:pt x="112659" y="405462"/>
                  </a:moveTo>
                  <a:lnTo>
                    <a:pt x="109901" y="403077"/>
                  </a:lnTo>
                  <a:lnTo>
                    <a:pt x="107401" y="401906"/>
                  </a:lnTo>
                  <a:lnTo>
                    <a:pt x="111677" y="394758"/>
                  </a:lnTo>
                  <a:lnTo>
                    <a:pt x="114953" y="393659"/>
                  </a:lnTo>
                  <a:lnTo>
                    <a:pt x="117935" y="394758"/>
                  </a:lnTo>
                  <a:lnTo>
                    <a:pt x="118381" y="400529"/>
                  </a:lnTo>
                  <a:lnTo>
                    <a:pt x="116444" y="404670"/>
                  </a:lnTo>
                  <a:lnTo>
                    <a:pt x="112659" y="405462"/>
                  </a:lnTo>
                  <a:close/>
                </a:path>
                <a:path w="2764790" h="633095">
                  <a:moveTo>
                    <a:pt x="115016" y="128789"/>
                  </a:moveTo>
                  <a:lnTo>
                    <a:pt x="114070" y="127834"/>
                  </a:lnTo>
                  <a:lnTo>
                    <a:pt x="112159" y="126592"/>
                  </a:lnTo>
                  <a:lnTo>
                    <a:pt x="113007" y="123648"/>
                  </a:lnTo>
                  <a:lnTo>
                    <a:pt x="114364" y="121532"/>
                  </a:lnTo>
                  <a:lnTo>
                    <a:pt x="115462" y="119344"/>
                  </a:lnTo>
                  <a:lnTo>
                    <a:pt x="118274" y="122432"/>
                  </a:lnTo>
                  <a:lnTo>
                    <a:pt x="115016" y="128789"/>
                  </a:lnTo>
                  <a:close/>
                </a:path>
                <a:path w="2764790" h="633095">
                  <a:moveTo>
                    <a:pt x="118149" y="174983"/>
                  </a:moveTo>
                  <a:lnTo>
                    <a:pt x="111499" y="174749"/>
                  </a:lnTo>
                  <a:lnTo>
                    <a:pt x="110347" y="171139"/>
                  </a:lnTo>
                  <a:lnTo>
                    <a:pt x="112427" y="166674"/>
                  </a:lnTo>
                  <a:lnTo>
                    <a:pt x="114034" y="165989"/>
                  </a:lnTo>
                  <a:lnTo>
                    <a:pt x="115168" y="165080"/>
                  </a:lnTo>
                  <a:lnTo>
                    <a:pt x="116230" y="166079"/>
                  </a:lnTo>
                  <a:lnTo>
                    <a:pt x="117783" y="166890"/>
                  </a:lnTo>
                  <a:lnTo>
                    <a:pt x="119551" y="171490"/>
                  </a:lnTo>
                  <a:lnTo>
                    <a:pt x="118149" y="174983"/>
                  </a:lnTo>
                  <a:close/>
                </a:path>
                <a:path w="2764790" h="633095">
                  <a:moveTo>
                    <a:pt x="118105" y="632565"/>
                  </a:moveTo>
                  <a:lnTo>
                    <a:pt x="109079" y="632565"/>
                  </a:lnTo>
                  <a:lnTo>
                    <a:pt x="109722" y="631053"/>
                  </a:lnTo>
                  <a:lnTo>
                    <a:pt x="110436" y="629630"/>
                  </a:lnTo>
                  <a:lnTo>
                    <a:pt x="114329" y="626569"/>
                  </a:lnTo>
                  <a:lnTo>
                    <a:pt x="117756" y="628046"/>
                  </a:lnTo>
                  <a:lnTo>
                    <a:pt x="118088" y="631053"/>
                  </a:lnTo>
                  <a:lnTo>
                    <a:pt x="118105" y="632565"/>
                  </a:lnTo>
                  <a:close/>
                </a:path>
                <a:path w="2764790" h="633095">
                  <a:moveTo>
                    <a:pt x="139753" y="293608"/>
                  </a:moveTo>
                  <a:lnTo>
                    <a:pt x="133566" y="290448"/>
                  </a:lnTo>
                  <a:lnTo>
                    <a:pt x="132084" y="286406"/>
                  </a:lnTo>
                  <a:lnTo>
                    <a:pt x="133299" y="282786"/>
                  </a:lnTo>
                  <a:lnTo>
                    <a:pt x="136727" y="281985"/>
                  </a:lnTo>
                  <a:lnTo>
                    <a:pt x="138914" y="280752"/>
                  </a:lnTo>
                  <a:lnTo>
                    <a:pt x="140458" y="282597"/>
                  </a:lnTo>
                  <a:lnTo>
                    <a:pt x="143404" y="284551"/>
                  </a:lnTo>
                  <a:lnTo>
                    <a:pt x="143240" y="286406"/>
                  </a:lnTo>
                  <a:lnTo>
                    <a:pt x="142904" y="290745"/>
                  </a:lnTo>
                  <a:lnTo>
                    <a:pt x="139753" y="293608"/>
                  </a:lnTo>
                  <a:close/>
                </a:path>
                <a:path w="2764790" h="633095">
                  <a:moveTo>
                    <a:pt x="139878" y="383234"/>
                  </a:moveTo>
                  <a:lnTo>
                    <a:pt x="133825" y="382495"/>
                  </a:lnTo>
                  <a:lnTo>
                    <a:pt x="131111" y="379254"/>
                  </a:lnTo>
                  <a:lnTo>
                    <a:pt x="134530" y="373150"/>
                  </a:lnTo>
                  <a:lnTo>
                    <a:pt x="138583" y="371647"/>
                  </a:lnTo>
                  <a:lnTo>
                    <a:pt x="142047" y="373132"/>
                  </a:lnTo>
                  <a:lnTo>
                    <a:pt x="142681" y="376625"/>
                  </a:lnTo>
                  <a:lnTo>
                    <a:pt x="143815" y="378930"/>
                  </a:lnTo>
                  <a:lnTo>
                    <a:pt x="141931" y="380389"/>
                  </a:lnTo>
                  <a:lnTo>
                    <a:pt x="139878" y="383234"/>
                  </a:lnTo>
                  <a:close/>
                </a:path>
                <a:path w="2764790" h="633095">
                  <a:moveTo>
                    <a:pt x="140413" y="337498"/>
                  </a:moveTo>
                  <a:lnTo>
                    <a:pt x="134138" y="337120"/>
                  </a:lnTo>
                  <a:lnTo>
                    <a:pt x="131397" y="333789"/>
                  </a:lnTo>
                  <a:lnTo>
                    <a:pt x="134432" y="327442"/>
                  </a:lnTo>
                  <a:lnTo>
                    <a:pt x="138387" y="325848"/>
                  </a:lnTo>
                  <a:lnTo>
                    <a:pt x="142011" y="326820"/>
                  </a:lnTo>
                  <a:lnTo>
                    <a:pt x="142850" y="330422"/>
                  </a:lnTo>
                  <a:lnTo>
                    <a:pt x="144047" y="332636"/>
                  </a:lnTo>
                  <a:lnTo>
                    <a:pt x="142279" y="334329"/>
                  </a:lnTo>
                  <a:lnTo>
                    <a:pt x="140413" y="337498"/>
                  </a:lnTo>
                  <a:close/>
                </a:path>
                <a:path w="2764790" h="633095">
                  <a:moveTo>
                    <a:pt x="115257" y="361770"/>
                  </a:moveTo>
                  <a:lnTo>
                    <a:pt x="114195" y="359637"/>
                  </a:lnTo>
                  <a:lnTo>
                    <a:pt x="112927" y="357575"/>
                  </a:lnTo>
                  <a:lnTo>
                    <a:pt x="112115" y="354847"/>
                  </a:lnTo>
                  <a:lnTo>
                    <a:pt x="114159" y="353713"/>
                  </a:lnTo>
                  <a:lnTo>
                    <a:pt x="115194" y="352875"/>
                  </a:lnTo>
                  <a:lnTo>
                    <a:pt x="118176" y="359168"/>
                  </a:lnTo>
                  <a:lnTo>
                    <a:pt x="115257" y="361770"/>
                  </a:lnTo>
                  <a:close/>
                </a:path>
                <a:path w="2764790" h="633095">
                  <a:moveTo>
                    <a:pt x="114784" y="453935"/>
                  </a:moveTo>
                  <a:lnTo>
                    <a:pt x="113927" y="451657"/>
                  </a:lnTo>
                  <a:lnTo>
                    <a:pt x="112864" y="449424"/>
                  </a:lnTo>
                  <a:lnTo>
                    <a:pt x="112293" y="446606"/>
                  </a:lnTo>
                  <a:lnTo>
                    <a:pt x="114462" y="445679"/>
                  </a:lnTo>
                  <a:lnTo>
                    <a:pt x="115587" y="444959"/>
                  </a:lnTo>
                  <a:lnTo>
                    <a:pt x="116409" y="447210"/>
                  </a:lnTo>
                  <a:lnTo>
                    <a:pt x="117453" y="449424"/>
                  </a:lnTo>
                  <a:lnTo>
                    <a:pt x="117962" y="452269"/>
                  </a:lnTo>
                  <a:lnTo>
                    <a:pt x="115873" y="453197"/>
                  </a:lnTo>
                  <a:lnTo>
                    <a:pt x="114784" y="453935"/>
                  </a:lnTo>
                  <a:close/>
                </a:path>
                <a:path w="2764790" h="633095">
                  <a:moveTo>
                    <a:pt x="113927" y="314189"/>
                  </a:moveTo>
                  <a:lnTo>
                    <a:pt x="109624" y="312289"/>
                  </a:lnTo>
                  <a:lnTo>
                    <a:pt x="108937" y="310750"/>
                  </a:lnTo>
                  <a:lnTo>
                    <a:pt x="108044" y="309688"/>
                  </a:lnTo>
                  <a:lnTo>
                    <a:pt x="110389" y="308418"/>
                  </a:lnTo>
                  <a:lnTo>
                    <a:pt x="112436" y="307122"/>
                  </a:lnTo>
                  <a:lnTo>
                    <a:pt x="115186" y="306158"/>
                  </a:lnTo>
                  <a:lnTo>
                    <a:pt x="116451" y="308490"/>
                  </a:lnTo>
                  <a:lnTo>
                    <a:pt x="117230" y="309570"/>
                  </a:lnTo>
                  <a:lnTo>
                    <a:pt x="116176" y="312920"/>
                  </a:lnTo>
                  <a:lnTo>
                    <a:pt x="113927" y="314189"/>
                  </a:lnTo>
                  <a:close/>
                </a:path>
                <a:path w="2764790" h="633095">
                  <a:moveTo>
                    <a:pt x="114927" y="220440"/>
                  </a:moveTo>
                  <a:lnTo>
                    <a:pt x="113971" y="219459"/>
                  </a:lnTo>
                  <a:lnTo>
                    <a:pt x="112043" y="218153"/>
                  </a:lnTo>
                  <a:lnTo>
                    <a:pt x="112981" y="215209"/>
                  </a:lnTo>
                  <a:lnTo>
                    <a:pt x="114400" y="213093"/>
                  </a:lnTo>
                  <a:lnTo>
                    <a:pt x="115569" y="210897"/>
                  </a:lnTo>
                  <a:lnTo>
                    <a:pt x="118399" y="213886"/>
                  </a:lnTo>
                  <a:lnTo>
                    <a:pt x="117257" y="216073"/>
                  </a:lnTo>
                  <a:lnTo>
                    <a:pt x="114927" y="220440"/>
                  </a:lnTo>
                  <a:close/>
                </a:path>
                <a:path w="2764790" h="633095">
                  <a:moveTo>
                    <a:pt x="115061" y="500301"/>
                  </a:moveTo>
                  <a:lnTo>
                    <a:pt x="113954" y="497969"/>
                  </a:lnTo>
                  <a:lnTo>
                    <a:pt x="112606" y="495691"/>
                  </a:lnTo>
                  <a:lnTo>
                    <a:pt x="111775" y="492684"/>
                  </a:lnTo>
                  <a:lnTo>
                    <a:pt x="114177" y="490523"/>
                  </a:lnTo>
                  <a:lnTo>
                    <a:pt x="118453" y="491604"/>
                  </a:lnTo>
                  <a:lnTo>
                    <a:pt x="119667" y="494251"/>
                  </a:lnTo>
                  <a:lnTo>
                    <a:pt x="117739" y="498725"/>
                  </a:lnTo>
                  <a:lnTo>
                    <a:pt x="116159" y="499401"/>
                  </a:lnTo>
                  <a:lnTo>
                    <a:pt x="115061" y="500301"/>
                  </a:lnTo>
                  <a:close/>
                </a:path>
                <a:path w="2764790" h="633095">
                  <a:moveTo>
                    <a:pt x="160633" y="84989"/>
                  </a:moveTo>
                  <a:lnTo>
                    <a:pt x="157178" y="83485"/>
                  </a:lnTo>
                  <a:lnTo>
                    <a:pt x="156500" y="77435"/>
                  </a:lnTo>
                  <a:lnTo>
                    <a:pt x="158589" y="74770"/>
                  </a:lnTo>
                  <a:lnTo>
                    <a:pt x="159616" y="72222"/>
                  </a:lnTo>
                  <a:lnTo>
                    <a:pt x="167373" y="75463"/>
                  </a:lnTo>
                  <a:lnTo>
                    <a:pt x="166097" y="77975"/>
                  </a:lnTo>
                  <a:lnTo>
                    <a:pt x="165400" y="81225"/>
                  </a:lnTo>
                  <a:lnTo>
                    <a:pt x="160633" y="84989"/>
                  </a:lnTo>
                  <a:close/>
                </a:path>
                <a:path w="2764790" h="633095">
                  <a:moveTo>
                    <a:pt x="133209" y="59258"/>
                  </a:moveTo>
                  <a:lnTo>
                    <a:pt x="130040" y="56080"/>
                  </a:lnTo>
                  <a:lnTo>
                    <a:pt x="132611" y="49201"/>
                  </a:lnTo>
                  <a:lnTo>
                    <a:pt x="136691" y="47401"/>
                  </a:lnTo>
                  <a:lnTo>
                    <a:pt x="140619" y="48157"/>
                  </a:lnTo>
                  <a:lnTo>
                    <a:pt x="141860" y="51632"/>
                  </a:lnTo>
                  <a:lnTo>
                    <a:pt x="143359" y="53739"/>
                  </a:lnTo>
                  <a:lnTo>
                    <a:pt x="141619" y="55603"/>
                  </a:lnTo>
                  <a:lnTo>
                    <a:pt x="139958" y="58925"/>
                  </a:lnTo>
                  <a:lnTo>
                    <a:pt x="133209" y="59258"/>
                  </a:lnTo>
                  <a:close/>
                </a:path>
                <a:path w="2764790" h="633095">
                  <a:moveTo>
                    <a:pt x="139315" y="104804"/>
                  </a:moveTo>
                  <a:lnTo>
                    <a:pt x="132915" y="104093"/>
                  </a:lnTo>
                  <a:lnTo>
                    <a:pt x="130022" y="100807"/>
                  </a:lnTo>
                  <a:lnTo>
                    <a:pt x="133870" y="94451"/>
                  </a:lnTo>
                  <a:lnTo>
                    <a:pt x="138048" y="92974"/>
                  </a:lnTo>
                  <a:lnTo>
                    <a:pt x="141690" y="94505"/>
                  </a:lnTo>
                  <a:lnTo>
                    <a:pt x="142386" y="98115"/>
                  </a:lnTo>
                  <a:lnTo>
                    <a:pt x="143591" y="100510"/>
                  </a:lnTo>
                  <a:lnTo>
                    <a:pt x="141529" y="101968"/>
                  </a:lnTo>
                  <a:lnTo>
                    <a:pt x="139315" y="104804"/>
                  </a:lnTo>
                  <a:close/>
                </a:path>
                <a:path w="2764790" h="633095">
                  <a:moveTo>
                    <a:pt x="65774" y="547441"/>
                  </a:moveTo>
                  <a:lnTo>
                    <a:pt x="64265" y="545397"/>
                  </a:lnTo>
                  <a:lnTo>
                    <a:pt x="61311" y="543146"/>
                  </a:lnTo>
                  <a:lnTo>
                    <a:pt x="62194" y="536844"/>
                  </a:lnTo>
                  <a:lnTo>
                    <a:pt x="65694" y="534170"/>
                  </a:lnTo>
                  <a:lnTo>
                    <a:pt x="71800" y="537727"/>
                  </a:lnTo>
                  <a:lnTo>
                    <a:pt x="73157" y="541976"/>
                  </a:lnTo>
                  <a:lnTo>
                    <a:pt x="71755" y="545658"/>
                  </a:lnTo>
                  <a:lnTo>
                    <a:pt x="68122" y="546298"/>
                  </a:lnTo>
                  <a:lnTo>
                    <a:pt x="65774" y="547441"/>
                  </a:lnTo>
                  <a:close/>
                </a:path>
                <a:path w="2764790" h="633095">
                  <a:moveTo>
                    <a:pt x="139012" y="432048"/>
                  </a:moveTo>
                  <a:lnTo>
                    <a:pt x="132754" y="428870"/>
                  </a:lnTo>
                  <a:lnTo>
                    <a:pt x="131263" y="424612"/>
                  </a:lnTo>
                  <a:lnTo>
                    <a:pt x="132566" y="420831"/>
                  </a:lnTo>
                  <a:lnTo>
                    <a:pt x="136119" y="419984"/>
                  </a:lnTo>
                  <a:lnTo>
                    <a:pt x="138405" y="418706"/>
                  </a:lnTo>
                  <a:lnTo>
                    <a:pt x="140038" y="420696"/>
                  </a:lnTo>
                  <a:lnTo>
                    <a:pt x="143136" y="422802"/>
                  </a:lnTo>
                  <a:lnTo>
                    <a:pt x="142609" y="429465"/>
                  </a:lnTo>
                  <a:lnTo>
                    <a:pt x="139012" y="432048"/>
                  </a:lnTo>
                  <a:close/>
                </a:path>
                <a:path w="2764790" h="633095">
                  <a:moveTo>
                    <a:pt x="138949" y="150603"/>
                  </a:moveTo>
                  <a:lnTo>
                    <a:pt x="136048" y="148469"/>
                  </a:lnTo>
                  <a:lnTo>
                    <a:pt x="133575" y="147551"/>
                  </a:lnTo>
                  <a:lnTo>
                    <a:pt x="134816" y="145219"/>
                  </a:lnTo>
                  <a:lnTo>
                    <a:pt x="135539" y="142221"/>
                  </a:lnTo>
                  <a:lnTo>
                    <a:pt x="140128" y="138584"/>
                  </a:lnTo>
                  <a:lnTo>
                    <a:pt x="142788" y="139934"/>
                  </a:lnTo>
                  <a:lnTo>
                    <a:pt x="144216" y="143212"/>
                  </a:lnTo>
                  <a:lnTo>
                    <a:pt x="143145" y="145579"/>
                  </a:lnTo>
                  <a:lnTo>
                    <a:pt x="142556" y="149334"/>
                  </a:lnTo>
                  <a:lnTo>
                    <a:pt x="138949" y="150603"/>
                  </a:lnTo>
                  <a:close/>
                </a:path>
                <a:path w="2764790" h="633095">
                  <a:moveTo>
                    <a:pt x="139253" y="13783"/>
                  </a:moveTo>
                  <a:lnTo>
                    <a:pt x="132781" y="12946"/>
                  </a:lnTo>
                  <a:lnTo>
                    <a:pt x="130219" y="9327"/>
                  </a:lnTo>
                  <a:lnTo>
                    <a:pt x="133879" y="3052"/>
                  </a:lnTo>
                  <a:lnTo>
                    <a:pt x="138128" y="1530"/>
                  </a:lnTo>
                  <a:lnTo>
                    <a:pt x="141770" y="3034"/>
                  </a:lnTo>
                  <a:lnTo>
                    <a:pt x="142395" y="6770"/>
                  </a:lnTo>
                  <a:lnTo>
                    <a:pt x="143538" y="9201"/>
                  </a:lnTo>
                  <a:lnTo>
                    <a:pt x="141485" y="10758"/>
                  </a:lnTo>
                  <a:lnTo>
                    <a:pt x="139253" y="13783"/>
                  </a:lnTo>
                  <a:close/>
                </a:path>
                <a:path w="2764790" h="633095">
                  <a:moveTo>
                    <a:pt x="138574" y="523349"/>
                  </a:moveTo>
                  <a:lnTo>
                    <a:pt x="134066" y="521458"/>
                  </a:lnTo>
                  <a:lnTo>
                    <a:pt x="132317" y="519576"/>
                  </a:lnTo>
                  <a:lnTo>
                    <a:pt x="133486" y="515363"/>
                  </a:lnTo>
                  <a:lnTo>
                    <a:pt x="136173" y="514103"/>
                  </a:lnTo>
                  <a:lnTo>
                    <a:pt x="140681" y="515930"/>
                  </a:lnTo>
                  <a:lnTo>
                    <a:pt x="141422" y="517560"/>
                  </a:lnTo>
                  <a:lnTo>
                    <a:pt x="142368" y="518667"/>
                  </a:lnTo>
                  <a:lnTo>
                    <a:pt x="141029" y="522034"/>
                  </a:lnTo>
                  <a:lnTo>
                    <a:pt x="138574" y="523349"/>
                  </a:lnTo>
                  <a:close/>
                </a:path>
                <a:path w="2764790" h="633095">
                  <a:moveTo>
                    <a:pt x="135727" y="195573"/>
                  </a:moveTo>
                  <a:lnTo>
                    <a:pt x="134579" y="193566"/>
                  </a:lnTo>
                  <a:lnTo>
                    <a:pt x="133736" y="192611"/>
                  </a:lnTo>
                  <a:lnTo>
                    <a:pt x="135960" y="191513"/>
                  </a:lnTo>
                  <a:lnTo>
                    <a:pt x="137976" y="190271"/>
                  </a:lnTo>
                  <a:lnTo>
                    <a:pt x="140771" y="189478"/>
                  </a:lnTo>
                  <a:lnTo>
                    <a:pt x="141942" y="191558"/>
                  </a:lnTo>
                  <a:lnTo>
                    <a:pt x="142761" y="192548"/>
                  </a:lnTo>
                  <a:lnTo>
                    <a:pt x="140568" y="193602"/>
                  </a:lnTo>
                  <a:lnTo>
                    <a:pt x="138548" y="194826"/>
                  </a:lnTo>
                  <a:lnTo>
                    <a:pt x="135727" y="195573"/>
                  </a:lnTo>
                  <a:close/>
                </a:path>
                <a:path w="2764790" h="633095">
                  <a:moveTo>
                    <a:pt x="137548" y="476434"/>
                  </a:moveTo>
                  <a:lnTo>
                    <a:pt x="133727" y="475434"/>
                  </a:lnTo>
                  <a:lnTo>
                    <a:pt x="132781" y="471887"/>
                  </a:lnTo>
                  <a:lnTo>
                    <a:pt x="131495" y="469708"/>
                  </a:lnTo>
                  <a:lnTo>
                    <a:pt x="133406" y="468034"/>
                  </a:lnTo>
                  <a:lnTo>
                    <a:pt x="135387" y="464883"/>
                  </a:lnTo>
                  <a:lnTo>
                    <a:pt x="141895" y="465207"/>
                  </a:lnTo>
                  <a:lnTo>
                    <a:pt x="144627" y="468700"/>
                  </a:lnTo>
                  <a:lnTo>
                    <a:pt x="141726" y="475011"/>
                  </a:lnTo>
                  <a:lnTo>
                    <a:pt x="137548" y="476434"/>
                  </a:lnTo>
                  <a:close/>
                </a:path>
                <a:path w="2764790" h="633095">
                  <a:moveTo>
                    <a:pt x="139289" y="567248"/>
                  </a:moveTo>
                  <a:lnTo>
                    <a:pt x="136414" y="564979"/>
                  </a:lnTo>
                  <a:lnTo>
                    <a:pt x="133977" y="563980"/>
                  </a:lnTo>
                  <a:lnTo>
                    <a:pt x="135209" y="561639"/>
                  </a:lnTo>
                  <a:lnTo>
                    <a:pt x="135896" y="558605"/>
                  </a:lnTo>
                  <a:lnTo>
                    <a:pt x="140485" y="555022"/>
                  </a:lnTo>
                  <a:lnTo>
                    <a:pt x="143127" y="556453"/>
                  </a:lnTo>
                  <a:lnTo>
                    <a:pt x="144475" y="559811"/>
                  </a:lnTo>
                  <a:lnTo>
                    <a:pt x="143422" y="562206"/>
                  </a:lnTo>
                  <a:lnTo>
                    <a:pt x="142842" y="566014"/>
                  </a:lnTo>
                  <a:lnTo>
                    <a:pt x="139289" y="567248"/>
                  </a:lnTo>
                  <a:close/>
                </a:path>
                <a:path w="2764790" h="633095">
                  <a:moveTo>
                    <a:pt x="140324" y="246855"/>
                  </a:moveTo>
                  <a:lnTo>
                    <a:pt x="135780" y="242957"/>
                  </a:lnTo>
                  <a:lnTo>
                    <a:pt x="135209" y="239779"/>
                  </a:lnTo>
                  <a:lnTo>
                    <a:pt x="134057" y="237303"/>
                  </a:lnTo>
                  <a:lnTo>
                    <a:pt x="136610" y="236393"/>
                  </a:lnTo>
                  <a:lnTo>
                    <a:pt x="139655" y="234224"/>
                  </a:lnTo>
                  <a:lnTo>
                    <a:pt x="143243" y="235619"/>
                  </a:lnTo>
                  <a:lnTo>
                    <a:pt x="143627" y="239590"/>
                  </a:lnTo>
                  <a:lnTo>
                    <a:pt x="144573" y="242101"/>
                  </a:lnTo>
                  <a:lnTo>
                    <a:pt x="143083" y="245487"/>
                  </a:lnTo>
                  <a:lnTo>
                    <a:pt x="140324" y="246855"/>
                  </a:lnTo>
                  <a:close/>
                </a:path>
                <a:path w="2764790" h="633095">
                  <a:moveTo>
                    <a:pt x="137101" y="618610"/>
                  </a:moveTo>
                  <a:lnTo>
                    <a:pt x="132718" y="617044"/>
                  </a:lnTo>
                  <a:lnTo>
                    <a:pt x="129969" y="613875"/>
                  </a:lnTo>
                  <a:lnTo>
                    <a:pt x="132201" y="607564"/>
                  </a:lnTo>
                  <a:lnTo>
                    <a:pt x="136182" y="605556"/>
                  </a:lnTo>
                  <a:lnTo>
                    <a:pt x="142752" y="606609"/>
                  </a:lnTo>
                  <a:lnTo>
                    <a:pt x="145770" y="610120"/>
                  </a:lnTo>
                  <a:lnTo>
                    <a:pt x="143047" y="616711"/>
                  </a:lnTo>
                  <a:lnTo>
                    <a:pt x="139423" y="617395"/>
                  </a:lnTo>
                  <a:lnTo>
                    <a:pt x="137101" y="618610"/>
                  </a:lnTo>
                  <a:close/>
                </a:path>
                <a:path w="2764790" h="633095">
                  <a:moveTo>
                    <a:pt x="90020" y="150234"/>
                  </a:moveTo>
                  <a:lnTo>
                    <a:pt x="88985" y="148181"/>
                  </a:lnTo>
                  <a:lnTo>
                    <a:pt x="88172" y="147128"/>
                  </a:lnTo>
                  <a:lnTo>
                    <a:pt x="90404" y="146219"/>
                  </a:lnTo>
                  <a:lnTo>
                    <a:pt x="92582" y="145057"/>
                  </a:lnTo>
                  <a:lnTo>
                    <a:pt x="95475" y="144445"/>
                  </a:lnTo>
                  <a:lnTo>
                    <a:pt x="96501" y="146480"/>
                  </a:lnTo>
                  <a:lnTo>
                    <a:pt x="97322" y="147524"/>
                  </a:lnTo>
                  <a:lnTo>
                    <a:pt x="95091" y="148451"/>
                  </a:lnTo>
                  <a:lnTo>
                    <a:pt x="92912" y="149613"/>
                  </a:lnTo>
                  <a:lnTo>
                    <a:pt x="90020" y="150234"/>
                  </a:lnTo>
                  <a:close/>
                </a:path>
                <a:path w="2764790" h="633095">
                  <a:moveTo>
                    <a:pt x="92520" y="292555"/>
                  </a:moveTo>
                  <a:lnTo>
                    <a:pt x="88931" y="291339"/>
                  </a:lnTo>
                  <a:lnTo>
                    <a:pt x="88136" y="287873"/>
                  </a:lnTo>
                  <a:lnTo>
                    <a:pt x="86931" y="285667"/>
                  </a:lnTo>
                  <a:lnTo>
                    <a:pt x="88797" y="284119"/>
                  </a:lnTo>
                  <a:lnTo>
                    <a:pt x="90770" y="281166"/>
                  </a:lnTo>
                  <a:lnTo>
                    <a:pt x="97019" y="281643"/>
                  </a:lnTo>
                  <a:lnTo>
                    <a:pt x="99715" y="284911"/>
                  </a:lnTo>
                  <a:lnTo>
                    <a:pt x="96510" y="291087"/>
                  </a:lnTo>
                  <a:lnTo>
                    <a:pt x="92520" y="292555"/>
                  </a:lnTo>
                  <a:close/>
                </a:path>
                <a:path w="2764790" h="633095">
                  <a:moveTo>
                    <a:pt x="94421" y="567131"/>
                  </a:moveTo>
                  <a:lnTo>
                    <a:pt x="87994" y="563637"/>
                  </a:lnTo>
                  <a:lnTo>
                    <a:pt x="88931" y="562683"/>
                  </a:lnTo>
                  <a:lnTo>
                    <a:pt x="90172" y="560757"/>
                  </a:lnTo>
                  <a:lnTo>
                    <a:pt x="93011" y="561675"/>
                  </a:lnTo>
                  <a:lnTo>
                    <a:pt x="95064" y="563070"/>
                  </a:lnTo>
                  <a:lnTo>
                    <a:pt x="97189" y="564223"/>
                  </a:lnTo>
                  <a:lnTo>
                    <a:pt x="94421" y="567131"/>
                  </a:lnTo>
                  <a:close/>
                </a:path>
                <a:path w="2764790" h="633095">
                  <a:moveTo>
                    <a:pt x="90297" y="523232"/>
                  </a:moveTo>
                  <a:lnTo>
                    <a:pt x="87824" y="522034"/>
                  </a:lnTo>
                  <a:lnTo>
                    <a:pt x="87083" y="517542"/>
                  </a:lnTo>
                  <a:lnTo>
                    <a:pt x="88833" y="515768"/>
                  </a:lnTo>
                  <a:lnTo>
                    <a:pt x="93395" y="514202"/>
                  </a:lnTo>
                  <a:lnTo>
                    <a:pt x="95966" y="515633"/>
                  </a:lnTo>
                  <a:lnTo>
                    <a:pt x="96823" y="519928"/>
                  </a:lnTo>
                  <a:lnTo>
                    <a:pt x="94805" y="521152"/>
                  </a:lnTo>
                  <a:lnTo>
                    <a:pt x="93787" y="522178"/>
                  </a:lnTo>
                  <a:lnTo>
                    <a:pt x="90297" y="523232"/>
                  </a:lnTo>
                  <a:close/>
                </a:path>
                <a:path w="2764790" h="633095">
                  <a:moveTo>
                    <a:pt x="72550" y="632574"/>
                  </a:moveTo>
                  <a:lnTo>
                    <a:pt x="68202" y="632574"/>
                  </a:lnTo>
                  <a:lnTo>
                    <a:pt x="69024" y="630945"/>
                  </a:lnTo>
                  <a:lnTo>
                    <a:pt x="69872" y="629540"/>
                  </a:lnTo>
                  <a:lnTo>
                    <a:pt x="70720" y="628037"/>
                  </a:lnTo>
                  <a:lnTo>
                    <a:pt x="73460" y="630945"/>
                  </a:lnTo>
                  <a:lnTo>
                    <a:pt x="72550" y="632574"/>
                  </a:lnTo>
                  <a:close/>
                </a:path>
                <a:path w="2764790" h="633095">
                  <a:moveTo>
                    <a:pt x="94350" y="337678"/>
                  </a:moveTo>
                  <a:lnTo>
                    <a:pt x="88190" y="336832"/>
                  </a:lnTo>
                  <a:lnTo>
                    <a:pt x="85785" y="333357"/>
                  </a:lnTo>
                  <a:lnTo>
                    <a:pt x="89261" y="327433"/>
                  </a:lnTo>
                  <a:lnTo>
                    <a:pt x="93332" y="326010"/>
                  </a:lnTo>
                  <a:lnTo>
                    <a:pt x="96796" y="327514"/>
                  </a:lnTo>
                  <a:lnTo>
                    <a:pt x="97376" y="331034"/>
                  </a:lnTo>
                  <a:lnTo>
                    <a:pt x="98474" y="333357"/>
                  </a:lnTo>
                  <a:lnTo>
                    <a:pt x="96501" y="334815"/>
                  </a:lnTo>
                  <a:lnTo>
                    <a:pt x="94350" y="337678"/>
                  </a:lnTo>
                  <a:close/>
                </a:path>
                <a:path w="2764790" h="633095">
                  <a:moveTo>
                    <a:pt x="89940" y="195465"/>
                  </a:moveTo>
                  <a:lnTo>
                    <a:pt x="88940" y="193377"/>
                  </a:lnTo>
                  <a:lnTo>
                    <a:pt x="88145" y="192305"/>
                  </a:lnTo>
                  <a:lnTo>
                    <a:pt x="90422" y="191414"/>
                  </a:lnTo>
                  <a:lnTo>
                    <a:pt x="92654" y="190289"/>
                  </a:lnTo>
                  <a:lnTo>
                    <a:pt x="95555" y="189685"/>
                  </a:lnTo>
                  <a:lnTo>
                    <a:pt x="96546" y="191774"/>
                  </a:lnTo>
                  <a:lnTo>
                    <a:pt x="97331" y="192855"/>
                  </a:lnTo>
                  <a:lnTo>
                    <a:pt x="95064" y="193755"/>
                  </a:lnTo>
                  <a:lnTo>
                    <a:pt x="92850" y="194889"/>
                  </a:lnTo>
                  <a:lnTo>
                    <a:pt x="89940" y="195465"/>
                  </a:lnTo>
                  <a:close/>
                </a:path>
                <a:path w="2764790" h="633095">
                  <a:moveTo>
                    <a:pt x="70140" y="499725"/>
                  </a:moveTo>
                  <a:lnTo>
                    <a:pt x="69229" y="497501"/>
                  </a:lnTo>
                  <a:lnTo>
                    <a:pt x="68077" y="495322"/>
                  </a:lnTo>
                  <a:lnTo>
                    <a:pt x="67444" y="492450"/>
                  </a:lnTo>
                  <a:lnTo>
                    <a:pt x="69479" y="491415"/>
                  </a:lnTo>
                  <a:lnTo>
                    <a:pt x="70514" y="490604"/>
                  </a:lnTo>
                  <a:lnTo>
                    <a:pt x="73246" y="497366"/>
                  </a:lnTo>
                  <a:lnTo>
                    <a:pt x="70140" y="499725"/>
                  </a:lnTo>
                  <a:close/>
                </a:path>
                <a:path w="2764790" h="633095">
                  <a:moveTo>
                    <a:pt x="64301" y="222214"/>
                  </a:moveTo>
                  <a:lnTo>
                    <a:pt x="60677" y="220035"/>
                  </a:lnTo>
                  <a:lnTo>
                    <a:pt x="64167" y="212976"/>
                  </a:lnTo>
                  <a:lnTo>
                    <a:pt x="67381" y="211275"/>
                  </a:lnTo>
                  <a:lnTo>
                    <a:pt x="70809" y="211257"/>
                  </a:lnTo>
                  <a:lnTo>
                    <a:pt x="72068" y="214867"/>
                  </a:lnTo>
                  <a:lnTo>
                    <a:pt x="73326" y="216848"/>
                  </a:lnTo>
                  <a:lnTo>
                    <a:pt x="71773" y="218639"/>
                  </a:lnTo>
                  <a:lnTo>
                    <a:pt x="70309" y="221817"/>
                  </a:lnTo>
                  <a:lnTo>
                    <a:pt x="64301" y="222214"/>
                  </a:lnTo>
                  <a:close/>
                </a:path>
                <a:path w="2764790" h="633095">
                  <a:moveTo>
                    <a:pt x="64837" y="594734"/>
                  </a:moveTo>
                  <a:lnTo>
                    <a:pt x="61186" y="592213"/>
                  </a:lnTo>
                  <a:lnTo>
                    <a:pt x="60534" y="585677"/>
                  </a:lnTo>
                  <a:lnTo>
                    <a:pt x="62748" y="582094"/>
                  </a:lnTo>
                  <a:lnTo>
                    <a:pt x="69265" y="579582"/>
                  </a:lnTo>
                  <a:lnTo>
                    <a:pt x="72014" y="582499"/>
                  </a:lnTo>
                  <a:lnTo>
                    <a:pt x="73121" y="587037"/>
                  </a:lnTo>
                  <a:lnTo>
                    <a:pt x="71836" y="589215"/>
                  </a:lnTo>
                  <a:lnTo>
                    <a:pt x="70961" y="592717"/>
                  </a:lnTo>
                  <a:lnTo>
                    <a:pt x="64837" y="594734"/>
                  </a:lnTo>
                  <a:close/>
                </a:path>
                <a:path w="2764790" h="633095">
                  <a:moveTo>
                    <a:pt x="70131" y="128528"/>
                  </a:moveTo>
                  <a:lnTo>
                    <a:pt x="69220" y="126286"/>
                  </a:lnTo>
                  <a:lnTo>
                    <a:pt x="68059" y="124089"/>
                  </a:lnTo>
                  <a:lnTo>
                    <a:pt x="67444" y="121190"/>
                  </a:lnTo>
                  <a:lnTo>
                    <a:pt x="69470" y="120146"/>
                  </a:lnTo>
                  <a:lnTo>
                    <a:pt x="70514" y="119326"/>
                  </a:lnTo>
                  <a:lnTo>
                    <a:pt x="73246" y="126133"/>
                  </a:lnTo>
                  <a:lnTo>
                    <a:pt x="70131" y="128528"/>
                  </a:lnTo>
                  <a:close/>
                </a:path>
                <a:path w="2764790" h="633095">
                  <a:moveTo>
                    <a:pt x="68684" y="177603"/>
                  </a:moveTo>
                  <a:lnTo>
                    <a:pt x="62346" y="174128"/>
                  </a:lnTo>
                  <a:lnTo>
                    <a:pt x="60891" y="169924"/>
                  </a:lnTo>
                  <a:lnTo>
                    <a:pt x="62275" y="166169"/>
                  </a:lnTo>
                  <a:lnTo>
                    <a:pt x="65783" y="165332"/>
                  </a:lnTo>
                  <a:lnTo>
                    <a:pt x="68059" y="164045"/>
                  </a:lnTo>
                  <a:lnTo>
                    <a:pt x="69586" y="166061"/>
                  </a:lnTo>
                  <a:lnTo>
                    <a:pt x="72514" y="168186"/>
                  </a:lnTo>
                  <a:lnTo>
                    <a:pt x="71970" y="174704"/>
                  </a:lnTo>
                  <a:lnTo>
                    <a:pt x="68684" y="177603"/>
                  </a:lnTo>
                  <a:close/>
                </a:path>
                <a:path w="2764790" h="633095">
                  <a:moveTo>
                    <a:pt x="115480" y="83458"/>
                  </a:moveTo>
                  <a:lnTo>
                    <a:pt x="113061" y="82252"/>
                  </a:lnTo>
                  <a:lnTo>
                    <a:pt x="109892" y="81639"/>
                  </a:lnTo>
                  <a:lnTo>
                    <a:pt x="106214" y="76895"/>
                  </a:lnTo>
                  <a:lnTo>
                    <a:pt x="107669" y="74077"/>
                  </a:lnTo>
                  <a:lnTo>
                    <a:pt x="111052" y="72600"/>
                  </a:lnTo>
                  <a:lnTo>
                    <a:pt x="113507" y="73645"/>
                  </a:lnTo>
                  <a:lnTo>
                    <a:pt x="117462" y="74185"/>
                  </a:lnTo>
                  <a:lnTo>
                    <a:pt x="118694" y="77885"/>
                  </a:lnTo>
                  <a:lnTo>
                    <a:pt x="116453" y="80883"/>
                  </a:lnTo>
                  <a:lnTo>
                    <a:pt x="115480" y="83458"/>
                  </a:lnTo>
                  <a:close/>
                </a:path>
                <a:path w="2764790" h="633095">
                  <a:moveTo>
                    <a:pt x="92645" y="246189"/>
                  </a:moveTo>
                  <a:lnTo>
                    <a:pt x="86851" y="244163"/>
                  </a:lnTo>
                  <a:lnTo>
                    <a:pt x="85414" y="239770"/>
                  </a:lnTo>
                  <a:lnTo>
                    <a:pt x="86628" y="236168"/>
                  </a:lnTo>
                  <a:lnTo>
                    <a:pt x="90083" y="235457"/>
                  </a:lnTo>
                  <a:lnTo>
                    <a:pt x="92207" y="234341"/>
                  </a:lnTo>
                  <a:lnTo>
                    <a:pt x="93859" y="235979"/>
                  </a:lnTo>
                  <a:lnTo>
                    <a:pt x="97046" y="237861"/>
                  </a:lnTo>
                  <a:lnTo>
                    <a:pt x="96099" y="243542"/>
                  </a:lnTo>
                  <a:lnTo>
                    <a:pt x="92645" y="246189"/>
                  </a:lnTo>
                  <a:close/>
                </a:path>
                <a:path w="2764790" h="633095">
                  <a:moveTo>
                    <a:pt x="115194" y="591655"/>
                  </a:moveTo>
                  <a:lnTo>
                    <a:pt x="114177" y="589368"/>
                  </a:lnTo>
                  <a:lnTo>
                    <a:pt x="112900" y="587136"/>
                  </a:lnTo>
                  <a:lnTo>
                    <a:pt x="112159" y="584120"/>
                  </a:lnTo>
                  <a:lnTo>
                    <a:pt x="114159" y="582967"/>
                  </a:lnTo>
                  <a:lnTo>
                    <a:pt x="115168" y="582067"/>
                  </a:lnTo>
                  <a:lnTo>
                    <a:pt x="118247" y="588900"/>
                  </a:lnTo>
                  <a:lnTo>
                    <a:pt x="115194" y="591655"/>
                  </a:lnTo>
                  <a:close/>
                </a:path>
                <a:path w="2764790" h="633095">
                  <a:moveTo>
                    <a:pt x="93814" y="13783"/>
                  </a:moveTo>
                  <a:lnTo>
                    <a:pt x="87404" y="12793"/>
                  </a:lnTo>
                  <a:lnTo>
                    <a:pt x="85057" y="9066"/>
                  </a:lnTo>
                  <a:lnTo>
                    <a:pt x="88654" y="2998"/>
                  </a:lnTo>
                  <a:lnTo>
                    <a:pt x="92921" y="1566"/>
                  </a:lnTo>
                  <a:lnTo>
                    <a:pt x="96492" y="3214"/>
                  </a:lnTo>
                  <a:lnTo>
                    <a:pt x="97081" y="6842"/>
                  </a:lnTo>
                  <a:lnTo>
                    <a:pt x="98206" y="9264"/>
                  </a:lnTo>
                  <a:lnTo>
                    <a:pt x="96117" y="10785"/>
                  </a:lnTo>
                  <a:lnTo>
                    <a:pt x="93814" y="13783"/>
                  </a:lnTo>
                  <a:close/>
                </a:path>
                <a:path w="2764790" h="633095">
                  <a:moveTo>
                    <a:pt x="115052" y="33077"/>
                  </a:moveTo>
                  <a:lnTo>
                    <a:pt x="114275" y="32132"/>
                  </a:lnTo>
                  <a:lnTo>
                    <a:pt x="112856" y="31141"/>
                  </a:lnTo>
                  <a:lnTo>
                    <a:pt x="112972" y="29377"/>
                  </a:lnTo>
                  <a:lnTo>
                    <a:pt x="114543" y="28602"/>
                  </a:lnTo>
                  <a:lnTo>
                    <a:pt x="115444" y="27792"/>
                  </a:lnTo>
                  <a:lnTo>
                    <a:pt x="116221" y="28737"/>
                  </a:lnTo>
                  <a:lnTo>
                    <a:pt x="117649" y="29737"/>
                  </a:lnTo>
                  <a:lnTo>
                    <a:pt x="117507" y="31492"/>
                  </a:lnTo>
                  <a:lnTo>
                    <a:pt x="115953" y="32258"/>
                  </a:lnTo>
                  <a:lnTo>
                    <a:pt x="115052" y="33077"/>
                  </a:lnTo>
                  <a:close/>
                </a:path>
                <a:path w="2764790" h="633095">
                  <a:moveTo>
                    <a:pt x="115212" y="545847"/>
                  </a:moveTo>
                  <a:lnTo>
                    <a:pt x="114177" y="543561"/>
                  </a:lnTo>
                  <a:lnTo>
                    <a:pt x="112882" y="541337"/>
                  </a:lnTo>
                  <a:lnTo>
                    <a:pt x="112132" y="538312"/>
                  </a:lnTo>
                  <a:lnTo>
                    <a:pt x="114150" y="537132"/>
                  </a:lnTo>
                  <a:lnTo>
                    <a:pt x="115168" y="536205"/>
                  </a:lnTo>
                  <a:lnTo>
                    <a:pt x="118247" y="543056"/>
                  </a:lnTo>
                  <a:lnTo>
                    <a:pt x="115212" y="545847"/>
                  </a:lnTo>
                  <a:close/>
                </a:path>
                <a:path w="2764790" h="633095">
                  <a:moveTo>
                    <a:pt x="94144" y="475740"/>
                  </a:moveTo>
                  <a:lnTo>
                    <a:pt x="87994" y="474246"/>
                  </a:lnTo>
                  <a:lnTo>
                    <a:pt x="85914" y="470555"/>
                  </a:lnTo>
                  <a:lnTo>
                    <a:pt x="90074" y="464991"/>
                  </a:lnTo>
                  <a:lnTo>
                    <a:pt x="94260" y="464045"/>
                  </a:lnTo>
                  <a:lnTo>
                    <a:pt x="97510" y="466080"/>
                  </a:lnTo>
                  <a:lnTo>
                    <a:pt x="97876" y="469483"/>
                  </a:lnTo>
                  <a:lnTo>
                    <a:pt x="98840" y="471896"/>
                  </a:lnTo>
                  <a:lnTo>
                    <a:pt x="96653" y="473130"/>
                  </a:lnTo>
                  <a:lnTo>
                    <a:pt x="94144" y="475740"/>
                  </a:lnTo>
                  <a:close/>
                </a:path>
                <a:path w="2764790" h="633095">
                  <a:moveTo>
                    <a:pt x="93850" y="430212"/>
                  </a:moveTo>
                  <a:lnTo>
                    <a:pt x="87342" y="429257"/>
                  </a:lnTo>
                  <a:lnTo>
                    <a:pt x="85021" y="425485"/>
                  </a:lnTo>
                  <a:lnTo>
                    <a:pt x="88699" y="419372"/>
                  </a:lnTo>
                  <a:lnTo>
                    <a:pt x="92957" y="417905"/>
                  </a:lnTo>
                  <a:lnTo>
                    <a:pt x="96555" y="419498"/>
                  </a:lnTo>
                  <a:lnTo>
                    <a:pt x="97144" y="423189"/>
                  </a:lnTo>
                  <a:lnTo>
                    <a:pt x="98269" y="425629"/>
                  </a:lnTo>
                  <a:lnTo>
                    <a:pt x="96162" y="427169"/>
                  </a:lnTo>
                  <a:lnTo>
                    <a:pt x="93850" y="430212"/>
                  </a:lnTo>
                  <a:close/>
                </a:path>
                <a:path w="2764790" h="633095">
                  <a:moveTo>
                    <a:pt x="94573" y="58529"/>
                  </a:moveTo>
                  <a:lnTo>
                    <a:pt x="88288" y="58051"/>
                  </a:lnTo>
                  <a:lnTo>
                    <a:pt x="85744" y="54657"/>
                  </a:lnTo>
                  <a:lnTo>
                    <a:pt x="88833" y="48571"/>
                  </a:lnTo>
                  <a:lnTo>
                    <a:pt x="92832" y="47122"/>
                  </a:lnTo>
                  <a:lnTo>
                    <a:pt x="96430" y="48319"/>
                  </a:lnTo>
                  <a:lnTo>
                    <a:pt x="97224" y="51776"/>
                  </a:lnTo>
                  <a:lnTo>
                    <a:pt x="98429" y="53973"/>
                  </a:lnTo>
                  <a:lnTo>
                    <a:pt x="96546" y="55549"/>
                  </a:lnTo>
                  <a:lnTo>
                    <a:pt x="94573" y="58529"/>
                  </a:lnTo>
                  <a:close/>
                </a:path>
                <a:path w="2764790" h="633095">
                  <a:moveTo>
                    <a:pt x="89243" y="616495"/>
                  </a:moveTo>
                  <a:lnTo>
                    <a:pt x="88431" y="614064"/>
                  </a:lnTo>
                  <a:lnTo>
                    <a:pt x="86297" y="610823"/>
                  </a:lnTo>
                  <a:lnTo>
                    <a:pt x="88226" y="607609"/>
                  </a:lnTo>
                  <a:lnTo>
                    <a:pt x="91850" y="606294"/>
                  </a:lnTo>
                  <a:lnTo>
                    <a:pt x="97876" y="607023"/>
                  </a:lnTo>
                  <a:lnTo>
                    <a:pt x="99036" y="610309"/>
                  </a:lnTo>
                  <a:lnTo>
                    <a:pt x="94796" y="614865"/>
                  </a:lnTo>
                  <a:lnTo>
                    <a:pt x="91716" y="615396"/>
                  </a:lnTo>
                  <a:lnTo>
                    <a:pt x="89243" y="616495"/>
                  </a:lnTo>
                  <a:close/>
                </a:path>
                <a:path w="2764790" h="633095">
                  <a:moveTo>
                    <a:pt x="94403" y="104183"/>
                  </a:moveTo>
                  <a:lnTo>
                    <a:pt x="88270" y="103427"/>
                  </a:lnTo>
                  <a:lnTo>
                    <a:pt x="85726" y="100114"/>
                  </a:lnTo>
                  <a:lnTo>
                    <a:pt x="89306" y="94145"/>
                  </a:lnTo>
                  <a:lnTo>
                    <a:pt x="93314" y="92731"/>
                  </a:lnTo>
                  <a:lnTo>
                    <a:pt x="96769" y="94235"/>
                  </a:lnTo>
                  <a:lnTo>
                    <a:pt x="97385" y="97710"/>
                  </a:lnTo>
                  <a:lnTo>
                    <a:pt x="98510" y="99997"/>
                  </a:lnTo>
                  <a:lnTo>
                    <a:pt x="96537" y="101419"/>
                  </a:lnTo>
                  <a:lnTo>
                    <a:pt x="94403" y="104183"/>
                  </a:lnTo>
                  <a:close/>
                </a:path>
                <a:path w="2764790" h="633095">
                  <a:moveTo>
                    <a:pt x="88610" y="383081"/>
                  </a:moveTo>
                  <a:lnTo>
                    <a:pt x="85655" y="380047"/>
                  </a:lnTo>
                  <a:lnTo>
                    <a:pt x="88092" y="373564"/>
                  </a:lnTo>
                  <a:lnTo>
                    <a:pt x="91975" y="371872"/>
                  </a:lnTo>
                  <a:lnTo>
                    <a:pt x="95707" y="372628"/>
                  </a:lnTo>
                  <a:lnTo>
                    <a:pt x="96867" y="375914"/>
                  </a:lnTo>
                  <a:lnTo>
                    <a:pt x="98635" y="378399"/>
                  </a:lnTo>
                  <a:lnTo>
                    <a:pt x="96903" y="379948"/>
                  </a:lnTo>
                  <a:lnTo>
                    <a:pt x="95153" y="382829"/>
                  </a:lnTo>
                  <a:lnTo>
                    <a:pt x="88610" y="383081"/>
                  </a:lnTo>
                  <a:close/>
                </a:path>
                <a:path w="2764790" h="633095">
                  <a:moveTo>
                    <a:pt x="181290" y="195501"/>
                  </a:moveTo>
                  <a:lnTo>
                    <a:pt x="180291" y="193440"/>
                  </a:lnTo>
                  <a:lnTo>
                    <a:pt x="179532" y="192386"/>
                  </a:lnTo>
                  <a:lnTo>
                    <a:pt x="181683" y="191396"/>
                  </a:lnTo>
                  <a:lnTo>
                    <a:pt x="183799" y="190244"/>
                  </a:lnTo>
                  <a:lnTo>
                    <a:pt x="186406" y="189496"/>
                  </a:lnTo>
                  <a:lnTo>
                    <a:pt x="187406" y="191657"/>
                  </a:lnTo>
                  <a:lnTo>
                    <a:pt x="188111" y="192774"/>
                  </a:lnTo>
                  <a:lnTo>
                    <a:pt x="186013" y="193710"/>
                  </a:lnTo>
                  <a:lnTo>
                    <a:pt x="183960" y="194853"/>
                  </a:lnTo>
                  <a:lnTo>
                    <a:pt x="181290" y="195501"/>
                  </a:lnTo>
                  <a:close/>
                </a:path>
                <a:path w="2764790" h="633095">
                  <a:moveTo>
                    <a:pt x="531848" y="175965"/>
                  </a:moveTo>
                  <a:lnTo>
                    <a:pt x="525438" y="175109"/>
                  </a:lnTo>
                  <a:lnTo>
                    <a:pt x="522903" y="171517"/>
                  </a:lnTo>
                  <a:lnTo>
                    <a:pt x="526527" y="165323"/>
                  </a:lnTo>
                  <a:lnTo>
                    <a:pt x="530767" y="163838"/>
                  </a:lnTo>
                  <a:lnTo>
                    <a:pt x="534365" y="165404"/>
                  </a:lnTo>
                  <a:lnTo>
                    <a:pt x="534990" y="169059"/>
                  </a:lnTo>
                  <a:lnTo>
                    <a:pt x="536133" y="171472"/>
                  </a:lnTo>
                  <a:lnTo>
                    <a:pt x="534088" y="172994"/>
                  </a:lnTo>
                  <a:lnTo>
                    <a:pt x="531848" y="175965"/>
                  </a:lnTo>
                  <a:close/>
                </a:path>
                <a:path w="2764790" h="633095">
                  <a:moveTo>
                    <a:pt x="532901" y="501615"/>
                  </a:moveTo>
                  <a:lnTo>
                    <a:pt x="528214" y="497411"/>
                  </a:lnTo>
                  <a:lnTo>
                    <a:pt x="527563" y="494269"/>
                  </a:lnTo>
                  <a:lnTo>
                    <a:pt x="526393" y="491829"/>
                  </a:lnTo>
                  <a:lnTo>
                    <a:pt x="528973" y="490956"/>
                  </a:lnTo>
                  <a:lnTo>
                    <a:pt x="532133" y="488777"/>
                  </a:lnTo>
                  <a:lnTo>
                    <a:pt x="535758" y="490388"/>
                  </a:lnTo>
                  <a:lnTo>
                    <a:pt x="536210" y="494305"/>
                  </a:lnTo>
                  <a:lnTo>
                    <a:pt x="537222" y="496808"/>
                  </a:lnTo>
                  <a:lnTo>
                    <a:pt x="535695" y="500382"/>
                  </a:lnTo>
                  <a:lnTo>
                    <a:pt x="532901" y="501615"/>
                  </a:lnTo>
                  <a:close/>
                </a:path>
                <a:path w="2764790" h="633095">
                  <a:moveTo>
                    <a:pt x="531999" y="592465"/>
                  </a:moveTo>
                  <a:lnTo>
                    <a:pt x="525429" y="591664"/>
                  </a:lnTo>
                  <a:lnTo>
                    <a:pt x="522867" y="588027"/>
                  </a:lnTo>
                  <a:lnTo>
                    <a:pt x="526643" y="581689"/>
                  </a:lnTo>
                  <a:lnTo>
                    <a:pt x="530883" y="580131"/>
                  </a:lnTo>
                  <a:lnTo>
                    <a:pt x="534553" y="581635"/>
                  </a:lnTo>
                  <a:lnTo>
                    <a:pt x="535177" y="585407"/>
                  </a:lnTo>
                  <a:lnTo>
                    <a:pt x="536329" y="587865"/>
                  </a:lnTo>
                  <a:lnTo>
                    <a:pt x="534258" y="589422"/>
                  </a:lnTo>
                  <a:lnTo>
                    <a:pt x="531999" y="592465"/>
                  </a:lnTo>
                  <a:close/>
                </a:path>
                <a:path w="2764790" h="633095">
                  <a:moveTo>
                    <a:pt x="529973" y="130751"/>
                  </a:moveTo>
                  <a:lnTo>
                    <a:pt x="526241" y="129482"/>
                  </a:lnTo>
                  <a:lnTo>
                    <a:pt x="525411" y="125890"/>
                  </a:lnTo>
                  <a:lnTo>
                    <a:pt x="524153" y="123594"/>
                  </a:lnTo>
                  <a:lnTo>
                    <a:pt x="526090" y="121982"/>
                  </a:lnTo>
                  <a:lnTo>
                    <a:pt x="528134" y="118921"/>
                  </a:lnTo>
                  <a:lnTo>
                    <a:pt x="534615" y="119416"/>
                  </a:lnTo>
                  <a:lnTo>
                    <a:pt x="537427" y="122811"/>
                  </a:lnTo>
                  <a:lnTo>
                    <a:pt x="534124" y="129221"/>
                  </a:lnTo>
                  <a:lnTo>
                    <a:pt x="529973" y="130751"/>
                  </a:lnTo>
                  <a:close/>
                </a:path>
                <a:path w="2764790" h="633095">
                  <a:moveTo>
                    <a:pt x="552826" y="11956"/>
                  </a:moveTo>
                  <a:lnTo>
                    <a:pt x="551835" y="9822"/>
                  </a:lnTo>
                  <a:lnTo>
                    <a:pt x="550612" y="7751"/>
                  </a:lnTo>
                  <a:lnTo>
                    <a:pt x="549898" y="4951"/>
                  </a:lnTo>
                  <a:lnTo>
                    <a:pt x="551826" y="3844"/>
                  </a:lnTo>
                  <a:lnTo>
                    <a:pt x="552808" y="2989"/>
                  </a:lnTo>
                  <a:lnTo>
                    <a:pt x="555719" y="9381"/>
                  </a:lnTo>
                  <a:lnTo>
                    <a:pt x="552826" y="11956"/>
                  </a:lnTo>
                  <a:close/>
                </a:path>
                <a:path w="2764790" h="633095">
                  <a:moveTo>
                    <a:pt x="535999" y="632574"/>
                  </a:moveTo>
                  <a:lnTo>
                    <a:pt x="524492" y="632574"/>
                  </a:lnTo>
                  <a:lnTo>
                    <a:pt x="524527" y="631575"/>
                  </a:lnTo>
                  <a:lnTo>
                    <a:pt x="524867" y="630467"/>
                  </a:lnTo>
                  <a:lnTo>
                    <a:pt x="526670" y="627478"/>
                  </a:lnTo>
                  <a:lnTo>
                    <a:pt x="530892" y="625948"/>
                  </a:lnTo>
                  <a:lnTo>
                    <a:pt x="534320" y="627388"/>
                  </a:lnTo>
                  <a:lnTo>
                    <a:pt x="535052" y="630233"/>
                  </a:lnTo>
                  <a:lnTo>
                    <a:pt x="535999" y="632574"/>
                  </a:lnTo>
                  <a:close/>
                </a:path>
                <a:path w="2764790" h="633095">
                  <a:moveTo>
                    <a:pt x="527277" y="267454"/>
                  </a:moveTo>
                  <a:lnTo>
                    <a:pt x="526170" y="265248"/>
                  </a:lnTo>
                  <a:lnTo>
                    <a:pt x="525295" y="264114"/>
                  </a:lnTo>
                  <a:lnTo>
                    <a:pt x="527679" y="263115"/>
                  </a:lnTo>
                  <a:lnTo>
                    <a:pt x="530000" y="261854"/>
                  </a:lnTo>
                  <a:lnTo>
                    <a:pt x="533071" y="261170"/>
                  </a:lnTo>
                  <a:lnTo>
                    <a:pt x="534178" y="263358"/>
                  </a:lnTo>
                  <a:lnTo>
                    <a:pt x="535061" y="264483"/>
                  </a:lnTo>
                  <a:lnTo>
                    <a:pt x="532678" y="265500"/>
                  </a:lnTo>
                  <a:lnTo>
                    <a:pt x="530348" y="266761"/>
                  </a:lnTo>
                  <a:lnTo>
                    <a:pt x="527277" y="267454"/>
                  </a:lnTo>
                  <a:close/>
                </a:path>
                <a:path w="2764790" h="633095">
                  <a:moveTo>
                    <a:pt x="528750" y="449550"/>
                  </a:moveTo>
                  <a:lnTo>
                    <a:pt x="527629" y="447642"/>
                  </a:lnTo>
                  <a:lnTo>
                    <a:pt x="526813" y="446732"/>
                  </a:lnTo>
                  <a:lnTo>
                    <a:pt x="528990" y="445670"/>
                  </a:lnTo>
                  <a:lnTo>
                    <a:pt x="530928" y="444482"/>
                  </a:lnTo>
                  <a:lnTo>
                    <a:pt x="533660" y="443725"/>
                  </a:lnTo>
                  <a:lnTo>
                    <a:pt x="534813" y="445724"/>
                  </a:lnTo>
                  <a:lnTo>
                    <a:pt x="535606" y="446660"/>
                  </a:lnTo>
                  <a:lnTo>
                    <a:pt x="533460" y="447687"/>
                  </a:lnTo>
                  <a:lnTo>
                    <a:pt x="531517" y="448848"/>
                  </a:lnTo>
                  <a:lnTo>
                    <a:pt x="528750" y="449550"/>
                  </a:lnTo>
                  <a:close/>
                </a:path>
                <a:path w="2764790" h="633095">
                  <a:moveTo>
                    <a:pt x="530169" y="221871"/>
                  </a:moveTo>
                  <a:lnTo>
                    <a:pt x="526384" y="220863"/>
                  </a:lnTo>
                  <a:lnTo>
                    <a:pt x="525465" y="217289"/>
                  </a:lnTo>
                  <a:lnTo>
                    <a:pt x="524197" y="215092"/>
                  </a:lnTo>
                  <a:lnTo>
                    <a:pt x="526099" y="213409"/>
                  </a:lnTo>
                  <a:lnTo>
                    <a:pt x="528071" y="210249"/>
                  </a:lnTo>
                  <a:lnTo>
                    <a:pt x="534561" y="210600"/>
                  </a:lnTo>
                  <a:lnTo>
                    <a:pt x="537266" y="214093"/>
                  </a:lnTo>
                  <a:lnTo>
                    <a:pt x="534312" y="220413"/>
                  </a:lnTo>
                  <a:lnTo>
                    <a:pt x="530169" y="221871"/>
                  </a:lnTo>
                  <a:close/>
                </a:path>
                <a:path w="2764790" h="633095">
                  <a:moveTo>
                    <a:pt x="532044" y="364984"/>
                  </a:moveTo>
                  <a:lnTo>
                    <a:pt x="525599" y="361851"/>
                  </a:lnTo>
                  <a:lnTo>
                    <a:pt x="523947" y="357845"/>
                  </a:lnTo>
                  <a:lnTo>
                    <a:pt x="524849" y="354154"/>
                  </a:lnTo>
                  <a:lnTo>
                    <a:pt x="528527" y="353289"/>
                  </a:lnTo>
                  <a:lnTo>
                    <a:pt x="530401" y="352263"/>
                  </a:lnTo>
                  <a:lnTo>
                    <a:pt x="532312" y="354046"/>
                  </a:lnTo>
                  <a:lnTo>
                    <a:pt x="535722" y="355828"/>
                  </a:lnTo>
                  <a:lnTo>
                    <a:pt x="535392" y="362167"/>
                  </a:lnTo>
                  <a:lnTo>
                    <a:pt x="532044" y="364984"/>
                  </a:lnTo>
                  <a:close/>
                </a:path>
                <a:path w="2764790" h="633095">
                  <a:moveTo>
                    <a:pt x="531178" y="406408"/>
                  </a:moveTo>
                  <a:lnTo>
                    <a:pt x="526732" y="404544"/>
                  </a:lnTo>
                  <a:lnTo>
                    <a:pt x="525001" y="402671"/>
                  </a:lnTo>
                  <a:lnTo>
                    <a:pt x="526170" y="398494"/>
                  </a:lnTo>
                  <a:lnTo>
                    <a:pt x="528839" y="397269"/>
                  </a:lnTo>
                  <a:lnTo>
                    <a:pt x="533294" y="399115"/>
                  </a:lnTo>
                  <a:lnTo>
                    <a:pt x="534026" y="400709"/>
                  </a:lnTo>
                  <a:lnTo>
                    <a:pt x="534963" y="401798"/>
                  </a:lnTo>
                  <a:lnTo>
                    <a:pt x="533606" y="405102"/>
                  </a:lnTo>
                  <a:lnTo>
                    <a:pt x="531178" y="406408"/>
                  </a:lnTo>
                  <a:close/>
                </a:path>
                <a:path w="2764790" h="633095">
                  <a:moveTo>
                    <a:pt x="531857" y="547216"/>
                  </a:moveTo>
                  <a:lnTo>
                    <a:pt x="525447" y="546352"/>
                  </a:lnTo>
                  <a:lnTo>
                    <a:pt x="522929" y="542741"/>
                  </a:lnTo>
                  <a:lnTo>
                    <a:pt x="526536" y="536556"/>
                  </a:lnTo>
                  <a:lnTo>
                    <a:pt x="530776" y="535071"/>
                  </a:lnTo>
                  <a:lnTo>
                    <a:pt x="534374" y="536628"/>
                  </a:lnTo>
                  <a:lnTo>
                    <a:pt x="534990" y="540292"/>
                  </a:lnTo>
                  <a:lnTo>
                    <a:pt x="536133" y="542705"/>
                  </a:lnTo>
                  <a:lnTo>
                    <a:pt x="534088" y="544236"/>
                  </a:lnTo>
                  <a:lnTo>
                    <a:pt x="531857" y="547216"/>
                  </a:lnTo>
                  <a:close/>
                </a:path>
                <a:path w="2764790" h="633095">
                  <a:moveTo>
                    <a:pt x="552558" y="57835"/>
                  </a:moveTo>
                  <a:lnTo>
                    <a:pt x="551648" y="56899"/>
                  </a:lnTo>
                  <a:lnTo>
                    <a:pt x="549809" y="55666"/>
                  </a:lnTo>
                  <a:lnTo>
                    <a:pt x="550702" y="52848"/>
                  </a:lnTo>
                  <a:lnTo>
                    <a:pt x="552059" y="50831"/>
                  </a:lnTo>
                  <a:lnTo>
                    <a:pt x="553174" y="48742"/>
                  </a:lnTo>
                  <a:lnTo>
                    <a:pt x="556022" y="51371"/>
                  </a:lnTo>
                  <a:lnTo>
                    <a:pt x="552558" y="57835"/>
                  </a:lnTo>
                  <a:close/>
                </a:path>
                <a:path w="2764790" h="633095">
                  <a:moveTo>
                    <a:pt x="552567" y="336760"/>
                  </a:moveTo>
                  <a:lnTo>
                    <a:pt x="551657" y="335823"/>
                  </a:lnTo>
                  <a:lnTo>
                    <a:pt x="549818" y="334590"/>
                  </a:lnTo>
                  <a:lnTo>
                    <a:pt x="550702" y="331763"/>
                  </a:lnTo>
                  <a:lnTo>
                    <a:pt x="552050" y="329746"/>
                  </a:lnTo>
                  <a:lnTo>
                    <a:pt x="553157" y="327649"/>
                  </a:lnTo>
                  <a:lnTo>
                    <a:pt x="556004" y="330287"/>
                  </a:lnTo>
                  <a:lnTo>
                    <a:pt x="552567" y="336760"/>
                  </a:lnTo>
                  <a:close/>
                </a:path>
                <a:path w="2764790" h="633095">
                  <a:moveTo>
                    <a:pt x="552469" y="291249"/>
                  </a:moveTo>
                  <a:lnTo>
                    <a:pt x="551630" y="288728"/>
                  </a:lnTo>
                  <a:lnTo>
                    <a:pt x="549639" y="285793"/>
                  </a:lnTo>
                  <a:lnTo>
                    <a:pt x="550934" y="282111"/>
                  </a:lnTo>
                  <a:lnTo>
                    <a:pt x="554772" y="280346"/>
                  </a:lnTo>
                  <a:lnTo>
                    <a:pt x="560182" y="281211"/>
                  </a:lnTo>
                  <a:lnTo>
                    <a:pt x="561325" y="284614"/>
                  </a:lnTo>
                  <a:lnTo>
                    <a:pt x="557656" y="289161"/>
                  </a:lnTo>
                  <a:lnTo>
                    <a:pt x="554763" y="289962"/>
                  </a:lnTo>
                  <a:lnTo>
                    <a:pt x="552469" y="291249"/>
                  </a:lnTo>
                  <a:close/>
                </a:path>
                <a:path w="2764790" h="633095">
                  <a:moveTo>
                    <a:pt x="554353" y="150189"/>
                  </a:moveTo>
                  <a:lnTo>
                    <a:pt x="550603" y="148433"/>
                  </a:lnTo>
                  <a:lnTo>
                    <a:pt x="549693" y="144886"/>
                  </a:lnTo>
                  <a:lnTo>
                    <a:pt x="551934" y="142221"/>
                  </a:lnTo>
                  <a:lnTo>
                    <a:pt x="552987" y="139862"/>
                  </a:lnTo>
                  <a:lnTo>
                    <a:pt x="559629" y="143941"/>
                  </a:lnTo>
                  <a:lnTo>
                    <a:pt x="560798" y="147038"/>
                  </a:lnTo>
                  <a:lnTo>
                    <a:pt x="559798" y="149811"/>
                  </a:lnTo>
                  <a:lnTo>
                    <a:pt x="554353" y="150189"/>
                  </a:lnTo>
                  <a:close/>
                </a:path>
                <a:path w="2764790" h="633095">
                  <a:moveTo>
                    <a:pt x="554665" y="383918"/>
                  </a:moveTo>
                  <a:lnTo>
                    <a:pt x="550809" y="382144"/>
                  </a:lnTo>
                  <a:lnTo>
                    <a:pt x="549568" y="378453"/>
                  </a:lnTo>
                  <a:lnTo>
                    <a:pt x="551630" y="375527"/>
                  </a:lnTo>
                  <a:lnTo>
                    <a:pt x="552514" y="373006"/>
                  </a:lnTo>
                  <a:lnTo>
                    <a:pt x="554808" y="374321"/>
                  </a:lnTo>
                  <a:lnTo>
                    <a:pt x="557709" y="375140"/>
                  </a:lnTo>
                  <a:lnTo>
                    <a:pt x="561396" y="379795"/>
                  </a:lnTo>
                  <a:lnTo>
                    <a:pt x="560209" y="383162"/>
                  </a:lnTo>
                  <a:lnTo>
                    <a:pt x="554665" y="383918"/>
                  </a:lnTo>
                  <a:close/>
                </a:path>
                <a:path w="2764790" h="633095">
                  <a:moveTo>
                    <a:pt x="553799" y="246855"/>
                  </a:moveTo>
                  <a:lnTo>
                    <a:pt x="550541" y="245631"/>
                  </a:lnTo>
                  <a:lnTo>
                    <a:pt x="549818" y="239842"/>
                  </a:lnTo>
                  <a:lnTo>
                    <a:pt x="551237" y="236042"/>
                  </a:lnTo>
                  <a:lnTo>
                    <a:pt x="554603" y="234503"/>
                  </a:lnTo>
                  <a:lnTo>
                    <a:pt x="557593" y="236700"/>
                  </a:lnTo>
                  <a:lnTo>
                    <a:pt x="560004" y="237609"/>
                  </a:lnTo>
                  <a:lnTo>
                    <a:pt x="558870" y="239977"/>
                  </a:lnTo>
                  <a:lnTo>
                    <a:pt x="558272" y="242993"/>
                  </a:lnTo>
                  <a:lnTo>
                    <a:pt x="553799" y="246855"/>
                  </a:lnTo>
                  <a:close/>
                </a:path>
                <a:path w="2764790" h="633095">
                  <a:moveTo>
                    <a:pt x="554737" y="521701"/>
                  </a:moveTo>
                  <a:lnTo>
                    <a:pt x="550916" y="520162"/>
                  </a:lnTo>
                  <a:lnTo>
                    <a:pt x="549532" y="516677"/>
                  </a:lnTo>
                  <a:lnTo>
                    <a:pt x="551621" y="513733"/>
                  </a:lnTo>
                  <a:lnTo>
                    <a:pt x="552496" y="511285"/>
                  </a:lnTo>
                  <a:lnTo>
                    <a:pt x="554817" y="512437"/>
                  </a:lnTo>
                  <a:lnTo>
                    <a:pt x="557772" y="513058"/>
                  </a:lnTo>
                  <a:lnTo>
                    <a:pt x="561521" y="517551"/>
                  </a:lnTo>
                  <a:lnTo>
                    <a:pt x="560325" y="520882"/>
                  </a:lnTo>
                  <a:lnTo>
                    <a:pt x="554737" y="521701"/>
                  </a:lnTo>
                  <a:close/>
                </a:path>
                <a:path w="2764790" h="633095">
                  <a:moveTo>
                    <a:pt x="552969" y="566780"/>
                  </a:moveTo>
                  <a:lnTo>
                    <a:pt x="551934" y="564826"/>
                  </a:lnTo>
                  <a:lnTo>
                    <a:pt x="551166" y="563827"/>
                  </a:lnTo>
                  <a:lnTo>
                    <a:pt x="553210" y="562836"/>
                  </a:lnTo>
                  <a:lnTo>
                    <a:pt x="555201" y="561675"/>
                  </a:lnTo>
                  <a:lnTo>
                    <a:pt x="557745" y="560892"/>
                  </a:lnTo>
                  <a:lnTo>
                    <a:pt x="558763" y="562854"/>
                  </a:lnTo>
                  <a:lnTo>
                    <a:pt x="559495" y="563863"/>
                  </a:lnTo>
                  <a:lnTo>
                    <a:pt x="557486" y="564853"/>
                  </a:lnTo>
                  <a:lnTo>
                    <a:pt x="555522" y="566032"/>
                  </a:lnTo>
                  <a:lnTo>
                    <a:pt x="552969" y="566780"/>
                  </a:lnTo>
                  <a:close/>
                </a:path>
                <a:path w="2764790" h="633095">
                  <a:moveTo>
                    <a:pt x="552505" y="616558"/>
                  </a:moveTo>
                  <a:lnTo>
                    <a:pt x="551675" y="614127"/>
                  </a:lnTo>
                  <a:lnTo>
                    <a:pt x="549657" y="611210"/>
                  </a:lnTo>
                  <a:lnTo>
                    <a:pt x="551050" y="607762"/>
                  </a:lnTo>
                  <a:lnTo>
                    <a:pt x="554835" y="606231"/>
                  </a:lnTo>
                  <a:lnTo>
                    <a:pt x="560280" y="607140"/>
                  </a:lnTo>
                  <a:lnTo>
                    <a:pt x="561423" y="610463"/>
                  </a:lnTo>
                  <a:lnTo>
                    <a:pt x="557736" y="614820"/>
                  </a:lnTo>
                  <a:lnTo>
                    <a:pt x="554817" y="615423"/>
                  </a:lnTo>
                  <a:lnTo>
                    <a:pt x="552505" y="616558"/>
                  </a:lnTo>
                  <a:close/>
                </a:path>
                <a:path w="2764790" h="633095">
                  <a:moveTo>
                    <a:pt x="487507" y="317268"/>
                  </a:moveTo>
                  <a:lnTo>
                    <a:pt x="479696" y="316908"/>
                  </a:lnTo>
                  <a:lnTo>
                    <a:pt x="477276" y="312217"/>
                  </a:lnTo>
                  <a:lnTo>
                    <a:pt x="478339" y="305537"/>
                  </a:lnTo>
                  <a:lnTo>
                    <a:pt x="481990" y="302944"/>
                  </a:lnTo>
                  <a:lnTo>
                    <a:pt x="486837" y="302305"/>
                  </a:lnTo>
                  <a:lnTo>
                    <a:pt x="488382" y="303637"/>
                  </a:lnTo>
                  <a:lnTo>
                    <a:pt x="491810" y="305267"/>
                  </a:lnTo>
                  <a:lnTo>
                    <a:pt x="491551" y="313325"/>
                  </a:lnTo>
                  <a:lnTo>
                    <a:pt x="487507" y="317268"/>
                  </a:lnTo>
                  <a:close/>
                </a:path>
                <a:path w="2764790" h="633095">
                  <a:moveTo>
                    <a:pt x="552567" y="429032"/>
                  </a:moveTo>
                  <a:lnTo>
                    <a:pt x="551657" y="428087"/>
                  </a:lnTo>
                  <a:lnTo>
                    <a:pt x="549818" y="426854"/>
                  </a:lnTo>
                  <a:lnTo>
                    <a:pt x="550702" y="424036"/>
                  </a:lnTo>
                  <a:lnTo>
                    <a:pt x="552050" y="422019"/>
                  </a:lnTo>
                  <a:lnTo>
                    <a:pt x="553157" y="419921"/>
                  </a:lnTo>
                  <a:lnTo>
                    <a:pt x="556004" y="422559"/>
                  </a:lnTo>
                  <a:lnTo>
                    <a:pt x="552567" y="429032"/>
                  </a:lnTo>
                  <a:close/>
                </a:path>
                <a:path w="2764790" h="633095">
                  <a:moveTo>
                    <a:pt x="554665" y="476191"/>
                  </a:moveTo>
                  <a:lnTo>
                    <a:pt x="550809" y="474417"/>
                  </a:lnTo>
                  <a:lnTo>
                    <a:pt x="549568" y="470726"/>
                  </a:lnTo>
                  <a:lnTo>
                    <a:pt x="551630" y="467800"/>
                  </a:lnTo>
                  <a:lnTo>
                    <a:pt x="552514" y="465279"/>
                  </a:lnTo>
                  <a:lnTo>
                    <a:pt x="554808" y="466584"/>
                  </a:lnTo>
                  <a:lnTo>
                    <a:pt x="557709" y="467413"/>
                  </a:lnTo>
                  <a:lnTo>
                    <a:pt x="561396" y="472058"/>
                  </a:lnTo>
                  <a:lnTo>
                    <a:pt x="560218" y="475434"/>
                  </a:lnTo>
                  <a:lnTo>
                    <a:pt x="554665" y="476191"/>
                  </a:lnTo>
                  <a:close/>
                </a:path>
                <a:path w="2764790" h="633095">
                  <a:moveTo>
                    <a:pt x="507646" y="474930"/>
                  </a:moveTo>
                  <a:lnTo>
                    <a:pt x="506700" y="473976"/>
                  </a:lnTo>
                  <a:lnTo>
                    <a:pt x="504799" y="472697"/>
                  </a:lnTo>
                  <a:lnTo>
                    <a:pt x="505745" y="469879"/>
                  </a:lnTo>
                  <a:lnTo>
                    <a:pt x="507155" y="467836"/>
                  </a:lnTo>
                  <a:lnTo>
                    <a:pt x="508325" y="465720"/>
                  </a:lnTo>
                  <a:lnTo>
                    <a:pt x="511271" y="468331"/>
                  </a:lnTo>
                  <a:lnTo>
                    <a:pt x="507646" y="474930"/>
                  </a:lnTo>
                  <a:close/>
                </a:path>
                <a:path w="2764790" h="633095">
                  <a:moveTo>
                    <a:pt x="507753" y="57889"/>
                  </a:moveTo>
                  <a:lnTo>
                    <a:pt x="506843" y="55576"/>
                  </a:lnTo>
                  <a:lnTo>
                    <a:pt x="505682" y="53325"/>
                  </a:lnTo>
                  <a:lnTo>
                    <a:pt x="505075" y="50327"/>
                  </a:lnTo>
                  <a:lnTo>
                    <a:pt x="507102" y="49273"/>
                  </a:lnTo>
                  <a:lnTo>
                    <a:pt x="508155" y="48418"/>
                  </a:lnTo>
                  <a:lnTo>
                    <a:pt x="509075" y="50714"/>
                  </a:lnTo>
                  <a:lnTo>
                    <a:pt x="510244" y="52965"/>
                  </a:lnTo>
                  <a:lnTo>
                    <a:pt x="510851" y="55972"/>
                  </a:lnTo>
                  <a:lnTo>
                    <a:pt x="508798" y="57034"/>
                  </a:lnTo>
                  <a:lnTo>
                    <a:pt x="507753" y="57889"/>
                  </a:lnTo>
                  <a:close/>
                </a:path>
                <a:path w="2764790" h="633095">
                  <a:moveTo>
                    <a:pt x="478535" y="38794"/>
                  </a:moveTo>
                  <a:lnTo>
                    <a:pt x="476705" y="34553"/>
                  </a:lnTo>
                  <a:lnTo>
                    <a:pt x="478348" y="28404"/>
                  </a:lnTo>
                  <a:lnTo>
                    <a:pt x="482534" y="26694"/>
                  </a:lnTo>
                  <a:lnTo>
                    <a:pt x="486570" y="27144"/>
                  </a:lnTo>
                  <a:lnTo>
                    <a:pt x="487998" y="30340"/>
                  </a:lnTo>
                  <a:lnTo>
                    <a:pt x="489578" y="32222"/>
                  </a:lnTo>
                  <a:lnTo>
                    <a:pt x="487775" y="34184"/>
                  </a:lnTo>
                  <a:lnTo>
                    <a:pt x="486203" y="37470"/>
                  </a:lnTo>
                  <a:lnTo>
                    <a:pt x="478535" y="38794"/>
                  </a:lnTo>
                  <a:close/>
                </a:path>
                <a:path w="2764790" h="633095">
                  <a:moveTo>
                    <a:pt x="492158" y="632574"/>
                  </a:moveTo>
                  <a:lnTo>
                    <a:pt x="479963" y="632574"/>
                  </a:lnTo>
                  <a:lnTo>
                    <a:pt x="479847" y="630476"/>
                  </a:lnTo>
                  <a:lnTo>
                    <a:pt x="481936" y="626884"/>
                  </a:lnTo>
                  <a:lnTo>
                    <a:pt x="488257" y="624885"/>
                  </a:lnTo>
                  <a:lnTo>
                    <a:pt x="491167" y="627721"/>
                  </a:lnTo>
                  <a:lnTo>
                    <a:pt x="492292" y="632295"/>
                  </a:lnTo>
                  <a:lnTo>
                    <a:pt x="492158" y="632574"/>
                  </a:lnTo>
                  <a:close/>
                </a:path>
                <a:path w="2764790" h="633095">
                  <a:moveTo>
                    <a:pt x="507762" y="12154"/>
                  </a:moveTo>
                  <a:lnTo>
                    <a:pt x="506852" y="9867"/>
                  </a:lnTo>
                  <a:lnTo>
                    <a:pt x="505673" y="7625"/>
                  </a:lnTo>
                  <a:lnTo>
                    <a:pt x="505066" y="4636"/>
                  </a:lnTo>
                  <a:lnTo>
                    <a:pt x="507111" y="3574"/>
                  </a:lnTo>
                  <a:lnTo>
                    <a:pt x="508155" y="2727"/>
                  </a:lnTo>
                  <a:lnTo>
                    <a:pt x="510878" y="9633"/>
                  </a:lnTo>
                  <a:lnTo>
                    <a:pt x="507762" y="12154"/>
                  </a:lnTo>
                  <a:close/>
                </a:path>
                <a:path w="2764790" h="633095">
                  <a:moveTo>
                    <a:pt x="507896" y="103643"/>
                  </a:moveTo>
                  <a:lnTo>
                    <a:pt x="506888" y="102788"/>
                  </a:lnTo>
                  <a:lnTo>
                    <a:pt x="504888" y="101671"/>
                  </a:lnTo>
                  <a:lnTo>
                    <a:pt x="505638" y="98871"/>
                  </a:lnTo>
                  <a:lnTo>
                    <a:pt x="506879" y="96783"/>
                  </a:lnTo>
                  <a:lnTo>
                    <a:pt x="507896" y="94622"/>
                  </a:lnTo>
                  <a:lnTo>
                    <a:pt x="510869" y="97188"/>
                  </a:lnTo>
                  <a:lnTo>
                    <a:pt x="507896" y="103643"/>
                  </a:lnTo>
                  <a:close/>
                </a:path>
                <a:path w="2764790" h="633095">
                  <a:moveTo>
                    <a:pt x="507780" y="149154"/>
                  </a:moveTo>
                  <a:lnTo>
                    <a:pt x="506853" y="146966"/>
                  </a:lnTo>
                  <a:lnTo>
                    <a:pt x="505763" y="144949"/>
                  </a:lnTo>
                  <a:lnTo>
                    <a:pt x="505129" y="142221"/>
                  </a:lnTo>
                  <a:lnTo>
                    <a:pt x="507129" y="141222"/>
                  </a:lnTo>
                  <a:lnTo>
                    <a:pt x="508155" y="140439"/>
                  </a:lnTo>
                  <a:lnTo>
                    <a:pt x="511021" y="146966"/>
                  </a:lnTo>
                  <a:lnTo>
                    <a:pt x="507780" y="149154"/>
                  </a:lnTo>
                  <a:close/>
                </a:path>
                <a:path w="2764790" h="633095">
                  <a:moveTo>
                    <a:pt x="512163" y="200696"/>
                  </a:moveTo>
                  <a:lnTo>
                    <a:pt x="505343" y="198797"/>
                  </a:lnTo>
                  <a:lnTo>
                    <a:pt x="503263" y="194835"/>
                  </a:lnTo>
                  <a:lnTo>
                    <a:pt x="503290" y="190037"/>
                  </a:lnTo>
                  <a:lnTo>
                    <a:pt x="505432" y="186048"/>
                  </a:lnTo>
                  <a:lnTo>
                    <a:pt x="512262" y="184365"/>
                  </a:lnTo>
                  <a:lnTo>
                    <a:pt x="515154" y="187705"/>
                  </a:lnTo>
                  <a:lnTo>
                    <a:pt x="516145" y="192575"/>
                  </a:lnTo>
                  <a:lnTo>
                    <a:pt x="515011" y="197329"/>
                  </a:lnTo>
                  <a:lnTo>
                    <a:pt x="512163" y="200696"/>
                  </a:lnTo>
                  <a:close/>
                </a:path>
                <a:path w="2764790" h="633095">
                  <a:moveTo>
                    <a:pt x="487132" y="129608"/>
                  </a:moveTo>
                  <a:lnTo>
                    <a:pt x="480910" y="129158"/>
                  </a:lnTo>
                  <a:lnTo>
                    <a:pt x="478419" y="125737"/>
                  </a:lnTo>
                  <a:lnTo>
                    <a:pt x="481213" y="119777"/>
                  </a:lnTo>
                  <a:lnTo>
                    <a:pt x="485239" y="118417"/>
                  </a:lnTo>
                  <a:lnTo>
                    <a:pt x="488855" y="119542"/>
                  </a:lnTo>
                  <a:lnTo>
                    <a:pt x="489703" y="122910"/>
                  </a:lnTo>
                  <a:lnTo>
                    <a:pt x="490935" y="125034"/>
                  </a:lnTo>
                  <a:lnTo>
                    <a:pt x="489078" y="126619"/>
                  </a:lnTo>
                  <a:lnTo>
                    <a:pt x="487132" y="129608"/>
                  </a:lnTo>
                  <a:close/>
                </a:path>
                <a:path w="2764790" h="633095">
                  <a:moveTo>
                    <a:pt x="486070" y="267715"/>
                  </a:moveTo>
                  <a:lnTo>
                    <a:pt x="483570" y="266689"/>
                  </a:lnTo>
                  <a:lnTo>
                    <a:pt x="479785" y="266248"/>
                  </a:lnTo>
                  <a:lnTo>
                    <a:pt x="478169" y="262745"/>
                  </a:lnTo>
                  <a:lnTo>
                    <a:pt x="480526" y="259585"/>
                  </a:lnTo>
                  <a:lnTo>
                    <a:pt x="481508" y="257065"/>
                  </a:lnTo>
                  <a:lnTo>
                    <a:pt x="483990" y="258244"/>
                  </a:lnTo>
                  <a:lnTo>
                    <a:pt x="487185" y="258820"/>
                  </a:lnTo>
                  <a:lnTo>
                    <a:pt x="491238" y="263700"/>
                  </a:lnTo>
                  <a:lnTo>
                    <a:pt x="489810" y="266455"/>
                  </a:lnTo>
                  <a:lnTo>
                    <a:pt x="486070" y="267715"/>
                  </a:lnTo>
                  <a:close/>
                </a:path>
                <a:path w="2764790" h="633095">
                  <a:moveTo>
                    <a:pt x="480419" y="221430"/>
                  </a:moveTo>
                  <a:lnTo>
                    <a:pt x="477589" y="218144"/>
                  </a:lnTo>
                  <a:lnTo>
                    <a:pt x="480187" y="211545"/>
                  </a:lnTo>
                  <a:lnTo>
                    <a:pt x="484150" y="209780"/>
                  </a:lnTo>
                  <a:lnTo>
                    <a:pt x="487980" y="210582"/>
                  </a:lnTo>
                  <a:lnTo>
                    <a:pt x="489167" y="213976"/>
                  </a:lnTo>
                  <a:lnTo>
                    <a:pt x="490747" y="216227"/>
                  </a:lnTo>
                  <a:lnTo>
                    <a:pt x="488962" y="217955"/>
                  </a:lnTo>
                  <a:lnTo>
                    <a:pt x="487221" y="221070"/>
                  </a:lnTo>
                  <a:lnTo>
                    <a:pt x="480419" y="221430"/>
                  </a:lnTo>
                  <a:close/>
                </a:path>
                <a:path w="2764790" h="633095">
                  <a:moveTo>
                    <a:pt x="485257" y="84313"/>
                  </a:moveTo>
                  <a:lnTo>
                    <a:pt x="479499" y="82216"/>
                  </a:lnTo>
                  <a:lnTo>
                    <a:pt x="478133" y="77948"/>
                  </a:lnTo>
                  <a:lnTo>
                    <a:pt x="479240" y="74365"/>
                  </a:lnTo>
                  <a:lnTo>
                    <a:pt x="482633" y="73609"/>
                  </a:lnTo>
                  <a:lnTo>
                    <a:pt x="484409" y="72645"/>
                  </a:lnTo>
                  <a:lnTo>
                    <a:pt x="486159" y="74275"/>
                  </a:lnTo>
                  <a:lnTo>
                    <a:pt x="489382" y="76058"/>
                  </a:lnTo>
                  <a:lnTo>
                    <a:pt x="488551" y="81603"/>
                  </a:lnTo>
                  <a:lnTo>
                    <a:pt x="485257" y="84313"/>
                  </a:lnTo>
                  <a:close/>
                </a:path>
                <a:path w="2764790" h="633095">
                  <a:moveTo>
                    <a:pt x="487078" y="175227"/>
                  </a:moveTo>
                  <a:lnTo>
                    <a:pt x="480776" y="174740"/>
                  </a:lnTo>
                  <a:lnTo>
                    <a:pt x="478348" y="171256"/>
                  </a:lnTo>
                  <a:lnTo>
                    <a:pt x="481303" y="165260"/>
                  </a:lnTo>
                  <a:lnTo>
                    <a:pt x="485329" y="163847"/>
                  </a:lnTo>
                  <a:lnTo>
                    <a:pt x="488935" y="165053"/>
                  </a:lnTo>
                  <a:lnTo>
                    <a:pt x="489739" y="168483"/>
                  </a:lnTo>
                  <a:lnTo>
                    <a:pt x="490944" y="170653"/>
                  </a:lnTo>
                  <a:lnTo>
                    <a:pt x="489060" y="172228"/>
                  </a:lnTo>
                  <a:lnTo>
                    <a:pt x="487078" y="175227"/>
                  </a:lnTo>
                  <a:close/>
                </a:path>
                <a:path w="2764790" h="633095">
                  <a:moveTo>
                    <a:pt x="507745" y="616206"/>
                  </a:moveTo>
                  <a:lnTo>
                    <a:pt x="506798" y="614019"/>
                  </a:lnTo>
                  <a:lnTo>
                    <a:pt x="505656" y="611876"/>
                  </a:lnTo>
                  <a:lnTo>
                    <a:pt x="504968" y="609157"/>
                  </a:lnTo>
                  <a:lnTo>
                    <a:pt x="507057" y="608149"/>
                  </a:lnTo>
                  <a:lnTo>
                    <a:pt x="508146" y="607392"/>
                  </a:lnTo>
                  <a:lnTo>
                    <a:pt x="509077" y="609589"/>
                  </a:lnTo>
                  <a:lnTo>
                    <a:pt x="510173" y="611633"/>
                  </a:lnTo>
                  <a:lnTo>
                    <a:pt x="510780" y="614415"/>
                  </a:lnTo>
                  <a:lnTo>
                    <a:pt x="508771" y="615414"/>
                  </a:lnTo>
                  <a:lnTo>
                    <a:pt x="507745" y="616206"/>
                  </a:lnTo>
                  <a:close/>
                </a:path>
                <a:path w="2764790" h="633095">
                  <a:moveTo>
                    <a:pt x="507655" y="336031"/>
                  </a:moveTo>
                  <a:lnTo>
                    <a:pt x="506754" y="335121"/>
                  </a:lnTo>
                  <a:lnTo>
                    <a:pt x="504950" y="333933"/>
                  </a:lnTo>
                  <a:lnTo>
                    <a:pt x="505790" y="331133"/>
                  </a:lnTo>
                  <a:lnTo>
                    <a:pt x="507093" y="329134"/>
                  </a:lnTo>
                  <a:lnTo>
                    <a:pt x="508164" y="327055"/>
                  </a:lnTo>
                  <a:lnTo>
                    <a:pt x="510940" y="329710"/>
                  </a:lnTo>
                  <a:lnTo>
                    <a:pt x="507655" y="336031"/>
                  </a:lnTo>
                  <a:close/>
                </a:path>
                <a:path w="2764790" h="633095">
                  <a:moveTo>
                    <a:pt x="528277" y="312316"/>
                  </a:moveTo>
                  <a:lnTo>
                    <a:pt x="527286" y="310327"/>
                  </a:lnTo>
                  <a:lnTo>
                    <a:pt x="526500" y="309300"/>
                  </a:lnTo>
                  <a:lnTo>
                    <a:pt x="528661" y="308391"/>
                  </a:lnTo>
                  <a:lnTo>
                    <a:pt x="530767" y="307257"/>
                  </a:lnTo>
                  <a:lnTo>
                    <a:pt x="533535" y="306626"/>
                  </a:lnTo>
                  <a:lnTo>
                    <a:pt x="534535" y="308643"/>
                  </a:lnTo>
                  <a:lnTo>
                    <a:pt x="535311" y="309679"/>
                  </a:lnTo>
                  <a:lnTo>
                    <a:pt x="533160" y="310579"/>
                  </a:lnTo>
                  <a:lnTo>
                    <a:pt x="531062" y="311713"/>
                  </a:lnTo>
                  <a:lnTo>
                    <a:pt x="528277" y="312316"/>
                  </a:lnTo>
                  <a:close/>
                </a:path>
                <a:path w="2764790" h="633095">
                  <a:moveTo>
                    <a:pt x="532205" y="84367"/>
                  </a:moveTo>
                  <a:lnTo>
                    <a:pt x="525813" y="83989"/>
                  </a:lnTo>
                  <a:lnTo>
                    <a:pt x="523063" y="80541"/>
                  </a:lnTo>
                  <a:lnTo>
                    <a:pt x="525875" y="74311"/>
                  </a:lnTo>
                  <a:lnTo>
                    <a:pt x="530053" y="72924"/>
                  </a:lnTo>
                  <a:lnTo>
                    <a:pt x="533847" y="73969"/>
                  </a:lnTo>
                  <a:lnTo>
                    <a:pt x="534785" y="77444"/>
                  </a:lnTo>
                  <a:lnTo>
                    <a:pt x="536079" y="79605"/>
                  </a:lnTo>
                  <a:lnTo>
                    <a:pt x="534187" y="81252"/>
                  </a:lnTo>
                  <a:lnTo>
                    <a:pt x="532205" y="84367"/>
                  </a:lnTo>
                  <a:close/>
                </a:path>
                <a:path w="2764790" h="633095">
                  <a:moveTo>
                    <a:pt x="507646" y="429023"/>
                  </a:moveTo>
                  <a:lnTo>
                    <a:pt x="506772" y="426692"/>
                  </a:lnTo>
                  <a:lnTo>
                    <a:pt x="505647" y="424396"/>
                  </a:lnTo>
                  <a:lnTo>
                    <a:pt x="505066" y="421398"/>
                  </a:lnTo>
                  <a:lnTo>
                    <a:pt x="507137" y="420389"/>
                  </a:lnTo>
                  <a:lnTo>
                    <a:pt x="508218" y="419570"/>
                  </a:lnTo>
                  <a:lnTo>
                    <a:pt x="509146" y="421983"/>
                  </a:lnTo>
                  <a:lnTo>
                    <a:pt x="510235" y="424171"/>
                  </a:lnTo>
                  <a:lnTo>
                    <a:pt x="510789" y="427178"/>
                  </a:lnTo>
                  <a:lnTo>
                    <a:pt x="508718" y="428195"/>
                  </a:lnTo>
                  <a:lnTo>
                    <a:pt x="507646" y="429023"/>
                  </a:lnTo>
                  <a:close/>
                </a:path>
                <a:path w="2764790" h="633095">
                  <a:moveTo>
                    <a:pt x="528188" y="33167"/>
                  </a:moveTo>
                  <a:lnTo>
                    <a:pt x="527250" y="31123"/>
                  </a:lnTo>
                  <a:lnTo>
                    <a:pt x="526500" y="30070"/>
                  </a:lnTo>
                  <a:lnTo>
                    <a:pt x="528714" y="29224"/>
                  </a:lnTo>
                  <a:lnTo>
                    <a:pt x="530892" y="28152"/>
                  </a:lnTo>
                  <a:lnTo>
                    <a:pt x="533696" y="27603"/>
                  </a:lnTo>
                  <a:lnTo>
                    <a:pt x="534633" y="29665"/>
                  </a:lnTo>
                  <a:lnTo>
                    <a:pt x="535374" y="30736"/>
                  </a:lnTo>
                  <a:lnTo>
                    <a:pt x="533169" y="31573"/>
                  </a:lnTo>
                  <a:lnTo>
                    <a:pt x="531000" y="32636"/>
                  </a:lnTo>
                  <a:lnTo>
                    <a:pt x="528188" y="33167"/>
                  </a:lnTo>
                  <a:close/>
                </a:path>
                <a:path w="2764790" h="633095">
                  <a:moveTo>
                    <a:pt x="553353" y="201543"/>
                  </a:moveTo>
                  <a:lnTo>
                    <a:pt x="549871" y="200138"/>
                  </a:lnTo>
                  <a:lnTo>
                    <a:pt x="549086" y="194223"/>
                  </a:lnTo>
                  <a:lnTo>
                    <a:pt x="551228" y="191612"/>
                  </a:lnTo>
                  <a:lnTo>
                    <a:pt x="552282" y="189136"/>
                  </a:lnTo>
                  <a:lnTo>
                    <a:pt x="559745" y="192197"/>
                  </a:lnTo>
                  <a:lnTo>
                    <a:pt x="558593" y="194637"/>
                  </a:lnTo>
                  <a:lnTo>
                    <a:pt x="558040" y="197842"/>
                  </a:lnTo>
                  <a:lnTo>
                    <a:pt x="553353" y="201543"/>
                  </a:lnTo>
                  <a:close/>
                </a:path>
                <a:path w="2764790" h="633095">
                  <a:moveTo>
                    <a:pt x="507700" y="566438"/>
                  </a:moveTo>
                  <a:lnTo>
                    <a:pt x="506950" y="565528"/>
                  </a:lnTo>
                  <a:lnTo>
                    <a:pt x="505566" y="564547"/>
                  </a:lnTo>
                  <a:lnTo>
                    <a:pt x="505718" y="562854"/>
                  </a:lnTo>
                  <a:lnTo>
                    <a:pt x="507245" y="562134"/>
                  </a:lnTo>
                  <a:lnTo>
                    <a:pt x="508137" y="561360"/>
                  </a:lnTo>
                  <a:lnTo>
                    <a:pt x="508887" y="562278"/>
                  </a:lnTo>
                  <a:lnTo>
                    <a:pt x="510280" y="563250"/>
                  </a:lnTo>
                  <a:lnTo>
                    <a:pt x="510137" y="564943"/>
                  </a:lnTo>
                  <a:lnTo>
                    <a:pt x="508593" y="565663"/>
                  </a:lnTo>
                  <a:lnTo>
                    <a:pt x="507700" y="566438"/>
                  </a:lnTo>
                  <a:close/>
                </a:path>
                <a:path w="2764790" h="633095">
                  <a:moveTo>
                    <a:pt x="506807" y="520513"/>
                  </a:moveTo>
                  <a:lnTo>
                    <a:pt x="504781" y="518334"/>
                  </a:lnTo>
                  <a:lnTo>
                    <a:pt x="505772" y="515642"/>
                  </a:lnTo>
                  <a:lnTo>
                    <a:pt x="507191" y="513679"/>
                  </a:lnTo>
                  <a:lnTo>
                    <a:pt x="508387" y="511636"/>
                  </a:lnTo>
                  <a:lnTo>
                    <a:pt x="510994" y="514031"/>
                  </a:lnTo>
                  <a:lnTo>
                    <a:pt x="512065" y="517695"/>
                  </a:lnTo>
                  <a:lnTo>
                    <a:pt x="510931" y="519937"/>
                  </a:lnTo>
                  <a:lnTo>
                    <a:pt x="506807" y="520513"/>
                  </a:lnTo>
                  <a:close/>
                </a:path>
                <a:path w="2764790" h="633095">
                  <a:moveTo>
                    <a:pt x="508003" y="244892"/>
                  </a:moveTo>
                  <a:lnTo>
                    <a:pt x="507004" y="242777"/>
                  </a:lnTo>
                  <a:lnTo>
                    <a:pt x="505798" y="240715"/>
                  </a:lnTo>
                  <a:lnTo>
                    <a:pt x="505057" y="237978"/>
                  </a:lnTo>
                  <a:lnTo>
                    <a:pt x="507021" y="236898"/>
                  </a:lnTo>
                  <a:lnTo>
                    <a:pt x="508021" y="236078"/>
                  </a:lnTo>
                  <a:lnTo>
                    <a:pt x="509021" y="238230"/>
                  </a:lnTo>
                  <a:lnTo>
                    <a:pt x="510217" y="240328"/>
                  </a:lnTo>
                  <a:lnTo>
                    <a:pt x="510985" y="243047"/>
                  </a:lnTo>
                  <a:lnTo>
                    <a:pt x="509012" y="244109"/>
                  </a:lnTo>
                  <a:lnTo>
                    <a:pt x="508003" y="244892"/>
                  </a:lnTo>
                  <a:close/>
                </a:path>
                <a:path w="2764790" h="633095">
                  <a:moveTo>
                    <a:pt x="507762" y="382585"/>
                  </a:moveTo>
                  <a:lnTo>
                    <a:pt x="506852" y="380362"/>
                  </a:lnTo>
                  <a:lnTo>
                    <a:pt x="505700" y="378192"/>
                  </a:lnTo>
                  <a:lnTo>
                    <a:pt x="505093" y="375302"/>
                  </a:lnTo>
                  <a:lnTo>
                    <a:pt x="507111" y="374267"/>
                  </a:lnTo>
                  <a:lnTo>
                    <a:pt x="508146" y="373438"/>
                  </a:lnTo>
                  <a:lnTo>
                    <a:pt x="510949" y="380173"/>
                  </a:lnTo>
                  <a:lnTo>
                    <a:pt x="507762" y="382585"/>
                  </a:lnTo>
                  <a:close/>
                </a:path>
                <a:path w="2764790" h="633095">
                  <a:moveTo>
                    <a:pt x="507727" y="291105"/>
                  </a:moveTo>
                  <a:lnTo>
                    <a:pt x="506780" y="290151"/>
                  </a:lnTo>
                  <a:lnTo>
                    <a:pt x="504888" y="288917"/>
                  </a:lnTo>
                  <a:lnTo>
                    <a:pt x="505745" y="286009"/>
                  </a:lnTo>
                  <a:lnTo>
                    <a:pt x="507102" y="283912"/>
                  </a:lnTo>
                  <a:lnTo>
                    <a:pt x="508209" y="281733"/>
                  </a:lnTo>
                  <a:lnTo>
                    <a:pt x="511048" y="284668"/>
                  </a:lnTo>
                  <a:lnTo>
                    <a:pt x="507727" y="291105"/>
                  </a:lnTo>
                  <a:close/>
                </a:path>
                <a:path w="2764790" h="633095">
                  <a:moveTo>
                    <a:pt x="554380" y="105318"/>
                  </a:moveTo>
                  <a:lnTo>
                    <a:pt x="551014" y="103733"/>
                  </a:lnTo>
                  <a:lnTo>
                    <a:pt x="550737" y="99925"/>
                  </a:lnTo>
                  <a:lnTo>
                    <a:pt x="549862" y="97440"/>
                  </a:lnTo>
                  <a:lnTo>
                    <a:pt x="551246" y="94019"/>
                  </a:lnTo>
                  <a:lnTo>
                    <a:pt x="553880" y="92740"/>
                  </a:lnTo>
                  <a:lnTo>
                    <a:pt x="558245" y="96756"/>
                  </a:lnTo>
                  <a:lnTo>
                    <a:pt x="558807" y="99817"/>
                  </a:lnTo>
                  <a:lnTo>
                    <a:pt x="559923" y="102257"/>
                  </a:lnTo>
                  <a:lnTo>
                    <a:pt x="557450" y="103130"/>
                  </a:lnTo>
                  <a:lnTo>
                    <a:pt x="554380" y="105318"/>
                  </a:lnTo>
                  <a:close/>
                </a:path>
                <a:path w="2764790" h="633095">
                  <a:moveTo>
                    <a:pt x="622672" y="83485"/>
                  </a:moveTo>
                  <a:lnTo>
                    <a:pt x="617387" y="81856"/>
                  </a:lnTo>
                  <a:lnTo>
                    <a:pt x="614780" y="78560"/>
                  </a:lnTo>
                  <a:lnTo>
                    <a:pt x="618503" y="73123"/>
                  </a:lnTo>
                  <a:lnTo>
                    <a:pt x="622618" y="72348"/>
                  </a:lnTo>
                  <a:lnTo>
                    <a:pt x="625814" y="74212"/>
                  </a:lnTo>
                  <a:lnTo>
                    <a:pt x="626109" y="77525"/>
                  </a:lnTo>
                  <a:lnTo>
                    <a:pt x="626992" y="79812"/>
                  </a:lnTo>
                  <a:lnTo>
                    <a:pt x="625028" y="80973"/>
                  </a:lnTo>
                  <a:lnTo>
                    <a:pt x="622672" y="83485"/>
                  </a:lnTo>
                  <a:close/>
                </a:path>
                <a:path w="2764790" h="633095">
                  <a:moveTo>
                    <a:pt x="580588" y="75769"/>
                  </a:moveTo>
                  <a:lnTo>
                    <a:pt x="579304" y="75769"/>
                  </a:lnTo>
                  <a:lnTo>
                    <a:pt x="580473" y="75499"/>
                  </a:lnTo>
                  <a:lnTo>
                    <a:pt x="580588" y="75769"/>
                  </a:lnTo>
                  <a:close/>
                </a:path>
                <a:path w="2764790" h="633095">
                  <a:moveTo>
                    <a:pt x="578724" y="83710"/>
                  </a:moveTo>
                  <a:lnTo>
                    <a:pt x="576001" y="79506"/>
                  </a:lnTo>
                  <a:lnTo>
                    <a:pt x="576429" y="77435"/>
                  </a:lnTo>
                  <a:lnTo>
                    <a:pt x="577590" y="75661"/>
                  </a:lnTo>
                  <a:lnTo>
                    <a:pt x="579304" y="75769"/>
                  </a:lnTo>
                  <a:lnTo>
                    <a:pt x="580588" y="75769"/>
                  </a:lnTo>
                  <a:lnTo>
                    <a:pt x="581000" y="76742"/>
                  </a:lnTo>
                  <a:lnTo>
                    <a:pt x="582196" y="78155"/>
                  </a:lnTo>
                  <a:lnTo>
                    <a:pt x="580938" y="83224"/>
                  </a:lnTo>
                  <a:lnTo>
                    <a:pt x="578724" y="83710"/>
                  </a:lnTo>
                  <a:close/>
                </a:path>
                <a:path w="2764790" h="633095">
                  <a:moveTo>
                    <a:pt x="624002" y="129518"/>
                  </a:moveTo>
                  <a:lnTo>
                    <a:pt x="621565" y="128167"/>
                  </a:lnTo>
                  <a:lnTo>
                    <a:pt x="618422" y="127366"/>
                  </a:lnTo>
                  <a:lnTo>
                    <a:pt x="614628" y="122450"/>
                  </a:lnTo>
                  <a:lnTo>
                    <a:pt x="616066" y="119605"/>
                  </a:lnTo>
                  <a:lnTo>
                    <a:pt x="619494" y="118093"/>
                  </a:lnTo>
                  <a:lnTo>
                    <a:pt x="621957" y="119245"/>
                  </a:lnTo>
                  <a:lnTo>
                    <a:pt x="625903" y="119912"/>
                  </a:lnTo>
                  <a:lnTo>
                    <a:pt x="627189" y="123792"/>
                  </a:lnTo>
                  <a:lnTo>
                    <a:pt x="624966" y="126871"/>
                  </a:lnTo>
                  <a:lnTo>
                    <a:pt x="624002" y="129518"/>
                  </a:lnTo>
                  <a:close/>
                </a:path>
                <a:path w="2764790" h="633095">
                  <a:moveTo>
                    <a:pt x="621850" y="222475"/>
                  </a:moveTo>
                  <a:lnTo>
                    <a:pt x="618681" y="220116"/>
                  </a:lnTo>
                  <a:lnTo>
                    <a:pt x="616146" y="219153"/>
                  </a:lnTo>
                  <a:lnTo>
                    <a:pt x="617369" y="216632"/>
                  </a:lnTo>
                  <a:lnTo>
                    <a:pt x="618012" y="213418"/>
                  </a:lnTo>
                  <a:lnTo>
                    <a:pt x="622814" y="209303"/>
                  </a:lnTo>
                  <a:lnTo>
                    <a:pt x="625582" y="210717"/>
                  </a:lnTo>
                  <a:lnTo>
                    <a:pt x="626948" y="214426"/>
                  </a:lnTo>
                  <a:lnTo>
                    <a:pt x="625894" y="216965"/>
                  </a:lnTo>
                  <a:lnTo>
                    <a:pt x="625430" y="220827"/>
                  </a:lnTo>
                  <a:lnTo>
                    <a:pt x="621850" y="222475"/>
                  </a:lnTo>
                  <a:close/>
                </a:path>
                <a:path w="2764790" h="633095">
                  <a:moveTo>
                    <a:pt x="622690" y="454727"/>
                  </a:moveTo>
                  <a:lnTo>
                    <a:pt x="617387" y="453116"/>
                  </a:lnTo>
                  <a:lnTo>
                    <a:pt x="614789" y="449830"/>
                  </a:lnTo>
                  <a:lnTo>
                    <a:pt x="618565" y="444392"/>
                  </a:lnTo>
                  <a:lnTo>
                    <a:pt x="622654" y="443608"/>
                  </a:lnTo>
                  <a:lnTo>
                    <a:pt x="625841" y="445454"/>
                  </a:lnTo>
                  <a:lnTo>
                    <a:pt x="626135" y="448767"/>
                  </a:lnTo>
                  <a:lnTo>
                    <a:pt x="627010" y="451054"/>
                  </a:lnTo>
                  <a:lnTo>
                    <a:pt x="625046" y="452215"/>
                  </a:lnTo>
                  <a:lnTo>
                    <a:pt x="622690" y="454727"/>
                  </a:lnTo>
                  <a:close/>
                </a:path>
                <a:path w="2764790" h="633095">
                  <a:moveTo>
                    <a:pt x="620511" y="267814"/>
                  </a:moveTo>
                  <a:lnTo>
                    <a:pt x="619074" y="266077"/>
                  </a:lnTo>
                  <a:lnTo>
                    <a:pt x="616226" y="264078"/>
                  </a:lnTo>
                  <a:lnTo>
                    <a:pt x="617226" y="258541"/>
                  </a:lnTo>
                  <a:lnTo>
                    <a:pt x="620458" y="255858"/>
                  </a:lnTo>
                  <a:lnTo>
                    <a:pt x="626180" y="258613"/>
                  </a:lnTo>
                  <a:lnTo>
                    <a:pt x="627501" y="262772"/>
                  </a:lnTo>
                  <a:lnTo>
                    <a:pt x="626207" y="266221"/>
                  </a:lnTo>
                  <a:lnTo>
                    <a:pt x="622734" y="266779"/>
                  </a:lnTo>
                  <a:lnTo>
                    <a:pt x="620511" y="267814"/>
                  </a:lnTo>
                  <a:close/>
                </a:path>
                <a:path w="2764790" h="633095">
                  <a:moveTo>
                    <a:pt x="623743" y="311965"/>
                  </a:moveTo>
                  <a:lnTo>
                    <a:pt x="623020" y="311065"/>
                  </a:lnTo>
                  <a:lnTo>
                    <a:pt x="621484" y="309751"/>
                  </a:lnTo>
                  <a:lnTo>
                    <a:pt x="623368" y="306068"/>
                  </a:lnTo>
                  <a:lnTo>
                    <a:pt x="625064" y="306266"/>
                  </a:lnTo>
                  <a:lnTo>
                    <a:pt x="626350" y="309706"/>
                  </a:lnTo>
                  <a:lnTo>
                    <a:pt x="623743" y="311965"/>
                  </a:lnTo>
                  <a:close/>
                </a:path>
                <a:path w="2764790" h="633095">
                  <a:moveTo>
                    <a:pt x="602443" y="384413"/>
                  </a:moveTo>
                  <a:lnTo>
                    <a:pt x="596658" y="381631"/>
                  </a:lnTo>
                  <a:lnTo>
                    <a:pt x="595328" y="377598"/>
                  </a:lnTo>
                  <a:lnTo>
                    <a:pt x="596524" y="374024"/>
                  </a:lnTo>
                  <a:lnTo>
                    <a:pt x="599809" y="373213"/>
                  </a:lnTo>
                  <a:lnTo>
                    <a:pt x="601916" y="371998"/>
                  </a:lnTo>
                  <a:lnTo>
                    <a:pt x="603443" y="373852"/>
                  </a:lnTo>
                  <a:lnTo>
                    <a:pt x="606362" y="375824"/>
                  </a:lnTo>
                  <a:lnTo>
                    <a:pt x="605844" y="381991"/>
                  </a:lnTo>
                  <a:lnTo>
                    <a:pt x="602443" y="384413"/>
                  </a:lnTo>
                  <a:close/>
                </a:path>
                <a:path w="2764790" h="633095">
                  <a:moveTo>
                    <a:pt x="623913" y="499518"/>
                  </a:moveTo>
                  <a:lnTo>
                    <a:pt x="622922" y="497402"/>
                  </a:lnTo>
                  <a:lnTo>
                    <a:pt x="621725" y="495340"/>
                  </a:lnTo>
                  <a:lnTo>
                    <a:pt x="621002" y="492585"/>
                  </a:lnTo>
                  <a:lnTo>
                    <a:pt x="622948" y="491505"/>
                  </a:lnTo>
                  <a:lnTo>
                    <a:pt x="623939" y="490686"/>
                  </a:lnTo>
                  <a:lnTo>
                    <a:pt x="624921" y="492828"/>
                  </a:lnTo>
                  <a:lnTo>
                    <a:pt x="626109" y="494917"/>
                  </a:lnTo>
                  <a:lnTo>
                    <a:pt x="626850" y="497654"/>
                  </a:lnTo>
                  <a:lnTo>
                    <a:pt x="624903" y="498716"/>
                  </a:lnTo>
                  <a:lnTo>
                    <a:pt x="623913" y="499518"/>
                  </a:lnTo>
                  <a:close/>
                </a:path>
                <a:path w="2764790" h="633095">
                  <a:moveTo>
                    <a:pt x="596971" y="292077"/>
                  </a:moveTo>
                  <a:lnTo>
                    <a:pt x="594391" y="288683"/>
                  </a:lnTo>
                  <a:lnTo>
                    <a:pt x="596167" y="282552"/>
                  </a:lnTo>
                  <a:lnTo>
                    <a:pt x="600113" y="280833"/>
                  </a:lnTo>
                  <a:lnTo>
                    <a:pt x="603871" y="281490"/>
                  </a:lnTo>
                  <a:lnTo>
                    <a:pt x="605130" y="284632"/>
                  </a:lnTo>
                  <a:lnTo>
                    <a:pt x="606594" y="286532"/>
                  </a:lnTo>
                  <a:lnTo>
                    <a:pt x="604987" y="288350"/>
                  </a:lnTo>
                  <a:lnTo>
                    <a:pt x="603496" y="291573"/>
                  </a:lnTo>
                  <a:lnTo>
                    <a:pt x="596971" y="292077"/>
                  </a:lnTo>
                  <a:close/>
                </a:path>
                <a:path w="2764790" h="633095">
                  <a:moveTo>
                    <a:pt x="623716" y="361752"/>
                  </a:moveTo>
                  <a:lnTo>
                    <a:pt x="622788" y="360879"/>
                  </a:lnTo>
                  <a:lnTo>
                    <a:pt x="620940" y="359727"/>
                  </a:lnTo>
                  <a:lnTo>
                    <a:pt x="621752" y="357008"/>
                  </a:lnTo>
                  <a:lnTo>
                    <a:pt x="623020" y="355027"/>
                  </a:lnTo>
                  <a:lnTo>
                    <a:pt x="624064" y="352974"/>
                  </a:lnTo>
                  <a:lnTo>
                    <a:pt x="626930" y="355603"/>
                  </a:lnTo>
                  <a:lnTo>
                    <a:pt x="623716" y="361752"/>
                  </a:lnTo>
                  <a:close/>
                </a:path>
                <a:path w="2764790" h="633095">
                  <a:moveTo>
                    <a:pt x="623698" y="404175"/>
                  </a:moveTo>
                  <a:lnTo>
                    <a:pt x="622984" y="403266"/>
                  </a:lnTo>
                  <a:lnTo>
                    <a:pt x="621654" y="402311"/>
                  </a:lnTo>
                  <a:lnTo>
                    <a:pt x="621797" y="400655"/>
                  </a:lnTo>
                  <a:lnTo>
                    <a:pt x="623297" y="399970"/>
                  </a:lnTo>
                  <a:lnTo>
                    <a:pt x="624171" y="399223"/>
                  </a:lnTo>
                  <a:lnTo>
                    <a:pt x="624895" y="400132"/>
                  </a:lnTo>
                  <a:lnTo>
                    <a:pt x="626234" y="401087"/>
                  </a:lnTo>
                  <a:lnTo>
                    <a:pt x="626073" y="402734"/>
                  </a:lnTo>
                  <a:lnTo>
                    <a:pt x="624573" y="403428"/>
                  </a:lnTo>
                  <a:lnTo>
                    <a:pt x="623698" y="404175"/>
                  </a:lnTo>
                  <a:close/>
                </a:path>
                <a:path w="2764790" h="633095">
                  <a:moveTo>
                    <a:pt x="646739" y="104255"/>
                  </a:moveTo>
                  <a:lnTo>
                    <a:pt x="645507" y="103553"/>
                  </a:lnTo>
                  <a:lnTo>
                    <a:pt x="644302" y="103166"/>
                  </a:lnTo>
                  <a:lnTo>
                    <a:pt x="644668" y="102130"/>
                  </a:lnTo>
                  <a:lnTo>
                    <a:pt x="645007" y="100231"/>
                  </a:lnTo>
                  <a:lnTo>
                    <a:pt x="646614" y="100186"/>
                  </a:lnTo>
                  <a:lnTo>
                    <a:pt x="647837" y="100879"/>
                  </a:lnTo>
                  <a:lnTo>
                    <a:pt x="649060" y="101293"/>
                  </a:lnTo>
                  <a:lnTo>
                    <a:pt x="648685" y="102311"/>
                  </a:lnTo>
                  <a:lnTo>
                    <a:pt x="648364" y="104156"/>
                  </a:lnTo>
                  <a:lnTo>
                    <a:pt x="646739" y="104255"/>
                  </a:lnTo>
                  <a:close/>
                </a:path>
                <a:path w="2764790" h="633095">
                  <a:moveTo>
                    <a:pt x="643918" y="521629"/>
                  </a:moveTo>
                  <a:lnTo>
                    <a:pt x="642830" y="519675"/>
                  </a:lnTo>
                  <a:lnTo>
                    <a:pt x="641999" y="518703"/>
                  </a:lnTo>
                  <a:lnTo>
                    <a:pt x="648364" y="515714"/>
                  </a:lnTo>
                  <a:lnTo>
                    <a:pt x="650881" y="518694"/>
                  </a:lnTo>
                  <a:lnTo>
                    <a:pt x="648741" y="519684"/>
                  </a:lnTo>
                  <a:lnTo>
                    <a:pt x="646694" y="520900"/>
                  </a:lnTo>
                  <a:lnTo>
                    <a:pt x="643918" y="521629"/>
                  </a:lnTo>
                  <a:close/>
                </a:path>
                <a:path w="2764790" h="633095">
                  <a:moveTo>
                    <a:pt x="622636" y="593717"/>
                  </a:moveTo>
                  <a:lnTo>
                    <a:pt x="616226" y="592483"/>
                  </a:lnTo>
                  <a:lnTo>
                    <a:pt x="614977" y="588819"/>
                  </a:lnTo>
                  <a:lnTo>
                    <a:pt x="619297" y="583543"/>
                  </a:lnTo>
                  <a:lnTo>
                    <a:pt x="622386" y="583453"/>
                  </a:lnTo>
                  <a:lnTo>
                    <a:pt x="624653" y="582688"/>
                  </a:lnTo>
                  <a:lnTo>
                    <a:pt x="627001" y="589935"/>
                  </a:lnTo>
                  <a:lnTo>
                    <a:pt x="624939" y="591169"/>
                  </a:lnTo>
                  <a:lnTo>
                    <a:pt x="622636" y="593717"/>
                  </a:lnTo>
                  <a:close/>
                </a:path>
                <a:path w="2764790" h="633095">
                  <a:moveTo>
                    <a:pt x="648176" y="475254"/>
                  </a:moveTo>
                  <a:lnTo>
                    <a:pt x="642017" y="474768"/>
                  </a:lnTo>
                  <a:lnTo>
                    <a:pt x="639374" y="471545"/>
                  </a:lnTo>
                  <a:lnTo>
                    <a:pt x="642561" y="465477"/>
                  </a:lnTo>
                  <a:lnTo>
                    <a:pt x="646498" y="464045"/>
                  </a:lnTo>
                  <a:lnTo>
                    <a:pt x="650033" y="465279"/>
                  </a:lnTo>
                  <a:lnTo>
                    <a:pt x="650810" y="468682"/>
                  </a:lnTo>
                  <a:lnTo>
                    <a:pt x="652006" y="470861"/>
                  </a:lnTo>
                  <a:lnTo>
                    <a:pt x="650149" y="472373"/>
                  </a:lnTo>
                  <a:lnTo>
                    <a:pt x="648176" y="475254"/>
                  </a:lnTo>
                  <a:close/>
                </a:path>
                <a:path w="2764790" h="633095">
                  <a:moveTo>
                    <a:pt x="648891" y="195519"/>
                  </a:moveTo>
                  <a:lnTo>
                    <a:pt x="646052" y="194799"/>
                  </a:lnTo>
                  <a:lnTo>
                    <a:pt x="643905" y="193548"/>
                  </a:lnTo>
                  <a:lnTo>
                    <a:pt x="641776" y="192575"/>
                  </a:lnTo>
                  <a:lnTo>
                    <a:pt x="643957" y="191558"/>
                  </a:lnTo>
                  <a:lnTo>
                    <a:pt x="646025" y="190325"/>
                  </a:lnTo>
                  <a:lnTo>
                    <a:pt x="648873" y="189595"/>
                  </a:lnTo>
                  <a:lnTo>
                    <a:pt x="649995" y="191576"/>
                  </a:lnTo>
                  <a:lnTo>
                    <a:pt x="650845" y="192548"/>
                  </a:lnTo>
                  <a:lnTo>
                    <a:pt x="649978" y="193566"/>
                  </a:lnTo>
                  <a:lnTo>
                    <a:pt x="648891" y="195519"/>
                  </a:lnTo>
                  <a:close/>
                </a:path>
                <a:path w="2764790" h="633095">
                  <a:moveTo>
                    <a:pt x="602604" y="338939"/>
                  </a:moveTo>
                  <a:lnTo>
                    <a:pt x="596649" y="336076"/>
                  </a:lnTo>
                  <a:lnTo>
                    <a:pt x="595266" y="332069"/>
                  </a:lnTo>
                  <a:lnTo>
                    <a:pt x="596283" y="328432"/>
                  </a:lnTo>
                  <a:lnTo>
                    <a:pt x="599658" y="327568"/>
                  </a:lnTo>
                  <a:lnTo>
                    <a:pt x="601756" y="326352"/>
                  </a:lnTo>
                  <a:lnTo>
                    <a:pt x="603336" y="328189"/>
                  </a:lnTo>
                  <a:lnTo>
                    <a:pt x="606308" y="330116"/>
                  </a:lnTo>
                  <a:lnTo>
                    <a:pt x="605933" y="336373"/>
                  </a:lnTo>
                  <a:lnTo>
                    <a:pt x="602604" y="338939"/>
                  </a:lnTo>
                  <a:close/>
                </a:path>
                <a:path w="2764790" h="633095">
                  <a:moveTo>
                    <a:pt x="643757" y="150207"/>
                  </a:moveTo>
                  <a:lnTo>
                    <a:pt x="642740" y="148172"/>
                  </a:lnTo>
                  <a:lnTo>
                    <a:pt x="641945" y="147128"/>
                  </a:lnTo>
                  <a:lnTo>
                    <a:pt x="644141" y="146228"/>
                  </a:lnTo>
                  <a:lnTo>
                    <a:pt x="646293" y="145084"/>
                  </a:lnTo>
                  <a:lnTo>
                    <a:pt x="649131" y="144481"/>
                  </a:lnTo>
                  <a:lnTo>
                    <a:pt x="650140" y="146489"/>
                  </a:lnTo>
                  <a:lnTo>
                    <a:pt x="650944" y="147524"/>
                  </a:lnTo>
                  <a:lnTo>
                    <a:pt x="648748" y="148442"/>
                  </a:lnTo>
                  <a:lnTo>
                    <a:pt x="646596" y="149586"/>
                  </a:lnTo>
                  <a:lnTo>
                    <a:pt x="643757" y="150207"/>
                  </a:lnTo>
                  <a:close/>
                </a:path>
                <a:path w="2764790" h="633095">
                  <a:moveTo>
                    <a:pt x="643704" y="611939"/>
                  </a:moveTo>
                  <a:lnTo>
                    <a:pt x="642749" y="609904"/>
                  </a:lnTo>
                  <a:lnTo>
                    <a:pt x="641981" y="608860"/>
                  </a:lnTo>
                  <a:lnTo>
                    <a:pt x="644195" y="608005"/>
                  </a:lnTo>
                  <a:lnTo>
                    <a:pt x="646355" y="606933"/>
                  </a:lnTo>
                  <a:lnTo>
                    <a:pt x="649167" y="606366"/>
                  </a:lnTo>
                  <a:lnTo>
                    <a:pt x="650105" y="608392"/>
                  </a:lnTo>
                  <a:lnTo>
                    <a:pt x="650854" y="609445"/>
                  </a:lnTo>
                  <a:lnTo>
                    <a:pt x="648667" y="610301"/>
                  </a:lnTo>
                  <a:lnTo>
                    <a:pt x="646516" y="611390"/>
                  </a:lnTo>
                  <a:lnTo>
                    <a:pt x="643704" y="611939"/>
                  </a:lnTo>
                  <a:close/>
                </a:path>
                <a:path w="2764790" h="633095">
                  <a:moveTo>
                    <a:pt x="623645" y="545658"/>
                  </a:moveTo>
                  <a:lnTo>
                    <a:pt x="622725" y="544713"/>
                  </a:lnTo>
                  <a:lnTo>
                    <a:pt x="620860" y="543480"/>
                  </a:lnTo>
                  <a:lnTo>
                    <a:pt x="621716" y="540581"/>
                  </a:lnTo>
                  <a:lnTo>
                    <a:pt x="623064" y="538510"/>
                  </a:lnTo>
                  <a:lnTo>
                    <a:pt x="624162" y="536349"/>
                  </a:lnTo>
                  <a:lnTo>
                    <a:pt x="627046" y="539068"/>
                  </a:lnTo>
                  <a:lnTo>
                    <a:pt x="623645" y="545658"/>
                  </a:lnTo>
                  <a:close/>
                </a:path>
                <a:path w="2764790" h="633095">
                  <a:moveTo>
                    <a:pt x="624037" y="37668"/>
                  </a:moveTo>
                  <a:lnTo>
                    <a:pt x="621556" y="36516"/>
                  </a:lnTo>
                  <a:lnTo>
                    <a:pt x="618306" y="35976"/>
                  </a:lnTo>
                  <a:lnTo>
                    <a:pt x="614521" y="31177"/>
                  </a:lnTo>
                  <a:lnTo>
                    <a:pt x="615976" y="27693"/>
                  </a:lnTo>
                  <a:lnTo>
                    <a:pt x="622011" y="26973"/>
                  </a:lnTo>
                  <a:lnTo>
                    <a:pt x="624627" y="29070"/>
                  </a:lnTo>
                  <a:lnTo>
                    <a:pt x="627126" y="30124"/>
                  </a:lnTo>
                  <a:lnTo>
                    <a:pt x="624037" y="37668"/>
                  </a:lnTo>
                  <a:close/>
                </a:path>
                <a:path w="2764790" h="633095">
                  <a:moveTo>
                    <a:pt x="626091" y="632565"/>
                  </a:moveTo>
                  <a:lnTo>
                    <a:pt x="621797" y="632565"/>
                  </a:lnTo>
                  <a:lnTo>
                    <a:pt x="622610" y="630972"/>
                  </a:lnTo>
                  <a:lnTo>
                    <a:pt x="623439" y="629594"/>
                  </a:lnTo>
                  <a:lnTo>
                    <a:pt x="624279" y="628118"/>
                  </a:lnTo>
                  <a:lnTo>
                    <a:pt x="626983" y="630972"/>
                  </a:lnTo>
                  <a:lnTo>
                    <a:pt x="626091" y="632565"/>
                  </a:lnTo>
                  <a:close/>
                </a:path>
                <a:path w="2764790" h="633095">
                  <a:moveTo>
                    <a:pt x="643900" y="566933"/>
                  </a:moveTo>
                  <a:lnTo>
                    <a:pt x="642770" y="564943"/>
                  </a:lnTo>
                  <a:lnTo>
                    <a:pt x="641936" y="563971"/>
                  </a:lnTo>
                  <a:lnTo>
                    <a:pt x="648417" y="560946"/>
                  </a:lnTo>
                  <a:lnTo>
                    <a:pt x="651015" y="563935"/>
                  </a:lnTo>
                  <a:lnTo>
                    <a:pt x="648800" y="564970"/>
                  </a:lnTo>
                  <a:lnTo>
                    <a:pt x="646739" y="566194"/>
                  </a:lnTo>
                  <a:lnTo>
                    <a:pt x="643900" y="566933"/>
                  </a:lnTo>
                  <a:close/>
                </a:path>
                <a:path w="2764790" h="633095">
                  <a:moveTo>
                    <a:pt x="623698" y="174443"/>
                  </a:moveTo>
                  <a:lnTo>
                    <a:pt x="622788" y="172165"/>
                  </a:lnTo>
                  <a:lnTo>
                    <a:pt x="621627" y="169942"/>
                  </a:lnTo>
                  <a:lnTo>
                    <a:pt x="621038" y="166971"/>
                  </a:lnTo>
                  <a:lnTo>
                    <a:pt x="623064" y="165917"/>
                  </a:lnTo>
                  <a:lnTo>
                    <a:pt x="624100" y="165080"/>
                  </a:lnTo>
                  <a:lnTo>
                    <a:pt x="626787" y="171931"/>
                  </a:lnTo>
                  <a:lnTo>
                    <a:pt x="623698" y="174443"/>
                  </a:lnTo>
                  <a:close/>
                </a:path>
                <a:path w="2764790" h="633095">
                  <a:moveTo>
                    <a:pt x="577858" y="317124"/>
                  </a:moveTo>
                  <a:lnTo>
                    <a:pt x="570288" y="317088"/>
                  </a:lnTo>
                  <a:lnTo>
                    <a:pt x="567386" y="311785"/>
                  </a:lnTo>
                  <a:lnTo>
                    <a:pt x="569895" y="306987"/>
                  </a:lnTo>
                  <a:lnTo>
                    <a:pt x="573296" y="304385"/>
                  </a:lnTo>
                  <a:lnTo>
                    <a:pt x="576054" y="301459"/>
                  </a:lnTo>
                  <a:lnTo>
                    <a:pt x="578688" y="303701"/>
                  </a:lnTo>
                  <a:lnTo>
                    <a:pt x="582053" y="305186"/>
                  </a:lnTo>
                  <a:lnTo>
                    <a:pt x="582625" y="313991"/>
                  </a:lnTo>
                  <a:lnTo>
                    <a:pt x="577858" y="317124"/>
                  </a:lnTo>
                  <a:close/>
                </a:path>
                <a:path w="2764790" h="633095">
                  <a:moveTo>
                    <a:pt x="576911" y="593087"/>
                  </a:moveTo>
                  <a:lnTo>
                    <a:pt x="571502" y="592177"/>
                  </a:lnTo>
                  <a:lnTo>
                    <a:pt x="570448" y="588702"/>
                  </a:lnTo>
                  <a:lnTo>
                    <a:pt x="574171" y="584102"/>
                  </a:lnTo>
                  <a:lnTo>
                    <a:pt x="577028" y="583309"/>
                  </a:lnTo>
                  <a:lnTo>
                    <a:pt x="579304" y="582031"/>
                  </a:lnTo>
                  <a:lnTo>
                    <a:pt x="580125" y="584552"/>
                  </a:lnTo>
                  <a:lnTo>
                    <a:pt x="582134" y="587532"/>
                  </a:lnTo>
                  <a:lnTo>
                    <a:pt x="580723" y="591232"/>
                  </a:lnTo>
                  <a:lnTo>
                    <a:pt x="576911" y="593087"/>
                  </a:lnTo>
                  <a:close/>
                </a:path>
                <a:path w="2764790" h="633095">
                  <a:moveTo>
                    <a:pt x="576635" y="549773"/>
                  </a:moveTo>
                  <a:lnTo>
                    <a:pt x="571743" y="546127"/>
                  </a:lnTo>
                  <a:lnTo>
                    <a:pt x="570904" y="543056"/>
                  </a:lnTo>
                  <a:lnTo>
                    <a:pt x="569556" y="540689"/>
                  </a:lnTo>
                  <a:lnTo>
                    <a:pt x="571600" y="539005"/>
                  </a:lnTo>
                  <a:lnTo>
                    <a:pt x="573787" y="535773"/>
                  </a:lnTo>
                  <a:lnTo>
                    <a:pt x="580491" y="536448"/>
                  </a:lnTo>
                  <a:lnTo>
                    <a:pt x="582830" y="540130"/>
                  </a:lnTo>
                  <a:lnTo>
                    <a:pt x="579938" y="548521"/>
                  </a:lnTo>
                  <a:lnTo>
                    <a:pt x="576635" y="549773"/>
                  </a:lnTo>
                  <a:close/>
                </a:path>
                <a:path w="2764790" h="633095">
                  <a:moveTo>
                    <a:pt x="579224" y="454205"/>
                  </a:moveTo>
                  <a:lnTo>
                    <a:pt x="576894" y="453035"/>
                  </a:lnTo>
                  <a:lnTo>
                    <a:pt x="573912" y="452395"/>
                  </a:lnTo>
                  <a:lnTo>
                    <a:pt x="570377" y="447993"/>
                  </a:lnTo>
                  <a:lnTo>
                    <a:pt x="571698" y="444725"/>
                  </a:lnTo>
                  <a:lnTo>
                    <a:pt x="577242" y="444014"/>
                  </a:lnTo>
                  <a:lnTo>
                    <a:pt x="581098" y="445472"/>
                  </a:lnTo>
                  <a:lnTo>
                    <a:pt x="582375" y="448902"/>
                  </a:lnTo>
                  <a:lnTo>
                    <a:pt x="580179" y="451792"/>
                  </a:lnTo>
                  <a:lnTo>
                    <a:pt x="579224" y="454205"/>
                  </a:lnTo>
                  <a:close/>
                </a:path>
                <a:path w="2764790" h="633095">
                  <a:moveTo>
                    <a:pt x="577804" y="501291"/>
                  </a:moveTo>
                  <a:lnTo>
                    <a:pt x="573475" y="497438"/>
                  </a:lnTo>
                  <a:lnTo>
                    <a:pt x="572903" y="494386"/>
                  </a:lnTo>
                  <a:lnTo>
                    <a:pt x="571770" y="491973"/>
                  </a:lnTo>
                  <a:lnTo>
                    <a:pt x="574233" y="491091"/>
                  </a:lnTo>
                  <a:lnTo>
                    <a:pt x="577242" y="488939"/>
                  </a:lnTo>
                  <a:lnTo>
                    <a:pt x="580652" y="490415"/>
                  </a:lnTo>
                  <a:lnTo>
                    <a:pt x="580991" y="494233"/>
                  </a:lnTo>
                  <a:lnTo>
                    <a:pt x="581893" y="496682"/>
                  </a:lnTo>
                  <a:lnTo>
                    <a:pt x="580447" y="499986"/>
                  </a:lnTo>
                  <a:lnTo>
                    <a:pt x="577804" y="501291"/>
                  </a:lnTo>
                  <a:close/>
                </a:path>
                <a:path w="2764790" h="633095">
                  <a:moveTo>
                    <a:pt x="573716" y="404481"/>
                  </a:moveTo>
                  <a:lnTo>
                    <a:pt x="572823" y="402410"/>
                  </a:lnTo>
                  <a:lnTo>
                    <a:pt x="572118" y="401339"/>
                  </a:lnTo>
                  <a:lnTo>
                    <a:pt x="574305" y="400475"/>
                  </a:lnTo>
                  <a:lnTo>
                    <a:pt x="576447" y="399421"/>
                  </a:lnTo>
                  <a:lnTo>
                    <a:pt x="579125" y="398836"/>
                  </a:lnTo>
                  <a:lnTo>
                    <a:pt x="580027" y="400970"/>
                  </a:lnTo>
                  <a:lnTo>
                    <a:pt x="580714" y="402086"/>
                  </a:lnTo>
                  <a:lnTo>
                    <a:pt x="578554" y="402914"/>
                  </a:lnTo>
                  <a:lnTo>
                    <a:pt x="576429" y="403950"/>
                  </a:lnTo>
                  <a:lnTo>
                    <a:pt x="573716" y="404481"/>
                  </a:lnTo>
                  <a:close/>
                </a:path>
                <a:path w="2764790" h="633095">
                  <a:moveTo>
                    <a:pt x="577858" y="363373"/>
                  </a:moveTo>
                  <a:lnTo>
                    <a:pt x="573501" y="359718"/>
                  </a:lnTo>
                  <a:lnTo>
                    <a:pt x="572939" y="356666"/>
                  </a:lnTo>
                  <a:lnTo>
                    <a:pt x="571823" y="354289"/>
                  </a:lnTo>
                  <a:lnTo>
                    <a:pt x="574287" y="353398"/>
                  </a:lnTo>
                  <a:lnTo>
                    <a:pt x="577161" y="351318"/>
                  </a:lnTo>
                  <a:lnTo>
                    <a:pt x="580652" y="352524"/>
                  </a:lnTo>
                  <a:lnTo>
                    <a:pt x="581054" y="356405"/>
                  </a:lnTo>
                  <a:lnTo>
                    <a:pt x="581955" y="358808"/>
                  </a:lnTo>
                  <a:lnTo>
                    <a:pt x="580518" y="362022"/>
                  </a:lnTo>
                  <a:lnTo>
                    <a:pt x="577858" y="363373"/>
                  </a:lnTo>
                  <a:close/>
                </a:path>
                <a:path w="2764790" h="633095">
                  <a:moveTo>
                    <a:pt x="577965" y="130400"/>
                  </a:moveTo>
                  <a:lnTo>
                    <a:pt x="573457" y="126358"/>
                  </a:lnTo>
                  <a:lnTo>
                    <a:pt x="572921" y="123288"/>
                  </a:lnTo>
                  <a:lnTo>
                    <a:pt x="571805" y="120866"/>
                  </a:lnTo>
                  <a:lnTo>
                    <a:pt x="574242" y="119993"/>
                  </a:lnTo>
                  <a:lnTo>
                    <a:pt x="577340" y="117787"/>
                  </a:lnTo>
                  <a:lnTo>
                    <a:pt x="580670" y="119461"/>
                  </a:lnTo>
                  <a:lnTo>
                    <a:pt x="581009" y="123144"/>
                  </a:lnTo>
                  <a:lnTo>
                    <a:pt x="581946" y="125611"/>
                  </a:lnTo>
                  <a:lnTo>
                    <a:pt x="580616" y="129122"/>
                  </a:lnTo>
                  <a:lnTo>
                    <a:pt x="577965" y="130400"/>
                  </a:lnTo>
                  <a:close/>
                </a:path>
                <a:path w="2764790" h="633095">
                  <a:moveTo>
                    <a:pt x="575430" y="221853"/>
                  </a:moveTo>
                  <a:lnTo>
                    <a:pt x="571671" y="220656"/>
                  </a:lnTo>
                  <a:lnTo>
                    <a:pt x="570796" y="217154"/>
                  </a:lnTo>
                  <a:lnTo>
                    <a:pt x="569529" y="214939"/>
                  </a:lnTo>
                  <a:lnTo>
                    <a:pt x="571466" y="213292"/>
                  </a:lnTo>
                  <a:lnTo>
                    <a:pt x="573510" y="210176"/>
                  </a:lnTo>
                  <a:lnTo>
                    <a:pt x="579991" y="210663"/>
                  </a:lnTo>
                  <a:lnTo>
                    <a:pt x="582509" y="214282"/>
                  </a:lnTo>
                  <a:lnTo>
                    <a:pt x="579634" y="220440"/>
                  </a:lnTo>
                  <a:lnTo>
                    <a:pt x="575430" y="221853"/>
                  </a:lnTo>
                  <a:close/>
                </a:path>
                <a:path w="2764790" h="633095">
                  <a:moveTo>
                    <a:pt x="602604" y="431211"/>
                  </a:moveTo>
                  <a:lnTo>
                    <a:pt x="596640" y="428339"/>
                  </a:lnTo>
                  <a:lnTo>
                    <a:pt x="595266" y="424342"/>
                  </a:lnTo>
                  <a:lnTo>
                    <a:pt x="596283" y="420705"/>
                  </a:lnTo>
                  <a:lnTo>
                    <a:pt x="599658" y="419840"/>
                  </a:lnTo>
                  <a:lnTo>
                    <a:pt x="601756" y="418625"/>
                  </a:lnTo>
                  <a:lnTo>
                    <a:pt x="603336" y="420470"/>
                  </a:lnTo>
                  <a:lnTo>
                    <a:pt x="606308" y="422388"/>
                  </a:lnTo>
                  <a:lnTo>
                    <a:pt x="605933" y="428645"/>
                  </a:lnTo>
                  <a:lnTo>
                    <a:pt x="602604" y="431211"/>
                  </a:lnTo>
                  <a:close/>
                </a:path>
                <a:path w="2764790" h="633095">
                  <a:moveTo>
                    <a:pt x="577536" y="175803"/>
                  </a:moveTo>
                  <a:lnTo>
                    <a:pt x="571037" y="175380"/>
                  </a:lnTo>
                  <a:lnTo>
                    <a:pt x="568181" y="171958"/>
                  </a:lnTo>
                  <a:lnTo>
                    <a:pt x="571395" y="165431"/>
                  </a:lnTo>
                  <a:lnTo>
                    <a:pt x="575528" y="163829"/>
                  </a:lnTo>
                  <a:lnTo>
                    <a:pt x="579286" y="164936"/>
                  </a:lnTo>
                  <a:lnTo>
                    <a:pt x="580143" y="168618"/>
                  </a:lnTo>
                  <a:lnTo>
                    <a:pt x="581393" y="170914"/>
                  </a:lnTo>
                  <a:lnTo>
                    <a:pt x="579509" y="172607"/>
                  </a:lnTo>
                  <a:lnTo>
                    <a:pt x="577536" y="175803"/>
                  </a:lnTo>
                  <a:close/>
                </a:path>
                <a:path w="2764790" h="633095">
                  <a:moveTo>
                    <a:pt x="323311" y="475389"/>
                  </a:moveTo>
                  <a:lnTo>
                    <a:pt x="321088" y="472661"/>
                  </a:lnTo>
                  <a:lnTo>
                    <a:pt x="319044" y="471266"/>
                  </a:lnTo>
                  <a:lnTo>
                    <a:pt x="318866" y="467863"/>
                  </a:lnTo>
                  <a:lnTo>
                    <a:pt x="320365" y="466098"/>
                  </a:lnTo>
                  <a:lnTo>
                    <a:pt x="324624" y="466836"/>
                  </a:lnTo>
                  <a:lnTo>
                    <a:pt x="325829" y="467926"/>
                  </a:lnTo>
                  <a:lnTo>
                    <a:pt x="329033" y="471734"/>
                  </a:lnTo>
                  <a:lnTo>
                    <a:pt x="328551" y="474714"/>
                  </a:lnTo>
                  <a:lnTo>
                    <a:pt x="323311" y="475389"/>
                  </a:lnTo>
                  <a:close/>
                </a:path>
                <a:path w="2764790" h="633095">
                  <a:moveTo>
                    <a:pt x="576617" y="35265"/>
                  </a:moveTo>
                  <a:lnTo>
                    <a:pt x="572234" y="33131"/>
                  </a:lnTo>
                  <a:lnTo>
                    <a:pt x="571582" y="31519"/>
                  </a:lnTo>
                  <a:lnTo>
                    <a:pt x="570707" y="30385"/>
                  </a:lnTo>
                  <a:lnTo>
                    <a:pt x="573109" y="29350"/>
                  </a:lnTo>
                  <a:lnTo>
                    <a:pt x="575456" y="28071"/>
                  </a:lnTo>
                  <a:lnTo>
                    <a:pt x="578536" y="27360"/>
                  </a:lnTo>
                  <a:lnTo>
                    <a:pt x="580616" y="29890"/>
                  </a:lnTo>
                  <a:lnTo>
                    <a:pt x="579313" y="34157"/>
                  </a:lnTo>
                  <a:lnTo>
                    <a:pt x="576617" y="35265"/>
                  </a:lnTo>
                  <a:close/>
                </a:path>
                <a:path w="2764790" h="633095">
                  <a:moveTo>
                    <a:pt x="599908" y="476722"/>
                  </a:moveTo>
                  <a:lnTo>
                    <a:pt x="594114" y="475767"/>
                  </a:lnTo>
                  <a:lnTo>
                    <a:pt x="593043" y="472481"/>
                  </a:lnTo>
                  <a:lnTo>
                    <a:pt x="595605" y="465387"/>
                  </a:lnTo>
                  <a:lnTo>
                    <a:pt x="598506" y="464054"/>
                  </a:lnTo>
                  <a:lnTo>
                    <a:pt x="603345" y="468115"/>
                  </a:lnTo>
                  <a:lnTo>
                    <a:pt x="604005" y="471284"/>
                  </a:lnTo>
                  <a:lnTo>
                    <a:pt x="605237" y="473778"/>
                  </a:lnTo>
                  <a:lnTo>
                    <a:pt x="602657" y="474723"/>
                  </a:lnTo>
                  <a:lnTo>
                    <a:pt x="599908" y="476722"/>
                  </a:lnTo>
                  <a:close/>
                </a:path>
                <a:path w="2764790" h="633095">
                  <a:moveTo>
                    <a:pt x="601398" y="522313"/>
                  </a:moveTo>
                  <a:lnTo>
                    <a:pt x="595176" y="521053"/>
                  </a:lnTo>
                  <a:lnTo>
                    <a:pt x="592980" y="517515"/>
                  </a:lnTo>
                  <a:lnTo>
                    <a:pt x="596408" y="512032"/>
                  </a:lnTo>
                  <a:lnTo>
                    <a:pt x="600559" y="511321"/>
                  </a:lnTo>
                  <a:lnTo>
                    <a:pt x="603987" y="513427"/>
                  </a:lnTo>
                  <a:lnTo>
                    <a:pt x="604782" y="516515"/>
                  </a:lnTo>
                  <a:lnTo>
                    <a:pt x="606067" y="518793"/>
                  </a:lnTo>
                  <a:lnTo>
                    <a:pt x="603853" y="519928"/>
                  </a:lnTo>
                  <a:lnTo>
                    <a:pt x="601398" y="522313"/>
                  </a:lnTo>
                  <a:close/>
                </a:path>
                <a:path w="2764790" h="633095">
                  <a:moveTo>
                    <a:pt x="581161" y="632574"/>
                  </a:moveTo>
                  <a:lnTo>
                    <a:pt x="571350" y="632574"/>
                  </a:lnTo>
                  <a:lnTo>
                    <a:pt x="571573" y="632106"/>
                  </a:lnTo>
                  <a:lnTo>
                    <a:pt x="571859" y="631620"/>
                  </a:lnTo>
                  <a:lnTo>
                    <a:pt x="573564" y="629360"/>
                  </a:lnTo>
                  <a:lnTo>
                    <a:pt x="577170" y="627856"/>
                  </a:lnTo>
                  <a:lnTo>
                    <a:pt x="580045" y="628829"/>
                  </a:lnTo>
                  <a:lnTo>
                    <a:pt x="581161" y="632574"/>
                  </a:lnTo>
                  <a:close/>
                </a:path>
                <a:path w="2764790" h="633095">
                  <a:moveTo>
                    <a:pt x="599443" y="618034"/>
                  </a:moveTo>
                  <a:lnTo>
                    <a:pt x="595944" y="616936"/>
                  </a:lnTo>
                  <a:lnTo>
                    <a:pt x="595034" y="611147"/>
                  </a:lnTo>
                  <a:lnTo>
                    <a:pt x="596774" y="607131"/>
                  </a:lnTo>
                  <a:lnTo>
                    <a:pt x="600515" y="605637"/>
                  </a:lnTo>
                  <a:lnTo>
                    <a:pt x="603586" y="607735"/>
                  </a:lnTo>
                  <a:lnTo>
                    <a:pt x="606183" y="608590"/>
                  </a:lnTo>
                  <a:lnTo>
                    <a:pt x="604898" y="611003"/>
                  </a:lnTo>
                  <a:lnTo>
                    <a:pt x="604112" y="614010"/>
                  </a:lnTo>
                  <a:lnTo>
                    <a:pt x="599443" y="618034"/>
                  </a:lnTo>
                  <a:close/>
                </a:path>
                <a:path w="2764790" h="633095">
                  <a:moveTo>
                    <a:pt x="598247" y="195492"/>
                  </a:moveTo>
                  <a:lnTo>
                    <a:pt x="597167" y="193530"/>
                  </a:lnTo>
                  <a:lnTo>
                    <a:pt x="596355" y="192530"/>
                  </a:lnTo>
                  <a:lnTo>
                    <a:pt x="598488" y="191540"/>
                  </a:lnTo>
                  <a:lnTo>
                    <a:pt x="600550" y="190325"/>
                  </a:lnTo>
                  <a:lnTo>
                    <a:pt x="603273" y="189577"/>
                  </a:lnTo>
                  <a:lnTo>
                    <a:pt x="604335" y="191540"/>
                  </a:lnTo>
                  <a:lnTo>
                    <a:pt x="605139" y="192539"/>
                  </a:lnTo>
                  <a:lnTo>
                    <a:pt x="603032" y="193530"/>
                  </a:lnTo>
                  <a:lnTo>
                    <a:pt x="600979" y="194754"/>
                  </a:lnTo>
                  <a:lnTo>
                    <a:pt x="598247" y="195492"/>
                  </a:lnTo>
                  <a:close/>
                </a:path>
                <a:path w="2764790" h="633095">
                  <a:moveTo>
                    <a:pt x="598220" y="566771"/>
                  </a:moveTo>
                  <a:lnTo>
                    <a:pt x="597229" y="564709"/>
                  </a:lnTo>
                  <a:lnTo>
                    <a:pt x="596444" y="563646"/>
                  </a:lnTo>
                  <a:lnTo>
                    <a:pt x="598649" y="562764"/>
                  </a:lnTo>
                  <a:lnTo>
                    <a:pt x="600809" y="561639"/>
                  </a:lnTo>
                  <a:lnTo>
                    <a:pt x="603648" y="561045"/>
                  </a:lnTo>
                  <a:lnTo>
                    <a:pt x="604630" y="563070"/>
                  </a:lnTo>
                  <a:lnTo>
                    <a:pt x="605416" y="564115"/>
                  </a:lnTo>
                  <a:lnTo>
                    <a:pt x="603211" y="565024"/>
                  </a:lnTo>
                  <a:lnTo>
                    <a:pt x="601050" y="566158"/>
                  </a:lnTo>
                  <a:lnTo>
                    <a:pt x="598220" y="566771"/>
                  </a:lnTo>
                  <a:close/>
                </a:path>
                <a:path w="2764790" h="633095">
                  <a:moveTo>
                    <a:pt x="598560" y="59573"/>
                  </a:moveTo>
                  <a:lnTo>
                    <a:pt x="597328" y="57349"/>
                  </a:lnTo>
                  <a:lnTo>
                    <a:pt x="594748" y="54828"/>
                  </a:lnTo>
                  <a:lnTo>
                    <a:pt x="596114" y="48481"/>
                  </a:lnTo>
                  <a:lnTo>
                    <a:pt x="599693" y="46095"/>
                  </a:lnTo>
                  <a:lnTo>
                    <a:pt x="605442" y="50336"/>
                  </a:lnTo>
                  <a:lnTo>
                    <a:pt x="606442" y="54639"/>
                  </a:lnTo>
                  <a:lnTo>
                    <a:pt x="604416" y="58060"/>
                  </a:lnTo>
                  <a:lnTo>
                    <a:pt x="600988" y="58511"/>
                  </a:lnTo>
                  <a:lnTo>
                    <a:pt x="598560" y="59573"/>
                  </a:lnTo>
                  <a:close/>
                </a:path>
                <a:path w="2764790" h="633095">
                  <a:moveTo>
                    <a:pt x="597221" y="13153"/>
                  </a:moveTo>
                  <a:lnTo>
                    <a:pt x="594462" y="9741"/>
                  </a:lnTo>
                  <a:lnTo>
                    <a:pt x="596346" y="3349"/>
                  </a:lnTo>
                  <a:lnTo>
                    <a:pt x="600399" y="1593"/>
                  </a:lnTo>
                  <a:lnTo>
                    <a:pt x="604273" y="2232"/>
                  </a:lnTo>
                  <a:lnTo>
                    <a:pt x="605576" y="5482"/>
                  </a:lnTo>
                  <a:lnTo>
                    <a:pt x="607085" y="7427"/>
                  </a:lnTo>
                  <a:lnTo>
                    <a:pt x="605442" y="9309"/>
                  </a:lnTo>
                  <a:lnTo>
                    <a:pt x="603916" y="12631"/>
                  </a:lnTo>
                  <a:lnTo>
                    <a:pt x="597221" y="13153"/>
                  </a:lnTo>
                  <a:close/>
                </a:path>
                <a:path w="2764790" h="633095">
                  <a:moveTo>
                    <a:pt x="594159" y="154844"/>
                  </a:moveTo>
                  <a:lnTo>
                    <a:pt x="591882" y="149685"/>
                  </a:lnTo>
                  <a:lnTo>
                    <a:pt x="596301" y="142923"/>
                  </a:lnTo>
                  <a:lnTo>
                    <a:pt x="600943" y="141618"/>
                  </a:lnTo>
                  <a:lnTo>
                    <a:pt x="604416" y="139538"/>
                  </a:lnTo>
                  <a:lnTo>
                    <a:pt x="608210" y="147632"/>
                  </a:lnTo>
                  <a:lnTo>
                    <a:pt x="605192" y="149964"/>
                  </a:lnTo>
                  <a:lnTo>
                    <a:pt x="602166" y="154186"/>
                  </a:lnTo>
                  <a:lnTo>
                    <a:pt x="594159" y="154844"/>
                  </a:lnTo>
                  <a:close/>
                </a:path>
                <a:path w="2764790" h="633095">
                  <a:moveTo>
                    <a:pt x="601461" y="106353"/>
                  </a:moveTo>
                  <a:lnTo>
                    <a:pt x="595962" y="104831"/>
                  </a:lnTo>
                  <a:lnTo>
                    <a:pt x="594355" y="101005"/>
                  </a:lnTo>
                  <a:lnTo>
                    <a:pt x="594730" y="97341"/>
                  </a:lnTo>
                  <a:lnTo>
                    <a:pt x="597756" y="96062"/>
                  </a:lnTo>
                  <a:lnTo>
                    <a:pt x="599524" y="94658"/>
                  </a:lnTo>
                  <a:lnTo>
                    <a:pt x="601345" y="96323"/>
                  </a:lnTo>
                  <a:lnTo>
                    <a:pt x="604416" y="97782"/>
                  </a:lnTo>
                  <a:lnTo>
                    <a:pt x="605594" y="105020"/>
                  </a:lnTo>
                  <a:lnTo>
                    <a:pt x="601461" y="106353"/>
                  </a:lnTo>
                  <a:close/>
                </a:path>
                <a:path w="2764790" h="633095">
                  <a:moveTo>
                    <a:pt x="597631" y="245306"/>
                  </a:moveTo>
                  <a:lnTo>
                    <a:pt x="596801" y="242867"/>
                  </a:lnTo>
                  <a:lnTo>
                    <a:pt x="594712" y="239779"/>
                  </a:lnTo>
                  <a:lnTo>
                    <a:pt x="596390" y="236402"/>
                  </a:lnTo>
                  <a:lnTo>
                    <a:pt x="600113" y="234971"/>
                  </a:lnTo>
                  <a:lnTo>
                    <a:pt x="605907" y="235772"/>
                  </a:lnTo>
                  <a:lnTo>
                    <a:pt x="607031" y="239076"/>
                  </a:lnTo>
                  <a:lnTo>
                    <a:pt x="602996" y="243542"/>
                  </a:lnTo>
                  <a:lnTo>
                    <a:pt x="600024" y="244154"/>
                  </a:lnTo>
                  <a:lnTo>
                    <a:pt x="597631" y="245306"/>
                  </a:lnTo>
                  <a:close/>
                </a:path>
                <a:path w="2764790" h="633095">
                  <a:moveTo>
                    <a:pt x="575894" y="269264"/>
                  </a:moveTo>
                  <a:lnTo>
                    <a:pt x="570877" y="265473"/>
                  </a:lnTo>
                  <a:lnTo>
                    <a:pt x="570859" y="261098"/>
                  </a:lnTo>
                  <a:lnTo>
                    <a:pt x="573600" y="257848"/>
                  </a:lnTo>
                  <a:lnTo>
                    <a:pt x="576733" y="257245"/>
                  </a:lnTo>
                  <a:lnTo>
                    <a:pt x="579215" y="256083"/>
                  </a:lnTo>
                  <a:lnTo>
                    <a:pt x="581937" y="263556"/>
                  </a:lnTo>
                  <a:lnTo>
                    <a:pt x="579411" y="267508"/>
                  </a:lnTo>
                  <a:lnTo>
                    <a:pt x="575894" y="269264"/>
                  </a:lnTo>
                  <a:close/>
                </a:path>
                <a:path w="2764790" h="633095">
                  <a:moveTo>
                    <a:pt x="366982" y="195736"/>
                  </a:moveTo>
                  <a:lnTo>
                    <a:pt x="365791" y="193656"/>
                  </a:lnTo>
                  <a:lnTo>
                    <a:pt x="364929" y="192656"/>
                  </a:lnTo>
                  <a:lnTo>
                    <a:pt x="371642" y="189496"/>
                  </a:lnTo>
                  <a:lnTo>
                    <a:pt x="374338" y="192602"/>
                  </a:lnTo>
                  <a:lnTo>
                    <a:pt x="372038" y="193692"/>
                  </a:lnTo>
                  <a:lnTo>
                    <a:pt x="369919" y="194961"/>
                  </a:lnTo>
                  <a:lnTo>
                    <a:pt x="366982" y="195736"/>
                  </a:lnTo>
                  <a:close/>
                </a:path>
                <a:path w="2764790" h="633095">
                  <a:moveTo>
                    <a:pt x="391773" y="33122"/>
                  </a:moveTo>
                  <a:lnTo>
                    <a:pt x="390987" y="32177"/>
                  </a:lnTo>
                  <a:lnTo>
                    <a:pt x="389541" y="31186"/>
                  </a:lnTo>
                  <a:lnTo>
                    <a:pt x="389675" y="29422"/>
                  </a:lnTo>
                  <a:lnTo>
                    <a:pt x="391255" y="28665"/>
                  </a:lnTo>
                  <a:lnTo>
                    <a:pt x="392166" y="27846"/>
                  </a:lnTo>
                  <a:lnTo>
                    <a:pt x="392951" y="28791"/>
                  </a:lnTo>
                  <a:lnTo>
                    <a:pt x="394406" y="29782"/>
                  </a:lnTo>
                  <a:lnTo>
                    <a:pt x="394281" y="31546"/>
                  </a:lnTo>
                  <a:lnTo>
                    <a:pt x="392692" y="32312"/>
                  </a:lnTo>
                  <a:lnTo>
                    <a:pt x="391773" y="33122"/>
                  </a:lnTo>
                  <a:close/>
                </a:path>
                <a:path w="2764790" h="633095">
                  <a:moveTo>
                    <a:pt x="371285" y="475551"/>
                  </a:moveTo>
                  <a:lnTo>
                    <a:pt x="365081" y="474768"/>
                  </a:lnTo>
                  <a:lnTo>
                    <a:pt x="362483" y="471410"/>
                  </a:lnTo>
                  <a:lnTo>
                    <a:pt x="366072" y="465351"/>
                  </a:lnTo>
                  <a:lnTo>
                    <a:pt x="370152" y="463910"/>
                  </a:lnTo>
                  <a:lnTo>
                    <a:pt x="373651" y="465432"/>
                  </a:lnTo>
                  <a:lnTo>
                    <a:pt x="374276" y="468952"/>
                  </a:lnTo>
                  <a:lnTo>
                    <a:pt x="375419" y="471284"/>
                  </a:lnTo>
                  <a:lnTo>
                    <a:pt x="373437" y="472724"/>
                  </a:lnTo>
                  <a:lnTo>
                    <a:pt x="371285" y="475551"/>
                  </a:lnTo>
                  <a:close/>
                </a:path>
                <a:path w="2764790" h="633095">
                  <a:moveTo>
                    <a:pt x="364742" y="13738"/>
                  </a:moveTo>
                  <a:lnTo>
                    <a:pt x="361948" y="10245"/>
                  </a:lnTo>
                  <a:lnTo>
                    <a:pt x="364045" y="3673"/>
                  </a:lnTo>
                  <a:lnTo>
                    <a:pt x="368170" y="1854"/>
                  </a:lnTo>
                  <a:lnTo>
                    <a:pt x="372098" y="2610"/>
                  </a:lnTo>
                  <a:lnTo>
                    <a:pt x="373374" y="5978"/>
                  </a:lnTo>
                  <a:lnTo>
                    <a:pt x="374901" y="8039"/>
                  </a:lnTo>
                  <a:lnTo>
                    <a:pt x="373196" y="9930"/>
                  </a:lnTo>
                  <a:lnTo>
                    <a:pt x="371589" y="13297"/>
                  </a:lnTo>
                  <a:lnTo>
                    <a:pt x="364742" y="13738"/>
                  </a:lnTo>
                  <a:close/>
                </a:path>
                <a:path w="2764790" h="633095">
                  <a:moveTo>
                    <a:pt x="386801" y="83818"/>
                  </a:moveTo>
                  <a:lnTo>
                    <a:pt x="383426" y="79956"/>
                  </a:lnTo>
                  <a:lnTo>
                    <a:pt x="385301" y="72816"/>
                  </a:lnTo>
                  <a:lnTo>
                    <a:pt x="389347" y="71727"/>
                  </a:lnTo>
                  <a:lnTo>
                    <a:pt x="391764" y="70251"/>
                  </a:lnTo>
                  <a:lnTo>
                    <a:pt x="394192" y="71727"/>
                  </a:lnTo>
                  <a:lnTo>
                    <a:pt x="398191" y="72771"/>
                  </a:lnTo>
                  <a:lnTo>
                    <a:pt x="400084" y="79875"/>
                  </a:lnTo>
                  <a:lnTo>
                    <a:pt x="396602" y="83656"/>
                  </a:lnTo>
                  <a:lnTo>
                    <a:pt x="386801" y="83818"/>
                  </a:lnTo>
                  <a:close/>
                </a:path>
                <a:path w="2764790" h="633095">
                  <a:moveTo>
                    <a:pt x="366875" y="521647"/>
                  </a:moveTo>
                  <a:lnTo>
                    <a:pt x="365718" y="519603"/>
                  </a:lnTo>
                  <a:lnTo>
                    <a:pt x="364858" y="518613"/>
                  </a:lnTo>
                  <a:lnTo>
                    <a:pt x="367137" y="517524"/>
                  </a:lnTo>
                  <a:lnTo>
                    <a:pt x="369188" y="516281"/>
                  </a:lnTo>
                  <a:lnTo>
                    <a:pt x="372053" y="515507"/>
                  </a:lnTo>
                  <a:lnTo>
                    <a:pt x="373234" y="517569"/>
                  </a:lnTo>
                  <a:lnTo>
                    <a:pt x="374071" y="518559"/>
                  </a:lnTo>
                  <a:lnTo>
                    <a:pt x="371838" y="519630"/>
                  </a:lnTo>
                  <a:lnTo>
                    <a:pt x="369750" y="520882"/>
                  </a:lnTo>
                  <a:lnTo>
                    <a:pt x="366875" y="521647"/>
                  </a:lnTo>
                  <a:close/>
                </a:path>
                <a:path w="2764790" h="633095">
                  <a:moveTo>
                    <a:pt x="370705" y="104615"/>
                  </a:moveTo>
                  <a:lnTo>
                    <a:pt x="364545" y="103184"/>
                  </a:lnTo>
                  <a:lnTo>
                    <a:pt x="362448" y="99547"/>
                  </a:lnTo>
                  <a:lnTo>
                    <a:pt x="366581" y="94010"/>
                  </a:lnTo>
                  <a:lnTo>
                    <a:pt x="370714" y="93073"/>
                  </a:lnTo>
                  <a:lnTo>
                    <a:pt x="373999" y="95072"/>
                  </a:lnTo>
                  <a:lnTo>
                    <a:pt x="374401" y="98448"/>
                  </a:lnTo>
                  <a:lnTo>
                    <a:pt x="375392" y="100834"/>
                  </a:lnTo>
                  <a:lnTo>
                    <a:pt x="373205" y="102049"/>
                  </a:lnTo>
                  <a:lnTo>
                    <a:pt x="370705" y="104615"/>
                  </a:lnTo>
                  <a:close/>
                </a:path>
                <a:path w="2764790" h="633095">
                  <a:moveTo>
                    <a:pt x="370705" y="292726"/>
                  </a:moveTo>
                  <a:lnTo>
                    <a:pt x="364349" y="291762"/>
                  </a:lnTo>
                  <a:lnTo>
                    <a:pt x="361948" y="288080"/>
                  </a:lnTo>
                  <a:lnTo>
                    <a:pt x="365510" y="282012"/>
                  </a:lnTo>
                  <a:lnTo>
                    <a:pt x="369768" y="280599"/>
                  </a:lnTo>
                  <a:lnTo>
                    <a:pt x="373330" y="282219"/>
                  </a:lnTo>
                  <a:lnTo>
                    <a:pt x="373928" y="285829"/>
                  </a:lnTo>
                  <a:lnTo>
                    <a:pt x="375061" y="288242"/>
                  </a:lnTo>
                  <a:lnTo>
                    <a:pt x="372990" y="289746"/>
                  </a:lnTo>
                  <a:lnTo>
                    <a:pt x="370705" y="292726"/>
                  </a:lnTo>
                  <a:close/>
                </a:path>
                <a:path w="2764790" h="633095">
                  <a:moveTo>
                    <a:pt x="372990" y="335959"/>
                  </a:moveTo>
                  <a:lnTo>
                    <a:pt x="368795" y="334221"/>
                  </a:lnTo>
                  <a:lnTo>
                    <a:pt x="367598" y="333150"/>
                  </a:lnTo>
                  <a:lnTo>
                    <a:pt x="365367" y="328945"/>
                  </a:lnTo>
                  <a:lnTo>
                    <a:pt x="366474" y="326964"/>
                  </a:lnTo>
                  <a:lnTo>
                    <a:pt x="369911" y="326325"/>
                  </a:lnTo>
                  <a:lnTo>
                    <a:pt x="371669" y="327955"/>
                  </a:lnTo>
                  <a:lnTo>
                    <a:pt x="374597" y="329395"/>
                  </a:lnTo>
                  <a:lnTo>
                    <a:pt x="375472" y="334518"/>
                  </a:lnTo>
                  <a:lnTo>
                    <a:pt x="372990" y="335959"/>
                  </a:lnTo>
                  <a:close/>
                </a:path>
                <a:path w="2764790" h="633095">
                  <a:moveTo>
                    <a:pt x="371991" y="247980"/>
                  </a:moveTo>
                  <a:lnTo>
                    <a:pt x="365456" y="245676"/>
                  </a:lnTo>
                  <a:lnTo>
                    <a:pt x="363671" y="241813"/>
                  </a:lnTo>
                  <a:lnTo>
                    <a:pt x="364206" y="238068"/>
                  </a:lnTo>
                  <a:lnTo>
                    <a:pt x="367572" y="236853"/>
                  </a:lnTo>
                  <a:lnTo>
                    <a:pt x="369553" y="235448"/>
                  </a:lnTo>
                  <a:lnTo>
                    <a:pt x="371419" y="237015"/>
                  </a:lnTo>
                  <a:lnTo>
                    <a:pt x="374785" y="238509"/>
                  </a:lnTo>
                  <a:lnTo>
                    <a:pt x="375061" y="244910"/>
                  </a:lnTo>
                  <a:lnTo>
                    <a:pt x="371991" y="247980"/>
                  </a:lnTo>
                  <a:close/>
                </a:path>
                <a:path w="2764790" h="633095">
                  <a:moveTo>
                    <a:pt x="369446" y="430428"/>
                  </a:moveTo>
                  <a:lnTo>
                    <a:pt x="365786" y="429257"/>
                  </a:lnTo>
                  <a:lnTo>
                    <a:pt x="364956" y="425737"/>
                  </a:lnTo>
                  <a:lnTo>
                    <a:pt x="363733" y="423523"/>
                  </a:lnTo>
                  <a:lnTo>
                    <a:pt x="365617" y="421920"/>
                  </a:lnTo>
                  <a:lnTo>
                    <a:pt x="367598" y="418868"/>
                  </a:lnTo>
                  <a:lnTo>
                    <a:pt x="373963" y="419327"/>
                  </a:lnTo>
                  <a:lnTo>
                    <a:pt x="376579" y="422757"/>
                  </a:lnTo>
                  <a:lnTo>
                    <a:pt x="373508" y="428951"/>
                  </a:lnTo>
                  <a:lnTo>
                    <a:pt x="369446" y="430428"/>
                  </a:lnTo>
                  <a:close/>
                </a:path>
                <a:path w="2764790" h="633095">
                  <a:moveTo>
                    <a:pt x="369545" y="383648"/>
                  </a:moveTo>
                  <a:lnTo>
                    <a:pt x="365867" y="382594"/>
                  </a:lnTo>
                  <a:lnTo>
                    <a:pt x="365001" y="379128"/>
                  </a:lnTo>
                  <a:lnTo>
                    <a:pt x="363769" y="376977"/>
                  </a:lnTo>
                  <a:lnTo>
                    <a:pt x="365617" y="375356"/>
                  </a:lnTo>
                  <a:lnTo>
                    <a:pt x="367554" y="372304"/>
                  </a:lnTo>
                  <a:lnTo>
                    <a:pt x="373856" y="372691"/>
                  </a:lnTo>
                  <a:lnTo>
                    <a:pt x="376463" y="376103"/>
                  </a:lnTo>
                  <a:lnTo>
                    <a:pt x="373589" y="382225"/>
                  </a:lnTo>
                  <a:lnTo>
                    <a:pt x="369545" y="383648"/>
                  </a:lnTo>
                  <a:close/>
                </a:path>
                <a:path w="2764790" h="633095">
                  <a:moveTo>
                    <a:pt x="365402" y="58718"/>
                  </a:moveTo>
                  <a:lnTo>
                    <a:pt x="362474" y="55495"/>
                  </a:lnTo>
                  <a:lnTo>
                    <a:pt x="364679" y="48967"/>
                  </a:lnTo>
                  <a:lnTo>
                    <a:pt x="368679" y="47212"/>
                  </a:lnTo>
                  <a:lnTo>
                    <a:pt x="372499" y="47932"/>
                  </a:lnTo>
                  <a:lnTo>
                    <a:pt x="373722" y="51245"/>
                  </a:lnTo>
                  <a:lnTo>
                    <a:pt x="375186" y="53262"/>
                  </a:lnTo>
                  <a:lnTo>
                    <a:pt x="373535" y="55089"/>
                  </a:lnTo>
                  <a:lnTo>
                    <a:pt x="371964" y="58366"/>
                  </a:lnTo>
                  <a:lnTo>
                    <a:pt x="365402" y="58718"/>
                  </a:lnTo>
                  <a:close/>
                </a:path>
                <a:path w="2764790" h="633095">
                  <a:moveTo>
                    <a:pt x="408377" y="616423"/>
                  </a:moveTo>
                  <a:lnTo>
                    <a:pt x="406520" y="612776"/>
                  </a:lnTo>
                  <a:lnTo>
                    <a:pt x="409395" y="606834"/>
                  </a:lnTo>
                  <a:lnTo>
                    <a:pt x="413243" y="605655"/>
                  </a:lnTo>
                  <a:lnTo>
                    <a:pt x="416983" y="606123"/>
                  </a:lnTo>
                  <a:lnTo>
                    <a:pt x="418063" y="609400"/>
                  </a:lnTo>
                  <a:lnTo>
                    <a:pt x="419313" y="611309"/>
                  </a:lnTo>
                  <a:lnTo>
                    <a:pt x="417367" y="612947"/>
                  </a:lnTo>
                  <a:lnTo>
                    <a:pt x="415537" y="615774"/>
                  </a:lnTo>
                  <a:lnTo>
                    <a:pt x="408377" y="616423"/>
                  </a:lnTo>
                  <a:close/>
                </a:path>
                <a:path w="2764790" h="633095">
                  <a:moveTo>
                    <a:pt x="415912" y="430302"/>
                  </a:moveTo>
                  <a:lnTo>
                    <a:pt x="409904" y="428762"/>
                  </a:lnTo>
                  <a:lnTo>
                    <a:pt x="407877" y="425080"/>
                  </a:lnTo>
                  <a:lnTo>
                    <a:pt x="412020" y="419588"/>
                  </a:lnTo>
                  <a:lnTo>
                    <a:pt x="416171" y="418616"/>
                  </a:lnTo>
                  <a:lnTo>
                    <a:pt x="419313" y="420651"/>
                  </a:lnTo>
                  <a:lnTo>
                    <a:pt x="419608" y="424027"/>
                  </a:lnTo>
                  <a:lnTo>
                    <a:pt x="420518" y="426430"/>
                  </a:lnTo>
                  <a:lnTo>
                    <a:pt x="418393" y="427673"/>
                  </a:lnTo>
                  <a:lnTo>
                    <a:pt x="415912" y="430302"/>
                  </a:lnTo>
                  <a:close/>
                </a:path>
                <a:path w="2764790" h="633095">
                  <a:moveTo>
                    <a:pt x="413671" y="566095"/>
                  </a:moveTo>
                  <a:lnTo>
                    <a:pt x="413189" y="565177"/>
                  </a:lnTo>
                  <a:lnTo>
                    <a:pt x="412100" y="563971"/>
                  </a:lnTo>
                  <a:lnTo>
                    <a:pt x="412761" y="562557"/>
                  </a:lnTo>
                  <a:lnTo>
                    <a:pt x="414109" y="562161"/>
                  </a:lnTo>
                  <a:lnTo>
                    <a:pt x="415046" y="561576"/>
                  </a:lnTo>
                  <a:lnTo>
                    <a:pt x="418036" y="563007"/>
                  </a:lnTo>
                  <a:lnTo>
                    <a:pt x="413671" y="566095"/>
                  </a:lnTo>
                  <a:close/>
                </a:path>
                <a:path w="2764790" h="633095">
                  <a:moveTo>
                    <a:pt x="415921" y="521863"/>
                  </a:moveTo>
                  <a:lnTo>
                    <a:pt x="410047" y="520972"/>
                  </a:lnTo>
                  <a:lnTo>
                    <a:pt x="408833" y="517560"/>
                  </a:lnTo>
                  <a:lnTo>
                    <a:pt x="412832" y="513049"/>
                  </a:lnTo>
                  <a:lnTo>
                    <a:pt x="415947" y="512491"/>
                  </a:lnTo>
                  <a:lnTo>
                    <a:pt x="418420" y="511339"/>
                  </a:lnTo>
                  <a:lnTo>
                    <a:pt x="421089" y="519009"/>
                  </a:lnTo>
                  <a:lnTo>
                    <a:pt x="418581" y="519928"/>
                  </a:lnTo>
                  <a:lnTo>
                    <a:pt x="415921" y="521863"/>
                  </a:lnTo>
                  <a:close/>
                </a:path>
                <a:path w="2764790" h="633095">
                  <a:moveTo>
                    <a:pt x="416813" y="475398"/>
                  </a:moveTo>
                  <a:lnTo>
                    <a:pt x="410698" y="474903"/>
                  </a:lnTo>
                  <a:lnTo>
                    <a:pt x="407833" y="471734"/>
                  </a:lnTo>
                  <a:lnTo>
                    <a:pt x="410930" y="465495"/>
                  </a:lnTo>
                  <a:lnTo>
                    <a:pt x="414948" y="463991"/>
                  </a:lnTo>
                  <a:lnTo>
                    <a:pt x="418527" y="465216"/>
                  </a:lnTo>
                  <a:lnTo>
                    <a:pt x="419331" y="468664"/>
                  </a:lnTo>
                  <a:lnTo>
                    <a:pt x="420554" y="470870"/>
                  </a:lnTo>
                  <a:lnTo>
                    <a:pt x="418742" y="472427"/>
                  </a:lnTo>
                  <a:lnTo>
                    <a:pt x="416813" y="475398"/>
                  </a:lnTo>
                  <a:close/>
                </a:path>
                <a:path w="2764790" h="633095">
                  <a:moveTo>
                    <a:pt x="418563" y="246702"/>
                  </a:moveTo>
                  <a:lnTo>
                    <a:pt x="416188" y="245270"/>
                  </a:lnTo>
                  <a:lnTo>
                    <a:pt x="413260" y="244307"/>
                  </a:lnTo>
                  <a:lnTo>
                    <a:pt x="409181" y="239400"/>
                  </a:lnTo>
                  <a:lnTo>
                    <a:pt x="410413" y="236682"/>
                  </a:lnTo>
                  <a:lnTo>
                    <a:pt x="413984" y="235241"/>
                  </a:lnTo>
                  <a:lnTo>
                    <a:pt x="416403" y="236447"/>
                  </a:lnTo>
                  <a:lnTo>
                    <a:pt x="420161" y="237150"/>
                  </a:lnTo>
                  <a:lnTo>
                    <a:pt x="421616" y="241003"/>
                  </a:lnTo>
                  <a:lnTo>
                    <a:pt x="419456" y="244091"/>
                  </a:lnTo>
                  <a:lnTo>
                    <a:pt x="418563" y="246702"/>
                  </a:lnTo>
                  <a:close/>
                </a:path>
                <a:path w="2764790" h="633095">
                  <a:moveTo>
                    <a:pt x="415564" y="59609"/>
                  </a:moveTo>
                  <a:lnTo>
                    <a:pt x="409225" y="58105"/>
                  </a:lnTo>
                  <a:lnTo>
                    <a:pt x="407074" y="54333"/>
                  </a:lnTo>
                  <a:lnTo>
                    <a:pt x="411341" y="48616"/>
                  </a:lnTo>
                  <a:lnTo>
                    <a:pt x="415626" y="47626"/>
                  </a:lnTo>
                  <a:lnTo>
                    <a:pt x="418983" y="49706"/>
                  </a:lnTo>
                  <a:lnTo>
                    <a:pt x="419367" y="53199"/>
                  </a:lnTo>
                  <a:lnTo>
                    <a:pt x="420375" y="55675"/>
                  </a:lnTo>
                  <a:lnTo>
                    <a:pt x="418135" y="56935"/>
                  </a:lnTo>
                  <a:lnTo>
                    <a:pt x="415564" y="59609"/>
                  </a:lnTo>
                  <a:close/>
                </a:path>
                <a:path w="2764790" h="633095">
                  <a:moveTo>
                    <a:pt x="416242" y="104723"/>
                  </a:moveTo>
                  <a:lnTo>
                    <a:pt x="409940" y="104003"/>
                  </a:lnTo>
                  <a:lnTo>
                    <a:pt x="407020" y="100771"/>
                  </a:lnTo>
                  <a:lnTo>
                    <a:pt x="410743" y="94460"/>
                  </a:lnTo>
                  <a:lnTo>
                    <a:pt x="414903" y="93001"/>
                  </a:lnTo>
                  <a:lnTo>
                    <a:pt x="418527" y="94541"/>
                  </a:lnTo>
                  <a:lnTo>
                    <a:pt x="419233" y="98106"/>
                  </a:lnTo>
                  <a:lnTo>
                    <a:pt x="420438" y="100465"/>
                  </a:lnTo>
                  <a:lnTo>
                    <a:pt x="418411" y="101905"/>
                  </a:lnTo>
                  <a:lnTo>
                    <a:pt x="416242" y="104723"/>
                  </a:lnTo>
                  <a:close/>
                </a:path>
                <a:path w="2764790" h="633095">
                  <a:moveTo>
                    <a:pt x="415706" y="197311"/>
                  </a:moveTo>
                  <a:lnTo>
                    <a:pt x="411288" y="195492"/>
                  </a:lnTo>
                  <a:lnTo>
                    <a:pt x="410582" y="193899"/>
                  </a:lnTo>
                  <a:lnTo>
                    <a:pt x="409672" y="192819"/>
                  </a:lnTo>
                  <a:lnTo>
                    <a:pt x="416626" y="189505"/>
                  </a:lnTo>
                  <a:lnTo>
                    <a:pt x="417554" y="190586"/>
                  </a:lnTo>
                  <a:lnTo>
                    <a:pt x="419438" y="191927"/>
                  </a:lnTo>
                  <a:lnTo>
                    <a:pt x="418322" y="196087"/>
                  </a:lnTo>
                  <a:lnTo>
                    <a:pt x="415706" y="197311"/>
                  </a:lnTo>
                  <a:close/>
                </a:path>
                <a:path w="2764790" h="633095">
                  <a:moveTo>
                    <a:pt x="416126" y="13675"/>
                  </a:moveTo>
                  <a:lnTo>
                    <a:pt x="409743" y="12847"/>
                  </a:lnTo>
                  <a:lnTo>
                    <a:pt x="407145" y="9273"/>
                  </a:lnTo>
                  <a:lnTo>
                    <a:pt x="410734" y="3034"/>
                  </a:lnTo>
                  <a:lnTo>
                    <a:pt x="414965" y="1521"/>
                  </a:lnTo>
                  <a:lnTo>
                    <a:pt x="418582" y="3034"/>
                  </a:lnTo>
                  <a:lnTo>
                    <a:pt x="419206" y="6716"/>
                  </a:lnTo>
                  <a:lnTo>
                    <a:pt x="420349" y="9129"/>
                  </a:lnTo>
                  <a:lnTo>
                    <a:pt x="418331" y="10668"/>
                  </a:lnTo>
                  <a:lnTo>
                    <a:pt x="416126" y="13675"/>
                  </a:lnTo>
                  <a:close/>
                </a:path>
                <a:path w="2764790" h="633095">
                  <a:moveTo>
                    <a:pt x="416590" y="292114"/>
                  </a:moveTo>
                  <a:lnTo>
                    <a:pt x="410466" y="291375"/>
                  </a:lnTo>
                  <a:lnTo>
                    <a:pt x="407967" y="287963"/>
                  </a:lnTo>
                  <a:lnTo>
                    <a:pt x="411413" y="281922"/>
                  </a:lnTo>
                  <a:lnTo>
                    <a:pt x="415394" y="280419"/>
                  </a:lnTo>
                  <a:lnTo>
                    <a:pt x="418876" y="281697"/>
                  </a:lnTo>
                  <a:lnTo>
                    <a:pt x="419465" y="285325"/>
                  </a:lnTo>
                  <a:lnTo>
                    <a:pt x="420536" y="287639"/>
                  </a:lnTo>
                  <a:lnTo>
                    <a:pt x="418643" y="289161"/>
                  </a:lnTo>
                  <a:lnTo>
                    <a:pt x="416590" y="292114"/>
                  </a:lnTo>
                  <a:close/>
                </a:path>
                <a:path w="2764790" h="633095">
                  <a:moveTo>
                    <a:pt x="418179" y="335292"/>
                  </a:moveTo>
                  <a:lnTo>
                    <a:pt x="417563" y="334104"/>
                  </a:lnTo>
                  <a:lnTo>
                    <a:pt x="416394" y="332861"/>
                  </a:lnTo>
                  <a:lnTo>
                    <a:pt x="416572" y="330611"/>
                  </a:lnTo>
                  <a:lnTo>
                    <a:pt x="417956" y="329611"/>
                  </a:lnTo>
                  <a:lnTo>
                    <a:pt x="418768" y="328567"/>
                  </a:lnTo>
                  <a:lnTo>
                    <a:pt x="420598" y="332204"/>
                  </a:lnTo>
                  <a:lnTo>
                    <a:pt x="418179" y="335292"/>
                  </a:lnTo>
                  <a:close/>
                </a:path>
                <a:path w="2764790" h="633095">
                  <a:moveTo>
                    <a:pt x="346906" y="82729"/>
                  </a:moveTo>
                  <a:lnTo>
                    <a:pt x="345906" y="80469"/>
                  </a:lnTo>
                  <a:lnTo>
                    <a:pt x="344718" y="78263"/>
                  </a:lnTo>
                  <a:lnTo>
                    <a:pt x="343968" y="75508"/>
                  </a:lnTo>
                  <a:lnTo>
                    <a:pt x="346147" y="74464"/>
                  </a:lnTo>
                  <a:lnTo>
                    <a:pt x="347280" y="73708"/>
                  </a:lnTo>
                  <a:lnTo>
                    <a:pt x="348227" y="75913"/>
                  </a:lnTo>
                  <a:lnTo>
                    <a:pt x="349396" y="78056"/>
                  </a:lnTo>
                  <a:lnTo>
                    <a:pt x="350057" y="80874"/>
                  </a:lnTo>
                  <a:lnTo>
                    <a:pt x="347977" y="81928"/>
                  </a:lnTo>
                  <a:lnTo>
                    <a:pt x="346906" y="82729"/>
                  </a:lnTo>
                  <a:close/>
                </a:path>
                <a:path w="2764790" h="633095">
                  <a:moveTo>
                    <a:pt x="321776" y="572740"/>
                  </a:moveTo>
                  <a:lnTo>
                    <a:pt x="318276" y="571326"/>
                  </a:lnTo>
                  <a:lnTo>
                    <a:pt x="317455" y="565519"/>
                  </a:lnTo>
                  <a:lnTo>
                    <a:pt x="319116" y="561261"/>
                  </a:lnTo>
                  <a:lnTo>
                    <a:pt x="322856" y="560135"/>
                  </a:lnTo>
                  <a:lnTo>
                    <a:pt x="325820" y="562359"/>
                  </a:lnTo>
                  <a:lnTo>
                    <a:pt x="328426" y="563367"/>
                  </a:lnTo>
                  <a:lnTo>
                    <a:pt x="327159" y="565843"/>
                  </a:lnTo>
                  <a:lnTo>
                    <a:pt x="326463" y="569048"/>
                  </a:lnTo>
                  <a:lnTo>
                    <a:pt x="321776" y="572740"/>
                  </a:lnTo>
                  <a:close/>
                </a:path>
                <a:path w="2764790" h="633095">
                  <a:moveTo>
                    <a:pt x="346914" y="33077"/>
                  </a:moveTo>
                  <a:lnTo>
                    <a:pt x="346120" y="32113"/>
                  </a:lnTo>
                  <a:lnTo>
                    <a:pt x="344665" y="31096"/>
                  </a:lnTo>
                  <a:lnTo>
                    <a:pt x="344799" y="29314"/>
                  </a:lnTo>
                  <a:lnTo>
                    <a:pt x="346415" y="28548"/>
                  </a:lnTo>
                  <a:lnTo>
                    <a:pt x="347352" y="27729"/>
                  </a:lnTo>
                  <a:lnTo>
                    <a:pt x="348137" y="28692"/>
                  </a:lnTo>
                  <a:lnTo>
                    <a:pt x="349610" y="29710"/>
                  </a:lnTo>
                  <a:lnTo>
                    <a:pt x="349450" y="31492"/>
                  </a:lnTo>
                  <a:lnTo>
                    <a:pt x="347843" y="32258"/>
                  </a:lnTo>
                  <a:lnTo>
                    <a:pt x="346914" y="33077"/>
                  </a:lnTo>
                  <a:close/>
                </a:path>
                <a:path w="2764790" h="633095">
                  <a:moveTo>
                    <a:pt x="322347" y="384368"/>
                  </a:moveTo>
                  <a:lnTo>
                    <a:pt x="318267" y="382513"/>
                  </a:lnTo>
                  <a:lnTo>
                    <a:pt x="317187" y="378669"/>
                  </a:lnTo>
                  <a:lnTo>
                    <a:pt x="319580" y="375725"/>
                  </a:lnTo>
                  <a:lnTo>
                    <a:pt x="320687" y="373141"/>
                  </a:lnTo>
                  <a:lnTo>
                    <a:pt x="327944" y="377499"/>
                  </a:lnTo>
                  <a:lnTo>
                    <a:pt x="329337" y="380875"/>
                  </a:lnTo>
                  <a:lnTo>
                    <a:pt x="328310" y="383909"/>
                  </a:lnTo>
                  <a:lnTo>
                    <a:pt x="322347" y="384368"/>
                  </a:lnTo>
                  <a:close/>
                </a:path>
                <a:path w="2764790" h="633095">
                  <a:moveTo>
                    <a:pt x="345709" y="175992"/>
                  </a:moveTo>
                  <a:lnTo>
                    <a:pt x="339398" y="175263"/>
                  </a:lnTo>
                  <a:lnTo>
                    <a:pt x="336693" y="171805"/>
                  </a:lnTo>
                  <a:lnTo>
                    <a:pt x="340219" y="165440"/>
                  </a:lnTo>
                  <a:lnTo>
                    <a:pt x="344388" y="163766"/>
                  </a:lnTo>
                  <a:lnTo>
                    <a:pt x="347941" y="165197"/>
                  </a:lnTo>
                  <a:lnTo>
                    <a:pt x="348557" y="168924"/>
                  </a:lnTo>
                  <a:lnTo>
                    <a:pt x="349691" y="171337"/>
                  </a:lnTo>
                  <a:lnTo>
                    <a:pt x="347780" y="172922"/>
                  </a:lnTo>
                  <a:lnTo>
                    <a:pt x="345709" y="175992"/>
                  </a:lnTo>
                  <a:close/>
                </a:path>
                <a:path w="2764790" h="633095">
                  <a:moveTo>
                    <a:pt x="347111" y="128789"/>
                  </a:moveTo>
                  <a:lnTo>
                    <a:pt x="346022" y="126538"/>
                  </a:lnTo>
                  <a:lnTo>
                    <a:pt x="344701" y="124350"/>
                  </a:lnTo>
                  <a:lnTo>
                    <a:pt x="343861" y="121433"/>
                  </a:lnTo>
                  <a:lnTo>
                    <a:pt x="345950" y="120236"/>
                  </a:lnTo>
                  <a:lnTo>
                    <a:pt x="347004" y="119344"/>
                  </a:lnTo>
                  <a:lnTo>
                    <a:pt x="350146" y="126025"/>
                  </a:lnTo>
                  <a:lnTo>
                    <a:pt x="347111" y="128789"/>
                  </a:lnTo>
                  <a:close/>
                </a:path>
                <a:path w="2764790" h="633095">
                  <a:moveTo>
                    <a:pt x="325266" y="430608"/>
                  </a:moveTo>
                  <a:lnTo>
                    <a:pt x="318928" y="429555"/>
                  </a:lnTo>
                  <a:lnTo>
                    <a:pt x="316777" y="425791"/>
                  </a:lnTo>
                  <a:lnTo>
                    <a:pt x="320428" y="419903"/>
                  </a:lnTo>
                  <a:lnTo>
                    <a:pt x="324632" y="418472"/>
                  </a:lnTo>
                  <a:lnTo>
                    <a:pt x="328060" y="420209"/>
                  </a:lnTo>
                  <a:lnTo>
                    <a:pt x="328596" y="423748"/>
                  </a:lnTo>
                  <a:lnTo>
                    <a:pt x="329694" y="426160"/>
                  </a:lnTo>
                  <a:lnTo>
                    <a:pt x="327605" y="427646"/>
                  </a:lnTo>
                  <a:lnTo>
                    <a:pt x="325266" y="430608"/>
                  </a:lnTo>
                  <a:close/>
                </a:path>
                <a:path w="2764790" h="633095">
                  <a:moveTo>
                    <a:pt x="324802" y="15791"/>
                  </a:moveTo>
                  <a:lnTo>
                    <a:pt x="319357" y="12100"/>
                  </a:lnTo>
                  <a:lnTo>
                    <a:pt x="317741" y="8345"/>
                  </a:lnTo>
                  <a:lnTo>
                    <a:pt x="319714" y="2484"/>
                  </a:lnTo>
                  <a:lnTo>
                    <a:pt x="323490" y="594"/>
                  </a:lnTo>
                  <a:lnTo>
                    <a:pt x="329078" y="4690"/>
                  </a:lnTo>
                  <a:lnTo>
                    <a:pt x="329444" y="7895"/>
                  </a:lnTo>
                  <a:lnTo>
                    <a:pt x="330435" y="10218"/>
                  </a:lnTo>
                  <a:lnTo>
                    <a:pt x="328212" y="14125"/>
                  </a:lnTo>
                  <a:lnTo>
                    <a:pt x="324802" y="15791"/>
                  </a:lnTo>
                  <a:close/>
                </a:path>
                <a:path w="2764790" h="633095">
                  <a:moveTo>
                    <a:pt x="348816" y="224815"/>
                  </a:moveTo>
                  <a:lnTo>
                    <a:pt x="338202" y="222898"/>
                  </a:lnTo>
                  <a:lnTo>
                    <a:pt x="335488" y="218504"/>
                  </a:lnTo>
                  <a:lnTo>
                    <a:pt x="339987" y="207656"/>
                  </a:lnTo>
                  <a:lnTo>
                    <a:pt x="344459" y="207295"/>
                  </a:lnTo>
                  <a:lnTo>
                    <a:pt x="352351" y="210852"/>
                  </a:lnTo>
                  <a:lnTo>
                    <a:pt x="355020" y="214012"/>
                  </a:lnTo>
                  <a:lnTo>
                    <a:pt x="353869" y="219945"/>
                  </a:lnTo>
                  <a:lnTo>
                    <a:pt x="352440" y="223015"/>
                  </a:lnTo>
                  <a:lnTo>
                    <a:pt x="348816" y="224815"/>
                  </a:lnTo>
                  <a:close/>
                </a:path>
                <a:path w="2764790" h="633095">
                  <a:moveTo>
                    <a:pt x="321472" y="105552"/>
                  </a:moveTo>
                  <a:lnTo>
                    <a:pt x="320249" y="103292"/>
                  </a:lnTo>
                  <a:lnTo>
                    <a:pt x="317625" y="100654"/>
                  </a:lnTo>
                  <a:lnTo>
                    <a:pt x="319285" y="94442"/>
                  </a:lnTo>
                  <a:lnTo>
                    <a:pt x="322910" y="91507"/>
                  </a:lnTo>
                  <a:lnTo>
                    <a:pt x="328953" y="95144"/>
                  </a:lnTo>
                  <a:lnTo>
                    <a:pt x="329721" y="99889"/>
                  </a:lnTo>
                  <a:lnTo>
                    <a:pt x="327427" y="103598"/>
                  </a:lnTo>
                  <a:lnTo>
                    <a:pt x="323981" y="104282"/>
                  </a:lnTo>
                  <a:lnTo>
                    <a:pt x="321472" y="105552"/>
                  </a:lnTo>
                  <a:close/>
                </a:path>
                <a:path w="2764790" h="633095">
                  <a:moveTo>
                    <a:pt x="322008" y="59105"/>
                  </a:moveTo>
                  <a:lnTo>
                    <a:pt x="320803" y="56899"/>
                  </a:lnTo>
                  <a:lnTo>
                    <a:pt x="318276" y="54414"/>
                  </a:lnTo>
                  <a:lnTo>
                    <a:pt x="319615" y="48157"/>
                  </a:lnTo>
                  <a:lnTo>
                    <a:pt x="323186" y="45969"/>
                  </a:lnTo>
                  <a:lnTo>
                    <a:pt x="328730" y="50183"/>
                  </a:lnTo>
                  <a:lnTo>
                    <a:pt x="329703" y="54360"/>
                  </a:lnTo>
                  <a:lnTo>
                    <a:pt x="327739" y="57682"/>
                  </a:lnTo>
                  <a:lnTo>
                    <a:pt x="324382" y="58096"/>
                  </a:lnTo>
                  <a:lnTo>
                    <a:pt x="322008" y="59105"/>
                  </a:lnTo>
                  <a:close/>
                </a:path>
                <a:path w="2764790" h="633095">
                  <a:moveTo>
                    <a:pt x="322026" y="247044"/>
                  </a:moveTo>
                  <a:lnTo>
                    <a:pt x="318598" y="245838"/>
                  </a:lnTo>
                  <a:lnTo>
                    <a:pt x="317776" y="239896"/>
                  </a:lnTo>
                  <a:lnTo>
                    <a:pt x="319383" y="235907"/>
                  </a:lnTo>
                  <a:lnTo>
                    <a:pt x="322990" y="234395"/>
                  </a:lnTo>
                  <a:lnTo>
                    <a:pt x="326061" y="236601"/>
                  </a:lnTo>
                  <a:lnTo>
                    <a:pt x="328596" y="237510"/>
                  </a:lnTo>
                  <a:lnTo>
                    <a:pt x="327382" y="239950"/>
                  </a:lnTo>
                  <a:lnTo>
                    <a:pt x="326704" y="243020"/>
                  </a:lnTo>
                  <a:lnTo>
                    <a:pt x="322026" y="247044"/>
                  </a:lnTo>
                  <a:close/>
                </a:path>
                <a:path w="2764790" h="633095">
                  <a:moveTo>
                    <a:pt x="372053" y="612200"/>
                  </a:moveTo>
                  <a:lnTo>
                    <a:pt x="369179" y="611444"/>
                  </a:lnTo>
                  <a:lnTo>
                    <a:pt x="367026" y="610174"/>
                  </a:lnTo>
                  <a:lnTo>
                    <a:pt x="364840" y="609157"/>
                  </a:lnTo>
                  <a:lnTo>
                    <a:pt x="367051" y="608122"/>
                  </a:lnTo>
                  <a:lnTo>
                    <a:pt x="369179" y="606861"/>
                  </a:lnTo>
                  <a:lnTo>
                    <a:pt x="372053" y="606105"/>
                  </a:lnTo>
                  <a:lnTo>
                    <a:pt x="373185" y="608131"/>
                  </a:lnTo>
                  <a:lnTo>
                    <a:pt x="374027" y="609157"/>
                  </a:lnTo>
                  <a:lnTo>
                    <a:pt x="373164" y="610183"/>
                  </a:lnTo>
                  <a:lnTo>
                    <a:pt x="372053" y="612200"/>
                  </a:lnTo>
                  <a:close/>
                </a:path>
                <a:path w="2764790" h="633095">
                  <a:moveTo>
                    <a:pt x="350396" y="632565"/>
                  </a:moveTo>
                  <a:lnTo>
                    <a:pt x="340790" y="632565"/>
                  </a:lnTo>
                  <a:lnTo>
                    <a:pt x="341406" y="631116"/>
                  </a:lnTo>
                  <a:lnTo>
                    <a:pt x="342094" y="629747"/>
                  </a:lnTo>
                  <a:lnTo>
                    <a:pt x="346075" y="626524"/>
                  </a:lnTo>
                  <a:lnTo>
                    <a:pt x="348834" y="627937"/>
                  </a:lnTo>
                  <a:lnTo>
                    <a:pt x="350217" y="631557"/>
                  </a:lnTo>
                  <a:lnTo>
                    <a:pt x="350396" y="632565"/>
                  </a:lnTo>
                  <a:close/>
                </a:path>
                <a:path w="2764790" h="633095">
                  <a:moveTo>
                    <a:pt x="343174" y="595724"/>
                  </a:moveTo>
                  <a:lnTo>
                    <a:pt x="339300" y="593231"/>
                  </a:lnTo>
                  <a:lnTo>
                    <a:pt x="336577" y="583678"/>
                  </a:lnTo>
                  <a:lnTo>
                    <a:pt x="339844" y="580293"/>
                  </a:lnTo>
                  <a:lnTo>
                    <a:pt x="349084" y="579114"/>
                  </a:lnTo>
                  <a:lnTo>
                    <a:pt x="352565" y="581698"/>
                  </a:lnTo>
                  <a:lnTo>
                    <a:pt x="353967" y="586460"/>
                  </a:lnTo>
                  <a:lnTo>
                    <a:pt x="355717" y="591979"/>
                  </a:lnTo>
                  <a:lnTo>
                    <a:pt x="352512" y="594572"/>
                  </a:lnTo>
                  <a:lnTo>
                    <a:pt x="343174" y="595724"/>
                  </a:lnTo>
                  <a:close/>
                </a:path>
                <a:path w="2764790" h="633095">
                  <a:moveTo>
                    <a:pt x="371687" y="572965"/>
                  </a:moveTo>
                  <a:lnTo>
                    <a:pt x="365179" y="572380"/>
                  </a:lnTo>
                  <a:lnTo>
                    <a:pt x="362099" y="568859"/>
                  </a:lnTo>
                  <a:lnTo>
                    <a:pt x="364804" y="562305"/>
                  </a:lnTo>
                  <a:lnTo>
                    <a:pt x="369321" y="560847"/>
                  </a:lnTo>
                  <a:lnTo>
                    <a:pt x="373339" y="562080"/>
                  </a:lnTo>
                  <a:lnTo>
                    <a:pt x="374338" y="565681"/>
                  </a:lnTo>
                  <a:lnTo>
                    <a:pt x="375722" y="567968"/>
                  </a:lnTo>
                  <a:lnTo>
                    <a:pt x="373767" y="569688"/>
                  </a:lnTo>
                  <a:lnTo>
                    <a:pt x="371687" y="572965"/>
                  </a:lnTo>
                  <a:close/>
                </a:path>
                <a:path w="2764790" h="633095">
                  <a:moveTo>
                    <a:pt x="345700" y="547207"/>
                  </a:moveTo>
                  <a:lnTo>
                    <a:pt x="339398" y="546469"/>
                  </a:lnTo>
                  <a:lnTo>
                    <a:pt x="336720" y="542993"/>
                  </a:lnTo>
                  <a:lnTo>
                    <a:pt x="340219" y="536646"/>
                  </a:lnTo>
                  <a:lnTo>
                    <a:pt x="344379" y="534981"/>
                  </a:lnTo>
                  <a:lnTo>
                    <a:pt x="347950" y="536376"/>
                  </a:lnTo>
                  <a:lnTo>
                    <a:pt x="348566" y="540121"/>
                  </a:lnTo>
                  <a:lnTo>
                    <a:pt x="349691" y="542534"/>
                  </a:lnTo>
                  <a:lnTo>
                    <a:pt x="347780" y="544128"/>
                  </a:lnTo>
                  <a:lnTo>
                    <a:pt x="345700" y="547207"/>
                  </a:lnTo>
                  <a:close/>
                </a:path>
                <a:path w="2764790" h="633095">
                  <a:moveTo>
                    <a:pt x="366072" y="150675"/>
                  </a:moveTo>
                  <a:lnTo>
                    <a:pt x="363920" y="148262"/>
                  </a:lnTo>
                  <a:lnTo>
                    <a:pt x="365010" y="144004"/>
                  </a:lnTo>
                  <a:lnTo>
                    <a:pt x="367634" y="142779"/>
                  </a:lnTo>
                  <a:lnTo>
                    <a:pt x="372071" y="144688"/>
                  </a:lnTo>
                  <a:lnTo>
                    <a:pt x="372758" y="146273"/>
                  </a:lnTo>
                  <a:lnTo>
                    <a:pt x="373678" y="147380"/>
                  </a:lnTo>
                  <a:lnTo>
                    <a:pt x="371357" y="148487"/>
                  </a:lnTo>
                  <a:lnTo>
                    <a:pt x="369098" y="149847"/>
                  </a:lnTo>
                  <a:lnTo>
                    <a:pt x="366072" y="150675"/>
                  </a:lnTo>
                  <a:close/>
                </a:path>
                <a:path w="2764790" h="633095">
                  <a:moveTo>
                    <a:pt x="344906" y="501246"/>
                  </a:moveTo>
                  <a:lnTo>
                    <a:pt x="341710" y="499409"/>
                  </a:lnTo>
                  <a:lnTo>
                    <a:pt x="338130" y="493648"/>
                  </a:lnTo>
                  <a:lnTo>
                    <a:pt x="339380" y="490217"/>
                  </a:lnTo>
                  <a:lnTo>
                    <a:pt x="345218" y="488462"/>
                  </a:lnTo>
                  <a:lnTo>
                    <a:pt x="349057" y="488030"/>
                  </a:lnTo>
                  <a:lnTo>
                    <a:pt x="351405" y="490992"/>
                  </a:lnTo>
                  <a:lnTo>
                    <a:pt x="350923" y="497519"/>
                  </a:lnTo>
                  <a:lnTo>
                    <a:pt x="348593" y="500805"/>
                  </a:lnTo>
                  <a:lnTo>
                    <a:pt x="344906" y="501246"/>
                  </a:lnTo>
                  <a:close/>
                </a:path>
                <a:path w="2764790" h="633095">
                  <a:moveTo>
                    <a:pt x="485311" y="364453"/>
                  </a:moveTo>
                  <a:lnTo>
                    <a:pt x="480919" y="363049"/>
                  </a:lnTo>
                  <a:lnTo>
                    <a:pt x="478491" y="359916"/>
                  </a:lnTo>
                  <a:lnTo>
                    <a:pt x="480954" y="353749"/>
                  </a:lnTo>
                  <a:lnTo>
                    <a:pt x="484641" y="351714"/>
                  </a:lnTo>
                  <a:lnTo>
                    <a:pt x="491060" y="352641"/>
                  </a:lnTo>
                  <a:lnTo>
                    <a:pt x="493774" y="356143"/>
                  </a:lnTo>
                  <a:lnTo>
                    <a:pt x="490988" y="362509"/>
                  </a:lnTo>
                  <a:lnTo>
                    <a:pt x="487551" y="363220"/>
                  </a:lnTo>
                  <a:lnTo>
                    <a:pt x="485311" y="364453"/>
                  </a:lnTo>
                  <a:close/>
                </a:path>
                <a:path w="2764790" h="633095">
                  <a:moveTo>
                    <a:pt x="346897" y="453935"/>
                  </a:moveTo>
                  <a:lnTo>
                    <a:pt x="345897" y="451693"/>
                  </a:lnTo>
                  <a:lnTo>
                    <a:pt x="344718" y="449496"/>
                  </a:lnTo>
                  <a:lnTo>
                    <a:pt x="343960" y="446768"/>
                  </a:lnTo>
                  <a:lnTo>
                    <a:pt x="346138" y="445733"/>
                  </a:lnTo>
                  <a:lnTo>
                    <a:pt x="347263" y="444986"/>
                  </a:lnTo>
                  <a:lnTo>
                    <a:pt x="348209" y="447174"/>
                  </a:lnTo>
                  <a:lnTo>
                    <a:pt x="349378" y="449298"/>
                  </a:lnTo>
                  <a:lnTo>
                    <a:pt x="350039" y="452098"/>
                  </a:lnTo>
                  <a:lnTo>
                    <a:pt x="347959" y="453134"/>
                  </a:lnTo>
                  <a:lnTo>
                    <a:pt x="346897" y="453935"/>
                  </a:lnTo>
                  <a:close/>
                </a:path>
                <a:path w="2764790" h="633095">
                  <a:moveTo>
                    <a:pt x="346923" y="403824"/>
                  </a:moveTo>
                  <a:lnTo>
                    <a:pt x="345995" y="401663"/>
                  </a:lnTo>
                  <a:lnTo>
                    <a:pt x="344843" y="399565"/>
                  </a:lnTo>
                  <a:lnTo>
                    <a:pt x="344201" y="396810"/>
                  </a:lnTo>
                  <a:lnTo>
                    <a:pt x="346263" y="395793"/>
                  </a:lnTo>
                  <a:lnTo>
                    <a:pt x="347325" y="395010"/>
                  </a:lnTo>
                  <a:lnTo>
                    <a:pt x="350298" y="401663"/>
                  </a:lnTo>
                  <a:lnTo>
                    <a:pt x="346923" y="403824"/>
                  </a:lnTo>
                  <a:close/>
                </a:path>
                <a:path w="2764790" h="633095">
                  <a:moveTo>
                    <a:pt x="345066" y="314315"/>
                  </a:moveTo>
                  <a:lnTo>
                    <a:pt x="340853" y="312019"/>
                  </a:lnTo>
                  <a:lnTo>
                    <a:pt x="340308" y="310372"/>
                  </a:lnTo>
                  <a:lnTo>
                    <a:pt x="339514" y="309201"/>
                  </a:lnTo>
                  <a:lnTo>
                    <a:pt x="341915" y="308238"/>
                  </a:lnTo>
                  <a:lnTo>
                    <a:pt x="344272" y="307059"/>
                  </a:lnTo>
                  <a:lnTo>
                    <a:pt x="347227" y="306383"/>
                  </a:lnTo>
                  <a:lnTo>
                    <a:pt x="348245" y="308715"/>
                  </a:lnTo>
                  <a:lnTo>
                    <a:pt x="349012" y="309922"/>
                  </a:lnTo>
                  <a:lnTo>
                    <a:pt x="347530" y="313217"/>
                  </a:lnTo>
                  <a:lnTo>
                    <a:pt x="345066" y="314315"/>
                  </a:lnTo>
                  <a:close/>
                </a:path>
                <a:path w="2764790" h="633095">
                  <a:moveTo>
                    <a:pt x="344513" y="267697"/>
                  </a:moveTo>
                  <a:lnTo>
                    <a:pt x="341853" y="265680"/>
                  </a:lnTo>
                  <a:lnTo>
                    <a:pt x="339326" y="264699"/>
                  </a:lnTo>
                  <a:lnTo>
                    <a:pt x="340576" y="262304"/>
                  </a:lnTo>
                  <a:lnTo>
                    <a:pt x="341273" y="259216"/>
                  </a:lnTo>
                  <a:lnTo>
                    <a:pt x="346084" y="255345"/>
                  </a:lnTo>
                  <a:lnTo>
                    <a:pt x="348843" y="256749"/>
                  </a:lnTo>
                  <a:lnTo>
                    <a:pt x="350235" y="260333"/>
                  </a:lnTo>
                  <a:lnTo>
                    <a:pt x="351378" y="263808"/>
                  </a:lnTo>
                  <a:lnTo>
                    <a:pt x="350360" y="266950"/>
                  </a:lnTo>
                  <a:lnTo>
                    <a:pt x="344513" y="267697"/>
                  </a:lnTo>
                  <a:close/>
                </a:path>
                <a:path w="2764790" h="633095">
                  <a:moveTo>
                    <a:pt x="346459" y="362284"/>
                  </a:moveTo>
                  <a:lnTo>
                    <a:pt x="340960" y="361302"/>
                  </a:lnTo>
                  <a:lnTo>
                    <a:pt x="338157" y="358133"/>
                  </a:lnTo>
                  <a:lnTo>
                    <a:pt x="340951" y="352344"/>
                  </a:lnTo>
                  <a:lnTo>
                    <a:pt x="345084" y="351093"/>
                  </a:lnTo>
                  <a:lnTo>
                    <a:pt x="348566" y="352380"/>
                  </a:lnTo>
                  <a:lnTo>
                    <a:pt x="349164" y="355855"/>
                  </a:lnTo>
                  <a:lnTo>
                    <a:pt x="350226" y="358079"/>
                  </a:lnTo>
                  <a:lnTo>
                    <a:pt x="348468" y="359484"/>
                  </a:lnTo>
                  <a:lnTo>
                    <a:pt x="346459" y="362284"/>
                  </a:lnTo>
                  <a:close/>
                </a:path>
                <a:path w="2764790" h="633095">
                  <a:moveTo>
                    <a:pt x="463029" y="245577"/>
                  </a:moveTo>
                  <a:lnTo>
                    <a:pt x="456289" y="241390"/>
                  </a:lnTo>
                  <a:lnTo>
                    <a:pt x="455119" y="238221"/>
                  </a:lnTo>
                  <a:lnTo>
                    <a:pt x="456110" y="235358"/>
                  </a:lnTo>
                  <a:lnTo>
                    <a:pt x="461601" y="234944"/>
                  </a:lnTo>
                  <a:lnTo>
                    <a:pt x="465421" y="236790"/>
                  </a:lnTo>
                  <a:lnTo>
                    <a:pt x="466305" y="240445"/>
                  </a:lnTo>
                  <a:lnTo>
                    <a:pt x="464082" y="243155"/>
                  </a:lnTo>
                  <a:lnTo>
                    <a:pt x="463029" y="245577"/>
                  </a:lnTo>
                  <a:close/>
                </a:path>
                <a:path w="2764790" h="633095">
                  <a:moveTo>
                    <a:pt x="415671" y="150810"/>
                  </a:moveTo>
                  <a:lnTo>
                    <a:pt x="412734" y="148649"/>
                  </a:lnTo>
                  <a:lnTo>
                    <a:pt x="410198" y="147704"/>
                  </a:lnTo>
                  <a:lnTo>
                    <a:pt x="411484" y="145327"/>
                  </a:lnTo>
                  <a:lnTo>
                    <a:pt x="412252" y="142302"/>
                  </a:lnTo>
                  <a:lnTo>
                    <a:pt x="416929" y="138584"/>
                  </a:lnTo>
                  <a:lnTo>
                    <a:pt x="420340" y="139862"/>
                  </a:lnTo>
                  <a:lnTo>
                    <a:pt x="421098" y="145561"/>
                  </a:lnTo>
                  <a:lnTo>
                    <a:pt x="419367" y="149568"/>
                  </a:lnTo>
                  <a:lnTo>
                    <a:pt x="415671" y="150810"/>
                  </a:lnTo>
                  <a:close/>
                </a:path>
                <a:path w="2764790" h="633095">
                  <a:moveTo>
                    <a:pt x="462734" y="57736"/>
                  </a:moveTo>
                  <a:lnTo>
                    <a:pt x="461850" y="55422"/>
                  </a:lnTo>
                  <a:lnTo>
                    <a:pt x="460726" y="53154"/>
                  </a:lnTo>
                  <a:lnTo>
                    <a:pt x="460154" y="50165"/>
                  </a:lnTo>
                  <a:lnTo>
                    <a:pt x="462225" y="49156"/>
                  </a:lnTo>
                  <a:lnTo>
                    <a:pt x="463306" y="48337"/>
                  </a:lnTo>
                  <a:lnTo>
                    <a:pt x="464252" y="50759"/>
                  </a:lnTo>
                  <a:lnTo>
                    <a:pt x="465323" y="52920"/>
                  </a:lnTo>
                  <a:lnTo>
                    <a:pt x="465886" y="55909"/>
                  </a:lnTo>
                  <a:lnTo>
                    <a:pt x="463805" y="56917"/>
                  </a:lnTo>
                  <a:lnTo>
                    <a:pt x="462734" y="57736"/>
                  </a:lnTo>
                  <a:close/>
                </a:path>
                <a:path w="2764790" h="633095">
                  <a:moveTo>
                    <a:pt x="462984" y="103571"/>
                  </a:moveTo>
                  <a:lnTo>
                    <a:pt x="461967" y="102743"/>
                  </a:lnTo>
                  <a:lnTo>
                    <a:pt x="459967" y="101626"/>
                  </a:lnTo>
                  <a:lnTo>
                    <a:pt x="460735" y="98880"/>
                  </a:lnTo>
                  <a:lnTo>
                    <a:pt x="461967" y="96801"/>
                  </a:lnTo>
                  <a:lnTo>
                    <a:pt x="462984" y="94658"/>
                  </a:lnTo>
                  <a:lnTo>
                    <a:pt x="465957" y="97179"/>
                  </a:lnTo>
                  <a:lnTo>
                    <a:pt x="462984" y="103571"/>
                  </a:lnTo>
                  <a:close/>
                </a:path>
                <a:path w="2764790" h="633095">
                  <a:moveTo>
                    <a:pt x="437453" y="223051"/>
                  </a:moveTo>
                  <a:lnTo>
                    <a:pt x="435042" y="221682"/>
                  </a:lnTo>
                  <a:lnTo>
                    <a:pt x="433766" y="218324"/>
                  </a:lnTo>
                  <a:lnTo>
                    <a:pt x="436578" y="210645"/>
                  </a:lnTo>
                  <a:lnTo>
                    <a:pt x="438899" y="212013"/>
                  </a:lnTo>
                  <a:lnTo>
                    <a:pt x="441845" y="212895"/>
                  </a:lnTo>
                  <a:lnTo>
                    <a:pt x="445675" y="217775"/>
                  </a:lnTo>
                  <a:lnTo>
                    <a:pt x="444398" y="220665"/>
                  </a:lnTo>
                  <a:lnTo>
                    <a:pt x="437453" y="223051"/>
                  </a:lnTo>
                  <a:close/>
                </a:path>
                <a:path w="2764790" h="633095">
                  <a:moveTo>
                    <a:pt x="463056" y="195817"/>
                  </a:moveTo>
                  <a:lnTo>
                    <a:pt x="460529" y="194961"/>
                  </a:lnTo>
                  <a:lnTo>
                    <a:pt x="458539" y="193719"/>
                  </a:lnTo>
                  <a:lnTo>
                    <a:pt x="456494" y="192647"/>
                  </a:lnTo>
                  <a:lnTo>
                    <a:pt x="458860" y="189622"/>
                  </a:lnTo>
                  <a:lnTo>
                    <a:pt x="464921" y="192674"/>
                  </a:lnTo>
                  <a:lnTo>
                    <a:pt x="464163" y="193737"/>
                  </a:lnTo>
                  <a:lnTo>
                    <a:pt x="463056" y="195817"/>
                  </a:lnTo>
                  <a:close/>
                </a:path>
                <a:path w="2764790" h="633095">
                  <a:moveTo>
                    <a:pt x="437408" y="455267"/>
                  </a:moveTo>
                  <a:lnTo>
                    <a:pt x="434498" y="454421"/>
                  </a:lnTo>
                  <a:lnTo>
                    <a:pt x="433828" y="448740"/>
                  </a:lnTo>
                  <a:lnTo>
                    <a:pt x="435435" y="444824"/>
                  </a:lnTo>
                  <a:lnTo>
                    <a:pt x="438961" y="443608"/>
                  </a:lnTo>
                  <a:lnTo>
                    <a:pt x="441809" y="445841"/>
                  </a:lnTo>
                  <a:lnTo>
                    <a:pt x="444237" y="446823"/>
                  </a:lnTo>
                  <a:lnTo>
                    <a:pt x="440577" y="453782"/>
                  </a:lnTo>
                  <a:lnTo>
                    <a:pt x="437408" y="455267"/>
                  </a:lnTo>
                  <a:close/>
                </a:path>
                <a:path w="2764790" h="633095">
                  <a:moveTo>
                    <a:pt x="462618" y="380551"/>
                  </a:moveTo>
                  <a:lnTo>
                    <a:pt x="461556" y="379497"/>
                  </a:lnTo>
                  <a:lnTo>
                    <a:pt x="460860" y="378093"/>
                  </a:lnTo>
                  <a:lnTo>
                    <a:pt x="461922" y="373852"/>
                  </a:lnTo>
                  <a:lnTo>
                    <a:pt x="463689" y="373483"/>
                  </a:lnTo>
                  <a:lnTo>
                    <a:pt x="465787" y="377040"/>
                  </a:lnTo>
                  <a:lnTo>
                    <a:pt x="465064" y="378498"/>
                  </a:lnTo>
                  <a:lnTo>
                    <a:pt x="464886" y="379641"/>
                  </a:lnTo>
                  <a:lnTo>
                    <a:pt x="463984" y="379867"/>
                  </a:lnTo>
                  <a:lnTo>
                    <a:pt x="462618" y="380551"/>
                  </a:lnTo>
                  <a:close/>
                </a:path>
                <a:path w="2764790" h="633095">
                  <a:moveTo>
                    <a:pt x="436096" y="362302"/>
                  </a:moveTo>
                  <a:lnTo>
                    <a:pt x="435159" y="359664"/>
                  </a:lnTo>
                  <a:lnTo>
                    <a:pt x="432971" y="356603"/>
                  </a:lnTo>
                  <a:lnTo>
                    <a:pt x="434203" y="352875"/>
                  </a:lnTo>
                  <a:lnTo>
                    <a:pt x="438310" y="352443"/>
                  </a:lnTo>
                  <a:lnTo>
                    <a:pt x="440836" y="351489"/>
                  </a:lnTo>
                  <a:lnTo>
                    <a:pt x="444264" y="353001"/>
                  </a:lnTo>
                  <a:lnTo>
                    <a:pt x="445692" y="355837"/>
                  </a:lnTo>
                  <a:lnTo>
                    <a:pt x="441818" y="360501"/>
                  </a:lnTo>
                  <a:lnTo>
                    <a:pt x="438604" y="361104"/>
                  </a:lnTo>
                  <a:lnTo>
                    <a:pt x="436096" y="362302"/>
                  </a:lnTo>
                  <a:close/>
                </a:path>
                <a:path w="2764790" h="633095">
                  <a:moveTo>
                    <a:pt x="436444" y="405057"/>
                  </a:moveTo>
                  <a:lnTo>
                    <a:pt x="434471" y="402608"/>
                  </a:lnTo>
                  <a:lnTo>
                    <a:pt x="435569" y="398197"/>
                  </a:lnTo>
                  <a:lnTo>
                    <a:pt x="438167" y="397071"/>
                  </a:lnTo>
                  <a:lnTo>
                    <a:pt x="442488" y="399286"/>
                  </a:lnTo>
                  <a:lnTo>
                    <a:pt x="443059" y="400880"/>
                  </a:lnTo>
                  <a:lnTo>
                    <a:pt x="443871" y="402014"/>
                  </a:lnTo>
                  <a:lnTo>
                    <a:pt x="441577" y="403050"/>
                  </a:lnTo>
                  <a:lnTo>
                    <a:pt x="439336" y="404310"/>
                  </a:lnTo>
                  <a:lnTo>
                    <a:pt x="436444" y="405057"/>
                  </a:lnTo>
                  <a:close/>
                </a:path>
                <a:path w="2764790" h="633095">
                  <a:moveTo>
                    <a:pt x="462850" y="12010"/>
                  </a:moveTo>
                  <a:lnTo>
                    <a:pt x="461931" y="9750"/>
                  </a:lnTo>
                  <a:lnTo>
                    <a:pt x="460761" y="7535"/>
                  </a:lnTo>
                  <a:lnTo>
                    <a:pt x="460136" y="4591"/>
                  </a:lnTo>
                  <a:lnTo>
                    <a:pt x="462190" y="3538"/>
                  </a:lnTo>
                  <a:lnTo>
                    <a:pt x="463234" y="2700"/>
                  </a:lnTo>
                  <a:lnTo>
                    <a:pt x="465966" y="9561"/>
                  </a:lnTo>
                  <a:lnTo>
                    <a:pt x="462850" y="12010"/>
                  </a:lnTo>
                  <a:close/>
                </a:path>
                <a:path w="2764790" h="633095">
                  <a:moveTo>
                    <a:pt x="445478" y="632565"/>
                  </a:moveTo>
                  <a:lnTo>
                    <a:pt x="434917" y="632565"/>
                  </a:lnTo>
                  <a:lnTo>
                    <a:pt x="434766" y="631467"/>
                  </a:lnTo>
                  <a:lnTo>
                    <a:pt x="435141" y="629207"/>
                  </a:lnTo>
                  <a:lnTo>
                    <a:pt x="438346" y="627865"/>
                  </a:lnTo>
                  <a:lnTo>
                    <a:pt x="440274" y="626317"/>
                  </a:lnTo>
                  <a:lnTo>
                    <a:pt x="442148" y="627992"/>
                  </a:lnTo>
                  <a:lnTo>
                    <a:pt x="445460" y="629540"/>
                  </a:lnTo>
                  <a:lnTo>
                    <a:pt x="445626" y="631467"/>
                  </a:lnTo>
                  <a:lnTo>
                    <a:pt x="445505" y="632151"/>
                  </a:lnTo>
                  <a:lnTo>
                    <a:pt x="445478" y="632565"/>
                  </a:lnTo>
                  <a:close/>
                </a:path>
                <a:path w="2764790" h="633095">
                  <a:moveTo>
                    <a:pt x="462850" y="290817"/>
                  </a:moveTo>
                  <a:lnTo>
                    <a:pt x="461913" y="288557"/>
                  </a:lnTo>
                  <a:lnTo>
                    <a:pt x="460743" y="286361"/>
                  </a:lnTo>
                  <a:lnTo>
                    <a:pt x="460074" y="283480"/>
                  </a:lnTo>
                  <a:lnTo>
                    <a:pt x="462145" y="282435"/>
                  </a:lnTo>
                  <a:lnTo>
                    <a:pt x="463216" y="281625"/>
                  </a:lnTo>
                  <a:lnTo>
                    <a:pt x="464136" y="283858"/>
                  </a:lnTo>
                  <a:lnTo>
                    <a:pt x="465296" y="286036"/>
                  </a:lnTo>
                  <a:lnTo>
                    <a:pt x="465912" y="288944"/>
                  </a:lnTo>
                  <a:lnTo>
                    <a:pt x="463886" y="289989"/>
                  </a:lnTo>
                  <a:lnTo>
                    <a:pt x="462850" y="290817"/>
                  </a:lnTo>
                  <a:close/>
                </a:path>
                <a:path w="2764790" h="633095">
                  <a:moveTo>
                    <a:pt x="482374" y="449911"/>
                  </a:moveTo>
                  <a:lnTo>
                    <a:pt x="481365" y="447822"/>
                  </a:lnTo>
                  <a:lnTo>
                    <a:pt x="480562" y="446759"/>
                  </a:lnTo>
                  <a:lnTo>
                    <a:pt x="482829" y="445859"/>
                  </a:lnTo>
                  <a:lnTo>
                    <a:pt x="485034" y="444725"/>
                  </a:lnTo>
                  <a:lnTo>
                    <a:pt x="487926" y="444113"/>
                  </a:lnTo>
                  <a:lnTo>
                    <a:pt x="488917" y="446174"/>
                  </a:lnTo>
                  <a:lnTo>
                    <a:pt x="489712" y="447246"/>
                  </a:lnTo>
                  <a:lnTo>
                    <a:pt x="487462" y="448155"/>
                  </a:lnTo>
                  <a:lnTo>
                    <a:pt x="485257" y="449307"/>
                  </a:lnTo>
                  <a:lnTo>
                    <a:pt x="482374" y="449911"/>
                  </a:lnTo>
                  <a:close/>
                </a:path>
                <a:path w="2764790" h="633095">
                  <a:moveTo>
                    <a:pt x="486311" y="594095"/>
                  </a:moveTo>
                  <a:lnTo>
                    <a:pt x="480231" y="591232"/>
                  </a:lnTo>
                  <a:lnTo>
                    <a:pt x="478839" y="587001"/>
                  </a:lnTo>
                  <a:lnTo>
                    <a:pt x="480053" y="583228"/>
                  </a:lnTo>
                  <a:lnTo>
                    <a:pt x="483499" y="582355"/>
                  </a:lnTo>
                  <a:lnTo>
                    <a:pt x="485695" y="581067"/>
                  </a:lnTo>
                  <a:lnTo>
                    <a:pt x="487319" y="583012"/>
                  </a:lnTo>
                  <a:lnTo>
                    <a:pt x="490390" y="585074"/>
                  </a:lnTo>
                  <a:lnTo>
                    <a:pt x="489881" y="591565"/>
                  </a:lnTo>
                  <a:lnTo>
                    <a:pt x="486311" y="594095"/>
                  </a:lnTo>
                  <a:close/>
                </a:path>
                <a:path w="2764790" h="633095">
                  <a:moveTo>
                    <a:pt x="486007" y="501471"/>
                  </a:moveTo>
                  <a:lnTo>
                    <a:pt x="480285" y="499680"/>
                  </a:lnTo>
                  <a:lnTo>
                    <a:pt x="478205" y="496015"/>
                  </a:lnTo>
                  <a:lnTo>
                    <a:pt x="482508" y="490758"/>
                  </a:lnTo>
                  <a:lnTo>
                    <a:pt x="486552" y="490064"/>
                  </a:lnTo>
                  <a:lnTo>
                    <a:pt x="489694" y="492081"/>
                  </a:lnTo>
                  <a:lnTo>
                    <a:pt x="489944" y="495385"/>
                  </a:lnTo>
                  <a:lnTo>
                    <a:pt x="490801" y="497726"/>
                  </a:lnTo>
                  <a:lnTo>
                    <a:pt x="488614" y="498896"/>
                  </a:lnTo>
                  <a:lnTo>
                    <a:pt x="486007" y="501471"/>
                  </a:lnTo>
                  <a:close/>
                </a:path>
                <a:path w="2764790" h="633095">
                  <a:moveTo>
                    <a:pt x="486409" y="547270"/>
                  </a:moveTo>
                  <a:lnTo>
                    <a:pt x="480062" y="546253"/>
                  </a:lnTo>
                  <a:lnTo>
                    <a:pt x="477785" y="542525"/>
                  </a:lnTo>
                  <a:lnTo>
                    <a:pt x="481356" y="536538"/>
                  </a:lnTo>
                  <a:lnTo>
                    <a:pt x="485596" y="535125"/>
                  </a:lnTo>
                  <a:lnTo>
                    <a:pt x="489105" y="536808"/>
                  </a:lnTo>
                  <a:lnTo>
                    <a:pt x="489676" y="540392"/>
                  </a:lnTo>
                  <a:lnTo>
                    <a:pt x="490801" y="542795"/>
                  </a:lnTo>
                  <a:lnTo>
                    <a:pt x="488721" y="544290"/>
                  </a:lnTo>
                  <a:lnTo>
                    <a:pt x="486409" y="547270"/>
                  </a:lnTo>
                  <a:close/>
                </a:path>
                <a:path w="2764790" h="633095">
                  <a:moveTo>
                    <a:pt x="462716" y="428924"/>
                  </a:moveTo>
                  <a:lnTo>
                    <a:pt x="461842" y="426602"/>
                  </a:lnTo>
                  <a:lnTo>
                    <a:pt x="460717" y="424333"/>
                  </a:lnTo>
                  <a:lnTo>
                    <a:pt x="460145" y="421344"/>
                  </a:lnTo>
                  <a:lnTo>
                    <a:pt x="462225" y="420335"/>
                  </a:lnTo>
                  <a:lnTo>
                    <a:pt x="463314" y="419525"/>
                  </a:lnTo>
                  <a:lnTo>
                    <a:pt x="464242" y="421929"/>
                  </a:lnTo>
                  <a:lnTo>
                    <a:pt x="465314" y="424117"/>
                  </a:lnTo>
                  <a:lnTo>
                    <a:pt x="465877" y="427106"/>
                  </a:lnTo>
                  <a:lnTo>
                    <a:pt x="463788" y="428114"/>
                  </a:lnTo>
                  <a:lnTo>
                    <a:pt x="462716" y="428924"/>
                  </a:lnTo>
                  <a:close/>
                </a:path>
                <a:path w="2764790" h="633095">
                  <a:moveTo>
                    <a:pt x="482579" y="404832"/>
                  </a:moveTo>
                  <a:lnTo>
                    <a:pt x="481422" y="402779"/>
                  </a:lnTo>
                  <a:lnTo>
                    <a:pt x="480579" y="401789"/>
                  </a:lnTo>
                  <a:lnTo>
                    <a:pt x="487096" y="398728"/>
                  </a:lnTo>
                  <a:lnTo>
                    <a:pt x="489730" y="401744"/>
                  </a:lnTo>
                  <a:lnTo>
                    <a:pt x="487498" y="402806"/>
                  </a:lnTo>
                  <a:lnTo>
                    <a:pt x="485427" y="404067"/>
                  </a:lnTo>
                  <a:lnTo>
                    <a:pt x="482579" y="404832"/>
                  </a:lnTo>
                  <a:close/>
                </a:path>
                <a:path w="2764790" h="633095">
                  <a:moveTo>
                    <a:pt x="464399" y="467314"/>
                  </a:moveTo>
                  <a:lnTo>
                    <a:pt x="462904" y="467314"/>
                  </a:lnTo>
                  <a:lnTo>
                    <a:pt x="464252" y="467097"/>
                  </a:lnTo>
                  <a:lnTo>
                    <a:pt x="464399" y="467314"/>
                  </a:lnTo>
                  <a:close/>
                </a:path>
                <a:path w="2764790" h="633095">
                  <a:moveTo>
                    <a:pt x="463654" y="474228"/>
                  </a:moveTo>
                  <a:lnTo>
                    <a:pt x="461931" y="474048"/>
                  </a:lnTo>
                  <a:lnTo>
                    <a:pt x="460770" y="469438"/>
                  </a:lnTo>
                  <a:lnTo>
                    <a:pt x="461636" y="468268"/>
                  </a:lnTo>
                  <a:lnTo>
                    <a:pt x="462011" y="467214"/>
                  </a:lnTo>
                  <a:lnTo>
                    <a:pt x="462904" y="467314"/>
                  </a:lnTo>
                  <a:lnTo>
                    <a:pt x="464399" y="467314"/>
                  </a:lnTo>
                  <a:lnTo>
                    <a:pt x="465162" y="468439"/>
                  </a:lnTo>
                  <a:lnTo>
                    <a:pt x="465627" y="469960"/>
                  </a:lnTo>
                  <a:lnTo>
                    <a:pt x="463654" y="474228"/>
                  </a:lnTo>
                  <a:close/>
                </a:path>
                <a:path w="2764790" h="633095">
                  <a:moveTo>
                    <a:pt x="460494" y="522403"/>
                  </a:moveTo>
                  <a:lnTo>
                    <a:pt x="457521" y="520198"/>
                  </a:lnTo>
                  <a:lnTo>
                    <a:pt x="454941" y="519234"/>
                  </a:lnTo>
                  <a:lnTo>
                    <a:pt x="456217" y="516821"/>
                  </a:lnTo>
                  <a:lnTo>
                    <a:pt x="456932" y="513688"/>
                  </a:lnTo>
                  <a:lnTo>
                    <a:pt x="461681" y="509979"/>
                  </a:lnTo>
                  <a:lnTo>
                    <a:pt x="464457" y="511411"/>
                  </a:lnTo>
                  <a:lnTo>
                    <a:pt x="465957" y="514787"/>
                  </a:lnTo>
                  <a:lnTo>
                    <a:pt x="464877" y="517236"/>
                  </a:lnTo>
                  <a:lnTo>
                    <a:pt x="464252" y="521188"/>
                  </a:lnTo>
                  <a:lnTo>
                    <a:pt x="460494" y="522403"/>
                  </a:lnTo>
                  <a:close/>
                </a:path>
                <a:path w="2764790" h="633095">
                  <a:moveTo>
                    <a:pt x="462966" y="617737"/>
                  </a:moveTo>
                  <a:lnTo>
                    <a:pt x="457101" y="616774"/>
                  </a:lnTo>
                  <a:lnTo>
                    <a:pt x="454236" y="613262"/>
                  </a:lnTo>
                  <a:lnTo>
                    <a:pt x="456271" y="607176"/>
                  </a:lnTo>
                  <a:lnTo>
                    <a:pt x="460833" y="605736"/>
                  </a:lnTo>
                  <a:lnTo>
                    <a:pt x="464618" y="606987"/>
                  </a:lnTo>
                  <a:lnTo>
                    <a:pt x="465412" y="610571"/>
                  </a:lnTo>
                  <a:lnTo>
                    <a:pt x="466644" y="612839"/>
                  </a:lnTo>
                  <a:lnTo>
                    <a:pt x="464930" y="614496"/>
                  </a:lnTo>
                  <a:lnTo>
                    <a:pt x="462966" y="617737"/>
                  </a:lnTo>
                  <a:close/>
                </a:path>
                <a:path w="2764790" h="633095">
                  <a:moveTo>
                    <a:pt x="462315" y="567104"/>
                  </a:moveTo>
                  <a:lnTo>
                    <a:pt x="456146" y="563737"/>
                  </a:lnTo>
                  <a:lnTo>
                    <a:pt x="457012" y="562764"/>
                  </a:lnTo>
                  <a:lnTo>
                    <a:pt x="457699" y="561378"/>
                  </a:lnTo>
                  <a:lnTo>
                    <a:pt x="461788" y="559604"/>
                  </a:lnTo>
                  <a:lnTo>
                    <a:pt x="464118" y="560793"/>
                  </a:lnTo>
                  <a:lnTo>
                    <a:pt x="464886" y="564925"/>
                  </a:lnTo>
                  <a:lnTo>
                    <a:pt x="463172" y="566095"/>
                  </a:lnTo>
                  <a:lnTo>
                    <a:pt x="462315" y="567104"/>
                  </a:lnTo>
                  <a:close/>
                </a:path>
                <a:path w="2764790" h="633095">
                  <a:moveTo>
                    <a:pt x="461208" y="339830"/>
                  </a:moveTo>
                  <a:lnTo>
                    <a:pt x="454977" y="336373"/>
                  </a:lnTo>
                  <a:lnTo>
                    <a:pt x="453521" y="332204"/>
                  </a:lnTo>
                  <a:lnTo>
                    <a:pt x="454887" y="328486"/>
                  </a:lnTo>
                  <a:lnTo>
                    <a:pt x="458387" y="327685"/>
                  </a:lnTo>
                  <a:lnTo>
                    <a:pt x="460663" y="326433"/>
                  </a:lnTo>
                  <a:lnTo>
                    <a:pt x="462208" y="328450"/>
                  </a:lnTo>
                  <a:lnTo>
                    <a:pt x="465153" y="330584"/>
                  </a:lnTo>
                  <a:lnTo>
                    <a:pt x="464609" y="337138"/>
                  </a:lnTo>
                  <a:lnTo>
                    <a:pt x="461208" y="339830"/>
                  </a:lnTo>
                  <a:close/>
                </a:path>
                <a:path w="2764790" h="633095">
                  <a:moveTo>
                    <a:pt x="461288" y="150549"/>
                  </a:moveTo>
                  <a:lnTo>
                    <a:pt x="455780" y="149631"/>
                  </a:lnTo>
                  <a:lnTo>
                    <a:pt x="454512" y="146255"/>
                  </a:lnTo>
                  <a:lnTo>
                    <a:pt x="458128" y="141825"/>
                  </a:lnTo>
                  <a:lnTo>
                    <a:pt x="461190" y="141249"/>
                  </a:lnTo>
                  <a:lnTo>
                    <a:pt x="463556" y="140096"/>
                  </a:lnTo>
                  <a:lnTo>
                    <a:pt x="466216" y="147659"/>
                  </a:lnTo>
                  <a:lnTo>
                    <a:pt x="463832" y="148586"/>
                  </a:lnTo>
                  <a:lnTo>
                    <a:pt x="461288" y="150549"/>
                  </a:lnTo>
                  <a:close/>
                </a:path>
                <a:path w="2764790" h="633095">
                  <a:moveTo>
                    <a:pt x="391827" y="174425"/>
                  </a:moveTo>
                  <a:lnTo>
                    <a:pt x="390863" y="171922"/>
                  </a:lnTo>
                  <a:lnTo>
                    <a:pt x="389747" y="169654"/>
                  </a:lnTo>
                  <a:lnTo>
                    <a:pt x="389131" y="166602"/>
                  </a:lnTo>
                  <a:lnTo>
                    <a:pt x="391309" y="165566"/>
                  </a:lnTo>
                  <a:lnTo>
                    <a:pt x="392434" y="164747"/>
                  </a:lnTo>
                  <a:lnTo>
                    <a:pt x="393353" y="167124"/>
                  </a:lnTo>
                  <a:lnTo>
                    <a:pt x="394523" y="169456"/>
                  </a:lnTo>
                  <a:lnTo>
                    <a:pt x="395103" y="172535"/>
                  </a:lnTo>
                  <a:lnTo>
                    <a:pt x="392951" y="173579"/>
                  </a:lnTo>
                  <a:lnTo>
                    <a:pt x="391827" y="174425"/>
                  </a:lnTo>
                  <a:close/>
                </a:path>
                <a:path w="2764790" h="633095">
                  <a:moveTo>
                    <a:pt x="391871" y="265347"/>
                  </a:moveTo>
                  <a:lnTo>
                    <a:pt x="390907" y="264528"/>
                  </a:lnTo>
                  <a:lnTo>
                    <a:pt x="389006" y="263457"/>
                  </a:lnTo>
                  <a:lnTo>
                    <a:pt x="389720" y="260765"/>
                  </a:lnTo>
                  <a:lnTo>
                    <a:pt x="390916" y="258766"/>
                  </a:lnTo>
                  <a:lnTo>
                    <a:pt x="391889" y="256704"/>
                  </a:lnTo>
                  <a:lnTo>
                    <a:pt x="394728" y="259162"/>
                  </a:lnTo>
                  <a:lnTo>
                    <a:pt x="391871" y="265347"/>
                  </a:lnTo>
                  <a:close/>
                </a:path>
                <a:path w="2764790" h="633095">
                  <a:moveTo>
                    <a:pt x="391809" y="220395"/>
                  </a:moveTo>
                  <a:lnTo>
                    <a:pt x="390880" y="218045"/>
                  </a:lnTo>
                  <a:lnTo>
                    <a:pt x="389702" y="215758"/>
                  </a:lnTo>
                  <a:lnTo>
                    <a:pt x="389086" y="212742"/>
                  </a:lnTo>
                  <a:lnTo>
                    <a:pt x="391139" y="211680"/>
                  </a:lnTo>
                  <a:lnTo>
                    <a:pt x="392201" y="210834"/>
                  </a:lnTo>
                  <a:lnTo>
                    <a:pt x="393139" y="213147"/>
                  </a:lnTo>
                  <a:lnTo>
                    <a:pt x="394326" y="215425"/>
                  </a:lnTo>
                  <a:lnTo>
                    <a:pt x="394951" y="218450"/>
                  </a:lnTo>
                  <a:lnTo>
                    <a:pt x="392871" y="219531"/>
                  </a:lnTo>
                  <a:lnTo>
                    <a:pt x="391809" y="220395"/>
                  </a:lnTo>
                  <a:close/>
                </a:path>
                <a:path w="2764790" h="633095">
                  <a:moveTo>
                    <a:pt x="390800" y="311587"/>
                  </a:moveTo>
                  <a:lnTo>
                    <a:pt x="388765" y="309417"/>
                  </a:lnTo>
                  <a:lnTo>
                    <a:pt x="389800" y="306753"/>
                  </a:lnTo>
                  <a:lnTo>
                    <a:pt x="391237" y="304799"/>
                  </a:lnTo>
                  <a:lnTo>
                    <a:pt x="392460" y="302755"/>
                  </a:lnTo>
                  <a:lnTo>
                    <a:pt x="395210" y="305456"/>
                  </a:lnTo>
                  <a:lnTo>
                    <a:pt x="396254" y="308886"/>
                  </a:lnTo>
                  <a:lnTo>
                    <a:pt x="395085" y="311119"/>
                  </a:lnTo>
                  <a:lnTo>
                    <a:pt x="390800" y="311587"/>
                  </a:lnTo>
                  <a:close/>
                </a:path>
                <a:path w="2764790" h="633095">
                  <a:moveTo>
                    <a:pt x="390809" y="129293"/>
                  </a:moveTo>
                  <a:lnTo>
                    <a:pt x="389113" y="127510"/>
                  </a:lnTo>
                  <a:lnTo>
                    <a:pt x="387336" y="122991"/>
                  </a:lnTo>
                  <a:lnTo>
                    <a:pt x="388622" y="120425"/>
                  </a:lnTo>
                  <a:lnTo>
                    <a:pt x="392880" y="119497"/>
                  </a:lnTo>
                  <a:lnTo>
                    <a:pt x="394130" y="121460"/>
                  </a:lnTo>
                  <a:lnTo>
                    <a:pt x="395165" y="122441"/>
                  </a:lnTo>
                  <a:lnTo>
                    <a:pt x="396094" y="125854"/>
                  </a:lnTo>
                  <a:lnTo>
                    <a:pt x="394960" y="128365"/>
                  </a:lnTo>
                  <a:lnTo>
                    <a:pt x="390809" y="129293"/>
                  </a:lnTo>
                  <a:close/>
                </a:path>
                <a:path w="2764790" h="633095">
                  <a:moveTo>
                    <a:pt x="404789" y="367694"/>
                  </a:moveTo>
                  <a:lnTo>
                    <a:pt x="401012" y="366920"/>
                  </a:lnTo>
                  <a:lnTo>
                    <a:pt x="397102" y="366506"/>
                  </a:lnTo>
                  <a:lnTo>
                    <a:pt x="389550" y="363337"/>
                  </a:lnTo>
                  <a:lnTo>
                    <a:pt x="387104" y="359340"/>
                  </a:lnTo>
                  <a:lnTo>
                    <a:pt x="393585" y="350499"/>
                  </a:lnTo>
                  <a:lnTo>
                    <a:pt x="396861" y="353920"/>
                  </a:lnTo>
                  <a:lnTo>
                    <a:pt x="401227" y="360708"/>
                  </a:lnTo>
                  <a:lnTo>
                    <a:pt x="402941" y="364246"/>
                  </a:lnTo>
                  <a:lnTo>
                    <a:pt x="404789" y="367694"/>
                  </a:lnTo>
                  <a:close/>
                </a:path>
                <a:path w="2764790" h="633095">
                  <a:moveTo>
                    <a:pt x="436908" y="312442"/>
                  </a:moveTo>
                  <a:lnTo>
                    <a:pt x="435051" y="310129"/>
                  </a:lnTo>
                  <a:lnTo>
                    <a:pt x="436149" y="306023"/>
                  </a:lnTo>
                  <a:lnTo>
                    <a:pt x="438622" y="304997"/>
                  </a:lnTo>
                  <a:lnTo>
                    <a:pt x="442684" y="307086"/>
                  </a:lnTo>
                  <a:lnTo>
                    <a:pt x="443229" y="308589"/>
                  </a:lnTo>
                  <a:lnTo>
                    <a:pt x="444005" y="309652"/>
                  </a:lnTo>
                  <a:lnTo>
                    <a:pt x="441818" y="310606"/>
                  </a:lnTo>
                  <a:lnTo>
                    <a:pt x="439685" y="311776"/>
                  </a:lnTo>
                  <a:lnTo>
                    <a:pt x="436908" y="312442"/>
                  </a:lnTo>
                  <a:close/>
                </a:path>
                <a:path w="2764790" h="633095">
                  <a:moveTo>
                    <a:pt x="406610" y="383117"/>
                  </a:moveTo>
                  <a:lnTo>
                    <a:pt x="407306" y="374888"/>
                  </a:lnTo>
                  <a:lnTo>
                    <a:pt x="405699" y="368469"/>
                  </a:lnTo>
                  <a:lnTo>
                    <a:pt x="412046" y="370143"/>
                  </a:lnTo>
                  <a:lnTo>
                    <a:pt x="420228" y="370143"/>
                  </a:lnTo>
                  <a:lnTo>
                    <a:pt x="419724" y="380884"/>
                  </a:lnTo>
                  <a:lnTo>
                    <a:pt x="417876" y="382730"/>
                  </a:lnTo>
                  <a:lnTo>
                    <a:pt x="406610" y="383117"/>
                  </a:lnTo>
                  <a:close/>
                </a:path>
                <a:path w="2764790" h="633095">
                  <a:moveTo>
                    <a:pt x="420228" y="370143"/>
                  </a:moveTo>
                  <a:lnTo>
                    <a:pt x="412046" y="370143"/>
                  </a:lnTo>
                  <a:lnTo>
                    <a:pt x="420259" y="369477"/>
                  </a:lnTo>
                  <a:lnTo>
                    <a:pt x="420228" y="370143"/>
                  </a:lnTo>
                  <a:close/>
                </a:path>
                <a:path w="2764790" h="633095">
                  <a:moveTo>
                    <a:pt x="390737" y="546370"/>
                  </a:moveTo>
                  <a:lnTo>
                    <a:pt x="389023" y="544578"/>
                  </a:lnTo>
                  <a:lnTo>
                    <a:pt x="387336" y="540004"/>
                  </a:lnTo>
                  <a:lnTo>
                    <a:pt x="388675" y="537430"/>
                  </a:lnTo>
                  <a:lnTo>
                    <a:pt x="392853" y="536520"/>
                  </a:lnTo>
                  <a:lnTo>
                    <a:pt x="394058" y="538600"/>
                  </a:lnTo>
                  <a:lnTo>
                    <a:pt x="395272" y="539914"/>
                  </a:lnTo>
                  <a:lnTo>
                    <a:pt x="396156" y="543002"/>
                  </a:lnTo>
                  <a:lnTo>
                    <a:pt x="395005" y="545505"/>
                  </a:lnTo>
                  <a:lnTo>
                    <a:pt x="390737" y="546370"/>
                  </a:lnTo>
                  <a:close/>
                </a:path>
                <a:path w="2764790" h="633095">
                  <a:moveTo>
                    <a:pt x="405708" y="368469"/>
                  </a:moveTo>
                  <a:lnTo>
                    <a:pt x="405137" y="368334"/>
                  </a:lnTo>
                  <a:lnTo>
                    <a:pt x="404798" y="367694"/>
                  </a:lnTo>
                  <a:lnTo>
                    <a:pt x="405565" y="367838"/>
                  </a:lnTo>
                  <a:lnTo>
                    <a:pt x="405708" y="368469"/>
                  </a:lnTo>
                  <a:close/>
                </a:path>
                <a:path w="2764790" h="633095">
                  <a:moveTo>
                    <a:pt x="391800" y="591628"/>
                  </a:moveTo>
                  <a:lnTo>
                    <a:pt x="390862" y="589269"/>
                  </a:lnTo>
                  <a:lnTo>
                    <a:pt x="389684" y="586965"/>
                  </a:lnTo>
                  <a:lnTo>
                    <a:pt x="389059" y="583912"/>
                  </a:lnTo>
                  <a:lnTo>
                    <a:pt x="391121" y="582850"/>
                  </a:lnTo>
                  <a:lnTo>
                    <a:pt x="392193" y="581986"/>
                  </a:lnTo>
                  <a:lnTo>
                    <a:pt x="393139" y="584327"/>
                  </a:lnTo>
                  <a:lnTo>
                    <a:pt x="394335" y="586613"/>
                  </a:lnTo>
                  <a:lnTo>
                    <a:pt x="394960" y="589674"/>
                  </a:lnTo>
                  <a:lnTo>
                    <a:pt x="392871" y="590755"/>
                  </a:lnTo>
                  <a:lnTo>
                    <a:pt x="391800" y="591628"/>
                  </a:lnTo>
                  <a:close/>
                </a:path>
                <a:path w="2764790" h="633095">
                  <a:moveTo>
                    <a:pt x="391568" y="453953"/>
                  </a:moveTo>
                  <a:lnTo>
                    <a:pt x="390693" y="451666"/>
                  </a:lnTo>
                  <a:lnTo>
                    <a:pt x="389630" y="449424"/>
                  </a:lnTo>
                  <a:lnTo>
                    <a:pt x="389041" y="446624"/>
                  </a:lnTo>
                  <a:lnTo>
                    <a:pt x="391228" y="445688"/>
                  </a:lnTo>
                  <a:lnTo>
                    <a:pt x="392371" y="444977"/>
                  </a:lnTo>
                  <a:lnTo>
                    <a:pt x="393210" y="447228"/>
                  </a:lnTo>
                  <a:lnTo>
                    <a:pt x="394264" y="449433"/>
                  </a:lnTo>
                  <a:lnTo>
                    <a:pt x="394790" y="452278"/>
                  </a:lnTo>
                  <a:lnTo>
                    <a:pt x="392666" y="453215"/>
                  </a:lnTo>
                  <a:lnTo>
                    <a:pt x="391568" y="453953"/>
                  </a:lnTo>
                  <a:close/>
                </a:path>
                <a:path w="2764790" h="633095">
                  <a:moveTo>
                    <a:pt x="441149" y="592510"/>
                  </a:moveTo>
                  <a:lnTo>
                    <a:pt x="434775" y="591403"/>
                  </a:lnTo>
                  <a:lnTo>
                    <a:pt x="432650" y="587577"/>
                  </a:lnTo>
                  <a:lnTo>
                    <a:pt x="436328" y="581653"/>
                  </a:lnTo>
                  <a:lnTo>
                    <a:pt x="440568" y="580221"/>
                  </a:lnTo>
                  <a:lnTo>
                    <a:pt x="444023" y="581968"/>
                  </a:lnTo>
                  <a:lnTo>
                    <a:pt x="444550" y="585551"/>
                  </a:lnTo>
                  <a:lnTo>
                    <a:pt x="445639" y="587982"/>
                  </a:lnTo>
                  <a:lnTo>
                    <a:pt x="443523" y="589494"/>
                  </a:lnTo>
                  <a:lnTo>
                    <a:pt x="441149" y="592510"/>
                  </a:lnTo>
                  <a:close/>
                </a:path>
                <a:path w="2764790" h="633095">
                  <a:moveTo>
                    <a:pt x="435150" y="547180"/>
                  </a:moveTo>
                  <a:lnTo>
                    <a:pt x="432766" y="543480"/>
                  </a:lnTo>
                  <a:lnTo>
                    <a:pt x="434766" y="537186"/>
                  </a:lnTo>
                  <a:lnTo>
                    <a:pt x="438801" y="535350"/>
                  </a:lnTo>
                  <a:lnTo>
                    <a:pt x="442604" y="536169"/>
                  </a:lnTo>
                  <a:lnTo>
                    <a:pt x="443818" y="539491"/>
                  </a:lnTo>
                  <a:lnTo>
                    <a:pt x="445300" y="541535"/>
                  </a:lnTo>
                  <a:lnTo>
                    <a:pt x="443604" y="543408"/>
                  </a:lnTo>
                  <a:lnTo>
                    <a:pt x="442006" y="546748"/>
                  </a:lnTo>
                  <a:lnTo>
                    <a:pt x="435150" y="547180"/>
                  </a:lnTo>
                  <a:close/>
                </a:path>
                <a:path w="2764790" h="633095">
                  <a:moveTo>
                    <a:pt x="438506" y="267166"/>
                  </a:moveTo>
                  <a:lnTo>
                    <a:pt x="434641" y="265356"/>
                  </a:lnTo>
                  <a:lnTo>
                    <a:pt x="433587" y="261674"/>
                  </a:lnTo>
                  <a:lnTo>
                    <a:pt x="435873" y="258847"/>
                  </a:lnTo>
                  <a:lnTo>
                    <a:pt x="436926" y="256389"/>
                  </a:lnTo>
                  <a:lnTo>
                    <a:pt x="443845" y="260594"/>
                  </a:lnTo>
                  <a:lnTo>
                    <a:pt x="445166" y="263826"/>
                  </a:lnTo>
                  <a:lnTo>
                    <a:pt x="444184" y="266734"/>
                  </a:lnTo>
                  <a:lnTo>
                    <a:pt x="438506" y="267166"/>
                  </a:lnTo>
                  <a:close/>
                </a:path>
                <a:path w="2764790" h="633095">
                  <a:moveTo>
                    <a:pt x="438363" y="176424"/>
                  </a:moveTo>
                  <a:lnTo>
                    <a:pt x="434373" y="174191"/>
                  </a:lnTo>
                  <a:lnTo>
                    <a:pt x="432561" y="167781"/>
                  </a:lnTo>
                  <a:lnTo>
                    <a:pt x="434712" y="164117"/>
                  </a:lnTo>
                  <a:lnTo>
                    <a:pt x="440211" y="163252"/>
                  </a:lnTo>
                  <a:lnTo>
                    <a:pt x="442202" y="164396"/>
                  </a:lnTo>
                  <a:lnTo>
                    <a:pt x="446014" y="165260"/>
                  </a:lnTo>
                  <a:lnTo>
                    <a:pt x="448237" y="172012"/>
                  </a:lnTo>
                  <a:lnTo>
                    <a:pt x="445112" y="175587"/>
                  </a:lnTo>
                  <a:lnTo>
                    <a:pt x="438363" y="176424"/>
                  </a:lnTo>
                  <a:close/>
                </a:path>
                <a:path w="2764790" h="633095">
                  <a:moveTo>
                    <a:pt x="437837" y="503506"/>
                  </a:moveTo>
                  <a:lnTo>
                    <a:pt x="434560" y="500940"/>
                  </a:lnTo>
                  <a:lnTo>
                    <a:pt x="433695" y="495664"/>
                  </a:lnTo>
                  <a:lnTo>
                    <a:pt x="434784" y="493729"/>
                  </a:lnTo>
                  <a:lnTo>
                    <a:pt x="435641" y="489983"/>
                  </a:lnTo>
                  <a:lnTo>
                    <a:pt x="441979" y="488057"/>
                  </a:lnTo>
                  <a:lnTo>
                    <a:pt x="445639" y="490902"/>
                  </a:lnTo>
                  <a:lnTo>
                    <a:pt x="446496" y="497537"/>
                  </a:lnTo>
                  <a:lnTo>
                    <a:pt x="444282" y="501471"/>
                  </a:lnTo>
                  <a:lnTo>
                    <a:pt x="437837" y="503506"/>
                  </a:lnTo>
                  <a:close/>
                </a:path>
                <a:path w="2764790" h="633095">
                  <a:moveTo>
                    <a:pt x="436917" y="33464"/>
                  </a:moveTo>
                  <a:lnTo>
                    <a:pt x="435882" y="31330"/>
                  </a:lnTo>
                  <a:lnTo>
                    <a:pt x="435096" y="30232"/>
                  </a:lnTo>
                  <a:lnTo>
                    <a:pt x="437301" y="29296"/>
                  </a:lnTo>
                  <a:lnTo>
                    <a:pt x="439461" y="28125"/>
                  </a:lnTo>
                  <a:lnTo>
                    <a:pt x="442300" y="27486"/>
                  </a:lnTo>
                  <a:lnTo>
                    <a:pt x="443318" y="29548"/>
                  </a:lnTo>
                  <a:lnTo>
                    <a:pt x="444121" y="30619"/>
                  </a:lnTo>
                  <a:lnTo>
                    <a:pt x="441907" y="31591"/>
                  </a:lnTo>
                  <a:lnTo>
                    <a:pt x="439738" y="32780"/>
                  </a:lnTo>
                  <a:lnTo>
                    <a:pt x="436917" y="33464"/>
                  </a:lnTo>
                  <a:close/>
                </a:path>
                <a:path w="2764790" h="633095">
                  <a:moveTo>
                    <a:pt x="391809" y="499788"/>
                  </a:moveTo>
                  <a:lnTo>
                    <a:pt x="390845" y="497519"/>
                  </a:lnTo>
                  <a:lnTo>
                    <a:pt x="389666" y="495286"/>
                  </a:lnTo>
                  <a:lnTo>
                    <a:pt x="388979" y="492405"/>
                  </a:lnTo>
                  <a:lnTo>
                    <a:pt x="391103" y="491361"/>
                  </a:lnTo>
                  <a:lnTo>
                    <a:pt x="392210" y="490560"/>
                  </a:lnTo>
                  <a:lnTo>
                    <a:pt x="393139" y="492801"/>
                  </a:lnTo>
                  <a:lnTo>
                    <a:pt x="394308" y="494998"/>
                  </a:lnTo>
                  <a:lnTo>
                    <a:pt x="394924" y="497906"/>
                  </a:lnTo>
                  <a:lnTo>
                    <a:pt x="392862" y="498959"/>
                  </a:lnTo>
                  <a:lnTo>
                    <a:pt x="391809" y="499788"/>
                  </a:lnTo>
                  <a:close/>
                </a:path>
                <a:path w="2764790" h="633095">
                  <a:moveTo>
                    <a:pt x="399209" y="632574"/>
                  </a:moveTo>
                  <a:lnTo>
                    <a:pt x="389416" y="632574"/>
                  </a:lnTo>
                  <a:lnTo>
                    <a:pt x="389925" y="630845"/>
                  </a:lnTo>
                  <a:lnTo>
                    <a:pt x="391023" y="628937"/>
                  </a:lnTo>
                  <a:lnTo>
                    <a:pt x="391639" y="627172"/>
                  </a:lnTo>
                  <a:lnTo>
                    <a:pt x="394032" y="628532"/>
                  </a:lnTo>
                  <a:lnTo>
                    <a:pt x="397076" y="629369"/>
                  </a:lnTo>
                  <a:lnTo>
                    <a:pt x="398950" y="631764"/>
                  </a:lnTo>
                  <a:lnTo>
                    <a:pt x="399031" y="632178"/>
                  </a:lnTo>
                  <a:lnTo>
                    <a:pt x="399209" y="632574"/>
                  </a:lnTo>
                  <a:close/>
                </a:path>
                <a:path w="2764790" h="633095">
                  <a:moveTo>
                    <a:pt x="436319" y="128726"/>
                  </a:moveTo>
                  <a:lnTo>
                    <a:pt x="435480" y="126124"/>
                  </a:lnTo>
                  <a:lnTo>
                    <a:pt x="433418" y="123063"/>
                  </a:lnTo>
                  <a:lnTo>
                    <a:pt x="434784" y="119380"/>
                  </a:lnTo>
                  <a:lnTo>
                    <a:pt x="438676" y="118930"/>
                  </a:lnTo>
                  <a:lnTo>
                    <a:pt x="441122" y="117940"/>
                  </a:lnTo>
                  <a:lnTo>
                    <a:pt x="444434" y="119506"/>
                  </a:lnTo>
                  <a:lnTo>
                    <a:pt x="445719" y="122297"/>
                  </a:lnTo>
                  <a:lnTo>
                    <a:pt x="441827" y="126880"/>
                  </a:lnTo>
                  <a:lnTo>
                    <a:pt x="438747" y="127519"/>
                  </a:lnTo>
                  <a:lnTo>
                    <a:pt x="436319" y="128726"/>
                  </a:lnTo>
                  <a:close/>
                </a:path>
                <a:path w="2764790" h="633095">
                  <a:moveTo>
                    <a:pt x="437417" y="84070"/>
                  </a:moveTo>
                  <a:lnTo>
                    <a:pt x="434498" y="83215"/>
                  </a:lnTo>
                  <a:lnTo>
                    <a:pt x="433828" y="77507"/>
                  </a:lnTo>
                  <a:lnTo>
                    <a:pt x="435417" y="73591"/>
                  </a:lnTo>
                  <a:lnTo>
                    <a:pt x="438944" y="72330"/>
                  </a:lnTo>
                  <a:lnTo>
                    <a:pt x="441818" y="74572"/>
                  </a:lnTo>
                  <a:lnTo>
                    <a:pt x="444246" y="75553"/>
                  </a:lnTo>
                  <a:lnTo>
                    <a:pt x="440613" y="82567"/>
                  </a:lnTo>
                  <a:lnTo>
                    <a:pt x="437417" y="84070"/>
                  </a:lnTo>
                  <a:close/>
                </a:path>
                <a:path w="2764790" h="633095">
                  <a:moveTo>
                    <a:pt x="391862" y="403833"/>
                  </a:moveTo>
                  <a:lnTo>
                    <a:pt x="390925" y="401627"/>
                  </a:lnTo>
                  <a:lnTo>
                    <a:pt x="389755" y="399475"/>
                  </a:lnTo>
                  <a:lnTo>
                    <a:pt x="389095" y="396666"/>
                  </a:lnTo>
                  <a:lnTo>
                    <a:pt x="391112" y="395631"/>
                  </a:lnTo>
                  <a:lnTo>
                    <a:pt x="392157" y="394830"/>
                  </a:lnTo>
                  <a:lnTo>
                    <a:pt x="393130" y="397035"/>
                  </a:lnTo>
                  <a:lnTo>
                    <a:pt x="394317" y="399187"/>
                  </a:lnTo>
                  <a:lnTo>
                    <a:pt x="395022" y="401987"/>
                  </a:lnTo>
                  <a:lnTo>
                    <a:pt x="392933" y="403040"/>
                  </a:lnTo>
                  <a:lnTo>
                    <a:pt x="391862" y="403833"/>
                  </a:lnTo>
                  <a:close/>
                </a:path>
                <a:path w="2764790" h="633095">
                  <a:moveTo>
                    <a:pt x="275676" y="12136"/>
                  </a:moveTo>
                  <a:lnTo>
                    <a:pt x="274740" y="9660"/>
                  </a:lnTo>
                  <a:lnTo>
                    <a:pt x="273650" y="7418"/>
                  </a:lnTo>
                  <a:lnTo>
                    <a:pt x="273070" y="4384"/>
                  </a:lnTo>
                  <a:lnTo>
                    <a:pt x="275203" y="3367"/>
                  </a:lnTo>
                  <a:lnTo>
                    <a:pt x="276319" y="2556"/>
                  </a:lnTo>
                  <a:lnTo>
                    <a:pt x="277212" y="4906"/>
                  </a:lnTo>
                  <a:lnTo>
                    <a:pt x="278346" y="7220"/>
                  </a:lnTo>
                  <a:lnTo>
                    <a:pt x="278890" y="10272"/>
                  </a:lnTo>
                  <a:lnTo>
                    <a:pt x="276774" y="11298"/>
                  </a:lnTo>
                  <a:lnTo>
                    <a:pt x="275676" y="12136"/>
                  </a:lnTo>
                  <a:close/>
                </a:path>
                <a:path w="2764790" h="633095">
                  <a:moveTo>
                    <a:pt x="2189230" y="498878"/>
                  </a:moveTo>
                  <a:lnTo>
                    <a:pt x="2188230" y="496898"/>
                  </a:lnTo>
                  <a:lnTo>
                    <a:pt x="2187043" y="494971"/>
                  </a:lnTo>
                  <a:lnTo>
                    <a:pt x="2186275" y="492450"/>
                  </a:lnTo>
                  <a:lnTo>
                    <a:pt x="2188203" y="491388"/>
                  </a:lnTo>
                  <a:lnTo>
                    <a:pt x="2189185" y="490622"/>
                  </a:lnTo>
                  <a:lnTo>
                    <a:pt x="2191988" y="496475"/>
                  </a:lnTo>
                  <a:lnTo>
                    <a:pt x="2189230" y="498878"/>
                  </a:lnTo>
                  <a:close/>
                </a:path>
                <a:path w="2764790" h="633095">
                  <a:moveTo>
                    <a:pt x="2191979" y="270209"/>
                  </a:moveTo>
                  <a:lnTo>
                    <a:pt x="2183079" y="268300"/>
                  </a:lnTo>
                  <a:lnTo>
                    <a:pt x="2180044" y="265194"/>
                  </a:lnTo>
                  <a:lnTo>
                    <a:pt x="2183070" y="255912"/>
                  </a:lnTo>
                  <a:lnTo>
                    <a:pt x="2185632" y="252851"/>
                  </a:lnTo>
                  <a:lnTo>
                    <a:pt x="2191720" y="253922"/>
                  </a:lnTo>
                  <a:lnTo>
                    <a:pt x="2195095" y="255237"/>
                  </a:lnTo>
                  <a:lnTo>
                    <a:pt x="2197487" y="258874"/>
                  </a:lnTo>
                  <a:lnTo>
                    <a:pt x="2195854" y="267841"/>
                  </a:lnTo>
                  <a:lnTo>
                    <a:pt x="2191979" y="270209"/>
                  </a:lnTo>
                  <a:close/>
                </a:path>
                <a:path w="2764790" h="633095">
                  <a:moveTo>
                    <a:pt x="2165600" y="383378"/>
                  </a:moveTo>
                  <a:lnTo>
                    <a:pt x="2164127" y="381487"/>
                  </a:lnTo>
                  <a:lnTo>
                    <a:pt x="2161270" y="379434"/>
                  </a:lnTo>
                  <a:lnTo>
                    <a:pt x="2162011" y="373348"/>
                  </a:lnTo>
                  <a:lnTo>
                    <a:pt x="2165323" y="370827"/>
                  </a:lnTo>
                  <a:lnTo>
                    <a:pt x="2171251" y="374240"/>
                  </a:lnTo>
                  <a:lnTo>
                    <a:pt x="2172742" y="378255"/>
                  </a:lnTo>
                  <a:lnTo>
                    <a:pt x="2171376" y="381703"/>
                  </a:lnTo>
                  <a:lnTo>
                    <a:pt x="2167876" y="382288"/>
                  </a:lnTo>
                  <a:lnTo>
                    <a:pt x="2165600" y="383378"/>
                  </a:lnTo>
                  <a:close/>
                </a:path>
                <a:path w="2764790" h="633095">
                  <a:moveTo>
                    <a:pt x="2189069" y="454484"/>
                  </a:moveTo>
                  <a:lnTo>
                    <a:pt x="2187909" y="452224"/>
                  </a:lnTo>
                  <a:lnTo>
                    <a:pt x="2186552" y="450046"/>
                  </a:lnTo>
                  <a:lnTo>
                    <a:pt x="2185632" y="447219"/>
                  </a:lnTo>
                  <a:lnTo>
                    <a:pt x="2188025" y="445103"/>
                  </a:lnTo>
                  <a:lnTo>
                    <a:pt x="2192292" y="446003"/>
                  </a:lnTo>
                  <a:lnTo>
                    <a:pt x="2193327" y="448452"/>
                  </a:lnTo>
                  <a:lnTo>
                    <a:pt x="2192220" y="451765"/>
                  </a:lnTo>
                  <a:lnTo>
                    <a:pt x="2189069" y="454484"/>
                  </a:lnTo>
                  <a:close/>
                </a:path>
                <a:path w="2764790" h="633095">
                  <a:moveTo>
                    <a:pt x="2188543" y="364633"/>
                  </a:moveTo>
                  <a:lnTo>
                    <a:pt x="2184231" y="362653"/>
                  </a:lnTo>
                  <a:lnTo>
                    <a:pt x="2181642" y="356197"/>
                  </a:lnTo>
                  <a:lnTo>
                    <a:pt x="2183284" y="351957"/>
                  </a:lnTo>
                  <a:lnTo>
                    <a:pt x="2189319" y="348113"/>
                  </a:lnTo>
                  <a:lnTo>
                    <a:pt x="2193417" y="349670"/>
                  </a:lnTo>
                  <a:lnTo>
                    <a:pt x="2196291" y="353938"/>
                  </a:lnTo>
                  <a:lnTo>
                    <a:pt x="2195220" y="356459"/>
                  </a:lnTo>
                  <a:lnTo>
                    <a:pt x="2194827" y="359925"/>
                  </a:lnTo>
                  <a:lnTo>
                    <a:pt x="2188543" y="364633"/>
                  </a:lnTo>
                  <a:close/>
                </a:path>
                <a:path w="2764790" h="633095">
                  <a:moveTo>
                    <a:pt x="2188712" y="317025"/>
                  </a:moveTo>
                  <a:lnTo>
                    <a:pt x="2182767" y="316242"/>
                  </a:lnTo>
                  <a:lnTo>
                    <a:pt x="2180106" y="312893"/>
                  </a:lnTo>
                  <a:lnTo>
                    <a:pt x="2183231" y="306879"/>
                  </a:lnTo>
                  <a:lnTo>
                    <a:pt x="2187302" y="305519"/>
                  </a:lnTo>
                  <a:lnTo>
                    <a:pt x="2190872" y="306653"/>
                  </a:lnTo>
                  <a:lnTo>
                    <a:pt x="2191506" y="310309"/>
                  </a:lnTo>
                  <a:lnTo>
                    <a:pt x="2192568" y="312578"/>
                  </a:lnTo>
                  <a:lnTo>
                    <a:pt x="2190730" y="314090"/>
                  </a:lnTo>
                  <a:lnTo>
                    <a:pt x="2188712" y="317025"/>
                  </a:lnTo>
                  <a:close/>
                </a:path>
                <a:path w="2764790" h="633095">
                  <a:moveTo>
                    <a:pt x="2189480" y="404319"/>
                  </a:moveTo>
                  <a:lnTo>
                    <a:pt x="2185936" y="402419"/>
                  </a:lnTo>
                  <a:lnTo>
                    <a:pt x="2186123" y="400673"/>
                  </a:lnTo>
                  <a:lnTo>
                    <a:pt x="2189453" y="399304"/>
                  </a:lnTo>
                  <a:lnTo>
                    <a:pt x="2190185" y="400196"/>
                  </a:lnTo>
                  <a:lnTo>
                    <a:pt x="2191551" y="401141"/>
                  </a:lnTo>
                  <a:lnTo>
                    <a:pt x="2191408" y="402797"/>
                  </a:lnTo>
                  <a:lnTo>
                    <a:pt x="2189480" y="404319"/>
                  </a:lnTo>
                  <a:close/>
                </a:path>
                <a:path w="2764790" h="633095">
                  <a:moveTo>
                    <a:pt x="2167403" y="430941"/>
                  </a:moveTo>
                  <a:lnTo>
                    <a:pt x="2161056" y="429339"/>
                  </a:lnTo>
                  <a:lnTo>
                    <a:pt x="2159092" y="425440"/>
                  </a:lnTo>
                  <a:lnTo>
                    <a:pt x="2163368" y="419831"/>
                  </a:lnTo>
                  <a:lnTo>
                    <a:pt x="2167653" y="418886"/>
                  </a:lnTo>
                  <a:lnTo>
                    <a:pt x="2170983" y="420984"/>
                  </a:lnTo>
                  <a:lnTo>
                    <a:pt x="2171340" y="424468"/>
                  </a:lnTo>
                  <a:lnTo>
                    <a:pt x="2172322" y="426953"/>
                  </a:lnTo>
                  <a:lnTo>
                    <a:pt x="2170037" y="428222"/>
                  </a:lnTo>
                  <a:lnTo>
                    <a:pt x="2167403" y="430941"/>
                  </a:lnTo>
                  <a:close/>
                </a:path>
                <a:path w="2764790" h="633095">
                  <a:moveTo>
                    <a:pt x="2168287" y="339020"/>
                  </a:moveTo>
                  <a:lnTo>
                    <a:pt x="2162279" y="335977"/>
                  </a:lnTo>
                  <a:lnTo>
                    <a:pt x="2160851" y="331961"/>
                  </a:lnTo>
                  <a:lnTo>
                    <a:pt x="2161976" y="328351"/>
                  </a:lnTo>
                  <a:lnTo>
                    <a:pt x="2165395" y="327550"/>
                  </a:lnTo>
                  <a:lnTo>
                    <a:pt x="2167546" y="326334"/>
                  </a:lnTo>
                  <a:lnTo>
                    <a:pt x="2169108" y="328198"/>
                  </a:lnTo>
                  <a:lnTo>
                    <a:pt x="2172063" y="330161"/>
                  </a:lnTo>
                  <a:lnTo>
                    <a:pt x="2171617" y="336445"/>
                  </a:lnTo>
                  <a:lnTo>
                    <a:pt x="2168287" y="339020"/>
                  </a:lnTo>
                  <a:close/>
                </a:path>
                <a:path w="2764790" h="633095">
                  <a:moveTo>
                    <a:pt x="2189828" y="546505"/>
                  </a:moveTo>
                  <a:lnTo>
                    <a:pt x="2185668" y="545352"/>
                  </a:lnTo>
                  <a:lnTo>
                    <a:pt x="2184436" y="542678"/>
                  </a:lnTo>
                  <a:lnTo>
                    <a:pt x="2186275" y="538168"/>
                  </a:lnTo>
                  <a:lnTo>
                    <a:pt x="2188132" y="536439"/>
                  </a:lnTo>
                  <a:lnTo>
                    <a:pt x="2192319" y="537601"/>
                  </a:lnTo>
                  <a:lnTo>
                    <a:pt x="2193363" y="540202"/>
                  </a:lnTo>
                  <a:lnTo>
                    <a:pt x="2192265" y="543615"/>
                  </a:lnTo>
                  <a:lnTo>
                    <a:pt x="2191185" y="544560"/>
                  </a:lnTo>
                  <a:lnTo>
                    <a:pt x="2189828" y="546505"/>
                  </a:lnTo>
                  <a:close/>
                </a:path>
                <a:path w="2764790" h="633095">
                  <a:moveTo>
                    <a:pt x="2168385" y="13027"/>
                  </a:moveTo>
                  <a:lnTo>
                    <a:pt x="2161708" y="12622"/>
                  </a:lnTo>
                  <a:lnTo>
                    <a:pt x="2159172" y="8940"/>
                  </a:lnTo>
                  <a:lnTo>
                    <a:pt x="2162217" y="2628"/>
                  </a:lnTo>
                  <a:lnTo>
                    <a:pt x="2166421" y="1161"/>
                  </a:lnTo>
                  <a:lnTo>
                    <a:pt x="2170242" y="2277"/>
                  </a:lnTo>
                  <a:lnTo>
                    <a:pt x="2171126" y="5897"/>
                  </a:lnTo>
                  <a:lnTo>
                    <a:pt x="2172411" y="8147"/>
                  </a:lnTo>
                  <a:lnTo>
                    <a:pt x="2170438" y="9840"/>
                  </a:lnTo>
                  <a:lnTo>
                    <a:pt x="2168385" y="13027"/>
                  </a:lnTo>
                  <a:close/>
                </a:path>
                <a:path w="2764790" h="633095">
                  <a:moveTo>
                    <a:pt x="2167760" y="59033"/>
                  </a:moveTo>
                  <a:lnTo>
                    <a:pt x="2161770" y="57484"/>
                  </a:lnTo>
                  <a:lnTo>
                    <a:pt x="2159815" y="53811"/>
                  </a:lnTo>
                  <a:lnTo>
                    <a:pt x="2163922" y="48427"/>
                  </a:lnTo>
                  <a:lnTo>
                    <a:pt x="2168010" y="47527"/>
                  </a:lnTo>
                  <a:lnTo>
                    <a:pt x="2171179" y="49534"/>
                  </a:lnTo>
                  <a:lnTo>
                    <a:pt x="2171492" y="52866"/>
                  </a:lnTo>
                  <a:lnTo>
                    <a:pt x="2172411" y="55233"/>
                  </a:lnTo>
                  <a:lnTo>
                    <a:pt x="2170251" y="56449"/>
                  </a:lnTo>
                  <a:lnTo>
                    <a:pt x="2167760" y="59033"/>
                  </a:lnTo>
                  <a:close/>
                </a:path>
                <a:path w="2764790" h="633095">
                  <a:moveTo>
                    <a:pt x="2189266" y="591331"/>
                  </a:moveTo>
                  <a:lnTo>
                    <a:pt x="2188257" y="589134"/>
                  </a:lnTo>
                  <a:lnTo>
                    <a:pt x="2187007" y="587000"/>
                  </a:lnTo>
                  <a:lnTo>
                    <a:pt x="2186284" y="584093"/>
                  </a:lnTo>
                  <a:lnTo>
                    <a:pt x="2188221" y="582949"/>
                  </a:lnTo>
                  <a:lnTo>
                    <a:pt x="2189212" y="582058"/>
                  </a:lnTo>
                  <a:lnTo>
                    <a:pt x="2190221" y="584263"/>
                  </a:lnTo>
                  <a:lnTo>
                    <a:pt x="2191479" y="586397"/>
                  </a:lnTo>
                  <a:lnTo>
                    <a:pt x="2192229" y="589296"/>
                  </a:lnTo>
                  <a:lnTo>
                    <a:pt x="2190265" y="590440"/>
                  </a:lnTo>
                  <a:lnTo>
                    <a:pt x="2189266" y="591331"/>
                  </a:lnTo>
                  <a:close/>
                </a:path>
                <a:path w="2764790" h="633095">
                  <a:moveTo>
                    <a:pt x="2215288" y="616477"/>
                  </a:moveTo>
                  <a:lnTo>
                    <a:pt x="2212949" y="615306"/>
                  </a:lnTo>
                  <a:lnTo>
                    <a:pt x="2209967" y="614694"/>
                  </a:lnTo>
                  <a:lnTo>
                    <a:pt x="2206120" y="610147"/>
                  </a:lnTo>
                  <a:lnTo>
                    <a:pt x="2207423" y="607519"/>
                  </a:lnTo>
                  <a:lnTo>
                    <a:pt x="2210878" y="606213"/>
                  </a:lnTo>
                  <a:lnTo>
                    <a:pt x="2213253" y="607230"/>
                  </a:lnTo>
                  <a:lnTo>
                    <a:pt x="2216806" y="607690"/>
                  </a:lnTo>
                  <a:lnTo>
                    <a:pt x="2218403" y="611048"/>
                  </a:lnTo>
                  <a:lnTo>
                    <a:pt x="2216190" y="614082"/>
                  </a:lnTo>
                  <a:lnTo>
                    <a:pt x="2215288" y="616477"/>
                  </a:lnTo>
                  <a:close/>
                </a:path>
                <a:path w="2764790" h="633095">
                  <a:moveTo>
                    <a:pt x="2209708" y="566681"/>
                  </a:moveTo>
                  <a:lnTo>
                    <a:pt x="2208780" y="564601"/>
                  </a:lnTo>
                  <a:lnTo>
                    <a:pt x="2208039" y="563529"/>
                  </a:lnTo>
                  <a:lnTo>
                    <a:pt x="2210262" y="562674"/>
                  </a:lnTo>
                  <a:lnTo>
                    <a:pt x="2212440" y="561603"/>
                  </a:lnTo>
                  <a:lnTo>
                    <a:pt x="2215217" y="561027"/>
                  </a:lnTo>
                  <a:lnTo>
                    <a:pt x="2216145" y="563142"/>
                  </a:lnTo>
                  <a:lnTo>
                    <a:pt x="2216868" y="564241"/>
                  </a:lnTo>
                  <a:lnTo>
                    <a:pt x="2214672" y="565078"/>
                  </a:lnTo>
                  <a:lnTo>
                    <a:pt x="2212512" y="566149"/>
                  </a:lnTo>
                  <a:lnTo>
                    <a:pt x="2209708" y="566681"/>
                  </a:lnTo>
                  <a:close/>
                </a:path>
                <a:path w="2764790" h="633095">
                  <a:moveTo>
                    <a:pt x="2213083" y="521872"/>
                  </a:moveTo>
                  <a:lnTo>
                    <a:pt x="2210226" y="519693"/>
                  </a:lnTo>
                  <a:lnTo>
                    <a:pt x="2207816" y="518766"/>
                  </a:lnTo>
                  <a:lnTo>
                    <a:pt x="2209048" y="516479"/>
                  </a:lnTo>
                  <a:lnTo>
                    <a:pt x="2209780" y="513571"/>
                  </a:lnTo>
                  <a:lnTo>
                    <a:pt x="2214413" y="509835"/>
                  </a:lnTo>
                  <a:lnTo>
                    <a:pt x="2217020" y="511150"/>
                  </a:lnTo>
                  <a:lnTo>
                    <a:pt x="2218341" y="514607"/>
                  </a:lnTo>
                  <a:lnTo>
                    <a:pt x="2217243" y="516921"/>
                  </a:lnTo>
                  <a:lnTo>
                    <a:pt x="2216627" y="520567"/>
                  </a:lnTo>
                  <a:lnTo>
                    <a:pt x="2213083" y="521872"/>
                  </a:lnTo>
                  <a:close/>
                </a:path>
                <a:path w="2764790" h="633095">
                  <a:moveTo>
                    <a:pt x="2122893" y="384413"/>
                  </a:moveTo>
                  <a:lnTo>
                    <a:pt x="2117117" y="381631"/>
                  </a:lnTo>
                  <a:lnTo>
                    <a:pt x="2115778" y="377598"/>
                  </a:lnTo>
                  <a:lnTo>
                    <a:pt x="2116965" y="374024"/>
                  </a:lnTo>
                  <a:lnTo>
                    <a:pt x="2120250" y="373213"/>
                  </a:lnTo>
                  <a:lnTo>
                    <a:pt x="2122357" y="371998"/>
                  </a:lnTo>
                  <a:lnTo>
                    <a:pt x="2123893" y="373852"/>
                  </a:lnTo>
                  <a:lnTo>
                    <a:pt x="2126812" y="375824"/>
                  </a:lnTo>
                  <a:lnTo>
                    <a:pt x="2126294" y="381991"/>
                  </a:lnTo>
                  <a:lnTo>
                    <a:pt x="2122893" y="384413"/>
                  </a:lnTo>
                  <a:close/>
                </a:path>
                <a:path w="2764790" h="633095">
                  <a:moveTo>
                    <a:pt x="2209825" y="195447"/>
                  </a:moveTo>
                  <a:lnTo>
                    <a:pt x="2208825" y="193440"/>
                  </a:lnTo>
                  <a:lnTo>
                    <a:pt x="2208048" y="192404"/>
                  </a:lnTo>
                  <a:lnTo>
                    <a:pt x="2210200" y="191468"/>
                  </a:lnTo>
                  <a:lnTo>
                    <a:pt x="2212315" y="190325"/>
                  </a:lnTo>
                  <a:lnTo>
                    <a:pt x="2215038" y="189658"/>
                  </a:lnTo>
                  <a:lnTo>
                    <a:pt x="2216038" y="191720"/>
                  </a:lnTo>
                  <a:lnTo>
                    <a:pt x="2216797" y="192801"/>
                  </a:lnTo>
                  <a:lnTo>
                    <a:pt x="2214663" y="193701"/>
                  </a:lnTo>
                  <a:lnTo>
                    <a:pt x="2212574" y="194835"/>
                  </a:lnTo>
                  <a:lnTo>
                    <a:pt x="2209825" y="195447"/>
                  </a:lnTo>
                  <a:close/>
                </a:path>
                <a:path w="2764790" h="633095">
                  <a:moveTo>
                    <a:pt x="2210744" y="383918"/>
                  </a:moveTo>
                  <a:lnTo>
                    <a:pt x="2207280" y="382450"/>
                  </a:lnTo>
                  <a:lnTo>
                    <a:pt x="2206111" y="379741"/>
                  </a:lnTo>
                  <a:lnTo>
                    <a:pt x="2210200" y="375158"/>
                  </a:lnTo>
                  <a:lnTo>
                    <a:pt x="2213172" y="374519"/>
                  </a:lnTo>
                  <a:lnTo>
                    <a:pt x="2215556" y="373339"/>
                  </a:lnTo>
                  <a:lnTo>
                    <a:pt x="2216377" y="375851"/>
                  </a:lnTo>
                  <a:lnTo>
                    <a:pt x="2218466" y="378948"/>
                  </a:lnTo>
                  <a:lnTo>
                    <a:pt x="2216859" y="382477"/>
                  </a:lnTo>
                  <a:lnTo>
                    <a:pt x="2213172" y="382910"/>
                  </a:lnTo>
                  <a:lnTo>
                    <a:pt x="2210744" y="383918"/>
                  </a:lnTo>
                  <a:close/>
                </a:path>
                <a:path w="2764790" h="633095">
                  <a:moveTo>
                    <a:pt x="2191256" y="632574"/>
                  </a:moveTo>
                  <a:lnTo>
                    <a:pt x="2187239" y="632574"/>
                  </a:lnTo>
                  <a:lnTo>
                    <a:pt x="2186665" y="631044"/>
                  </a:lnTo>
                  <a:lnTo>
                    <a:pt x="2186400" y="629792"/>
                  </a:lnTo>
                  <a:lnTo>
                    <a:pt x="2188391" y="628802"/>
                  </a:lnTo>
                  <a:lnTo>
                    <a:pt x="2189417" y="628009"/>
                  </a:lnTo>
                  <a:lnTo>
                    <a:pt x="2190156" y="629792"/>
                  </a:lnTo>
                  <a:lnTo>
                    <a:pt x="2190722" y="631098"/>
                  </a:lnTo>
                  <a:lnTo>
                    <a:pt x="2191256" y="632574"/>
                  </a:lnTo>
                  <a:close/>
                </a:path>
                <a:path w="2764790" h="633095">
                  <a:moveTo>
                    <a:pt x="2188998" y="174434"/>
                  </a:moveTo>
                  <a:lnTo>
                    <a:pt x="2188096" y="172147"/>
                  </a:lnTo>
                  <a:lnTo>
                    <a:pt x="2186945" y="169924"/>
                  </a:lnTo>
                  <a:lnTo>
                    <a:pt x="2186337" y="166962"/>
                  </a:lnTo>
                  <a:lnTo>
                    <a:pt x="2188364" y="165917"/>
                  </a:lnTo>
                  <a:lnTo>
                    <a:pt x="2189417" y="165080"/>
                  </a:lnTo>
                  <a:lnTo>
                    <a:pt x="2190328" y="167358"/>
                  </a:lnTo>
                  <a:lnTo>
                    <a:pt x="2191479" y="169582"/>
                  </a:lnTo>
                  <a:lnTo>
                    <a:pt x="2192078" y="172553"/>
                  </a:lnTo>
                  <a:lnTo>
                    <a:pt x="2190042" y="173597"/>
                  </a:lnTo>
                  <a:lnTo>
                    <a:pt x="2188998" y="174434"/>
                  </a:lnTo>
                  <a:close/>
                </a:path>
                <a:path w="2764790" h="633095">
                  <a:moveTo>
                    <a:pt x="2193399" y="33581"/>
                  </a:moveTo>
                  <a:lnTo>
                    <a:pt x="2191078" y="32537"/>
                  </a:lnTo>
                  <a:lnTo>
                    <a:pt x="2187418" y="31978"/>
                  </a:lnTo>
                  <a:lnTo>
                    <a:pt x="2186114" y="28449"/>
                  </a:lnTo>
                  <a:lnTo>
                    <a:pt x="2188239" y="25550"/>
                  </a:lnTo>
                  <a:lnTo>
                    <a:pt x="2189150" y="23110"/>
                  </a:lnTo>
                  <a:lnTo>
                    <a:pt x="2191470" y="24290"/>
                  </a:lnTo>
                  <a:lnTo>
                    <a:pt x="2194452" y="24911"/>
                  </a:lnTo>
                  <a:lnTo>
                    <a:pt x="2198201" y="29566"/>
                  </a:lnTo>
                  <a:lnTo>
                    <a:pt x="2196862" y="32240"/>
                  </a:lnTo>
                  <a:lnTo>
                    <a:pt x="2193399" y="33581"/>
                  </a:lnTo>
                  <a:close/>
                </a:path>
                <a:path w="2764790" h="633095">
                  <a:moveTo>
                    <a:pt x="2190560" y="224860"/>
                  </a:moveTo>
                  <a:lnTo>
                    <a:pt x="2180285" y="220683"/>
                  </a:lnTo>
                  <a:lnTo>
                    <a:pt x="2180062" y="217703"/>
                  </a:lnTo>
                  <a:lnTo>
                    <a:pt x="2184659" y="210924"/>
                  </a:lnTo>
                  <a:lnTo>
                    <a:pt x="2187641" y="208160"/>
                  </a:lnTo>
                  <a:lnTo>
                    <a:pt x="2192506" y="208538"/>
                  </a:lnTo>
                  <a:lnTo>
                    <a:pt x="2193747" y="210600"/>
                  </a:lnTo>
                  <a:lnTo>
                    <a:pt x="2196425" y="213075"/>
                  </a:lnTo>
                  <a:lnTo>
                    <a:pt x="2194345" y="220683"/>
                  </a:lnTo>
                  <a:lnTo>
                    <a:pt x="2190560" y="224860"/>
                  </a:lnTo>
                  <a:close/>
                </a:path>
                <a:path w="2764790" h="633095">
                  <a:moveTo>
                    <a:pt x="2188828" y="128528"/>
                  </a:moveTo>
                  <a:lnTo>
                    <a:pt x="2187980" y="126241"/>
                  </a:lnTo>
                  <a:lnTo>
                    <a:pt x="2186918" y="124026"/>
                  </a:lnTo>
                  <a:lnTo>
                    <a:pt x="2186373" y="121154"/>
                  </a:lnTo>
                  <a:lnTo>
                    <a:pt x="2188462" y="120209"/>
                  </a:lnTo>
                  <a:lnTo>
                    <a:pt x="2189542" y="119461"/>
                  </a:lnTo>
                  <a:lnTo>
                    <a:pt x="2190373" y="121712"/>
                  </a:lnTo>
                  <a:lnTo>
                    <a:pt x="2191435" y="123918"/>
                  </a:lnTo>
                  <a:lnTo>
                    <a:pt x="2191944" y="126808"/>
                  </a:lnTo>
                  <a:lnTo>
                    <a:pt x="2189899" y="127753"/>
                  </a:lnTo>
                  <a:lnTo>
                    <a:pt x="2188828" y="128528"/>
                  </a:lnTo>
                  <a:close/>
                </a:path>
                <a:path w="2764790" h="633095">
                  <a:moveTo>
                    <a:pt x="2210869" y="337813"/>
                  </a:moveTo>
                  <a:lnTo>
                    <a:pt x="2209432" y="335860"/>
                  </a:lnTo>
                  <a:lnTo>
                    <a:pt x="2206611" y="333717"/>
                  </a:lnTo>
                  <a:lnTo>
                    <a:pt x="2207450" y="327649"/>
                  </a:lnTo>
                  <a:lnTo>
                    <a:pt x="2210833" y="325191"/>
                  </a:lnTo>
                  <a:lnTo>
                    <a:pt x="2216636" y="328621"/>
                  </a:lnTo>
                  <a:lnTo>
                    <a:pt x="2217966" y="332654"/>
                  </a:lnTo>
                  <a:lnTo>
                    <a:pt x="2216600" y="336148"/>
                  </a:lnTo>
                  <a:lnTo>
                    <a:pt x="2213128" y="336733"/>
                  </a:lnTo>
                  <a:lnTo>
                    <a:pt x="2210869" y="337813"/>
                  </a:lnTo>
                  <a:close/>
                </a:path>
                <a:path w="2764790" h="633095">
                  <a:moveTo>
                    <a:pt x="2144139" y="174443"/>
                  </a:moveTo>
                  <a:lnTo>
                    <a:pt x="2143237" y="172165"/>
                  </a:lnTo>
                  <a:lnTo>
                    <a:pt x="2142077" y="169942"/>
                  </a:lnTo>
                  <a:lnTo>
                    <a:pt x="2141479" y="166971"/>
                  </a:lnTo>
                  <a:lnTo>
                    <a:pt x="2143505" y="165917"/>
                  </a:lnTo>
                  <a:lnTo>
                    <a:pt x="2144541" y="165080"/>
                  </a:lnTo>
                  <a:lnTo>
                    <a:pt x="2147228" y="171931"/>
                  </a:lnTo>
                  <a:lnTo>
                    <a:pt x="2144139" y="174443"/>
                  </a:lnTo>
                  <a:close/>
                </a:path>
                <a:path w="2764790" h="633095">
                  <a:moveTo>
                    <a:pt x="2143122" y="83485"/>
                  </a:moveTo>
                  <a:lnTo>
                    <a:pt x="2137828" y="81856"/>
                  </a:lnTo>
                  <a:lnTo>
                    <a:pt x="2135221" y="78560"/>
                  </a:lnTo>
                  <a:lnTo>
                    <a:pt x="2138953" y="73123"/>
                  </a:lnTo>
                  <a:lnTo>
                    <a:pt x="2143068" y="72348"/>
                  </a:lnTo>
                  <a:lnTo>
                    <a:pt x="2146255" y="74212"/>
                  </a:lnTo>
                  <a:lnTo>
                    <a:pt x="2146550" y="77525"/>
                  </a:lnTo>
                  <a:lnTo>
                    <a:pt x="2147433" y="79812"/>
                  </a:lnTo>
                  <a:lnTo>
                    <a:pt x="2145478" y="80973"/>
                  </a:lnTo>
                  <a:lnTo>
                    <a:pt x="2143122" y="83485"/>
                  </a:lnTo>
                  <a:close/>
                </a:path>
                <a:path w="2764790" h="633095">
                  <a:moveTo>
                    <a:pt x="2144452" y="129518"/>
                  </a:moveTo>
                  <a:lnTo>
                    <a:pt x="2142015" y="128167"/>
                  </a:lnTo>
                  <a:lnTo>
                    <a:pt x="2138863" y="127366"/>
                  </a:lnTo>
                  <a:lnTo>
                    <a:pt x="2135078" y="122450"/>
                  </a:lnTo>
                  <a:lnTo>
                    <a:pt x="2136507" y="119605"/>
                  </a:lnTo>
                  <a:lnTo>
                    <a:pt x="2139952" y="118093"/>
                  </a:lnTo>
                  <a:lnTo>
                    <a:pt x="2142416" y="119245"/>
                  </a:lnTo>
                  <a:lnTo>
                    <a:pt x="2146362" y="119912"/>
                  </a:lnTo>
                  <a:lnTo>
                    <a:pt x="2147639" y="123792"/>
                  </a:lnTo>
                  <a:lnTo>
                    <a:pt x="2145416" y="126871"/>
                  </a:lnTo>
                  <a:lnTo>
                    <a:pt x="2144452" y="129518"/>
                  </a:lnTo>
                  <a:close/>
                </a:path>
                <a:path w="2764790" h="633095">
                  <a:moveTo>
                    <a:pt x="2142300" y="222475"/>
                  </a:moveTo>
                  <a:lnTo>
                    <a:pt x="2139131" y="220116"/>
                  </a:lnTo>
                  <a:lnTo>
                    <a:pt x="2136587" y="219153"/>
                  </a:lnTo>
                  <a:lnTo>
                    <a:pt x="2137810" y="216632"/>
                  </a:lnTo>
                  <a:lnTo>
                    <a:pt x="2138453" y="213418"/>
                  </a:lnTo>
                  <a:lnTo>
                    <a:pt x="2143256" y="209303"/>
                  </a:lnTo>
                  <a:lnTo>
                    <a:pt x="2146023" y="210717"/>
                  </a:lnTo>
                  <a:lnTo>
                    <a:pt x="2147389" y="214426"/>
                  </a:lnTo>
                  <a:lnTo>
                    <a:pt x="2146335" y="216965"/>
                  </a:lnTo>
                  <a:lnTo>
                    <a:pt x="2145862" y="220827"/>
                  </a:lnTo>
                  <a:lnTo>
                    <a:pt x="2142300" y="222475"/>
                  </a:lnTo>
                  <a:close/>
                </a:path>
                <a:path w="2764790" h="633095">
                  <a:moveTo>
                    <a:pt x="2144362" y="499518"/>
                  </a:moveTo>
                  <a:lnTo>
                    <a:pt x="2143371" y="497402"/>
                  </a:lnTo>
                  <a:lnTo>
                    <a:pt x="2142175" y="495340"/>
                  </a:lnTo>
                  <a:lnTo>
                    <a:pt x="2141452" y="492585"/>
                  </a:lnTo>
                  <a:lnTo>
                    <a:pt x="2143398" y="491505"/>
                  </a:lnTo>
                  <a:lnTo>
                    <a:pt x="2144389" y="490686"/>
                  </a:lnTo>
                  <a:lnTo>
                    <a:pt x="2145371" y="492828"/>
                  </a:lnTo>
                  <a:lnTo>
                    <a:pt x="2146558" y="494917"/>
                  </a:lnTo>
                  <a:lnTo>
                    <a:pt x="2147299" y="497654"/>
                  </a:lnTo>
                  <a:lnTo>
                    <a:pt x="2145353" y="498716"/>
                  </a:lnTo>
                  <a:lnTo>
                    <a:pt x="2144362" y="499518"/>
                  </a:lnTo>
                  <a:close/>
                </a:path>
                <a:path w="2764790" h="633095">
                  <a:moveTo>
                    <a:pt x="2143130" y="454727"/>
                  </a:moveTo>
                  <a:lnTo>
                    <a:pt x="2137828" y="453116"/>
                  </a:lnTo>
                  <a:lnTo>
                    <a:pt x="2135230" y="449830"/>
                  </a:lnTo>
                  <a:lnTo>
                    <a:pt x="2139006" y="444392"/>
                  </a:lnTo>
                  <a:lnTo>
                    <a:pt x="2143095" y="443608"/>
                  </a:lnTo>
                  <a:lnTo>
                    <a:pt x="2146282" y="445454"/>
                  </a:lnTo>
                  <a:lnTo>
                    <a:pt x="2146576" y="448767"/>
                  </a:lnTo>
                  <a:lnTo>
                    <a:pt x="2147451" y="451054"/>
                  </a:lnTo>
                  <a:lnTo>
                    <a:pt x="2145487" y="452215"/>
                  </a:lnTo>
                  <a:lnTo>
                    <a:pt x="2143130" y="454727"/>
                  </a:lnTo>
                  <a:close/>
                </a:path>
                <a:path w="2764790" h="633095">
                  <a:moveTo>
                    <a:pt x="2144148" y="404175"/>
                  </a:moveTo>
                  <a:lnTo>
                    <a:pt x="2143434" y="403266"/>
                  </a:lnTo>
                  <a:lnTo>
                    <a:pt x="2142104" y="402311"/>
                  </a:lnTo>
                  <a:lnTo>
                    <a:pt x="2142247" y="400655"/>
                  </a:lnTo>
                  <a:lnTo>
                    <a:pt x="2143746" y="399970"/>
                  </a:lnTo>
                  <a:lnTo>
                    <a:pt x="2144621" y="399223"/>
                  </a:lnTo>
                  <a:lnTo>
                    <a:pt x="2145335" y="400132"/>
                  </a:lnTo>
                  <a:lnTo>
                    <a:pt x="2146683" y="401087"/>
                  </a:lnTo>
                  <a:lnTo>
                    <a:pt x="2146523" y="402734"/>
                  </a:lnTo>
                  <a:lnTo>
                    <a:pt x="2145023" y="403428"/>
                  </a:lnTo>
                  <a:lnTo>
                    <a:pt x="2144148" y="404175"/>
                  </a:lnTo>
                  <a:close/>
                </a:path>
                <a:path w="2764790" h="633095">
                  <a:moveTo>
                    <a:pt x="2140961" y="267814"/>
                  </a:moveTo>
                  <a:lnTo>
                    <a:pt x="2139533" y="266077"/>
                  </a:lnTo>
                  <a:lnTo>
                    <a:pt x="2136676" y="264078"/>
                  </a:lnTo>
                  <a:lnTo>
                    <a:pt x="2137676" y="258541"/>
                  </a:lnTo>
                  <a:lnTo>
                    <a:pt x="2140908" y="255858"/>
                  </a:lnTo>
                  <a:lnTo>
                    <a:pt x="2146630" y="258613"/>
                  </a:lnTo>
                  <a:lnTo>
                    <a:pt x="2147951" y="262772"/>
                  </a:lnTo>
                  <a:lnTo>
                    <a:pt x="2146657" y="266221"/>
                  </a:lnTo>
                  <a:lnTo>
                    <a:pt x="2143184" y="266779"/>
                  </a:lnTo>
                  <a:lnTo>
                    <a:pt x="2140961" y="267814"/>
                  </a:lnTo>
                  <a:close/>
                </a:path>
                <a:path w="2764790" h="633095">
                  <a:moveTo>
                    <a:pt x="2117421" y="292077"/>
                  </a:moveTo>
                  <a:lnTo>
                    <a:pt x="2114850" y="288683"/>
                  </a:lnTo>
                  <a:lnTo>
                    <a:pt x="2116617" y="282552"/>
                  </a:lnTo>
                  <a:lnTo>
                    <a:pt x="2120563" y="280833"/>
                  </a:lnTo>
                  <a:lnTo>
                    <a:pt x="2124312" y="281490"/>
                  </a:lnTo>
                  <a:lnTo>
                    <a:pt x="2125571" y="284632"/>
                  </a:lnTo>
                  <a:lnTo>
                    <a:pt x="2127053" y="286532"/>
                  </a:lnTo>
                  <a:lnTo>
                    <a:pt x="2125446" y="288350"/>
                  </a:lnTo>
                  <a:lnTo>
                    <a:pt x="2123955" y="291573"/>
                  </a:lnTo>
                  <a:lnTo>
                    <a:pt x="2117421" y="292077"/>
                  </a:lnTo>
                  <a:close/>
                </a:path>
                <a:path w="2764790" h="633095">
                  <a:moveTo>
                    <a:pt x="2144157" y="361752"/>
                  </a:moveTo>
                  <a:lnTo>
                    <a:pt x="2143229" y="360879"/>
                  </a:lnTo>
                  <a:lnTo>
                    <a:pt x="2141381" y="359727"/>
                  </a:lnTo>
                  <a:lnTo>
                    <a:pt x="2142193" y="357008"/>
                  </a:lnTo>
                  <a:lnTo>
                    <a:pt x="2143461" y="355027"/>
                  </a:lnTo>
                  <a:lnTo>
                    <a:pt x="2144505" y="352974"/>
                  </a:lnTo>
                  <a:lnTo>
                    <a:pt x="2147371" y="355603"/>
                  </a:lnTo>
                  <a:lnTo>
                    <a:pt x="2144157" y="361752"/>
                  </a:lnTo>
                  <a:close/>
                </a:path>
                <a:path w="2764790" h="633095">
                  <a:moveTo>
                    <a:pt x="2143086" y="593717"/>
                  </a:moveTo>
                  <a:lnTo>
                    <a:pt x="2136676" y="592483"/>
                  </a:lnTo>
                  <a:lnTo>
                    <a:pt x="2135417" y="588819"/>
                  </a:lnTo>
                  <a:lnTo>
                    <a:pt x="2139747" y="583543"/>
                  </a:lnTo>
                  <a:lnTo>
                    <a:pt x="2142836" y="583453"/>
                  </a:lnTo>
                  <a:lnTo>
                    <a:pt x="2145103" y="582688"/>
                  </a:lnTo>
                  <a:lnTo>
                    <a:pt x="2147451" y="589935"/>
                  </a:lnTo>
                  <a:lnTo>
                    <a:pt x="2145389" y="591169"/>
                  </a:lnTo>
                  <a:lnTo>
                    <a:pt x="2143086" y="593717"/>
                  </a:lnTo>
                  <a:close/>
                </a:path>
                <a:path w="2764790" h="633095">
                  <a:moveTo>
                    <a:pt x="2144184" y="311965"/>
                  </a:moveTo>
                  <a:lnTo>
                    <a:pt x="2143461" y="311065"/>
                  </a:lnTo>
                  <a:lnTo>
                    <a:pt x="2141934" y="309751"/>
                  </a:lnTo>
                  <a:lnTo>
                    <a:pt x="2143809" y="306068"/>
                  </a:lnTo>
                  <a:lnTo>
                    <a:pt x="2145514" y="306266"/>
                  </a:lnTo>
                  <a:lnTo>
                    <a:pt x="2146791" y="309706"/>
                  </a:lnTo>
                  <a:lnTo>
                    <a:pt x="2144184" y="311965"/>
                  </a:lnTo>
                  <a:close/>
                </a:path>
                <a:path w="2764790" h="633095">
                  <a:moveTo>
                    <a:pt x="2164145" y="611939"/>
                  </a:moveTo>
                  <a:lnTo>
                    <a:pt x="2163189" y="609904"/>
                  </a:lnTo>
                  <a:lnTo>
                    <a:pt x="2162422" y="608860"/>
                  </a:lnTo>
                  <a:lnTo>
                    <a:pt x="2164636" y="608005"/>
                  </a:lnTo>
                  <a:lnTo>
                    <a:pt x="2166805" y="606933"/>
                  </a:lnTo>
                  <a:lnTo>
                    <a:pt x="2169608" y="606366"/>
                  </a:lnTo>
                  <a:lnTo>
                    <a:pt x="2170545" y="608392"/>
                  </a:lnTo>
                  <a:lnTo>
                    <a:pt x="2171295" y="609445"/>
                  </a:lnTo>
                  <a:lnTo>
                    <a:pt x="2169108" y="610301"/>
                  </a:lnTo>
                  <a:lnTo>
                    <a:pt x="2166957" y="611390"/>
                  </a:lnTo>
                  <a:lnTo>
                    <a:pt x="2164145" y="611939"/>
                  </a:lnTo>
                  <a:close/>
                </a:path>
                <a:path w="2764790" h="633095">
                  <a:moveTo>
                    <a:pt x="2164198" y="150207"/>
                  </a:moveTo>
                  <a:lnTo>
                    <a:pt x="2163189" y="148172"/>
                  </a:lnTo>
                  <a:lnTo>
                    <a:pt x="2162386" y="147128"/>
                  </a:lnTo>
                  <a:lnTo>
                    <a:pt x="2164582" y="146228"/>
                  </a:lnTo>
                  <a:lnTo>
                    <a:pt x="2166725" y="145084"/>
                  </a:lnTo>
                  <a:lnTo>
                    <a:pt x="2169572" y="144481"/>
                  </a:lnTo>
                  <a:lnTo>
                    <a:pt x="2170581" y="146489"/>
                  </a:lnTo>
                  <a:lnTo>
                    <a:pt x="2171385" y="147524"/>
                  </a:lnTo>
                  <a:lnTo>
                    <a:pt x="2169188" y="148442"/>
                  </a:lnTo>
                  <a:lnTo>
                    <a:pt x="2167037" y="149586"/>
                  </a:lnTo>
                  <a:lnTo>
                    <a:pt x="2164198" y="150207"/>
                  </a:lnTo>
                  <a:close/>
                </a:path>
                <a:path w="2764790" h="633095">
                  <a:moveTo>
                    <a:pt x="2168626" y="475254"/>
                  </a:moveTo>
                  <a:lnTo>
                    <a:pt x="2162466" y="474768"/>
                  </a:lnTo>
                  <a:lnTo>
                    <a:pt x="2159824" y="471545"/>
                  </a:lnTo>
                  <a:lnTo>
                    <a:pt x="2163011" y="465477"/>
                  </a:lnTo>
                  <a:lnTo>
                    <a:pt x="2166948" y="464045"/>
                  </a:lnTo>
                  <a:lnTo>
                    <a:pt x="2170483" y="465279"/>
                  </a:lnTo>
                  <a:lnTo>
                    <a:pt x="2171251" y="468682"/>
                  </a:lnTo>
                  <a:lnTo>
                    <a:pt x="2172456" y="470861"/>
                  </a:lnTo>
                  <a:lnTo>
                    <a:pt x="2170590" y="472373"/>
                  </a:lnTo>
                  <a:lnTo>
                    <a:pt x="2168626" y="475254"/>
                  </a:lnTo>
                  <a:close/>
                </a:path>
                <a:path w="2764790" h="633095">
                  <a:moveTo>
                    <a:pt x="2167189" y="104255"/>
                  </a:moveTo>
                  <a:lnTo>
                    <a:pt x="2165966" y="103553"/>
                  </a:lnTo>
                  <a:lnTo>
                    <a:pt x="2164752" y="103166"/>
                  </a:lnTo>
                  <a:lnTo>
                    <a:pt x="2165118" y="102130"/>
                  </a:lnTo>
                  <a:lnTo>
                    <a:pt x="2165457" y="100231"/>
                  </a:lnTo>
                  <a:lnTo>
                    <a:pt x="2167055" y="100186"/>
                  </a:lnTo>
                  <a:lnTo>
                    <a:pt x="2168287" y="100879"/>
                  </a:lnTo>
                  <a:lnTo>
                    <a:pt x="2169510" y="101293"/>
                  </a:lnTo>
                  <a:lnTo>
                    <a:pt x="2169135" y="102311"/>
                  </a:lnTo>
                  <a:lnTo>
                    <a:pt x="2168814" y="104156"/>
                  </a:lnTo>
                  <a:lnTo>
                    <a:pt x="2167189" y="104255"/>
                  </a:lnTo>
                  <a:close/>
                </a:path>
                <a:path w="2764790" h="633095">
                  <a:moveTo>
                    <a:pt x="2167510" y="240013"/>
                  </a:moveTo>
                  <a:lnTo>
                    <a:pt x="2163216" y="238923"/>
                  </a:lnTo>
                  <a:lnTo>
                    <a:pt x="2162841" y="237132"/>
                  </a:lnTo>
                  <a:lnTo>
                    <a:pt x="2166466" y="235016"/>
                  </a:lnTo>
                  <a:lnTo>
                    <a:pt x="2168099" y="235475"/>
                  </a:lnTo>
                  <a:lnTo>
                    <a:pt x="2169572" y="236420"/>
                  </a:lnTo>
                  <a:lnTo>
                    <a:pt x="2169510" y="237780"/>
                  </a:lnTo>
                  <a:lnTo>
                    <a:pt x="2169733" y="238698"/>
                  </a:lnTo>
                  <a:lnTo>
                    <a:pt x="2168689" y="239094"/>
                  </a:lnTo>
                  <a:lnTo>
                    <a:pt x="2167510" y="240013"/>
                  </a:lnTo>
                  <a:close/>
                </a:path>
                <a:path w="2764790" h="633095">
                  <a:moveTo>
                    <a:pt x="2169340" y="195519"/>
                  </a:moveTo>
                  <a:lnTo>
                    <a:pt x="2166493" y="194799"/>
                  </a:lnTo>
                  <a:lnTo>
                    <a:pt x="2164347" y="193548"/>
                  </a:lnTo>
                  <a:lnTo>
                    <a:pt x="2162226" y="192575"/>
                  </a:lnTo>
                  <a:lnTo>
                    <a:pt x="2164407" y="191558"/>
                  </a:lnTo>
                  <a:lnTo>
                    <a:pt x="2166475" y="190325"/>
                  </a:lnTo>
                  <a:lnTo>
                    <a:pt x="2169323" y="189595"/>
                  </a:lnTo>
                  <a:lnTo>
                    <a:pt x="2170445" y="191576"/>
                  </a:lnTo>
                  <a:lnTo>
                    <a:pt x="2171295" y="192548"/>
                  </a:lnTo>
                  <a:lnTo>
                    <a:pt x="2170428" y="193566"/>
                  </a:lnTo>
                  <a:lnTo>
                    <a:pt x="2169340" y="195519"/>
                  </a:lnTo>
                  <a:close/>
                </a:path>
                <a:path w="2764790" h="633095">
                  <a:moveTo>
                    <a:pt x="2146532" y="632565"/>
                  </a:moveTo>
                  <a:lnTo>
                    <a:pt x="2142238" y="632565"/>
                  </a:lnTo>
                  <a:lnTo>
                    <a:pt x="2143051" y="630972"/>
                  </a:lnTo>
                  <a:lnTo>
                    <a:pt x="2143880" y="629594"/>
                  </a:lnTo>
                  <a:lnTo>
                    <a:pt x="2144719" y="628118"/>
                  </a:lnTo>
                  <a:lnTo>
                    <a:pt x="2147424" y="630972"/>
                  </a:lnTo>
                  <a:lnTo>
                    <a:pt x="2146532" y="632565"/>
                  </a:lnTo>
                  <a:close/>
                </a:path>
                <a:path w="2764790" h="633095">
                  <a:moveTo>
                    <a:pt x="2144095" y="545658"/>
                  </a:moveTo>
                  <a:lnTo>
                    <a:pt x="2143175" y="544713"/>
                  </a:lnTo>
                  <a:lnTo>
                    <a:pt x="2141309" y="543480"/>
                  </a:lnTo>
                  <a:lnTo>
                    <a:pt x="2142166" y="540581"/>
                  </a:lnTo>
                  <a:lnTo>
                    <a:pt x="2143514" y="538510"/>
                  </a:lnTo>
                  <a:lnTo>
                    <a:pt x="2144612" y="536349"/>
                  </a:lnTo>
                  <a:lnTo>
                    <a:pt x="2147496" y="539068"/>
                  </a:lnTo>
                  <a:lnTo>
                    <a:pt x="2144095" y="545658"/>
                  </a:lnTo>
                  <a:close/>
                </a:path>
                <a:path w="2764790" h="633095">
                  <a:moveTo>
                    <a:pt x="2164368" y="521629"/>
                  </a:moveTo>
                  <a:lnTo>
                    <a:pt x="2163280" y="519675"/>
                  </a:lnTo>
                  <a:lnTo>
                    <a:pt x="2162449" y="518703"/>
                  </a:lnTo>
                  <a:lnTo>
                    <a:pt x="2168814" y="515714"/>
                  </a:lnTo>
                  <a:lnTo>
                    <a:pt x="2171331" y="518694"/>
                  </a:lnTo>
                  <a:lnTo>
                    <a:pt x="2169182" y="519684"/>
                  </a:lnTo>
                  <a:lnTo>
                    <a:pt x="2167135" y="520900"/>
                  </a:lnTo>
                  <a:lnTo>
                    <a:pt x="2164368" y="521629"/>
                  </a:lnTo>
                  <a:close/>
                </a:path>
                <a:path w="2764790" h="633095">
                  <a:moveTo>
                    <a:pt x="2144487" y="37668"/>
                  </a:moveTo>
                  <a:lnTo>
                    <a:pt x="2142006" y="36516"/>
                  </a:lnTo>
                  <a:lnTo>
                    <a:pt x="2138756" y="35976"/>
                  </a:lnTo>
                  <a:lnTo>
                    <a:pt x="2134980" y="31177"/>
                  </a:lnTo>
                  <a:lnTo>
                    <a:pt x="2136426" y="27693"/>
                  </a:lnTo>
                  <a:lnTo>
                    <a:pt x="2142452" y="26973"/>
                  </a:lnTo>
                  <a:lnTo>
                    <a:pt x="2145068" y="29070"/>
                  </a:lnTo>
                  <a:lnTo>
                    <a:pt x="2147576" y="30124"/>
                  </a:lnTo>
                  <a:lnTo>
                    <a:pt x="2144487" y="37668"/>
                  </a:lnTo>
                  <a:close/>
                </a:path>
                <a:path w="2764790" h="633095">
                  <a:moveTo>
                    <a:pt x="2168010" y="292717"/>
                  </a:moveTo>
                  <a:lnTo>
                    <a:pt x="2161627" y="291771"/>
                  </a:lnTo>
                  <a:lnTo>
                    <a:pt x="2159190" y="288098"/>
                  </a:lnTo>
                  <a:lnTo>
                    <a:pt x="2162761" y="281985"/>
                  </a:lnTo>
                  <a:lnTo>
                    <a:pt x="2167019" y="280554"/>
                  </a:lnTo>
                  <a:lnTo>
                    <a:pt x="2170608" y="282156"/>
                  </a:lnTo>
                  <a:lnTo>
                    <a:pt x="2171215" y="285793"/>
                  </a:lnTo>
                  <a:lnTo>
                    <a:pt x="2172349" y="288206"/>
                  </a:lnTo>
                  <a:lnTo>
                    <a:pt x="2170287" y="289719"/>
                  </a:lnTo>
                  <a:lnTo>
                    <a:pt x="2168010" y="292717"/>
                  </a:lnTo>
                  <a:close/>
                </a:path>
                <a:path w="2764790" h="633095">
                  <a:moveTo>
                    <a:pt x="2164341" y="566933"/>
                  </a:moveTo>
                  <a:lnTo>
                    <a:pt x="2163211" y="564943"/>
                  </a:lnTo>
                  <a:lnTo>
                    <a:pt x="2162377" y="563971"/>
                  </a:lnTo>
                  <a:lnTo>
                    <a:pt x="2168858" y="560946"/>
                  </a:lnTo>
                  <a:lnTo>
                    <a:pt x="2171456" y="563935"/>
                  </a:lnTo>
                  <a:lnTo>
                    <a:pt x="2169241" y="564970"/>
                  </a:lnTo>
                  <a:lnTo>
                    <a:pt x="2167180" y="566194"/>
                  </a:lnTo>
                  <a:lnTo>
                    <a:pt x="2164341" y="566933"/>
                  </a:lnTo>
                  <a:close/>
                </a:path>
                <a:path w="2764790" h="633095">
                  <a:moveTo>
                    <a:pt x="2188864" y="83269"/>
                  </a:moveTo>
                  <a:lnTo>
                    <a:pt x="2187777" y="80811"/>
                  </a:lnTo>
                  <a:lnTo>
                    <a:pt x="2186605" y="78677"/>
                  </a:lnTo>
                  <a:lnTo>
                    <a:pt x="2185873" y="75742"/>
                  </a:lnTo>
                  <a:lnTo>
                    <a:pt x="2188310" y="73744"/>
                  </a:lnTo>
                  <a:lnTo>
                    <a:pt x="2192622" y="74896"/>
                  </a:lnTo>
                  <a:lnTo>
                    <a:pt x="2193568" y="77444"/>
                  </a:lnTo>
                  <a:lnTo>
                    <a:pt x="2192202" y="80811"/>
                  </a:lnTo>
                  <a:lnTo>
                    <a:pt x="2188864" y="83269"/>
                  </a:lnTo>
                  <a:close/>
                </a:path>
                <a:path w="2764790" h="633095">
                  <a:moveTo>
                    <a:pt x="2258638" y="150639"/>
                  </a:moveTo>
                  <a:lnTo>
                    <a:pt x="2255701" y="148415"/>
                  </a:lnTo>
                  <a:lnTo>
                    <a:pt x="2253335" y="147479"/>
                  </a:lnTo>
                  <a:lnTo>
                    <a:pt x="2254406" y="145129"/>
                  </a:lnTo>
                  <a:lnTo>
                    <a:pt x="2254897" y="142086"/>
                  </a:lnTo>
                  <a:lnTo>
                    <a:pt x="2259307" y="138413"/>
                  </a:lnTo>
                  <a:lnTo>
                    <a:pt x="2261923" y="139781"/>
                  </a:lnTo>
                  <a:lnTo>
                    <a:pt x="2263235" y="143113"/>
                  </a:lnTo>
                  <a:lnTo>
                    <a:pt x="2262307" y="145498"/>
                  </a:lnTo>
                  <a:lnTo>
                    <a:pt x="2261932" y="149172"/>
                  </a:lnTo>
                  <a:lnTo>
                    <a:pt x="2258638" y="150639"/>
                  </a:lnTo>
                  <a:close/>
                </a:path>
                <a:path w="2764790" h="633095">
                  <a:moveTo>
                    <a:pt x="2259888" y="245072"/>
                  </a:moveTo>
                  <a:lnTo>
                    <a:pt x="2254058" y="244505"/>
                  </a:lnTo>
                  <a:lnTo>
                    <a:pt x="2251121" y="241354"/>
                  </a:lnTo>
                  <a:lnTo>
                    <a:pt x="2253442" y="235358"/>
                  </a:lnTo>
                  <a:lnTo>
                    <a:pt x="2257638" y="234080"/>
                  </a:lnTo>
                  <a:lnTo>
                    <a:pt x="2261334" y="235043"/>
                  </a:lnTo>
                  <a:lnTo>
                    <a:pt x="2262227" y="238401"/>
                  </a:lnTo>
                  <a:lnTo>
                    <a:pt x="2263450" y="240472"/>
                  </a:lnTo>
                  <a:lnTo>
                    <a:pt x="2261736" y="242047"/>
                  </a:lnTo>
                  <a:lnTo>
                    <a:pt x="2259888" y="245072"/>
                  </a:lnTo>
                  <a:close/>
                </a:path>
                <a:path w="2764790" h="633095">
                  <a:moveTo>
                    <a:pt x="2279000" y="33878"/>
                  </a:moveTo>
                  <a:lnTo>
                    <a:pt x="2277885" y="31582"/>
                  </a:lnTo>
                  <a:lnTo>
                    <a:pt x="2277037" y="30403"/>
                  </a:lnTo>
                  <a:lnTo>
                    <a:pt x="2278465" y="27144"/>
                  </a:lnTo>
                  <a:lnTo>
                    <a:pt x="2280929" y="25937"/>
                  </a:lnTo>
                  <a:lnTo>
                    <a:pt x="2285285" y="27990"/>
                  </a:lnTo>
                  <a:lnTo>
                    <a:pt x="2285937" y="29638"/>
                  </a:lnTo>
                  <a:lnTo>
                    <a:pt x="2286821" y="30781"/>
                  </a:lnTo>
                  <a:lnTo>
                    <a:pt x="2284410" y="31834"/>
                  </a:lnTo>
                  <a:lnTo>
                    <a:pt x="2282054" y="33113"/>
                  </a:lnTo>
                  <a:lnTo>
                    <a:pt x="2279000" y="33878"/>
                  </a:lnTo>
                  <a:close/>
                </a:path>
                <a:path w="2764790" h="633095">
                  <a:moveTo>
                    <a:pt x="2259986" y="103427"/>
                  </a:moveTo>
                  <a:lnTo>
                    <a:pt x="2259120" y="101194"/>
                  </a:lnTo>
                  <a:lnTo>
                    <a:pt x="2258004" y="99006"/>
                  </a:lnTo>
                  <a:lnTo>
                    <a:pt x="2257433" y="96107"/>
                  </a:lnTo>
                  <a:lnTo>
                    <a:pt x="2259432" y="95099"/>
                  </a:lnTo>
                  <a:lnTo>
                    <a:pt x="2260459" y="94289"/>
                  </a:lnTo>
                  <a:lnTo>
                    <a:pt x="2261361" y="96531"/>
                  </a:lnTo>
                  <a:lnTo>
                    <a:pt x="2262485" y="98727"/>
                  </a:lnTo>
                  <a:lnTo>
                    <a:pt x="2263084" y="101617"/>
                  </a:lnTo>
                  <a:lnTo>
                    <a:pt x="2261039" y="102626"/>
                  </a:lnTo>
                  <a:lnTo>
                    <a:pt x="2259986" y="103427"/>
                  </a:lnTo>
                  <a:close/>
                </a:path>
                <a:path w="2764790" h="633095">
                  <a:moveTo>
                    <a:pt x="2279099" y="82918"/>
                  </a:moveTo>
                  <a:lnTo>
                    <a:pt x="2278259" y="80514"/>
                  </a:lnTo>
                  <a:lnTo>
                    <a:pt x="2276108" y="77327"/>
                  </a:lnTo>
                  <a:lnTo>
                    <a:pt x="2277965" y="74122"/>
                  </a:lnTo>
                  <a:lnTo>
                    <a:pt x="2281571" y="72798"/>
                  </a:lnTo>
                  <a:lnTo>
                    <a:pt x="2287526" y="73519"/>
                  </a:lnTo>
                  <a:lnTo>
                    <a:pt x="2288695" y="76778"/>
                  </a:lnTo>
                  <a:lnTo>
                    <a:pt x="2284562" y="81279"/>
                  </a:lnTo>
                  <a:lnTo>
                    <a:pt x="2281527" y="81820"/>
                  </a:lnTo>
                  <a:lnTo>
                    <a:pt x="2279099" y="82918"/>
                  </a:lnTo>
                  <a:close/>
                </a:path>
                <a:path w="2764790" h="633095">
                  <a:moveTo>
                    <a:pt x="2257772" y="432481"/>
                  </a:moveTo>
                  <a:lnTo>
                    <a:pt x="2253085" y="429023"/>
                  </a:lnTo>
                  <a:lnTo>
                    <a:pt x="2252326" y="426052"/>
                  </a:lnTo>
                  <a:lnTo>
                    <a:pt x="2251050" y="423766"/>
                  </a:lnTo>
                  <a:lnTo>
                    <a:pt x="2253032" y="422136"/>
                  </a:lnTo>
                  <a:lnTo>
                    <a:pt x="2255139" y="419003"/>
                  </a:lnTo>
                  <a:lnTo>
                    <a:pt x="2261664" y="419633"/>
                  </a:lnTo>
                  <a:lnTo>
                    <a:pt x="2263762" y="423216"/>
                  </a:lnTo>
                  <a:lnTo>
                    <a:pt x="2260905" y="431247"/>
                  </a:lnTo>
                  <a:lnTo>
                    <a:pt x="2257772" y="432481"/>
                  </a:lnTo>
                  <a:close/>
                </a:path>
                <a:path w="2764790" h="633095">
                  <a:moveTo>
                    <a:pt x="2259504" y="195772"/>
                  </a:moveTo>
                  <a:lnTo>
                    <a:pt x="2253398" y="192422"/>
                  </a:lnTo>
                  <a:lnTo>
                    <a:pt x="2254255" y="191459"/>
                  </a:lnTo>
                  <a:lnTo>
                    <a:pt x="2255415" y="189550"/>
                  </a:lnTo>
                  <a:lnTo>
                    <a:pt x="2258058" y="190397"/>
                  </a:lnTo>
                  <a:lnTo>
                    <a:pt x="2260013" y="191693"/>
                  </a:lnTo>
                  <a:lnTo>
                    <a:pt x="2262039" y="192774"/>
                  </a:lnTo>
                  <a:lnTo>
                    <a:pt x="2259504" y="195772"/>
                  </a:lnTo>
                  <a:close/>
                </a:path>
                <a:path w="2764790" h="633095">
                  <a:moveTo>
                    <a:pt x="2260191" y="382522"/>
                  </a:moveTo>
                  <a:lnTo>
                    <a:pt x="2259182" y="381685"/>
                  </a:lnTo>
                  <a:lnTo>
                    <a:pt x="2257201" y="380578"/>
                  </a:lnTo>
                  <a:lnTo>
                    <a:pt x="2257942" y="377787"/>
                  </a:lnTo>
                  <a:lnTo>
                    <a:pt x="2259174" y="375707"/>
                  </a:lnTo>
                  <a:lnTo>
                    <a:pt x="2260173" y="373555"/>
                  </a:lnTo>
                  <a:lnTo>
                    <a:pt x="2263137" y="376094"/>
                  </a:lnTo>
                  <a:lnTo>
                    <a:pt x="2260191" y="382522"/>
                  </a:lnTo>
                  <a:close/>
                </a:path>
                <a:path w="2764790" h="633095">
                  <a:moveTo>
                    <a:pt x="2259932" y="474768"/>
                  </a:moveTo>
                  <a:lnTo>
                    <a:pt x="2258986" y="473841"/>
                  </a:lnTo>
                  <a:lnTo>
                    <a:pt x="2257076" y="472571"/>
                  </a:lnTo>
                  <a:lnTo>
                    <a:pt x="2258040" y="469798"/>
                  </a:lnTo>
                  <a:lnTo>
                    <a:pt x="2259432" y="467773"/>
                  </a:lnTo>
                  <a:lnTo>
                    <a:pt x="2260611" y="465657"/>
                  </a:lnTo>
                  <a:lnTo>
                    <a:pt x="2263342" y="468547"/>
                  </a:lnTo>
                  <a:lnTo>
                    <a:pt x="2259932" y="474768"/>
                  </a:lnTo>
                  <a:close/>
                </a:path>
                <a:path w="2764790" h="633095">
                  <a:moveTo>
                    <a:pt x="2260352" y="521872"/>
                  </a:moveTo>
                  <a:lnTo>
                    <a:pt x="2253058" y="518793"/>
                  </a:lnTo>
                  <a:lnTo>
                    <a:pt x="2254264" y="516425"/>
                  </a:lnTo>
                  <a:lnTo>
                    <a:pt x="2254933" y="513364"/>
                  </a:lnTo>
                  <a:lnTo>
                    <a:pt x="2259441" y="509772"/>
                  </a:lnTo>
                  <a:lnTo>
                    <a:pt x="2262682" y="511177"/>
                  </a:lnTo>
                  <a:lnTo>
                    <a:pt x="2263289" y="516930"/>
                  </a:lnTo>
                  <a:lnTo>
                    <a:pt x="2261325" y="519450"/>
                  </a:lnTo>
                  <a:lnTo>
                    <a:pt x="2260352" y="521872"/>
                  </a:lnTo>
                  <a:close/>
                </a:path>
                <a:path w="2764790" h="633095">
                  <a:moveTo>
                    <a:pt x="2258700" y="568337"/>
                  </a:moveTo>
                  <a:lnTo>
                    <a:pt x="2254737" y="566266"/>
                  </a:lnTo>
                  <a:lnTo>
                    <a:pt x="2254246" y="564781"/>
                  </a:lnTo>
                  <a:lnTo>
                    <a:pt x="2253514" y="563737"/>
                  </a:lnTo>
                  <a:lnTo>
                    <a:pt x="2255620" y="562800"/>
                  </a:lnTo>
                  <a:lnTo>
                    <a:pt x="2257674" y="561666"/>
                  </a:lnTo>
                  <a:lnTo>
                    <a:pt x="2260325" y="561000"/>
                  </a:lnTo>
                  <a:lnTo>
                    <a:pt x="2262110" y="563250"/>
                  </a:lnTo>
                  <a:lnTo>
                    <a:pt x="2261093" y="567311"/>
                  </a:lnTo>
                  <a:lnTo>
                    <a:pt x="2258700" y="568337"/>
                  </a:lnTo>
                  <a:close/>
                </a:path>
                <a:path w="2764790" h="633095">
                  <a:moveTo>
                    <a:pt x="2259039" y="617107"/>
                  </a:moveTo>
                  <a:lnTo>
                    <a:pt x="2253719" y="615432"/>
                  </a:lnTo>
                  <a:lnTo>
                    <a:pt x="2250960" y="612137"/>
                  </a:lnTo>
                  <a:lnTo>
                    <a:pt x="2254683" y="606582"/>
                  </a:lnTo>
                  <a:lnTo>
                    <a:pt x="2258897" y="605826"/>
                  </a:lnTo>
                  <a:lnTo>
                    <a:pt x="2262182" y="607735"/>
                  </a:lnTo>
                  <a:lnTo>
                    <a:pt x="2262503" y="611093"/>
                  </a:lnTo>
                  <a:lnTo>
                    <a:pt x="2263423" y="613416"/>
                  </a:lnTo>
                  <a:lnTo>
                    <a:pt x="2261441" y="614586"/>
                  </a:lnTo>
                  <a:lnTo>
                    <a:pt x="2259039" y="617107"/>
                  </a:lnTo>
                  <a:close/>
                </a:path>
                <a:path w="2764790" h="633095">
                  <a:moveTo>
                    <a:pt x="2284080" y="175425"/>
                  </a:moveTo>
                  <a:lnTo>
                    <a:pt x="2277974" y="174524"/>
                  </a:lnTo>
                  <a:lnTo>
                    <a:pt x="2275626" y="171022"/>
                  </a:lnTo>
                  <a:lnTo>
                    <a:pt x="2279063" y="165161"/>
                  </a:lnTo>
                  <a:lnTo>
                    <a:pt x="2283143" y="163793"/>
                  </a:lnTo>
                  <a:lnTo>
                    <a:pt x="2286571" y="165314"/>
                  </a:lnTo>
                  <a:lnTo>
                    <a:pt x="2287142" y="168807"/>
                  </a:lnTo>
                  <a:lnTo>
                    <a:pt x="2288231" y="171121"/>
                  </a:lnTo>
                  <a:lnTo>
                    <a:pt x="2286258" y="172571"/>
                  </a:lnTo>
                  <a:lnTo>
                    <a:pt x="2284080" y="175425"/>
                  </a:lnTo>
                  <a:close/>
                </a:path>
                <a:path w="2764790" h="633095">
                  <a:moveTo>
                    <a:pt x="2278313" y="220854"/>
                  </a:moveTo>
                  <a:lnTo>
                    <a:pt x="2275519" y="217658"/>
                  </a:lnTo>
                  <a:lnTo>
                    <a:pt x="2277786" y="211266"/>
                  </a:lnTo>
                  <a:lnTo>
                    <a:pt x="2281688" y="209564"/>
                  </a:lnTo>
                  <a:lnTo>
                    <a:pt x="2285428" y="210294"/>
                  </a:lnTo>
                  <a:lnTo>
                    <a:pt x="2286606" y="213571"/>
                  </a:lnTo>
                  <a:lnTo>
                    <a:pt x="2288035" y="215551"/>
                  </a:lnTo>
                  <a:lnTo>
                    <a:pt x="2286383" y="217325"/>
                  </a:lnTo>
                  <a:lnTo>
                    <a:pt x="2284803" y="220494"/>
                  </a:lnTo>
                  <a:lnTo>
                    <a:pt x="2278313" y="220854"/>
                  </a:lnTo>
                  <a:close/>
                </a:path>
                <a:path w="2764790" h="633095">
                  <a:moveTo>
                    <a:pt x="2212878" y="240067"/>
                  </a:moveTo>
                  <a:lnTo>
                    <a:pt x="2208593" y="238977"/>
                  </a:lnTo>
                  <a:lnTo>
                    <a:pt x="2208200" y="237141"/>
                  </a:lnTo>
                  <a:lnTo>
                    <a:pt x="2211762" y="234953"/>
                  </a:lnTo>
                  <a:lnTo>
                    <a:pt x="2213449" y="235394"/>
                  </a:lnTo>
                  <a:lnTo>
                    <a:pt x="2214931" y="236375"/>
                  </a:lnTo>
                  <a:lnTo>
                    <a:pt x="2214877" y="237762"/>
                  </a:lnTo>
                  <a:lnTo>
                    <a:pt x="2215118" y="238707"/>
                  </a:lnTo>
                  <a:lnTo>
                    <a:pt x="2214065" y="239121"/>
                  </a:lnTo>
                  <a:lnTo>
                    <a:pt x="2212878" y="240067"/>
                  </a:lnTo>
                  <a:close/>
                </a:path>
                <a:path w="2764790" h="633095">
                  <a:moveTo>
                    <a:pt x="2281527" y="267328"/>
                  </a:moveTo>
                  <a:lnTo>
                    <a:pt x="2277876" y="265843"/>
                  </a:lnTo>
                  <a:lnTo>
                    <a:pt x="2276090" y="261989"/>
                  </a:lnTo>
                  <a:lnTo>
                    <a:pt x="2276939" y="256362"/>
                  </a:lnTo>
                  <a:lnTo>
                    <a:pt x="2280384" y="255255"/>
                  </a:lnTo>
                  <a:lnTo>
                    <a:pt x="2285000" y="259108"/>
                  </a:lnTo>
                  <a:lnTo>
                    <a:pt x="2285758" y="262043"/>
                  </a:lnTo>
                  <a:lnTo>
                    <a:pt x="2287026" y="264384"/>
                  </a:lnTo>
                  <a:lnTo>
                    <a:pt x="2284527" y="265239"/>
                  </a:lnTo>
                  <a:lnTo>
                    <a:pt x="2281527" y="267328"/>
                  </a:lnTo>
                  <a:close/>
                </a:path>
                <a:path w="2764790" h="633095">
                  <a:moveTo>
                    <a:pt x="2284045" y="501075"/>
                  </a:moveTo>
                  <a:lnTo>
                    <a:pt x="2278072" y="500148"/>
                  </a:lnTo>
                  <a:lnTo>
                    <a:pt x="2275662" y="496727"/>
                  </a:lnTo>
                  <a:lnTo>
                    <a:pt x="2279054" y="490938"/>
                  </a:lnTo>
                  <a:lnTo>
                    <a:pt x="2283089" y="489659"/>
                  </a:lnTo>
                  <a:lnTo>
                    <a:pt x="2286526" y="491100"/>
                  </a:lnTo>
                  <a:lnTo>
                    <a:pt x="2287106" y="494566"/>
                  </a:lnTo>
                  <a:lnTo>
                    <a:pt x="2288178" y="496835"/>
                  </a:lnTo>
                  <a:lnTo>
                    <a:pt x="2286214" y="498257"/>
                  </a:lnTo>
                  <a:lnTo>
                    <a:pt x="2284045" y="501075"/>
                  </a:lnTo>
                  <a:close/>
                </a:path>
                <a:path w="2764790" h="633095">
                  <a:moveTo>
                    <a:pt x="2282607" y="363301"/>
                  </a:moveTo>
                  <a:lnTo>
                    <a:pt x="2276831" y="361212"/>
                  </a:lnTo>
                  <a:lnTo>
                    <a:pt x="2275430" y="356900"/>
                  </a:lnTo>
                  <a:lnTo>
                    <a:pt x="2276590" y="353316"/>
                  </a:lnTo>
                  <a:lnTo>
                    <a:pt x="2280018" y="352596"/>
                  </a:lnTo>
                  <a:lnTo>
                    <a:pt x="2281973" y="351561"/>
                  </a:lnTo>
                  <a:lnTo>
                    <a:pt x="2283678" y="353199"/>
                  </a:lnTo>
                  <a:lnTo>
                    <a:pt x="2286883" y="355027"/>
                  </a:lnTo>
                  <a:lnTo>
                    <a:pt x="2285999" y="360663"/>
                  </a:lnTo>
                  <a:lnTo>
                    <a:pt x="2282607" y="363301"/>
                  </a:lnTo>
                  <a:close/>
                </a:path>
                <a:path w="2764790" h="633095">
                  <a:moveTo>
                    <a:pt x="2281268" y="592465"/>
                  </a:moveTo>
                  <a:lnTo>
                    <a:pt x="2279813" y="590521"/>
                  </a:lnTo>
                  <a:lnTo>
                    <a:pt x="2276992" y="588405"/>
                  </a:lnTo>
                  <a:lnTo>
                    <a:pt x="2277751" y="582229"/>
                  </a:lnTo>
                  <a:lnTo>
                    <a:pt x="2281080" y="579663"/>
                  </a:lnTo>
                  <a:lnTo>
                    <a:pt x="2287044" y="583174"/>
                  </a:lnTo>
                  <a:lnTo>
                    <a:pt x="2288508" y="587253"/>
                  </a:lnTo>
                  <a:lnTo>
                    <a:pt x="2287053" y="590737"/>
                  </a:lnTo>
                  <a:lnTo>
                    <a:pt x="2283562" y="591349"/>
                  </a:lnTo>
                  <a:lnTo>
                    <a:pt x="2281268" y="592465"/>
                  </a:lnTo>
                  <a:close/>
                </a:path>
                <a:path w="2764790" h="633095">
                  <a:moveTo>
                    <a:pt x="2282312" y="130247"/>
                  </a:moveTo>
                  <a:lnTo>
                    <a:pt x="2278742" y="129014"/>
                  </a:lnTo>
                  <a:lnTo>
                    <a:pt x="2277947" y="125584"/>
                  </a:lnTo>
                  <a:lnTo>
                    <a:pt x="2276733" y="123387"/>
                  </a:lnTo>
                  <a:lnTo>
                    <a:pt x="2278590" y="121856"/>
                  </a:lnTo>
                  <a:lnTo>
                    <a:pt x="2280545" y="118957"/>
                  </a:lnTo>
                  <a:lnTo>
                    <a:pt x="2286696" y="119443"/>
                  </a:lnTo>
                  <a:lnTo>
                    <a:pt x="2289499" y="122603"/>
                  </a:lnTo>
                  <a:lnTo>
                    <a:pt x="2286285" y="128789"/>
                  </a:lnTo>
                  <a:lnTo>
                    <a:pt x="2282312" y="130247"/>
                  </a:lnTo>
                  <a:close/>
                </a:path>
                <a:path w="2764790" h="633095">
                  <a:moveTo>
                    <a:pt x="2283812" y="547297"/>
                  </a:moveTo>
                  <a:lnTo>
                    <a:pt x="2277385" y="546316"/>
                  </a:lnTo>
                  <a:lnTo>
                    <a:pt x="2275019" y="542588"/>
                  </a:lnTo>
                  <a:lnTo>
                    <a:pt x="2278635" y="536511"/>
                  </a:lnTo>
                  <a:lnTo>
                    <a:pt x="2282911" y="535071"/>
                  </a:lnTo>
                  <a:lnTo>
                    <a:pt x="2286481" y="536727"/>
                  </a:lnTo>
                  <a:lnTo>
                    <a:pt x="2287070" y="540356"/>
                  </a:lnTo>
                  <a:lnTo>
                    <a:pt x="2288213" y="542777"/>
                  </a:lnTo>
                  <a:lnTo>
                    <a:pt x="2286124" y="544299"/>
                  </a:lnTo>
                  <a:lnTo>
                    <a:pt x="2283812" y="547297"/>
                  </a:lnTo>
                  <a:close/>
                </a:path>
                <a:path w="2764790" h="633095">
                  <a:moveTo>
                    <a:pt x="2279617" y="312397"/>
                  </a:moveTo>
                  <a:lnTo>
                    <a:pt x="2278599" y="310336"/>
                  </a:lnTo>
                  <a:lnTo>
                    <a:pt x="2277796" y="309273"/>
                  </a:lnTo>
                  <a:lnTo>
                    <a:pt x="2280009" y="308355"/>
                  </a:lnTo>
                  <a:lnTo>
                    <a:pt x="2282170" y="307203"/>
                  </a:lnTo>
                  <a:lnTo>
                    <a:pt x="2285035" y="306590"/>
                  </a:lnTo>
                  <a:lnTo>
                    <a:pt x="2286062" y="308634"/>
                  </a:lnTo>
                  <a:lnTo>
                    <a:pt x="2286866" y="309688"/>
                  </a:lnTo>
                  <a:lnTo>
                    <a:pt x="2284643" y="310606"/>
                  </a:lnTo>
                  <a:lnTo>
                    <a:pt x="2282473" y="311767"/>
                  </a:lnTo>
                  <a:lnTo>
                    <a:pt x="2279617" y="312397"/>
                  </a:lnTo>
                  <a:close/>
                </a:path>
                <a:path w="2764790" h="633095">
                  <a:moveTo>
                    <a:pt x="2281661" y="454889"/>
                  </a:moveTo>
                  <a:lnTo>
                    <a:pt x="2275715" y="453260"/>
                  </a:lnTo>
                  <a:lnTo>
                    <a:pt x="2274403" y="449424"/>
                  </a:lnTo>
                  <a:lnTo>
                    <a:pt x="2278635" y="444491"/>
                  </a:lnTo>
                  <a:lnTo>
                    <a:pt x="2282063" y="444113"/>
                  </a:lnTo>
                  <a:lnTo>
                    <a:pt x="2287704" y="445211"/>
                  </a:lnTo>
                  <a:lnTo>
                    <a:pt x="2288320" y="447840"/>
                  </a:lnTo>
                  <a:lnTo>
                    <a:pt x="2286383" y="450883"/>
                  </a:lnTo>
                  <a:lnTo>
                    <a:pt x="2284214" y="452161"/>
                  </a:lnTo>
                  <a:lnTo>
                    <a:pt x="2281661" y="454889"/>
                  </a:lnTo>
                  <a:close/>
                </a:path>
                <a:path w="2764790" h="633095">
                  <a:moveTo>
                    <a:pt x="2279724" y="404688"/>
                  </a:moveTo>
                  <a:lnTo>
                    <a:pt x="2278617" y="402707"/>
                  </a:lnTo>
                  <a:lnTo>
                    <a:pt x="2277769" y="401708"/>
                  </a:lnTo>
                  <a:lnTo>
                    <a:pt x="2279953" y="400682"/>
                  </a:lnTo>
                  <a:lnTo>
                    <a:pt x="2282036" y="399448"/>
                  </a:lnTo>
                  <a:lnTo>
                    <a:pt x="2284848" y="398692"/>
                  </a:lnTo>
                  <a:lnTo>
                    <a:pt x="2285953" y="400691"/>
                  </a:lnTo>
                  <a:lnTo>
                    <a:pt x="2286785" y="401690"/>
                  </a:lnTo>
                  <a:lnTo>
                    <a:pt x="2284634" y="402707"/>
                  </a:lnTo>
                  <a:lnTo>
                    <a:pt x="2282536" y="403950"/>
                  </a:lnTo>
                  <a:lnTo>
                    <a:pt x="2279724" y="404688"/>
                  </a:lnTo>
                  <a:close/>
                </a:path>
                <a:path w="2764790" h="633095">
                  <a:moveTo>
                    <a:pt x="2260039" y="336787"/>
                  </a:moveTo>
                  <a:lnTo>
                    <a:pt x="2259129" y="334500"/>
                  </a:lnTo>
                  <a:lnTo>
                    <a:pt x="2257959" y="332267"/>
                  </a:lnTo>
                  <a:lnTo>
                    <a:pt x="2257361" y="329305"/>
                  </a:lnTo>
                  <a:lnTo>
                    <a:pt x="2259397" y="328252"/>
                  </a:lnTo>
                  <a:lnTo>
                    <a:pt x="2260450" y="327415"/>
                  </a:lnTo>
                  <a:lnTo>
                    <a:pt x="2263164" y="334275"/>
                  </a:lnTo>
                  <a:lnTo>
                    <a:pt x="2260039" y="336787"/>
                  </a:lnTo>
                  <a:close/>
                </a:path>
                <a:path w="2764790" h="633095">
                  <a:moveTo>
                    <a:pt x="2235410" y="547693"/>
                  </a:moveTo>
                  <a:lnTo>
                    <a:pt x="2231678" y="545505"/>
                  </a:lnTo>
                  <a:lnTo>
                    <a:pt x="2229598" y="539203"/>
                  </a:lnTo>
                  <a:lnTo>
                    <a:pt x="2231910" y="535845"/>
                  </a:lnTo>
                  <a:lnTo>
                    <a:pt x="2236650" y="534639"/>
                  </a:lnTo>
                  <a:lnTo>
                    <a:pt x="2238918" y="535989"/>
                  </a:lnTo>
                  <a:lnTo>
                    <a:pt x="2242471" y="536862"/>
                  </a:lnTo>
                  <a:lnTo>
                    <a:pt x="2244988" y="543525"/>
                  </a:lnTo>
                  <a:lnTo>
                    <a:pt x="2241989" y="546964"/>
                  </a:lnTo>
                  <a:lnTo>
                    <a:pt x="2235410" y="547693"/>
                  </a:lnTo>
                  <a:close/>
                </a:path>
                <a:path w="2764790" h="633095">
                  <a:moveTo>
                    <a:pt x="2236097" y="593033"/>
                  </a:moveTo>
                  <a:lnTo>
                    <a:pt x="2232214" y="591196"/>
                  </a:lnTo>
                  <a:lnTo>
                    <a:pt x="2230839" y="587433"/>
                  </a:lnTo>
                  <a:lnTo>
                    <a:pt x="2232919" y="584426"/>
                  </a:lnTo>
                  <a:lnTo>
                    <a:pt x="2233794" y="581851"/>
                  </a:lnTo>
                  <a:lnTo>
                    <a:pt x="2236124" y="583183"/>
                  </a:lnTo>
                  <a:lnTo>
                    <a:pt x="2239043" y="584029"/>
                  </a:lnTo>
                  <a:lnTo>
                    <a:pt x="2242899" y="588765"/>
                  </a:lnTo>
                  <a:lnTo>
                    <a:pt x="2241757" y="592222"/>
                  </a:lnTo>
                  <a:lnTo>
                    <a:pt x="2236097" y="593033"/>
                  </a:lnTo>
                  <a:close/>
                </a:path>
                <a:path w="2764790" h="633095">
                  <a:moveTo>
                    <a:pt x="2208182" y="292159"/>
                  </a:moveTo>
                  <a:lnTo>
                    <a:pt x="2205254" y="289034"/>
                  </a:lnTo>
                  <a:lnTo>
                    <a:pt x="2207361" y="282588"/>
                  </a:lnTo>
                  <a:lnTo>
                    <a:pt x="2211182" y="280869"/>
                  </a:lnTo>
                  <a:lnTo>
                    <a:pt x="2214895" y="281319"/>
                  </a:lnTo>
                  <a:lnTo>
                    <a:pt x="2216154" y="284578"/>
                  </a:lnTo>
                  <a:lnTo>
                    <a:pt x="2217573" y="286487"/>
                  </a:lnTo>
                  <a:lnTo>
                    <a:pt x="2216020" y="288359"/>
                  </a:lnTo>
                  <a:lnTo>
                    <a:pt x="2214574" y="291681"/>
                  </a:lnTo>
                  <a:lnTo>
                    <a:pt x="2208182" y="292159"/>
                  </a:lnTo>
                  <a:close/>
                </a:path>
                <a:path w="2764790" h="633095">
                  <a:moveTo>
                    <a:pt x="2211655" y="430887"/>
                  </a:moveTo>
                  <a:lnTo>
                    <a:pt x="2207879" y="429663"/>
                  </a:lnTo>
                  <a:lnTo>
                    <a:pt x="2207022" y="426097"/>
                  </a:lnTo>
                  <a:lnTo>
                    <a:pt x="2205745" y="423820"/>
                  </a:lnTo>
                  <a:lnTo>
                    <a:pt x="2207700" y="422172"/>
                  </a:lnTo>
                  <a:lnTo>
                    <a:pt x="2209753" y="419030"/>
                  </a:lnTo>
                  <a:lnTo>
                    <a:pt x="2216297" y="419516"/>
                  </a:lnTo>
                  <a:lnTo>
                    <a:pt x="2218877" y="423135"/>
                  </a:lnTo>
                  <a:lnTo>
                    <a:pt x="2215868" y="429411"/>
                  </a:lnTo>
                  <a:lnTo>
                    <a:pt x="2211655" y="430887"/>
                  </a:lnTo>
                  <a:close/>
                </a:path>
                <a:path w="2764790" h="633095">
                  <a:moveTo>
                    <a:pt x="2235186" y="455682"/>
                  </a:moveTo>
                  <a:lnTo>
                    <a:pt x="2231892" y="454403"/>
                  </a:lnTo>
                  <a:lnTo>
                    <a:pt x="2231151" y="448803"/>
                  </a:lnTo>
                  <a:lnTo>
                    <a:pt x="2232687" y="444860"/>
                  </a:lnTo>
                  <a:lnTo>
                    <a:pt x="2236204" y="443581"/>
                  </a:lnTo>
                  <a:lnTo>
                    <a:pt x="2239105" y="445724"/>
                  </a:lnTo>
                  <a:lnTo>
                    <a:pt x="2241560" y="446651"/>
                  </a:lnTo>
                  <a:lnTo>
                    <a:pt x="2240346" y="449010"/>
                  </a:lnTo>
                  <a:lnTo>
                    <a:pt x="2239650" y="452017"/>
                  </a:lnTo>
                  <a:lnTo>
                    <a:pt x="2235186" y="455682"/>
                  </a:lnTo>
                  <a:close/>
                </a:path>
                <a:path w="2764790" h="633095">
                  <a:moveTo>
                    <a:pt x="2236142" y="500265"/>
                  </a:moveTo>
                  <a:lnTo>
                    <a:pt x="2230473" y="498419"/>
                  </a:lnTo>
                  <a:lnTo>
                    <a:pt x="2229205" y="494521"/>
                  </a:lnTo>
                  <a:lnTo>
                    <a:pt x="2233285" y="489596"/>
                  </a:lnTo>
                  <a:lnTo>
                    <a:pt x="2236740" y="489137"/>
                  </a:lnTo>
                  <a:lnTo>
                    <a:pt x="2242167" y="490415"/>
                  </a:lnTo>
                  <a:lnTo>
                    <a:pt x="2242730" y="493134"/>
                  </a:lnTo>
                  <a:lnTo>
                    <a:pt x="2240900" y="496132"/>
                  </a:lnTo>
                  <a:lnTo>
                    <a:pt x="2238766" y="497438"/>
                  </a:lnTo>
                  <a:lnTo>
                    <a:pt x="2236142" y="500265"/>
                  </a:lnTo>
                  <a:close/>
                </a:path>
                <a:path w="2764790" h="633095">
                  <a:moveTo>
                    <a:pt x="2238445" y="175821"/>
                  </a:moveTo>
                  <a:lnTo>
                    <a:pt x="2232490" y="174056"/>
                  </a:lnTo>
                  <a:lnTo>
                    <a:pt x="2230589" y="170221"/>
                  </a:lnTo>
                  <a:lnTo>
                    <a:pt x="2234811" y="164855"/>
                  </a:lnTo>
                  <a:lnTo>
                    <a:pt x="2238971" y="164045"/>
                  </a:lnTo>
                  <a:lnTo>
                    <a:pt x="2242149" y="166115"/>
                  </a:lnTo>
                  <a:lnTo>
                    <a:pt x="2242417" y="169501"/>
                  </a:lnTo>
                  <a:lnTo>
                    <a:pt x="2243310" y="171904"/>
                  </a:lnTo>
                  <a:lnTo>
                    <a:pt x="2241087" y="173147"/>
                  </a:lnTo>
                  <a:lnTo>
                    <a:pt x="2238445" y="175821"/>
                  </a:lnTo>
                  <a:close/>
                </a:path>
                <a:path w="2764790" h="633095">
                  <a:moveTo>
                    <a:pt x="2212940" y="150711"/>
                  </a:moveTo>
                  <a:lnTo>
                    <a:pt x="2210039" y="148568"/>
                  </a:lnTo>
                  <a:lnTo>
                    <a:pt x="2207548" y="147632"/>
                  </a:lnTo>
                  <a:lnTo>
                    <a:pt x="2208816" y="145282"/>
                  </a:lnTo>
                  <a:lnTo>
                    <a:pt x="2209566" y="142293"/>
                  </a:lnTo>
                  <a:lnTo>
                    <a:pt x="2214172" y="138620"/>
                  </a:lnTo>
                  <a:lnTo>
                    <a:pt x="2217520" y="139889"/>
                  </a:lnTo>
                  <a:lnTo>
                    <a:pt x="2218243" y="145543"/>
                  </a:lnTo>
                  <a:lnTo>
                    <a:pt x="2216565" y="149469"/>
                  </a:lnTo>
                  <a:lnTo>
                    <a:pt x="2212940" y="150711"/>
                  </a:lnTo>
                  <a:close/>
                </a:path>
                <a:path w="2764790" h="633095">
                  <a:moveTo>
                    <a:pt x="2212994" y="105237"/>
                  </a:moveTo>
                  <a:lnTo>
                    <a:pt x="2210021" y="103022"/>
                  </a:lnTo>
                  <a:lnTo>
                    <a:pt x="2207530" y="102076"/>
                  </a:lnTo>
                  <a:lnTo>
                    <a:pt x="2208825" y="99691"/>
                  </a:lnTo>
                  <a:lnTo>
                    <a:pt x="2209602" y="96666"/>
                  </a:lnTo>
                  <a:lnTo>
                    <a:pt x="2214262" y="92848"/>
                  </a:lnTo>
                  <a:lnTo>
                    <a:pt x="2217582" y="94145"/>
                  </a:lnTo>
                  <a:lnTo>
                    <a:pt x="2218216" y="99961"/>
                  </a:lnTo>
                  <a:lnTo>
                    <a:pt x="2216582" y="103859"/>
                  </a:lnTo>
                  <a:lnTo>
                    <a:pt x="2212994" y="105237"/>
                  </a:lnTo>
                  <a:close/>
                </a:path>
                <a:path w="2764790" h="633095">
                  <a:moveTo>
                    <a:pt x="2260262" y="291033"/>
                  </a:moveTo>
                  <a:lnTo>
                    <a:pt x="2259218" y="288845"/>
                  </a:lnTo>
                  <a:lnTo>
                    <a:pt x="2257941" y="286721"/>
                  </a:lnTo>
                  <a:lnTo>
                    <a:pt x="2257156" y="283867"/>
                  </a:lnTo>
                  <a:lnTo>
                    <a:pt x="2259156" y="282723"/>
                  </a:lnTo>
                  <a:lnTo>
                    <a:pt x="2260164" y="281850"/>
                  </a:lnTo>
                  <a:lnTo>
                    <a:pt x="2263199" y="288359"/>
                  </a:lnTo>
                  <a:lnTo>
                    <a:pt x="2260262" y="291033"/>
                  </a:lnTo>
                  <a:close/>
                </a:path>
                <a:path w="2764790" h="633095">
                  <a:moveTo>
                    <a:pt x="2215333" y="58502"/>
                  </a:moveTo>
                  <a:lnTo>
                    <a:pt x="2214440" y="56305"/>
                  </a:lnTo>
                  <a:lnTo>
                    <a:pt x="2213324" y="54144"/>
                  </a:lnTo>
                  <a:lnTo>
                    <a:pt x="2212708" y="51344"/>
                  </a:lnTo>
                  <a:lnTo>
                    <a:pt x="2214717" y="50345"/>
                  </a:lnTo>
                  <a:lnTo>
                    <a:pt x="2215770" y="49561"/>
                  </a:lnTo>
                  <a:lnTo>
                    <a:pt x="2216728" y="51857"/>
                  </a:lnTo>
                  <a:lnTo>
                    <a:pt x="2217805" y="53919"/>
                  </a:lnTo>
                  <a:lnTo>
                    <a:pt x="2218421" y="56719"/>
                  </a:lnTo>
                  <a:lnTo>
                    <a:pt x="2216377" y="57718"/>
                  </a:lnTo>
                  <a:lnTo>
                    <a:pt x="2215333" y="58502"/>
                  </a:lnTo>
                  <a:close/>
                </a:path>
                <a:path w="2764790" h="633095">
                  <a:moveTo>
                    <a:pt x="2213038" y="13459"/>
                  </a:moveTo>
                  <a:lnTo>
                    <a:pt x="2207129" y="11884"/>
                  </a:lnTo>
                  <a:lnTo>
                    <a:pt x="2205209" y="8237"/>
                  </a:lnTo>
                  <a:lnTo>
                    <a:pt x="2209378" y="2871"/>
                  </a:lnTo>
                  <a:lnTo>
                    <a:pt x="2213431" y="1926"/>
                  </a:lnTo>
                  <a:lnTo>
                    <a:pt x="2216502" y="3907"/>
                  </a:lnTo>
                  <a:lnTo>
                    <a:pt x="2216734" y="7247"/>
                  </a:lnTo>
                  <a:lnTo>
                    <a:pt x="2217591" y="9606"/>
                  </a:lnTo>
                  <a:lnTo>
                    <a:pt x="2215493" y="10839"/>
                  </a:lnTo>
                  <a:lnTo>
                    <a:pt x="2213038" y="13459"/>
                  </a:lnTo>
                  <a:close/>
                </a:path>
                <a:path w="2764790" h="633095">
                  <a:moveTo>
                    <a:pt x="2213208" y="476398"/>
                  </a:moveTo>
                  <a:lnTo>
                    <a:pt x="2210253" y="474174"/>
                  </a:lnTo>
                  <a:lnTo>
                    <a:pt x="2207852" y="473247"/>
                  </a:lnTo>
                  <a:lnTo>
                    <a:pt x="2209084" y="470897"/>
                  </a:lnTo>
                  <a:lnTo>
                    <a:pt x="2209798" y="467917"/>
                  </a:lnTo>
                  <a:lnTo>
                    <a:pt x="2214485" y="464000"/>
                  </a:lnTo>
                  <a:lnTo>
                    <a:pt x="2217082" y="465333"/>
                  </a:lnTo>
                  <a:lnTo>
                    <a:pt x="2218296" y="468916"/>
                  </a:lnTo>
                  <a:lnTo>
                    <a:pt x="2217225" y="471284"/>
                  </a:lnTo>
                  <a:lnTo>
                    <a:pt x="2216672" y="474921"/>
                  </a:lnTo>
                  <a:lnTo>
                    <a:pt x="2213208" y="476398"/>
                  </a:lnTo>
                  <a:close/>
                </a:path>
                <a:path w="2764790" h="633095">
                  <a:moveTo>
                    <a:pt x="2231866" y="406039"/>
                  </a:moveTo>
                  <a:lnTo>
                    <a:pt x="2228688" y="403068"/>
                  </a:lnTo>
                  <a:lnTo>
                    <a:pt x="2230937" y="396387"/>
                  </a:lnTo>
                  <a:lnTo>
                    <a:pt x="2235115" y="394668"/>
                  </a:lnTo>
                  <a:lnTo>
                    <a:pt x="2239114" y="395694"/>
                  </a:lnTo>
                  <a:lnTo>
                    <a:pt x="2240489" y="398881"/>
                  </a:lnTo>
                  <a:lnTo>
                    <a:pt x="2242150" y="400907"/>
                  </a:lnTo>
                  <a:lnTo>
                    <a:pt x="2240337" y="402590"/>
                  </a:lnTo>
                  <a:lnTo>
                    <a:pt x="2238632" y="405525"/>
                  </a:lnTo>
                  <a:lnTo>
                    <a:pt x="2231866" y="406039"/>
                  </a:lnTo>
                  <a:close/>
                </a:path>
                <a:path w="2764790" h="633095">
                  <a:moveTo>
                    <a:pt x="2235972" y="222529"/>
                  </a:moveTo>
                  <a:lnTo>
                    <a:pt x="2232419" y="221394"/>
                  </a:lnTo>
                  <a:lnTo>
                    <a:pt x="2231678" y="217964"/>
                  </a:lnTo>
                  <a:lnTo>
                    <a:pt x="2230660" y="216073"/>
                  </a:lnTo>
                  <a:lnTo>
                    <a:pt x="2232276" y="214345"/>
                  </a:lnTo>
                  <a:lnTo>
                    <a:pt x="2234071" y="211113"/>
                  </a:lnTo>
                  <a:lnTo>
                    <a:pt x="2239632" y="211959"/>
                  </a:lnTo>
                  <a:lnTo>
                    <a:pt x="2242275" y="215335"/>
                  </a:lnTo>
                  <a:lnTo>
                    <a:pt x="2240221" y="221142"/>
                  </a:lnTo>
                  <a:lnTo>
                    <a:pt x="2235972" y="222529"/>
                  </a:lnTo>
                  <a:close/>
                </a:path>
                <a:path w="2764790" h="633095">
                  <a:moveTo>
                    <a:pt x="2240873" y="632574"/>
                  </a:moveTo>
                  <a:lnTo>
                    <a:pt x="2231294" y="632574"/>
                  </a:lnTo>
                  <a:lnTo>
                    <a:pt x="2232740" y="630738"/>
                  </a:lnTo>
                  <a:lnTo>
                    <a:pt x="2234213" y="628244"/>
                  </a:lnTo>
                  <a:lnTo>
                    <a:pt x="2238168" y="628730"/>
                  </a:lnTo>
                  <a:lnTo>
                    <a:pt x="2240195" y="630323"/>
                  </a:lnTo>
                  <a:lnTo>
                    <a:pt x="2240873" y="632574"/>
                  </a:lnTo>
                  <a:close/>
                </a:path>
                <a:path w="2764790" h="633095">
                  <a:moveTo>
                    <a:pt x="1956546" y="362302"/>
                  </a:moveTo>
                  <a:lnTo>
                    <a:pt x="1955599" y="359664"/>
                  </a:lnTo>
                  <a:lnTo>
                    <a:pt x="1953421" y="356603"/>
                  </a:lnTo>
                  <a:lnTo>
                    <a:pt x="1954653" y="352875"/>
                  </a:lnTo>
                  <a:lnTo>
                    <a:pt x="1958768" y="352443"/>
                  </a:lnTo>
                  <a:lnTo>
                    <a:pt x="1961295" y="351489"/>
                  </a:lnTo>
                  <a:lnTo>
                    <a:pt x="1964723" y="353001"/>
                  </a:lnTo>
                  <a:lnTo>
                    <a:pt x="1966151" y="355837"/>
                  </a:lnTo>
                  <a:lnTo>
                    <a:pt x="1962268" y="360501"/>
                  </a:lnTo>
                  <a:lnTo>
                    <a:pt x="1959054" y="361104"/>
                  </a:lnTo>
                  <a:lnTo>
                    <a:pt x="1956546" y="362302"/>
                  </a:lnTo>
                  <a:close/>
                </a:path>
                <a:path w="2764790" h="633095">
                  <a:moveTo>
                    <a:pt x="2258736" y="58970"/>
                  </a:moveTo>
                  <a:lnTo>
                    <a:pt x="2252246" y="58249"/>
                  </a:lnTo>
                  <a:lnTo>
                    <a:pt x="2249541" y="54729"/>
                  </a:lnTo>
                  <a:lnTo>
                    <a:pt x="2253255" y="48265"/>
                  </a:lnTo>
                  <a:lnTo>
                    <a:pt x="2257433" y="46581"/>
                  </a:lnTo>
                  <a:lnTo>
                    <a:pt x="2261084" y="47968"/>
                  </a:lnTo>
                  <a:lnTo>
                    <a:pt x="2261709" y="51794"/>
                  </a:lnTo>
                  <a:lnTo>
                    <a:pt x="2262851" y="54252"/>
                  </a:lnTo>
                  <a:lnTo>
                    <a:pt x="2260870" y="55864"/>
                  </a:lnTo>
                  <a:lnTo>
                    <a:pt x="2258736" y="58970"/>
                  </a:lnTo>
                  <a:close/>
                </a:path>
                <a:path w="2764790" h="633095">
                  <a:moveTo>
                    <a:pt x="2233615" y="128735"/>
                  </a:moveTo>
                  <a:lnTo>
                    <a:pt x="2232803" y="126160"/>
                  </a:lnTo>
                  <a:lnTo>
                    <a:pt x="2230768" y="123099"/>
                  </a:lnTo>
                  <a:lnTo>
                    <a:pt x="2232205" y="119461"/>
                  </a:lnTo>
                  <a:lnTo>
                    <a:pt x="2236017" y="119029"/>
                  </a:lnTo>
                  <a:lnTo>
                    <a:pt x="2238445" y="118048"/>
                  </a:lnTo>
                  <a:lnTo>
                    <a:pt x="2241757" y="119605"/>
                  </a:lnTo>
                  <a:lnTo>
                    <a:pt x="2242980" y="122342"/>
                  </a:lnTo>
                  <a:lnTo>
                    <a:pt x="2239034" y="126880"/>
                  </a:lnTo>
                  <a:lnTo>
                    <a:pt x="2236017" y="127537"/>
                  </a:lnTo>
                  <a:lnTo>
                    <a:pt x="2233615" y="128735"/>
                  </a:lnTo>
                  <a:close/>
                </a:path>
                <a:path w="2764790" h="633095">
                  <a:moveTo>
                    <a:pt x="2236918" y="33788"/>
                  </a:moveTo>
                  <a:lnTo>
                    <a:pt x="2233187" y="32447"/>
                  </a:lnTo>
                  <a:lnTo>
                    <a:pt x="2231401" y="28467"/>
                  </a:lnTo>
                  <a:lnTo>
                    <a:pt x="2232187" y="22741"/>
                  </a:lnTo>
                  <a:lnTo>
                    <a:pt x="2235606" y="21508"/>
                  </a:lnTo>
                  <a:lnTo>
                    <a:pt x="2240284" y="25325"/>
                  </a:lnTo>
                  <a:lnTo>
                    <a:pt x="2241123" y="28323"/>
                  </a:lnTo>
                  <a:lnTo>
                    <a:pt x="2242462" y="30709"/>
                  </a:lnTo>
                  <a:lnTo>
                    <a:pt x="2239900" y="31627"/>
                  </a:lnTo>
                  <a:lnTo>
                    <a:pt x="2236918" y="33788"/>
                  </a:lnTo>
                  <a:close/>
                </a:path>
                <a:path w="2764790" h="633095">
                  <a:moveTo>
                    <a:pt x="2238213" y="267274"/>
                  </a:moveTo>
                  <a:lnTo>
                    <a:pt x="2235892" y="266212"/>
                  </a:lnTo>
                  <a:lnTo>
                    <a:pt x="2232276" y="265653"/>
                  </a:lnTo>
                  <a:lnTo>
                    <a:pt x="2230928" y="262133"/>
                  </a:lnTo>
                  <a:lnTo>
                    <a:pt x="2233089" y="259234"/>
                  </a:lnTo>
                  <a:lnTo>
                    <a:pt x="2233999" y="256812"/>
                  </a:lnTo>
                  <a:lnTo>
                    <a:pt x="2236293" y="258019"/>
                  </a:lnTo>
                  <a:lnTo>
                    <a:pt x="2239230" y="258694"/>
                  </a:lnTo>
                  <a:lnTo>
                    <a:pt x="2243007" y="263358"/>
                  </a:lnTo>
                  <a:lnTo>
                    <a:pt x="2241694" y="265987"/>
                  </a:lnTo>
                  <a:lnTo>
                    <a:pt x="2238213" y="267274"/>
                  </a:lnTo>
                  <a:close/>
                </a:path>
                <a:path w="2764790" h="633095">
                  <a:moveTo>
                    <a:pt x="2234321" y="312388"/>
                  </a:moveTo>
                  <a:lnTo>
                    <a:pt x="2233330" y="310327"/>
                  </a:lnTo>
                  <a:lnTo>
                    <a:pt x="2232562" y="309264"/>
                  </a:lnTo>
                  <a:lnTo>
                    <a:pt x="2234722" y="308373"/>
                  </a:lnTo>
                  <a:lnTo>
                    <a:pt x="2236829" y="307248"/>
                  </a:lnTo>
                  <a:lnTo>
                    <a:pt x="2239605" y="306635"/>
                  </a:lnTo>
                  <a:lnTo>
                    <a:pt x="2240587" y="308652"/>
                  </a:lnTo>
                  <a:lnTo>
                    <a:pt x="2241364" y="309688"/>
                  </a:lnTo>
                  <a:lnTo>
                    <a:pt x="2239204" y="310615"/>
                  </a:lnTo>
                  <a:lnTo>
                    <a:pt x="2237079" y="311758"/>
                  </a:lnTo>
                  <a:lnTo>
                    <a:pt x="2234321" y="312388"/>
                  </a:lnTo>
                  <a:close/>
                </a:path>
                <a:path w="2764790" h="633095">
                  <a:moveTo>
                    <a:pt x="2233553" y="83530"/>
                  </a:moveTo>
                  <a:lnTo>
                    <a:pt x="2232580" y="80937"/>
                  </a:lnTo>
                  <a:lnTo>
                    <a:pt x="2230330" y="77876"/>
                  </a:lnTo>
                  <a:lnTo>
                    <a:pt x="2231678" y="74158"/>
                  </a:lnTo>
                  <a:lnTo>
                    <a:pt x="2235776" y="72510"/>
                  </a:lnTo>
                  <a:lnTo>
                    <a:pt x="2241650" y="73348"/>
                  </a:lnTo>
                  <a:lnTo>
                    <a:pt x="2242998" y="76877"/>
                  </a:lnTo>
                  <a:lnTo>
                    <a:pt x="2239186" y="81603"/>
                  </a:lnTo>
                  <a:lnTo>
                    <a:pt x="2236025" y="82279"/>
                  </a:lnTo>
                  <a:lnTo>
                    <a:pt x="2233553" y="83530"/>
                  </a:lnTo>
                  <a:close/>
                </a:path>
                <a:path w="2764790" h="633095">
                  <a:moveTo>
                    <a:pt x="2233553" y="362491"/>
                  </a:moveTo>
                  <a:lnTo>
                    <a:pt x="2232571" y="359907"/>
                  </a:lnTo>
                  <a:lnTo>
                    <a:pt x="2230303" y="356855"/>
                  </a:lnTo>
                  <a:lnTo>
                    <a:pt x="2231633" y="353154"/>
                  </a:lnTo>
                  <a:lnTo>
                    <a:pt x="2235749" y="351525"/>
                  </a:lnTo>
                  <a:lnTo>
                    <a:pt x="2241605" y="352362"/>
                  </a:lnTo>
                  <a:lnTo>
                    <a:pt x="2242989" y="355900"/>
                  </a:lnTo>
                  <a:lnTo>
                    <a:pt x="2239213" y="360609"/>
                  </a:lnTo>
                  <a:lnTo>
                    <a:pt x="2236025" y="361257"/>
                  </a:lnTo>
                  <a:lnTo>
                    <a:pt x="2233553" y="362491"/>
                  </a:lnTo>
                  <a:close/>
                </a:path>
                <a:path w="2764790" h="633095">
                  <a:moveTo>
                    <a:pt x="2123053" y="431211"/>
                  </a:moveTo>
                  <a:lnTo>
                    <a:pt x="2117090" y="428339"/>
                  </a:lnTo>
                  <a:lnTo>
                    <a:pt x="2115707" y="424342"/>
                  </a:lnTo>
                  <a:lnTo>
                    <a:pt x="2116733" y="420705"/>
                  </a:lnTo>
                  <a:lnTo>
                    <a:pt x="2120108" y="419840"/>
                  </a:lnTo>
                  <a:lnTo>
                    <a:pt x="2122205" y="418625"/>
                  </a:lnTo>
                  <a:lnTo>
                    <a:pt x="2123785" y="420470"/>
                  </a:lnTo>
                  <a:lnTo>
                    <a:pt x="2126758" y="422388"/>
                  </a:lnTo>
                  <a:lnTo>
                    <a:pt x="2126383" y="428645"/>
                  </a:lnTo>
                  <a:lnTo>
                    <a:pt x="2123053" y="431211"/>
                  </a:lnTo>
                  <a:close/>
                </a:path>
                <a:path w="2764790" h="633095">
                  <a:moveTo>
                    <a:pt x="2028186" y="57889"/>
                  </a:moveTo>
                  <a:lnTo>
                    <a:pt x="2027284" y="55576"/>
                  </a:lnTo>
                  <a:lnTo>
                    <a:pt x="2026123" y="53325"/>
                  </a:lnTo>
                  <a:lnTo>
                    <a:pt x="2025516" y="50327"/>
                  </a:lnTo>
                  <a:lnTo>
                    <a:pt x="2027543" y="49273"/>
                  </a:lnTo>
                  <a:lnTo>
                    <a:pt x="2028587" y="48418"/>
                  </a:lnTo>
                  <a:lnTo>
                    <a:pt x="2029507" y="50714"/>
                  </a:lnTo>
                  <a:lnTo>
                    <a:pt x="2030676" y="52965"/>
                  </a:lnTo>
                  <a:lnTo>
                    <a:pt x="2031283" y="55972"/>
                  </a:lnTo>
                  <a:lnTo>
                    <a:pt x="2029239" y="57034"/>
                  </a:lnTo>
                  <a:lnTo>
                    <a:pt x="2028186" y="57889"/>
                  </a:lnTo>
                  <a:close/>
                </a:path>
                <a:path w="2764790" h="633095">
                  <a:moveTo>
                    <a:pt x="2028203" y="12154"/>
                  </a:moveTo>
                  <a:lnTo>
                    <a:pt x="2027293" y="9867"/>
                  </a:lnTo>
                  <a:lnTo>
                    <a:pt x="2026114" y="7625"/>
                  </a:lnTo>
                  <a:lnTo>
                    <a:pt x="2025507" y="4636"/>
                  </a:lnTo>
                  <a:lnTo>
                    <a:pt x="2027552" y="3574"/>
                  </a:lnTo>
                  <a:lnTo>
                    <a:pt x="2028596" y="2727"/>
                  </a:lnTo>
                  <a:lnTo>
                    <a:pt x="2031319" y="9633"/>
                  </a:lnTo>
                  <a:lnTo>
                    <a:pt x="2028203" y="12154"/>
                  </a:lnTo>
                  <a:close/>
                </a:path>
                <a:path w="2764790" h="633095">
                  <a:moveTo>
                    <a:pt x="2012590" y="632574"/>
                  </a:moveTo>
                  <a:lnTo>
                    <a:pt x="2000404" y="632574"/>
                  </a:lnTo>
                  <a:lnTo>
                    <a:pt x="2000288" y="630476"/>
                  </a:lnTo>
                  <a:lnTo>
                    <a:pt x="2002377" y="626884"/>
                  </a:lnTo>
                  <a:lnTo>
                    <a:pt x="2008698" y="624885"/>
                  </a:lnTo>
                  <a:lnTo>
                    <a:pt x="2011617" y="627721"/>
                  </a:lnTo>
                  <a:lnTo>
                    <a:pt x="2012733" y="632295"/>
                  </a:lnTo>
                  <a:lnTo>
                    <a:pt x="2012590" y="632574"/>
                  </a:lnTo>
                  <a:close/>
                </a:path>
                <a:path w="2764790" h="633095">
                  <a:moveTo>
                    <a:pt x="2028346" y="103643"/>
                  </a:moveTo>
                  <a:lnTo>
                    <a:pt x="2027328" y="102788"/>
                  </a:lnTo>
                  <a:lnTo>
                    <a:pt x="2025329" y="101671"/>
                  </a:lnTo>
                  <a:lnTo>
                    <a:pt x="2026088" y="98871"/>
                  </a:lnTo>
                  <a:lnTo>
                    <a:pt x="2027328" y="96783"/>
                  </a:lnTo>
                  <a:lnTo>
                    <a:pt x="2028346" y="94622"/>
                  </a:lnTo>
                  <a:lnTo>
                    <a:pt x="2031319" y="97188"/>
                  </a:lnTo>
                  <a:lnTo>
                    <a:pt x="2028346" y="103643"/>
                  </a:lnTo>
                  <a:close/>
                </a:path>
                <a:path w="2764790" h="633095">
                  <a:moveTo>
                    <a:pt x="2028221" y="149154"/>
                  </a:moveTo>
                  <a:lnTo>
                    <a:pt x="2027294" y="146966"/>
                  </a:lnTo>
                  <a:lnTo>
                    <a:pt x="2026204" y="144949"/>
                  </a:lnTo>
                  <a:lnTo>
                    <a:pt x="2025579" y="142221"/>
                  </a:lnTo>
                  <a:lnTo>
                    <a:pt x="2027578" y="141222"/>
                  </a:lnTo>
                  <a:lnTo>
                    <a:pt x="2028596" y="140439"/>
                  </a:lnTo>
                  <a:lnTo>
                    <a:pt x="2031462" y="146966"/>
                  </a:lnTo>
                  <a:lnTo>
                    <a:pt x="2028221" y="149154"/>
                  </a:lnTo>
                  <a:close/>
                </a:path>
                <a:path w="2764790" h="633095">
                  <a:moveTo>
                    <a:pt x="2032613" y="200696"/>
                  </a:moveTo>
                  <a:lnTo>
                    <a:pt x="2025793" y="198797"/>
                  </a:lnTo>
                  <a:lnTo>
                    <a:pt x="2023704" y="194835"/>
                  </a:lnTo>
                  <a:lnTo>
                    <a:pt x="2023749" y="190037"/>
                  </a:lnTo>
                  <a:lnTo>
                    <a:pt x="2025891" y="186048"/>
                  </a:lnTo>
                  <a:lnTo>
                    <a:pt x="2032720" y="184365"/>
                  </a:lnTo>
                  <a:lnTo>
                    <a:pt x="2035604" y="187705"/>
                  </a:lnTo>
                  <a:lnTo>
                    <a:pt x="2036595" y="192575"/>
                  </a:lnTo>
                  <a:lnTo>
                    <a:pt x="2035461" y="197329"/>
                  </a:lnTo>
                  <a:lnTo>
                    <a:pt x="2032613" y="200696"/>
                  </a:lnTo>
                  <a:close/>
                </a:path>
                <a:path w="2764790" h="633095">
                  <a:moveTo>
                    <a:pt x="2005698" y="84313"/>
                  </a:moveTo>
                  <a:lnTo>
                    <a:pt x="1999940" y="82216"/>
                  </a:lnTo>
                  <a:lnTo>
                    <a:pt x="1998574" y="77948"/>
                  </a:lnTo>
                  <a:lnTo>
                    <a:pt x="1999682" y="74365"/>
                  </a:lnTo>
                  <a:lnTo>
                    <a:pt x="2003074" y="73609"/>
                  </a:lnTo>
                  <a:lnTo>
                    <a:pt x="2004850" y="72645"/>
                  </a:lnTo>
                  <a:lnTo>
                    <a:pt x="2006600" y="74275"/>
                  </a:lnTo>
                  <a:lnTo>
                    <a:pt x="2009822" y="76058"/>
                  </a:lnTo>
                  <a:lnTo>
                    <a:pt x="2008992" y="81603"/>
                  </a:lnTo>
                  <a:lnTo>
                    <a:pt x="2005698" y="84313"/>
                  </a:lnTo>
                  <a:close/>
                </a:path>
                <a:path w="2764790" h="633095">
                  <a:moveTo>
                    <a:pt x="2028194" y="616206"/>
                  </a:moveTo>
                  <a:lnTo>
                    <a:pt x="2027248" y="614019"/>
                  </a:lnTo>
                  <a:lnTo>
                    <a:pt x="2026106" y="611876"/>
                  </a:lnTo>
                  <a:lnTo>
                    <a:pt x="2025409" y="609157"/>
                  </a:lnTo>
                  <a:lnTo>
                    <a:pt x="2027507" y="608149"/>
                  </a:lnTo>
                  <a:lnTo>
                    <a:pt x="2028596" y="607392"/>
                  </a:lnTo>
                  <a:lnTo>
                    <a:pt x="2029527" y="609589"/>
                  </a:lnTo>
                  <a:lnTo>
                    <a:pt x="2030623" y="611633"/>
                  </a:lnTo>
                  <a:lnTo>
                    <a:pt x="2031230" y="614415"/>
                  </a:lnTo>
                  <a:lnTo>
                    <a:pt x="2029221" y="615414"/>
                  </a:lnTo>
                  <a:lnTo>
                    <a:pt x="2028194" y="616206"/>
                  </a:lnTo>
                  <a:close/>
                </a:path>
                <a:path w="2764790" h="633095">
                  <a:moveTo>
                    <a:pt x="2000869" y="221430"/>
                  </a:moveTo>
                  <a:lnTo>
                    <a:pt x="1998039" y="218144"/>
                  </a:lnTo>
                  <a:lnTo>
                    <a:pt x="2000636" y="211545"/>
                  </a:lnTo>
                  <a:lnTo>
                    <a:pt x="2004600" y="209780"/>
                  </a:lnTo>
                  <a:lnTo>
                    <a:pt x="2008430" y="210582"/>
                  </a:lnTo>
                  <a:lnTo>
                    <a:pt x="2009608" y="213976"/>
                  </a:lnTo>
                  <a:lnTo>
                    <a:pt x="2011197" y="216227"/>
                  </a:lnTo>
                  <a:lnTo>
                    <a:pt x="2009403" y="217955"/>
                  </a:lnTo>
                  <a:lnTo>
                    <a:pt x="2007671" y="221070"/>
                  </a:lnTo>
                  <a:lnTo>
                    <a:pt x="2000869" y="221430"/>
                  </a:lnTo>
                  <a:close/>
                </a:path>
                <a:path w="2764790" h="633095">
                  <a:moveTo>
                    <a:pt x="1998985" y="38794"/>
                  </a:moveTo>
                  <a:lnTo>
                    <a:pt x="1997155" y="34553"/>
                  </a:lnTo>
                  <a:lnTo>
                    <a:pt x="1998806" y="28404"/>
                  </a:lnTo>
                  <a:lnTo>
                    <a:pt x="2002984" y="26694"/>
                  </a:lnTo>
                  <a:lnTo>
                    <a:pt x="2007010" y="27144"/>
                  </a:lnTo>
                  <a:lnTo>
                    <a:pt x="2008448" y="30340"/>
                  </a:lnTo>
                  <a:lnTo>
                    <a:pt x="2010028" y="32222"/>
                  </a:lnTo>
                  <a:lnTo>
                    <a:pt x="2008225" y="34184"/>
                  </a:lnTo>
                  <a:lnTo>
                    <a:pt x="2006653" y="37470"/>
                  </a:lnTo>
                  <a:lnTo>
                    <a:pt x="1998985" y="38794"/>
                  </a:lnTo>
                  <a:close/>
                </a:path>
                <a:path w="2764790" h="633095">
                  <a:moveTo>
                    <a:pt x="2007537" y="175227"/>
                  </a:moveTo>
                  <a:lnTo>
                    <a:pt x="2001235" y="174740"/>
                  </a:lnTo>
                  <a:lnTo>
                    <a:pt x="1998806" y="171256"/>
                  </a:lnTo>
                  <a:lnTo>
                    <a:pt x="2001752" y="165260"/>
                  </a:lnTo>
                  <a:lnTo>
                    <a:pt x="2005788" y="163847"/>
                  </a:lnTo>
                  <a:lnTo>
                    <a:pt x="2009376" y="165053"/>
                  </a:lnTo>
                  <a:lnTo>
                    <a:pt x="2010179" y="168483"/>
                  </a:lnTo>
                  <a:lnTo>
                    <a:pt x="2011403" y="170653"/>
                  </a:lnTo>
                  <a:lnTo>
                    <a:pt x="2009519" y="172228"/>
                  </a:lnTo>
                  <a:lnTo>
                    <a:pt x="2007537" y="175227"/>
                  </a:lnTo>
                  <a:close/>
                </a:path>
                <a:path w="2764790" h="633095">
                  <a:moveTo>
                    <a:pt x="2007573" y="129608"/>
                  </a:moveTo>
                  <a:lnTo>
                    <a:pt x="2001360" y="129158"/>
                  </a:lnTo>
                  <a:lnTo>
                    <a:pt x="1998869" y="125737"/>
                  </a:lnTo>
                  <a:lnTo>
                    <a:pt x="2001654" y="119777"/>
                  </a:lnTo>
                  <a:lnTo>
                    <a:pt x="2005680" y="118417"/>
                  </a:lnTo>
                  <a:lnTo>
                    <a:pt x="2009305" y="119542"/>
                  </a:lnTo>
                  <a:lnTo>
                    <a:pt x="2010153" y="122910"/>
                  </a:lnTo>
                  <a:lnTo>
                    <a:pt x="2011376" y="125034"/>
                  </a:lnTo>
                  <a:lnTo>
                    <a:pt x="2009519" y="126619"/>
                  </a:lnTo>
                  <a:lnTo>
                    <a:pt x="2007573" y="129608"/>
                  </a:lnTo>
                  <a:close/>
                </a:path>
                <a:path w="2764790" h="633095">
                  <a:moveTo>
                    <a:pt x="2006511" y="267715"/>
                  </a:moveTo>
                  <a:lnTo>
                    <a:pt x="2004011" y="266689"/>
                  </a:lnTo>
                  <a:lnTo>
                    <a:pt x="2000235" y="266248"/>
                  </a:lnTo>
                  <a:lnTo>
                    <a:pt x="1998610" y="262745"/>
                  </a:lnTo>
                  <a:lnTo>
                    <a:pt x="2000967" y="259585"/>
                  </a:lnTo>
                  <a:lnTo>
                    <a:pt x="2001949" y="257065"/>
                  </a:lnTo>
                  <a:lnTo>
                    <a:pt x="2004431" y="258244"/>
                  </a:lnTo>
                  <a:lnTo>
                    <a:pt x="2007626" y="258820"/>
                  </a:lnTo>
                  <a:lnTo>
                    <a:pt x="2011679" y="263700"/>
                  </a:lnTo>
                  <a:lnTo>
                    <a:pt x="2010251" y="266455"/>
                  </a:lnTo>
                  <a:lnTo>
                    <a:pt x="2006511" y="267715"/>
                  </a:lnTo>
                  <a:close/>
                </a:path>
                <a:path w="2764790" h="633095">
                  <a:moveTo>
                    <a:pt x="2028087" y="474930"/>
                  </a:moveTo>
                  <a:lnTo>
                    <a:pt x="2027150" y="473976"/>
                  </a:lnTo>
                  <a:lnTo>
                    <a:pt x="2025240" y="472697"/>
                  </a:lnTo>
                  <a:lnTo>
                    <a:pt x="2026195" y="469879"/>
                  </a:lnTo>
                  <a:lnTo>
                    <a:pt x="2027605" y="467836"/>
                  </a:lnTo>
                  <a:lnTo>
                    <a:pt x="2028775" y="465720"/>
                  </a:lnTo>
                  <a:lnTo>
                    <a:pt x="2031712" y="468331"/>
                  </a:lnTo>
                  <a:lnTo>
                    <a:pt x="2028087" y="474930"/>
                  </a:lnTo>
                  <a:close/>
                </a:path>
                <a:path w="2764790" h="633095">
                  <a:moveTo>
                    <a:pt x="2052646" y="84367"/>
                  </a:moveTo>
                  <a:lnTo>
                    <a:pt x="2046254" y="83989"/>
                  </a:lnTo>
                  <a:lnTo>
                    <a:pt x="2043513" y="80541"/>
                  </a:lnTo>
                  <a:lnTo>
                    <a:pt x="2046316" y="74311"/>
                  </a:lnTo>
                  <a:lnTo>
                    <a:pt x="2050494" y="72924"/>
                  </a:lnTo>
                  <a:lnTo>
                    <a:pt x="2054288" y="73969"/>
                  </a:lnTo>
                  <a:lnTo>
                    <a:pt x="2055226" y="77444"/>
                  </a:lnTo>
                  <a:lnTo>
                    <a:pt x="2056520" y="79605"/>
                  </a:lnTo>
                  <a:lnTo>
                    <a:pt x="2054627" y="81252"/>
                  </a:lnTo>
                  <a:lnTo>
                    <a:pt x="2052646" y="84367"/>
                  </a:lnTo>
                  <a:close/>
                </a:path>
                <a:path w="2764790" h="633095">
                  <a:moveTo>
                    <a:pt x="2123053" y="338939"/>
                  </a:moveTo>
                  <a:lnTo>
                    <a:pt x="2117090" y="336076"/>
                  </a:lnTo>
                  <a:lnTo>
                    <a:pt x="2115715" y="332069"/>
                  </a:lnTo>
                  <a:lnTo>
                    <a:pt x="2116733" y="328432"/>
                  </a:lnTo>
                  <a:lnTo>
                    <a:pt x="2120107" y="327568"/>
                  </a:lnTo>
                  <a:lnTo>
                    <a:pt x="2122205" y="326352"/>
                  </a:lnTo>
                  <a:lnTo>
                    <a:pt x="2123785" y="328189"/>
                  </a:lnTo>
                  <a:lnTo>
                    <a:pt x="2126749" y="330116"/>
                  </a:lnTo>
                  <a:lnTo>
                    <a:pt x="2126383" y="336373"/>
                  </a:lnTo>
                  <a:lnTo>
                    <a:pt x="2123053" y="338939"/>
                  </a:lnTo>
                  <a:close/>
                </a:path>
                <a:path w="2764790" h="633095">
                  <a:moveTo>
                    <a:pt x="2048628" y="33167"/>
                  </a:moveTo>
                  <a:lnTo>
                    <a:pt x="2047691" y="31123"/>
                  </a:lnTo>
                  <a:lnTo>
                    <a:pt x="2046941" y="30070"/>
                  </a:lnTo>
                  <a:lnTo>
                    <a:pt x="2049155" y="29224"/>
                  </a:lnTo>
                  <a:lnTo>
                    <a:pt x="2051324" y="28152"/>
                  </a:lnTo>
                  <a:lnTo>
                    <a:pt x="2054136" y="27603"/>
                  </a:lnTo>
                  <a:lnTo>
                    <a:pt x="2055074" y="29665"/>
                  </a:lnTo>
                  <a:lnTo>
                    <a:pt x="2055815" y="30736"/>
                  </a:lnTo>
                  <a:lnTo>
                    <a:pt x="2053610" y="31573"/>
                  </a:lnTo>
                  <a:lnTo>
                    <a:pt x="2051449" y="32636"/>
                  </a:lnTo>
                  <a:lnTo>
                    <a:pt x="2048628" y="33167"/>
                  </a:lnTo>
                  <a:close/>
                </a:path>
                <a:path w="2764790" h="633095">
                  <a:moveTo>
                    <a:pt x="2048727" y="312316"/>
                  </a:moveTo>
                  <a:lnTo>
                    <a:pt x="2047727" y="310327"/>
                  </a:lnTo>
                  <a:lnTo>
                    <a:pt x="2046941" y="309300"/>
                  </a:lnTo>
                  <a:lnTo>
                    <a:pt x="2049102" y="308391"/>
                  </a:lnTo>
                  <a:lnTo>
                    <a:pt x="2051208" y="307257"/>
                  </a:lnTo>
                  <a:lnTo>
                    <a:pt x="2053976" y="306626"/>
                  </a:lnTo>
                  <a:lnTo>
                    <a:pt x="2054976" y="308643"/>
                  </a:lnTo>
                  <a:lnTo>
                    <a:pt x="2055752" y="309679"/>
                  </a:lnTo>
                  <a:lnTo>
                    <a:pt x="2053610" y="310579"/>
                  </a:lnTo>
                  <a:lnTo>
                    <a:pt x="2051503" y="311713"/>
                  </a:lnTo>
                  <a:lnTo>
                    <a:pt x="2048727" y="312316"/>
                  </a:lnTo>
                  <a:close/>
                </a:path>
                <a:path w="2764790" h="633095">
                  <a:moveTo>
                    <a:pt x="2028141" y="566438"/>
                  </a:moveTo>
                  <a:lnTo>
                    <a:pt x="2027391" y="565528"/>
                  </a:lnTo>
                  <a:lnTo>
                    <a:pt x="2025998" y="564547"/>
                  </a:lnTo>
                  <a:lnTo>
                    <a:pt x="2026159" y="562854"/>
                  </a:lnTo>
                  <a:lnTo>
                    <a:pt x="2027685" y="562134"/>
                  </a:lnTo>
                  <a:lnTo>
                    <a:pt x="2028578" y="561360"/>
                  </a:lnTo>
                  <a:lnTo>
                    <a:pt x="2029328" y="562278"/>
                  </a:lnTo>
                  <a:lnTo>
                    <a:pt x="2030721" y="563250"/>
                  </a:lnTo>
                  <a:lnTo>
                    <a:pt x="2030578" y="564943"/>
                  </a:lnTo>
                  <a:lnTo>
                    <a:pt x="2029042" y="565663"/>
                  </a:lnTo>
                  <a:lnTo>
                    <a:pt x="2028141" y="566438"/>
                  </a:lnTo>
                  <a:close/>
                </a:path>
                <a:path w="2764790" h="633095">
                  <a:moveTo>
                    <a:pt x="2028177" y="291105"/>
                  </a:moveTo>
                  <a:lnTo>
                    <a:pt x="2027230" y="290151"/>
                  </a:lnTo>
                  <a:lnTo>
                    <a:pt x="2025329" y="288917"/>
                  </a:lnTo>
                  <a:lnTo>
                    <a:pt x="2026195" y="286009"/>
                  </a:lnTo>
                  <a:lnTo>
                    <a:pt x="2027552" y="283912"/>
                  </a:lnTo>
                  <a:lnTo>
                    <a:pt x="2028650" y="281733"/>
                  </a:lnTo>
                  <a:lnTo>
                    <a:pt x="2031497" y="284668"/>
                  </a:lnTo>
                  <a:lnTo>
                    <a:pt x="2028177" y="291105"/>
                  </a:lnTo>
                  <a:close/>
                </a:path>
                <a:path w="2764790" h="633095">
                  <a:moveTo>
                    <a:pt x="2027248" y="520513"/>
                  </a:moveTo>
                  <a:lnTo>
                    <a:pt x="2025222" y="518334"/>
                  </a:lnTo>
                  <a:lnTo>
                    <a:pt x="2026213" y="515642"/>
                  </a:lnTo>
                  <a:lnTo>
                    <a:pt x="2027632" y="513679"/>
                  </a:lnTo>
                  <a:lnTo>
                    <a:pt x="2028828" y="511636"/>
                  </a:lnTo>
                  <a:lnTo>
                    <a:pt x="2031435" y="514031"/>
                  </a:lnTo>
                  <a:lnTo>
                    <a:pt x="2032515" y="517695"/>
                  </a:lnTo>
                  <a:lnTo>
                    <a:pt x="2031372" y="519937"/>
                  </a:lnTo>
                  <a:lnTo>
                    <a:pt x="2027248" y="520513"/>
                  </a:lnTo>
                  <a:close/>
                </a:path>
                <a:path w="2764790" h="633095">
                  <a:moveTo>
                    <a:pt x="2028087" y="429023"/>
                  </a:moveTo>
                  <a:lnTo>
                    <a:pt x="2027212" y="426692"/>
                  </a:lnTo>
                  <a:lnTo>
                    <a:pt x="2026088" y="424396"/>
                  </a:lnTo>
                  <a:lnTo>
                    <a:pt x="2025507" y="421398"/>
                  </a:lnTo>
                  <a:lnTo>
                    <a:pt x="2027587" y="420389"/>
                  </a:lnTo>
                  <a:lnTo>
                    <a:pt x="2028659" y="419570"/>
                  </a:lnTo>
                  <a:lnTo>
                    <a:pt x="2029587" y="421983"/>
                  </a:lnTo>
                  <a:lnTo>
                    <a:pt x="2030676" y="424171"/>
                  </a:lnTo>
                  <a:lnTo>
                    <a:pt x="2031230" y="427178"/>
                  </a:lnTo>
                  <a:lnTo>
                    <a:pt x="2029159" y="428195"/>
                  </a:lnTo>
                  <a:lnTo>
                    <a:pt x="2028087" y="429023"/>
                  </a:lnTo>
                  <a:close/>
                </a:path>
                <a:path w="2764790" h="633095">
                  <a:moveTo>
                    <a:pt x="2028221" y="382585"/>
                  </a:moveTo>
                  <a:lnTo>
                    <a:pt x="2027311" y="380362"/>
                  </a:lnTo>
                  <a:lnTo>
                    <a:pt x="2026159" y="378192"/>
                  </a:lnTo>
                  <a:lnTo>
                    <a:pt x="2025543" y="375302"/>
                  </a:lnTo>
                  <a:lnTo>
                    <a:pt x="2027561" y="374267"/>
                  </a:lnTo>
                  <a:lnTo>
                    <a:pt x="2028596" y="373438"/>
                  </a:lnTo>
                  <a:lnTo>
                    <a:pt x="2031408" y="380173"/>
                  </a:lnTo>
                  <a:lnTo>
                    <a:pt x="2028221" y="382585"/>
                  </a:lnTo>
                  <a:close/>
                </a:path>
                <a:path w="2764790" h="633095">
                  <a:moveTo>
                    <a:pt x="2028453" y="244892"/>
                  </a:moveTo>
                  <a:lnTo>
                    <a:pt x="2027454" y="242777"/>
                  </a:lnTo>
                  <a:lnTo>
                    <a:pt x="2026248" y="240715"/>
                  </a:lnTo>
                  <a:lnTo>
                    <a:pt x="2025507" y="237978"/>
                  </a:lnTo>
                  <a:lnTo>
                    <a:pt x="2027471" y="236898"/>
                  </a:lnTo>
                  <a:lnTo>
                    <a:pt x="2028471" y="236078"/>
                  </a:lnTo>
                  <a:lnTo>
                    <a:pt x="2029471" y="238230"/>
                  </a:lnTo>
                  <a:lnTo>
                    <a:pt x="2030667" y="240328"/>
                  </a:lnTo>
                  <a:lnTo>
                    <a:pt x="2031426" y="243047"/>
                  </a:lnTo>
                  <a:lnTo>
                    <a:pt x="2029453" y="244109"/>
                  </a:lnTo>
                  <a:lnTo>
                    <a:pt x="2028453" y="244892"/>
                  </a:lnTo>
                  <a:close/>
                </a:path>
                <a:path w="2764790" h="633095">
                  <a:moveTo>
                    <a:pt x="1956885" y="405057"/>
                  </a:moveTo>
                  <a:lnTo>
                    <a:pt x="1954912" y="402608"/>
                  </a:lnTo>
                  <a:lnTo>
                    <a:pt x="1956010" y="398197"/>
                  </a:lnTo>
                  <a:lnTo>
                    <a:pt x="1958608" y="397071"/>
                  </a:lnTo>
                  <a:lnTo>
                    <a:pt x="1962929" y="399286"/>
                  </a:lnTo>
                  <a:lnTo>
                    <a:pt x="1963500" y="400880"/>
                  </a:lnTo>
                  <a:lnTo>
                    <a:pt x="1964312" y="402014"/>
                  </a:lnTo>
                  <a:lnTo>
                    <a:pt x="1962018" y="403050"/>
                  </a:lnTo>
                  <a:lnTo>
                    <a:pt x="1959777" y="404310"/>
                  </a:lnTo>
                  <a:lnTo>
                    <a:pt x="1956885" y="405057"/>
                  </a:lnTo>
                  <a:close/>
                </a:path>
                <a:path w="2764790" h="633095">
                  <a:moveTo>
                    <a:pt x="1983479" y="245577"/>
                  </a:moveTo>
                  <a:lnTo>
                    <a:pt x="1976739" y="241390"/>
                  </a:lnTo>
                  <a:lnTo>
                    <a:pt x="1975560" y="238221"/>
                  </a:lnTo>
                  <a:lnTo>
                    <a:pt x="1976560" y="235358"/>
                  </a:lnTo>
                  <a:lnTo>
                    <a:pt x="1982050" y="234944"/>
                  </a:lnTo>
                  <a:lnTo>
                    <a:pt x="1985871" y="236790"/>
                  </a:lnTo>
                  <a:lnTo>
                    <a:pt x="1986755" y="240445"/>
                  </a:lnTo>
                  <a:lnTo>
                    <a:pt x="1984532" y="243155"/>
                  </a:lnTo>
                  <a:lnTo>
                    <a:pt x="1983479" y="245577"/>
                  </a:lnTo>
                  <a:close/>
                </a:path>
                <a:path w="2764790" h="633095">
                  <a:moveTo>
                    <a:pt x="1981729" y="150549"/>
                  </a:moveTo>
                  <a:lnTo>
                    <a:pt x="1976221" y="149631"/>
                  </a:lnTo>
                  <a:lnTo>
                    <a:pt x="1974962" y="146255"/>
                  </a:lnTo>
                  <a:lnTo>
                    <a:pt x="1978578" y="141825"/>
                  </a:lnTo>
                  <a:lnTo>
                    <a:pt x="1981631" y="141249"/>
                  </a:lnTo>
                  <a:lnTo>
                    <a:pt x="1983996" y="140096"/>
                  </a:lnTo>
                  <a:lnTo>
                    <a:pt x="1986657" y="147659"/>
                  </a:lnTo>
                  <a:lnTo>
                    <a:pt x="1984282" y="148586"/>
                  </a:lnTo>
                  <a:lnTo>
                    <a:pt x="1981729" y="150549"/>
                  </a:lnTo>
                  <a:close/>
                </a:path>
                <a:path w="2764790" h="633095">
                  <a:moveTo>
                    <a:pt x="1983425" y="103571"/>
                  </a:moveTo>
                  <a:lnTo>
                    <a:pt x="1982416" y="102743"/>
                  </a:lnTo>
                  <a:lnTo>
                    <a:pt x="1980408" y="101626"/>
                  </a:lnTo>
                  <a:lnTo>
                    <a:pt x="1981176" y="98880"/>
                  </a:lnTo>
                  <a:lnTo>
                    <a:pt x="1982407" y="96801"/>
                  </a:lnTo>
                  <a:lnTo>
                    <a:pt x="1983425" y="94658"/>
                  </a:lnTo>
                  <a:lnTo>
                    <a:pt x="1986398" y="97179"/>
                  </a:lnTo>
                  <a:lnTo>
                    <a:pt x="1983425" y="103571"/>
                  </a:lnTo>
                  <a:close/>
                </a:path>
                <a:path w="2764790" h="633095">
                  <a:moveTo>
                    <a:pt x="1983157" y="428924"/>
                  </a:moveTo>
                  <a:lnTo>
                    <a:pt x="1982282" y="426602"/>
                  </a:lnTo>
                  <a:lnTo>
                    <a:pt x="1981158" y="424333"/>
                  </a:lnTo>
                  <a:lnTo>
                    <a:pt x="1980595" y="421344"/>
                  </a:lnTo>
                  <a:lnTo>
                    <a:pt x="1982675" y="420335"/>
                  </a:lnTo>
                  <a:lnTo>
                    <a:pt x="1983755" y="419525"/>
                  </a:lnTo>
                  <a:lnTo>
                    <a:pt x="1984675" y="421929"/>
                  </a:lnTo>
                  <a:lnTo>
                    <a:pt x="1985755" y="424117"/>
                  </a:lnTo>
                  <a:lnTo>
                    <a:pt x="1986317" y="427106"/>
                  </a:lnTo>
                  <a:lnTo>
                    <a:pt x="1984237" y="428114"/>
                  </a:lnTo>
                  <a:lnTo>
                    <a:pt x="1983157" y="428924"/>
                  </a:lnTo>
                  <a:close/>
                </a:path>
                <a:path w="2764790" h="633095">
                  <a:moveTo>
                    <a:pt x="1983282" y="290817"/>
                  </a:moveTo>
                  <a:lnTo>
                    <a:pt x="1982345" y="288557"/>
                  </a:lnTo>
                  <a:lnTo>
                    <a:pt x="1981176" y="286361"/>
                  </a:lnTo>
                  <a:lnTo>
                    <a:pt x="1980506" y="283480"/>
                  </a:lnTo>
                  <a:lnTo>
                    <a:pt x="1982577" y="282435"/>
                  </a:lnTo>
                  <a:lnTo>
                    <a:pt x="1983648" y="281625"/>
                  </a:lnTo>
                  <a:lnTo>
                    <a:pt x="1984577" y="283858"/>
                  </a:lnTo>
                  <a:lnTo>
                    <a:pt x="1985737" y="286036"/>
                  </a:lnTo>
                  <a:lnTo>
                    <a:pt x="1986362" y="288944"/>
                  </a:lnTo>
                  <a:lnTo>
                    <a:pt x="1984327" y="289989"/>
                  </a:lnTo>
                  <a:lnTo>
                    <a:pt x="1983282" y="290817"/>
                  </a:lnTo>
                  <a:close/>
                </a:path>
                <a:path w="2764790" h="633095">
                  <a:moveTo>
                    <a:pt x="1983068" y="380551"/>
                  </a:moveTo>
                  <a:lnTo>
                    <a:pt x="1982006" y="379497"/>
                  </a:lnTo>
                  <a:lnTo>
                    <a:pt x="1981309" y="378093"/>
                  </a:lnTo>
                  <a:lnTo>
                    <a:pt x="1982372" y="373852"/>
                  </a:lnTo>
                  <a:lnTo>
                    <a:pt x="1984130" y="373483"/>
                  </a:lnTo>
                  <a:lnTo>
                    <a:pt x="1986237" y="377040"/>
                  </a:lnTo>
                  <a:lnTo>
                    <a:pt x="1985514" y="378498"/>
                  </a:lnTo>
                  <a:lnTo>
                    <a:pt x="1985335" y="379641"/>
                  </a:lnTo>
                  <a:lnTo>
                    <a:pt x="1984434" y="379867"/>
                  </a:lnTo>
                  <a:lnTo>
                    <a:pt x="1983068" y="380551"/>
                  </a:lnTo>
                  <a:close/>
                </a:path>
                <a:path w="2764790" h="633095">
                  <a:moveTo>
                    <a:pt x="1983505" y="195817"/>
                  </a:moveTo>
                  <a:lnTo>
                    <a:pt x="1980979" y="194961"/>
                  </a:lnTo>
                  <a:lnTo>
                    <a:pt x="1978988" y="193719"/>
                  </a:lnTo>
                  <a:lnTo>
                    <a:pt x="1976944" y="192647"/>
                  </a:lnTo>
                  <a:lnTo>
                    <a:pt x="1979310" y="189622"/>
                  </a:lnTo>
                  <a:lnTo>
                    <a:pt x="1985371" y="192674"/>
                  </a:lnTo>
                  <a:lnTo>
                    <a:pt x="1984604" y="193737"/>
                  </a:lnTo>
                  <a:lnTo>
                    <a:pt x="1983505" y="195817"/>
                  </a:lnTo>
                  <a:close/>
                </a:path>
                <a:path w="2764790" h="633095">
                  <a:moveTo>
                    <a:pt x="2047718" y="267454"/>
                  </a:moveTo>
                  <a:lnTo>
                    <a:pt x="2046611" y="265248"/>
                  </a:lnTo>
                  <a:lnTo>
                    <a:pt x="2045736" y="264114"/>
                  </a:lnTo>
                  <a:lnTo>
                    <a:pt x="2048111" y="263115"/>
                  </a:lnTo>
                  <a:lnTo>
                    <a:pt x="2050441" y="261854"/>
                  </a:lnTo>
                  <a:lnTo>
                    <a:pt x="2053512" y="261170"/>
                  </a:lnTo>
                  <a:lnTo>
                    <a:pt x="2054627" y="263358"/>
                  </a:lnTo>
                  <a:lnTo>
                    <a:pt x="2055502" y="264483"/>
                  </a:lnTo>
                  <a:lnTo>
                    <a:pt x="2053119" y="265500"/>
                  </a:lnTo>
                  <a:lnTo>
                    <a:pt x="2050798" y="266761"/>
                  </a:lnTo>
                  <a:lnTo>
                    <a:pt x="2047718" y="267454"/>
                  </a:lnTo>
                  <a:close/>
                </a:path>
                <a:path w="2764790" h="633095">
                  <a:moveTo>
                    <a:pt x="1983175" y="57736"/>
                  </a:moveTo>
                  <a:lnTo>
                    <a:pt x="1982300" y="55422"/>
                  </a:lnTo>
                  <a:lnTo>
                    <a:pt x="1981176" y="53154"/>
                  </a:lnTo>
                  <a:lnTo>
                    <a:pt x="1980604" y="50165"/>
                  </a:lnTo>
                  <a:lnTo>
                    <a:pt x="1982675" y="49156"/>
                  </a:lnTo>
                  <a:lnTo>
                    <a:pt x="1983747" y="48337"/>
                  </a:lnTo>
                  <a:lnTo>
                    <a:pt x="1984693" y="50759"/>
                  </a:lnTo>
                  <a:lnTo>
                    <a:pt x="1985764" y="52920"/>
                  </a:lnTo>
                  <a:lnTo>
                    <a:pt x="1986326" y="55909"/>
                  </a:lnTo>
                  <a:lnTo>
                    <a:pt x="1984246" y="56917"/>
                  </a:lnTo>
                  <a:lnTo>
                    <a:pt x="1983175" y="57736"/>
                  </a:lnTo>
                  <a:close/>
                </a:path>
                <a:path w="2764790" h="633095">
                  <a:moveTo>
                    <a:pt x="1957858" y="455267"/>
                  </a:moveTo>
                  <a:lnTo>
                    <a:pt x="1954939" y="454421"/>
                  </a:lnTo>
                  <a:lnTo>
                    <a:pt x="1954278" y="448740"/>
                  </a:lnTo>
                  <a:lnTo>
                    <a:pt x="1955885" y="444824"/>
                  </a:lnTo>
                  <a:lnTo>
                    <a:pt x="1959411" y="443608"/>
                  </a:lnTo>
                  <a:lnTo>
                    <a:pt x="1962259" y="445841"/>
                  </a:lnTo>
                  <a:lnTo>
                    <a:pt x="1964687" y="446823"/>
                  </a:lnTo>
                  <a:lnTo>
                    <a:pt x="1961027" y="453782"/>
                  </a:lnTo>
                  <a:lnTo>
                    <a:pt x="1957858" y="455267"/>
                  </a:lnTo>
                  <a:close/>
                </a:path>
                <a:path w="2764790" h="633095">
                  <a:moveTo>
                    <a:pt x="1983282" y="12010"/>
                  </a:moveTo>
                  <a:lnTo>
                    <a:pt x="1982363" y="9750"/>
                  </a:lnTo>
                  <a:lnTo>
                    <a:pt x="1981193" y="7535"/>
                  </a:lnTo>
                  <a:lnTo>
                    <a:pt x="1980577" y="4591"/>
                  </a:lnTo>
                  <a:lnTo>
                    <a:pt x="1982622" y="3538"/>
                  </a:lnTo>
                  <a:lnTo>
                    <a:pt x="1983675" y="2700"/>
                  </a:lnTo>
                  <a:lnTo>
                    <a:pt x="1986407" y="9561"/>
                  </a:lnTo>
                  <a:lnTo>
                    <a:pt x="1983282" y="12010"/>
                  </a:lnTo>
                  <a:close/>
                </a:path>
                <a:path w="2764790" h="633095">
                  <a:moveTo>
                    <a:pt x="1965919" y="632565"/>
                  </a:moveTo>
                  <a:lnTo>
                    <a:pt x="1955358" y="632565"/>
                  </a:lnTo>
                  <a:lnTo>
                    <a:pt x="1955207" y="631467"/>
                  </a:lnTo>
                  <a:lnTo>
                    <a:pt x="1955582" y="629207"/>
                  </a:lnTo>
                  <a:lnTo>
                    <a:pt x="1958786" y="627865"/>
                  </a:lnTo>
                  <a:lnTo>
                    <a:pt x="1960715" y="626317"/>
                  </a:lnTo>
                  <a:lnTo>
                    <a:pt x="1962598" y="627992"/>
                  </a:lnTo>
                  <a:lnTo>
                    <a:pt x="1965901" y="629540"/>
                  </a:lnTo>
                  <a:lnTo>
                    <a:pt x="1966068" y="631467"/>
                  </a:lnTo>
                  <a:lnTo>
                    <a:pt x="1965946" y="632151"/>
                  </a:lnTo>
                  <a:lnTo>
                    <a:pt x="1965919" y="632565"/>
                  </a:lnTo>
                  <a:close/>
                </a:path>
                <a:path w="2764790" h="633095">
                  <a:moveTo>
                    <a:pt x="2007957" y="317268"/>
                  </a:moveTo>
                  <a:lnTo>
                    <a:pt x="2000137" y="316908"/>
                  </a:lnTo>
                  <a:lnTo>
                    <a:pt x="1997717" y="312217"/>
                  </a:lnTo>
                  <a:lnTo>
                    <a:pt x="1998780" y="305537"/>
                  </a:lnTo>
                  <a:lnTo>
                    <a:pt x="2002431" y="302944"/>
                  </a:lnTo>
                  <a:lnTo>
                    <a:pt x="2007278" y="302305"/>
                  </a:lnTo>
                  <a:lnTo>
                    <a:pt x="2008832" y="303637"/>
                  </a:lnTo>
                  <a:lnTo>
                    <a:pt x="2012260" y="305267"/>
                  </a:lnTo>
                  <a:lnTo>
                    <a:pt x="2011992" y="313325"/>
                  </a:lnTo>
                  <a:lnTo>
                    <a:pt x="2007957" y="317268"/>
                  </a:lnTo>
                  <a:close/>
                </a:path>
                <a:path w="2764790" h="633095">
                  <a:moveTo>
                    <a:pt x="2003020" y="404832"/>
                  </a:moveTo>
                  <a:lnTo>
                    <a:pt x="2001863" y="402779"/>
                  </a:lnTo>
                  <a:lnTo>
                    <a:pt x="2001020" y="401789"/>
                  </a:lnTo>
                  <a:lnTo>
                    <a:pt x="2007537" y="398728"/>
                  </a:lnTo>
                  <a:lnTo>
                    <a:pt x="2010171" y="401744"/>
                  </a:lnTo>
                  <a:lnTo>
                    <a:pt x="2007948" y="402806"/>
                  </a:lnTo>
                  <a:lnTo>
                    <a:pt x="2005877" y="404067"/>
                  </a:lnTo>
                  <a:lnTo>
                    <a:pt x="2003020" y="404832"/>
                  </a:lnTo>
                  <a:close/>
                </a:path>
                <a:path w="2764790" h="633095">
                  <a:moveTo>
                    <a:pt x="2002815" y="449911"/>
                  </a:moveTo>
                  <a:lnTo>
                    <a:pt x="2001806" y="447822"/>
                  </a:lnTo>
                  <a:lnTo>
                    <a:pt x="2001002" y="446759"/>
                  </a:lnTo>
                  <a:lnTo>
                    <a:pt x="2003270" y="445859"/>
                  </a:lnTo>
                  <a:lnTo>
                    <a:pt x="2005475" y="444725"/>
                  </a:lnTo>
                  <a:lnTo>
                    <a:pt x="2008367" y="444113"/>
                  </a:lnTo>
                  <a:lnTo>
                    <a:pt x="2009367" y="446174"/>
                  </a:lnTo>
                  <a:lnTo>
                    <a:pt x="2010153" y="447246"/>
                  </a:lnTo>
                  <a:lnTo>
                    <a:pt x="2007912" y="448155"/>
                  </a:lnTo>
                  <a:lnTo>
                    <a:pt x="2005707" y="449307"/>
                  </a:lnTo>
                  <a:lnTo>
                    <a:pt x="2002815" y="449911"/>
                  </a:lnTo>
                  <a:close/>
                </a:path>
                <a:path w="2764790" h="633095">
                  <a:moveTo>
                    <a:pt x="2006448" y="501471"/>
                  </a:moveTo>
                  <a:lnTo>
                    <a:pt x="2000735" y="499680"/>
                  </a:lnTo>
                  <a:lnTo>
                    <a:pt x="1998646" y="496015"/>
                  </a:lnTo>
                  <a:lnTo>
                    <a:pt x="2002940" y="490758"/>
                  </a:lnTo>
                  <a:lnTo>
                    <a:pt x="2006984" y="490064"/>
                  </a:lnTo>
                  <a:lnTo>
                    <a:pt x="2010135" y="492081"/>
                  </a:lnTo>
                  <a:lnTo>
                    <a:pt x="2010385" y="495385"/>
                  </a:lnTo>
                  <a:lnTo>
                    <a:pt x="2011242" y="497726"/>
                  </a:lnTo>
                  <a:lnTo>
                    <a:pt x="2009055" y="498896"/>
                  </a:lnTo>
                  <a:lnTo>
                    <a:pt x="2006448" y="501471"/>
                  </a:lnTo>
                  <a:close/>
                </a:path>
                <a:path w="2764790" h="633095">
                  <a:moveTo>
                    <a:pt x="2005752" y="364453"/>
                  </a:moveTo>
                  <a:lnTo>
                    <a:pt x="2001368" y="363049"/>
                  </a:lnTo>
                  <a:lnTo>
                    <a:pt x="1998931" y="359916"/>
                  </a:lnTo>
                  <a:lnTo>
                    <a:pt x="2001395" y="353749"/>
                  </a:lnTo>
                  <a:lnTo>
                    <a:pt x="2005082" y="351714"/>
                  </a:lnTo>
                  <a:lnTo>
                    <a:pt x="2011501" y="352641"/>
                  </a:lnTo>
                  <a:lnTo>
                    <a:pt x="2014215" y="356143"/>
                  </a:lnTo>
                  <a:lnTo>
                    <a:pt x="2011429" y="362509"/>
                  </a:lnTo>
                  <a:lnTo>
                    <a:pt x="2007992" y="363220"/>
                  </a:lnTo>
                  <a:lnTo>
                    <a:pt x="2005752" y="364453"/>
                  </a:lnTo>
                  <a:close/>
                </a:path>
                <a:path w="2764790" h="633095">
                  <a:moveTo>
                    <a:pt x="2006760" y="594095"/>
                  </a:moveTo>
                  <a:lnTo>
                    <a:pt x="2000681" y="591232"/>
                  </a:lnTo>
                  <a:lnTo>
                    <a:pt x="1999288" y="587001"/>
                  </a:lnTo>
                  <a:lnTo>
                    <a:pt x="2000503" y="583228"/>
                  </a:lnTo>
                  <a:lnTo>
                    <a:pt x="2003948" y="582355"/>
                  </a:lnTo>
                  <a:lnTo>
                    <a:pt x="2006145" y="581067"/>
                  </a:lnTo>
                  <a:lnTo>
                    <a:pt x="2007760" y="583012"/>
                  </a:lnTo>
                  <a:lnTo>
                    <a:pt x="2010840" y="585074"/>
                  </a:lnTo>
                  <a:lnTo>
                    <a:pt x="2010340" y="591565"/>
                  </a:lnTo>
                  <a:lnTo>
                    <a:pt x="2006760" y="594095"/>
                  </a:lnTo>
                  <a:close/>
                </a:path>
                <a:path w="2764790" h="633095">
                  <a:moveTo>
                    <a:pt x="1982765" y="567104"/>
                  </a:moveTo>
                  <a:lnTo>
                    <a:pt x="1976596" y="563737"/>
                  </a:lnTo>
                  <a:lnTo>
                    <a:pt x="1977462" y="562764"/>
                  </a:lnTo>
                  <a:lnTo>
                    <a:pt x="1978149" y="561378"/>
                  </a:lnTo>
                  <a:lnTo>
                    <a:pt x="1982238" y="559604"/>
                  </a:lnTo>
                  <a:lnTo>
                    <a:pt x="1984559" y="560793"/>
                  </a:lnTo>
                  <a:lnTo>
                    <a:pt x="1985335" y="564925"/>
                  </a:lnTo>
                  <a:lnTo>
                    <a:pt x="1983621" y="566095"/>
                  </a:lnTo>
                  <a:lnTo>
                    <a:pt x="1982765" y="567104"/>
                  </a:lnTo>
                  <a:close/>
                </a:path>
                <a:path w="2764790" h="633095">
                  <a:moveTo>
                    <a:pt x="1980943" y="522403"/>
                  </a:moveTo>
                  <a:lnTo>
                    <a:pt x="1977971" y="520198"/>
                  </a:lnTo>
                  <a:lnTo>
                    <a:pt x="1975391" y="519234"/>
                  </a:lnTo>
                  <a:lnTo>
                    <a:pt x="1976659" y="516821"/>
                  </a:lnTo>
                  <a:lnTo>
                    <a:pt x="1977382" y="513688"/>
                  </a:lnTo>
                  <a:lnTo>
                    <a:pt x="1982131" y="509979"/>
                  </a:lnTo>
                  <a:lnTo>
                    <a:pt x="1984907" y="511411"/>
                  </a:lnTo>
                  <a:lnTo>
                    <a:pt x="1986407" y="514787"/>
                  </a:lnTo>
                  <a:lnTo>
                    <a:pt x="1985318" y="517236"/>
                  </a:lnTo>
                  <a:lnTo>
                    <a:pt x="1984702" y="521188"/>
                  </a:lnTo>
                  <a:lnTo>
                    <a:pt x="1980943" y="522403"/>
                  </a:lnTo>
                  <a:close/>
                </a:path>
                <a:path w="2764790" h="633095">
                  <a:moveTo>
                    <a:pt x="1984848" y="467314"/>
                  </a:moveTo>
                  <a:lnTo>
                    <a:pt x="1983354" y="467314"/>
                  </a:lnTo>
                  <a:lnTo>
                    <a:pt x="1984702" y="467097"/>
                  </a:lnTo>
                  <a:lnTo>
                    <a:pt x="1984848" y="467314"/>
                  </a:lnTo>
                  <a:close/>
                </a:path>
                <a:path w="2764790" h="633095">
                  <a:moveTo>
                    <a:pt x="1984104" y="474228"/>
                  </a:moveTo>
                  <a:lnTo>
                    <a:pt x="1982381" y="474048"/>
                  </a:lnTo>
                  <a:lnTo>
                    <a:pt x="1981211" y="469438"/>
                  </a:lnTo>
                  <a:lnTo>
                    <a:pt x="1982086" y="468268"/>
                  </a:lnTo>
                  <a:lnTo>
                    <a:pt x="1982461" y="467214"/>
                  </a:lnTo>
                  <a:lnTo>
                    <a:pt x="1983354" y="467314"/>
                  </a:lnTo>
                  <a:lnTo>
                    <a:pt x="1984848" y="467314"/>
                  </a:lnTo>
                  <a:lnTo>
                    <a:pt x="1985612" y="468439"/>
                  </a:lnTo>
                  <a:lnTo>
                    <a:pt x="1986076" y="469960"/>
                  </a:lnTo>
                  <a:lnTo>
                    <a:pt x="1984104" y="474228"/>
                  </a:lnTo>
                  <a:close/>
                </a:path>
                <a:path w="2764790" h="633095">
                  <a:moveTo>
                    <a:pt x="2006850" y="547270"/>
                  </a:moveTo>
                  <a:lnTo>
                    <a:pt x="2000503" y="546253"/>
                  </a:lnTo>
                  <a:lnTo>
                    <a:pt x="1998217" y="542525"/>
                  </a:lnTo>
                  <a:lnTo>
                    <a:pt x="2001806" y="536538"/>
                  </a:lnTo>
                  <a:lnTo>
                    <a:pt x="2006046" y="535125"/>
                  </a:lnTo>
                  <a:lnTo>
                    <a:pt x="2009555" y="536808"/>
                  </a:lnTo>
                  <a:lnTo>
                    <a:pt x="2010126" y="540392"/>
                  </a:lnTo>
                  <a:lnTo>
                    <a:pt x="2011242" y="542795"/>
                  </a:lnTo>
                  <a:lnTo>
                    <a:pt x="2009162" y="544290"/>
                  </a:lnTo>
                  <a:lnTo>
                    <a:pt x="2006850" y="547270"/>
                  </a:lnTo>
                  <a:close/>
                </a:path>
                <a:path w="2764790" h="633095">
                  <a:moveTo>
                    <a:pt x="1981658" y="339830"/>
                  </a:moveTo>
                  <a:lnTo>
                    <a:pt x="1975426" y="336373"/>
                  </a:lnTo>
                  <a:lnTo>
                    <a:pt x="1973971" y="332204"/>
                  </a:lnTo>
                  <a:lnTo>
                    <a:pt x="1975328" y="328486"/>
                  </a:lnTo>
                  <a:lnTo>
                    <a:pt x="1978837" y="327685"/>
                  </a:lnTo>
                  <a:lnTo>
                    <a:pt x="1981113" y="326433"/>
                  </a:lnTo>
                  <a:lnTo>
                    <a:pt x="1982657" y="328450"/>
                  </a:lnTo>
                  <a:lnTo>
                    <a:pt x="1985603" y="330584"/>
                  </a:lnTo>
                  <a:lnTo>
                    <a:pt x="1985059" y="337138"/>
                  </a:lnTo>
                  <a:lnTo>
                    <a:pt x="1981658" y="339830"/>
                  </a:lnTo>
                  <a:close/>
                </a:path>
                <a:path w="2764790" h="633095">
                  <a:moveTo>
                    <a:pt x="1983407" y="617737"/>
                  </a:moveTo>
                  <a:lnTo>
                    <a:pt x="1977551" y="616774"/>
                  </a:lnTo>
                  <a:lnTo>
                    <a:pt x="1974677" y="613262"/>
                  </a:lnTo>
                  <a:lnTo>
                    <a:pt x="1976712" y="607176"/>
                  </a:lnTo>
                  <a:lnTo>
                    <a:pt x="1981274" y="605736"/>
                  </a:lnTo>
                  <a:lnTo>
                    <a:pt x="1985059" y="606987"/>
                  </a:lnTo>
                  <a:lnTo>
                    <a:pt x="1985853" y="610571"/>
                  </a:lnTo>
                  <a:lnTo>
                    <a:pt x="1987085" y="612839"/>
                  </a:lnTo>
                  <a:lnTo>
                    <a:pt x="1985371" y="614496"/>
                  </a:lnTo>
                  <a:lnTo>
                    <a:pt x="1983407" y="617737"/>
                  </a:lnTo>
                  <a:close/>
                </a:path>
                <a:path w="2764790" h="633095">
                  <a:moveTo>
                    <a:pt x="2028096" y="336031"/>
                  </a:moveTo>
                  <a:lnTo>
                    <a:pt x="2027203" y="335121"/>
                  </a:lnTo>
                  <a:lnTo>
                    <a:pt x="2025391" y="333933"/>
                  </a:lnTo>
                  <a:lnTo>
                    <a:pt x="2026221" y="331133"/>
                  </a:lnTo>
                  <a:lnTo>
                    <a:pt x="2027534" y="329134"/>
                  </a:lnTo>
                  <a:lnTo>
                    <a:pt x="2028596" y="327055"/>
                  </a:lnTo>
                  <a:lnTo>
                    <a:pt x="2031381" y="329710"/>
                  </a:lnTo>
                  <a:lnTo>
                    <a:pt x="2028096" y="336031"/>
                  </a:lnTo>
                  <a:close/>
                </a:path>
                <a:path w="2764790" h="633095">
                  <a:moveTo>
                    <a:pt x="2099656" y="454205"/>
                  </a:moveTo>
                  <a:lnTo>
                    <a:pt x="2097335" y="453035"/>
                  </a:lnTo>
                  <a:lnTo>
                    <a:pt x="2094353" y="452395"/>
                  </a:lnTo>
                  <a:lnTo>
                    <a:pt x="2090827" y="447993"/>
                  </a:lnTo>
                  <a:lnTo>
                    <a:pt x="2092148" y="444725"/>
                  </a:lnTo>
                  <a:lnTo>
                    <a:pt x="2097674" y="444014"/>
                  </a:lnTo>
                  <a:lnTo>
                    <a:pt x="2101539" y="445472"/>
                  </a:lnTo>
                  <a:lnTo>
                    <a:pt x="2102807" y="448902"/>
                  </a:lnTo>
                  <a:lnTo>
                    <a:pt x="2100611" y="451792"/>
                  </a:lnTo>
                  <a:lnTo>
                    <a:pt x="2099656" y="454205"/>
                  </a:lnTo>
                  <a:close/>
                </a:path>
                <a:path w="2764790" h="633095">
                  <a:moveTo>
                    <a:pt x="2097361" y="593087"/>
                  </a:moveTo>
                  <a:lnTo>
                    <a:pt x="2091943" y="592177"/>
                  </a:lnTo>
                  <a:lnTo>
                    <a:pt x="2090889" y="588702"/>
                  </a:lnTo>
                  <a:lnTo>
                    <a:pt x="2094612" y="584102"/>
                  </a:lnTo>
                  <a:lnTo>
                    <a:pt x="2097468" y="583309"/>
                  </a:lnTo>
                  <a:lnTo>
                    <a:pt x="2099745" y="582031"/>
                  </a:lnTo>
                  <a:lnTo>
                    <a:pt x="2100566" y="584552"/>
                  </a:lnTo>
                  <a:lnTo>
                    <a:pt x="2102575" y="587532"/>
                  </a:lnTo>
                  <a:lnTo>
                    <a:pt x="2101164" y="591232"/>
                  </a:lnTo>
                  <a:lnTo>
                    <a:pt x="2097361" y="593087"/>
                  </a:lnTo>
                  <a:close/>
                </a:path>
                <a:path w="2764790" h="633095">
                  <a:moveTo>
                    <a:pt x="2094156" y="404481"/>
                  </a:moveTo>
                  <a:lnTo>
                    <a:pt x="2093264" y="402410"/>
                  </a:lnTo>
                  <a:lnTo>
                    <a:pt x="2092567" y="401339"/>
                  </a:lnTo>
                  <a:lnTo>
                    <a:pt x="2094746" y="400475"/>
                  </a:lnTo>
                  <a:lnTo>
                    <a:pt x="2096897" y="399421"/>
                  </a:lnTo>
                  <a:lnTo>
                    <a:pt x="2099575" y="398836"/>
                  </a:lnTo>
                  <a:lnTo>
                    <a:pt x="2100477" y="400970"/>
                  </a:lnTo>
                  <a:lnTo>
                    <a:pt x="2101164" y="402086"/>
                  </a:lnTo>
                  <a:lnTo>
                    <a:pt x="2099004" y="402914"/>
                  </a:lnTo>
                  <a:lnTo>
                    <a:pt x="2096879" y="403950"/>
                  </a:lnTo>
                  <a:lnTo>
                    <a:pt x="2094156" y="404481"/>
                  </a:lnTo>
                  <a:close/>
                </a:path>
                <a:path w="2764790" h="633095">
                  <a:moveTo>
                    <a:pt x="2098245" y="501291"/>
                  </a:moveTo>
                  <a:lnTo>
                    <a:pt x="2093915" y="497438"/>
                  </a:lnTo>
                  <a:lnTo>
                    <a:pt x="2093335" y="494386"/>
                  </a:lnTo>
                  <a:lnTo>
                    <a:pt x="2092210" y="491973"/>
                  </a:lnTo>
                  <a:lnTo>
                    <a:pt x="2094674" y="491091"/>
                  </a:lnTo>
                  <a:lnTo>
                    <a:pt x="2097683" y="488939"/>
                  </a:lnTo>
                  <a:lnTo>
                    <a:pt x="2101102" y="490415"/>
                  </a:lnTo>
                  <a:lnTo>
                    <a:pt x="2101432" y="494233"/>
                  </a:lnTo>
                  <a:lnTo>
                    <a:pt x="2102334" y="496682"/>
                  </a:lnTo>
                  <a:lnTo>
                    <a:pt x="2100887" y="499986"/>
                  </a:lnTo>
                  <a:lnTo>
                    <a:pt x="2098245" y="501291"/>
                  </a:lnTo>
                  <a:close/>
                </a:path>
                <a:path w="2764790" h="633095">
                  <a:moveTo>
                    <a:pt x="2098308" y="363373"/>
                  </a:moveTo>
                  <a:lnTo>
                    <a:pt x="2093951" y="359718"/>
                  </a:lnTo>
                  <a:lnTo>
                    <a:pt x="2093389" y="356666"/>
                  </a:lnTo>
                  <a:lnTo>
                    <a:pt x="2092273" y="354289"/>
                  </a:lnTo>
                  <a:lnTo>
                    <a:pt x="2094737" y="353398"/>
                  </a:lnTo>
                  <a:lnTo>
                    <a:pt x="2097611" y="351318"/>
                  </a:lnTo>
                  <a:lnTo>
                    <a:pt x="2101093" y="352524"/>
                  </a:lnTo>
                  <a:lnTo>
                    <a:pt x="2101504" y="356405"/>
                  </a:lnTo>
                  <a:lnTo>
                    <a:pt x="2102405" y="358808"/>
                  </a:lnTo>
                  <a:lnTo>
                    <a:pt x="2100968" y="362022"/>
                  </a:lnTo>
                  <a:lnTo>
                    <a:pt x="2098308" y="363373"/>
                  </a:lnTo>
                  <a:close/>
                </a:path>
                <a:path w="2764790" h="633095">
                  <a:moveTo>
                    <a:pt x="2101602" y="632574"/>
                  </a:moveTo>
                  <a:lnTo>
                    <a:pt x="2091791" y="632574"/>
                  </a:lnTo>
                  <a:lnTo>
                    <a:pt x="2092014" y="632106"/>
                  </a:lnTo>
                  <a:lnTo>
                    <a:pt x="2092300" y="631620"/>
                  </a:lnTo>
                  <a:lnTo>
                    <a:pt x="2094014" y="629360"/>
                  </a:lnTo>
                  <a:lnTo>
                    <a:pt x="2097611" y="627856"/>
                  </a:lnTo>
                  <a:lnTo>
                    <a:pt x="2100495" y="628829"/>
                  </a:lnTo>
                  <a:lnTo>
                    <a:pt x="2101602" y="632574"/>
                  </a:lnTo>
                  <a:close/>
                </a:path>
                <a:path w="2764790" h="633095">
                  <a:moveTo>
                    <a:pt x="2097085" y="549773"/>
                  </a:moveTo>
                  <a:lnTo>
                    <a:pt x="2092184" y="546127"/>
                  </a:lnTo>
                  <a:lnTo>
                    <a:pt x="2091353" y="543056"/>
                  </a:lnTo>
                  <a:lnTo>
                    <a:pt x="2089997" y="540689"/>
                  </a:lnTo>
                  <a:lnTo>
                    <a:pt x="2092041" y="539005"/>
                  </a:lnTo>
                  <a:lnTo>
                    <a:pt x="2094228" y="535773"/>
                  </a:lnTo>
                  <a:lnTo>
                    <a:pt x="2100932" y="536448"/>
                  </a:lnTo>
                  <a:lnTo>
                    <a:pt x="2103271" y="540130"/>
                  </a:lnTo>
                  <a:lnTo>
                    <a:pt x="2100379" y="548521"/>
                  </a:lnTo>
                  <a:lnTo>
                    <a:pt x="2097085" y="549773"/>
                  </a:lnTo>
                  <a:close/>
                </a:path>
                <a:path w="2764790" h="633095">
                  <a:moveTo>
                    <a:pt x="2097977" y="175803"/>
                  </a:moveTo>
                  <a:lnTo>
                    <a:pt x="2091478" y="175380"/>
                  </a:lnTo>
                  <a:lnTo>
                    <a:pt x="2088631" y="171958"/>
                  </a:lnTo>
                  <a:lnTo>
                    <a:pt x="2091836" y="165431"/>
                  </a:lnTo>
                  <a:lnTo>
                    <a:pt x="2095969" y="163829"/>
                  </a:lnTo>
                  <a:lnTo>
                    <a:pt x="2099727" y="164936"/>
                  </a:lnTo>
                  <a:lnTo>
                    <a:pt x="2100584" y="168618"/>
                  </a:lnTo>
                  <a:lnTo>
                    <a:pt x="2101834" y="170914"/>
                  </a:lnTo>
                  <a:lnTo>
                    <a:pt x="2099950" y="172607"/>
                  </a:lnTo>
                  <a:lnTo>
                    <a:pt x="2097977" y="175803"/>
                  </a:lnTo>
                  <a:close/>
                </a:path>
                <a:path w="2764790" h="633095">
                  <a:moveTo>
                    <a:pt x="2097058" y="35265"/>
                  </a:moveTo>
                  <a:lnTo>
                    <a:pt x="2092675" y="33131"/>
                  </a:lnTo>
                  <a:lnTo>
                    <a:pt x="2092023" y="31519"/>
                  </a:lnTo>
                  <a:lnTo>
                    <a:pt x="2091148" y="30385"/>
                  </a:lnTo>
                  <a:lnTo>
                    <a:pt x="2093550" y="29350"/>
                  </a:lnTo>
                  <a:lnTo>
                    <a:pt x="2095888" y="28071"/>
                  </a:lnTo>
                  <a:lnTo>
                    <a:pt x="2098986" y="27360"/>
                  </a:lnTo>
                  <a:lnTo>
                    <a:pt x="2101066" y="29890"/>
                  </a:lnTo>
                  <a:lnTo>
                    <a:pt x="2099763" y="34157"/>
                  </a:lnTo>
                  <a:lnTo>
                    <a:pt x="2097058" y="35265"/>
                  </a:lnTo>
                  <a:close/>
                </a:path>
                <a:path w="2764790" h="633095">
                  <a:moveTo>
                    <a:pt x="2096344" y="269264"/>
                  </a:moveTo>
                  <a:lnTo>
                    <a:pt x="2091318" y="265473"/>
                  </a:lnTo>
                  <a:lnTo>
                    <a:pt x="2091300" y="261098"/>
                  </a:lnTo>
                  <a:lnTo>
                    <a:pt x="2094041" y="257848"/>
                  </a:lnTo>
                  <a:lnTo>
                    <a:pt x="2097174" y="257245"/>
                  </a:lnTo>
                  <a:lnTo>
                    <a:pt x="2099665" y="256083"/>
                  </a:lnTo>
                  <a:lnTo>
                    <a:pt x="2102387" y="263556"/>
                  </a:lnTo>
                  <a:lnTo>
                    <a:pt x="2099861" y="267508"/>
                  </a:lnTo>
                  <a:lnTo>
                    <a:pt x="2096344" y="269264"/>
                  </a:lnTo>
                  <a:close/>
                </a:path>
                <a:path w="2764790" h="633095">
                  <a:moveTo>
                    <a:pt x="2098299" y="317124"/>
                  </a:moveTo>
                  <a:lnTo>
                    <a:pt x="2090737" y="317088"/>
                  </a:lnTo>
                  <a:lnTo>
                    <a:pt x="2087827" y="311785"/>
                  </a:lnTo>
                  <a:lnTo>
                    <a:pt x="2090336" y="306987"/>
                  </a:lnTo>
                  <a:lnTo>
                    <a:pt x="2093737" y="304385"/>
                  </a:lnTo>
                  <a:lnTo>
                    <a:pt x="2096495" y="301459"/>
                  </a:lnTo>
                  <a:lnTo>
                    <a:pt x="2099129" y="303701"/>
                  </a:lnTo>
                  <a:lnTo>
                    <a:pt x="2102494" y="305186"/>
                  </a:lnTo>
                  <a:lnTo>
                    <a:pt x="2103066" y="313991"/>
                  </a:lnTo>
                  <a:lnTo>
                    <a:pt x="2098299" y="317124"/>
                  </a:lnTo>
                  <a:close/>
                </a:path>
                <a:path w="2764790" h="633095">
                  <a:moveTo>
                    <a:pt x="2095870" y="221853"/>
                  </a:moveTo>
                  <a:lnTo>
                    <a:pt x="2092112" y="220656"/>
                  </a:lnTo>
                  <a:lnTo>
                    <a:pt x="2091237" y="217154"/>
                  </a:lnTo>
                  <a:lnTo>
                    <a:pt x="2089970" y="214939"/>
                  </a:lnTo>
                  <a:lnTo>
                    <a:pt x="2091907" y="213292"/>
                  </a:lnTo>
                  <a:lnTo>
                    <a:pt x="2093951" y="210176"/>
                  </a:lnTo>
                  <a:lnTo>
                    <a:pt x="2100432" y="210663"/>
                  </a:lnTo>
                  <a:lnTo>
                    <a:pt x="2102950" y="214282"/>
                  </a:lnTo>
                  <a:lnTo>
                    <a:pt x="2100075" y="220440"/>
                  </a:lnTo>
                  <a:lnTo>
                    <a:pt x="2095870" y="221853"/>
                  </a:lnTo>
                  <a:close/>
                </a:path>
                <a:path w="2764790" h="633095">
                  <a:moveTo>
                    <a:pt x="2119001" y="59573"/>
                  </a:moveTo>
                  <a:lnTo>
                    <a:pt x="2117769" y="57349"/>
                  </a:lnTo>
                  <a:lnTo>
                    <a:pt x="2115189" y="54828"/>
                  </a:lnTo>
                  <a:lnTo>
                    <a:pt x="2116546" y="48481"/>
                  </a:lnTo>
                  <a:lnTo>
                    <a:pt x="2120125" y="46095"/>
                  </a:lnTo>
                  <a:lnTo>
                    <a:pt x="2125883" y="50336"/>
                  </a:lnTo>
                  <a:lnTo>
                    <a:pt x="2126883" y="54639"/>
                  </a:lnTo>
                  <a:lnTo>
                    <a:pt x="2124857" y="58060"/>
                  </a:lnTo>
                  <a:lnTo>
                    <a:pt x="2121429" y="58511"/>
                  </a:lnTo>
                  <a:lnTo>
                    <a:pt x="2119001" y="59573"/>
                  </a:lnTo>
                  <a:close/>
                </a:path>
                <a:path w="2764790" h="633095">
                  <a:moveTo>
                    <a:pt x="2118661" y="566771"/>
                  </a:moveTo>
                  <a:lnTo>
                    <a:pt x="2117670" y="564709"/>
                  </a:lnTo>
                  <a:lnTo>
                    <a:pt x="2116885" y="563646"/>
                  </a:lnTo>
                  <a:lnTo>
                    <a:pt x="2119099" y="562764"/>
                  </a:lnTo>
                  <a:lnTo>
                    <a:pt x="2121259" y="561639"/>
                  </a:lnTo>
                  <a:lnTo>
                    <a:pt x="2124089" y="561045"/>
                  </a:lnTo>
                  <a:lnTo>
                    <a:pt x="2125071" y="563070"/>
                  </a:lnTo>
                  <a:lnTo>
                    <a:pt x="2125857" y="564115"/>
                  </a:lnTo>
                  <a:lnTo>
                    <a:pt x="2123651" y="565024"/>
                  </a:lnTo>
                  <a:lnTo>
                    <a:pt x="2121491" y="566158"/>
                  </a:lnTo>
                  <a:lnTo>
                    <a:pt x="2118661" y="566771"/>
                  </a:lnTo>
                  <a:close/>
                </a:path>
                <a:path w="2764790" h="633095">
                  <a:moveTo>
                    <a:pt x="2120349" y="476722"/>
                  </a:moveTo>
                  <a:lnTo>
                    <a:pt x="2114546" y="475767"/>
                  </a:lnTo>
                  <a:lnTo>
                    <a:pt x="2113484" y="472481"/>
                  </a:lnTo>
                  <a:lnTo>
                    <a:pt x="2116046" y="465387"/>
                  </a:lnTo>
                  <a:lnTo>
                    <a:pt x="2118947" y="464054"/>
                  </a:lnTo>
                  <a:lnTo>
                    <a:pt x="2123785" y="468115"/>
                  </a:lnTo>
                  <a:lnTo>
                    <a:pt x="2124446" y="471284"/>
                  </a:lnTo>
                  <a:lnTo>
                    <a:pt x="2125678" y="473778"/>
                  </a:lnTo>
                  <a:lnTo>
                    <a:pt x="2123098" y="474723"/>
                  </a:lnTo>
                  <a:lnTo>
                    <a:pt x="2120349" y="476722"/>
                  </a:lnTo>
                  <a:close/>
                </a:path>
                <a:path w="2764790" h="633095">
                  <a:moveTo>
                    <a:pt x="2287570" y="632565"/>
                  </a:moveTo>
                  <a:lnTo>
                    <a:pt x="2276599" y="632565"/>
                  </a:lnTo>
                  <a:lnTo>
                    <a:pt x="2276679" y="631431"/>
                  </a:lnTo>
                  <a:lnTo>
                    <a:pt x="2277028" y="630233"/>
                  </a:lnTo>
                  <a:lnTo>
                    <a:pt x="2279233" y="627397"/>
                  </a:lnTo>
                  <a:lnTo>
                    <a:pt x="2283473" y="626353"/>
                  </a:lnTo>
                  <a:lnTo>
                    <a:pt x="2286410" y="628136"/>
                  </a:lnTo>
                  <a:lnTo>
                    <a:pt x="2286945" y="630422"/>
                  </a:lnTo>
                  <a:lnTo>
                    <a:pt x="2287570" y="632565"/>
                  </a:lnTo>
                  <a:close/>
                </a:path>
                <a:path w="2764790" h="633095">
                  <a:moveTo>
                    <a:pt x="2119884" y="618034"/>
                  </a:moveTo>
                  <a:lnTo>
                    <a:pt x="2116394" y="616936"/>
                  </a:lnTo>
                  <a:lnTo>
                    <a:pt x="2115474" y="611147"/>
                  </a:lnTo>
                  <a:lnTo>
                    <a:pt x="2117215" y="607131"/>
                  </a:lnTo>
                  <a:lnTo>
                    <a:pt x="2120956" y="605637"/>
                  </a:lnTo>
                  <a:lnTo>
                    <a:pt x="2124027" y="607735"/>
                  </a:lnTo>
                  <a:lnTo>
                    <a:pt x="2126624" y="608590"/>
                  </a:lnTo>
                  <a:lnTo>
                    <a:pt x="2125339" y="611003"/>
                  </a:lnTo>
                  <a:lnTo>
                    <a:pt x="2124553" y="614010"/>
                  </a:lnTo>
                  <a:lnTo>
                    <a:pt x="2119884" y="618034"/>
                  </a:lnTo>
                  <a:close/>
                </a:path>
                <a:path w="2764790" h="633095">
                  <a:moveTo>
                    <a:pt x="2121839" y="522313"/>
                  </a:moveTo>
                  <a:lnTo>
                    <a:pt x="2115626" y="521053"/>
                  </a:lnTo>
                  <a:lnTo>
                    <a:pt x="2113421" y="517515"/>
                  </a:lnTo>
                  <a:lnTo>
                    <a:pt x="2116849" y="512032"/>
                  </a:lnTo>
                  <a:lnTo>
                    <a:pt x="2121000" y="511321"/>
                  </a:lnTo>
                  <a:lnTo>
                    <a:pt x="2124428" y="513427"/>
                  </a:lnTo>
                  <a:lnTo>
                    <a:pt x="2125223" y="516515"/>
                  </a:lnTo>
                  <a:lnTo>
                    <a:pt x="2126508" y="518793"/>
                  </a:lnTo>
                  <a:lnTo>
                    <a:pt x="2124294" y="519928"/>
                  </a:lnTo>
                  <a:lnTo>
                    <a:pt x="2121839" y="522313"/>
                  </a:lnTo>
                  <a:close/>
                </a:path>
                <a:path w="2764790" h="633095">
                  <a:moveTo>
                    <a:pt x="2098415" y="130400"/>
                  </a:moveTo>
                  <a:lnTo>
                    <a:pt x="2093907" y="126358"/>
                  </a:lnTo>
                  <a:lnTo>
                    <a:pt x="2093362" y="123288"/>
                  </a:lnTo>
                  <a:lnTo>
                    <a:pt x="2092246" y="120866"/>
                  </a:lnTo>
                  <a:lnTo>
                    <a:pt x="2094683" y="119993"/>
                  </a:lnTo>
                  <a:lnTo>
                    <a:pt x="2097781" y="117787"/>
                  </a:lnTo>
                  <a:lnTo>
                    <a:pt x="2101111" y="119461"/>
                  </a:lnTo>
                  <a:lnTo>
                    <a:pt x="2101450" y="123144"/>
                  </a:lnTo>
                  <a:lnTo>
                    <a:pt x="2102387" y="125611"/>
                  </a:lnTo>
                  <a:lnTo>
                    <a:pt x="2101057" y="129122"/>
                  </a:lnTo>
                  <a:lnTo>
                    <a:pt x="2098415" y="130400"/>
                  </a:lnTo>
                  <a:close/>
                </a:path>
                <a:path w="2764790" h="633095">
                  <a:moveTo>
                    <a:pt x="2121911" y="106353"/>
                  </a:moveTo>
                  <a:lnTo>
                    <a:pt x="2116412" y="104831"/>
                  </a:lnTo>
                  <a:lnTo>
                    <a:pt x="2114796" y="101005"/>
                  </a:lnTo>
                  <a:lnTo>
                    <a:pt x="2115180" y="97341"/>
                  </a:lnTo>
                  <a:lnTo>
                    <a:pt x="2118206" y="96062"/>
                  </a:lnTo>
                  <a:lnTo>
                    <a:pt x="2119974" y="94658"/>
                  </a:lnTo>
                  <a:lnTo>
                    <a:pt x="2121795" y="96323"/>
                  </a:lnTo>
                  <a:lnTo>
                    <a:pt x="2124866" y="97782"/>
                  </a:lnTo>
                  <a:lnTo>
                    <a:pt x="2126044" y="105020"/>
                  </a:lnTo>
                  <a:lnTo>
                    <a:pt x="2121911" y="106353"/>
                  </a:lnTo>
                  <a:close/>
                </a:path>
                <a:path w="2764790" h="633095">
                  <a:moveTo>
                    <a:pt x="2117671" y="13153"/>
                  </a:moveTo>
                  <a:lnTo>
                    <a:pt x="2114912" y="9741"/>
                  </a:lnTo>
                  <a:lnTo>
                    <a:pt x="2116796" y="3349"/>
                  </a:lnTo>
                  <a:lnTo>
                    <a:pt x="2120849" y="1593"/>
                  </a:lnTo>
                  <a:lnTo>
                    <a:pt x="2124723" y="2232"/>
                  </a:lnTo>
                  <a:lnTo>
                    <a:pt x="2126026" y="5482"/>
                  </a:lnTo>
                  <a:lnTo>
                    <a:pt x="2127535" y="7427"/>
                  </a:lnTo>
                  <a:lnTo>
                    <a:pt x="2125892" y="9309"/>
                  </a:lnTo>
                  <a:lnTo>
                    <a:pt x="2124366" y="12631"/>
                  </a:lnTo>
                  <a:lnTo>
                    <a:pt x="2117671" y="13153"/>
                  </a:lnTo>
                  <a:close/>
                </a:path>
                <a:path w="2764790" h="633095">
                  <a:moveTo>
                    <a:pt x="2118688" y="195492"/>
                  </a:moveTo>
                  <a:lnTo>
                    <a:pt x="2117617" y="193530"/>
                  </a:lnTo>
                  <a:lnTo>
                    <a:pt x="2116796" y="192530"/>
                  </a:lnTo>
                  <a:lnTo>
                    <a:pt x="2118929" y="191540"/>
                  </a:lnTo>
                  <a:lnTo>
                    <a:pt x="2120991" y="190325"/>
                  </a:lnTo>
                  <a:lnTo>
                    <a:pt x="2123714" y="189577"/>
                  </a:lnTo>
                  <a:lnTo>
                    <a:pt x="2124777" y="191540"/>
                  </a:lnTo>
                  <a:lnTo>
                    <a:pt x="2125580" y="192539"/>
                  </a:lnTo>
                  <a:lnTo>
                    <a:pt x="2123473" y="193530"/>
                  </a:lnTo>
                  <a:lnTo>
                    <a:pt x="2121420" y="194754"/>
                  </a:lnTo>
                  <a:lnTo>
                    <a:pt x="2118688" y="195492"/>
                  </a:lnTo>
                  <a:close/>
                </a:path>
                <a:path w="2764790" h="633095">
                  <a:moveTo>
                    <a:pt x="2118072" y="245306"/>
                  </a:moveTo>
                  <a:lnTo>
                    <a:pt x="2117251" y="242867"/>
                  </a:lnTo>
                  <a:lnTo>
                    <a:pt x="2115153" y="239779"/>
                  </a:lnTo>
                  <a:lnTo>
                    <a:pt x="2116831" y="236402"/>
                  </a:lnTo>
                  <a:lnTo>
                    <a:pt x="2120554" y="234971"/>
                  </a:lnTo>
                  <a:lnTo>
                    <a:pt x="2126348" y="235772"/>
                  </a:lnTo>
                  <a:lnTo>
                    <a:pt x="2127472" y="239076"/>
                  </a:lnTo>
                  <a:lnTo>
                    <a:pt x="2123437" y="243542"/>
                  </a:lnTo>
                  <a:lnTo>
                    <a:pt x="2120465" y="244154"/>
                  </a:lnTo>
                  <a:lnTo>
                    <a:pt x="2118072" y="245306"/>
                  </a:lnTo>
                  <a:close/>
                </a:path>
                <a:path w="2764790" h="633095">
                  <a:moveTo>
                    <a:pt x="2114608" y="154844"/>
                  </a:moveTo>
                  <a:lnTo>
                    <a:pt x="2112323" y="149685"/>
                  </a:lnTo>
                  <a:lnTo>
                    <a:pt x="2116751" y="142923"/>
                  </a:lnTo>
                  <a:lnTo>
                    <a:pt x="2121393" y="141618"/>
                  </a:lnTo>
                  <a:lnTo>
                    <a:pt x="2124866" y="139538"/>
                  </a:lnTo>
                  <a:lnTo>
                    <a:pt x="2128660" y="147632"/>
                  </a:lnTo>
                  <a:lnTo>
                    <a:pt x="2125642" y="149964"/>
                  </a:lnTo>
                  <a:lnTo>
                    <a:pt x="2122616" y="154186"/>
                  </a:lnTo>
                  <a:lnTo>
                    <a:pt x="2114608" y="154844"/>
                  </a:lnTo>
                  <a:close/>
                </a:path>
                <a:path w="2764790" h="633095">
                  <a:moveTo>
                    <a:pt x="2073794" y="201543"/>
                  </a:moveTo>
                  <a:lnTo>
                    <a:pt x="2070312" y="200138"/>
                  </a:lnTo>
                  <a:lnTo>
                    <a:pt x="2069527" y="194223"/>
                  </a:lnTo>
                  <a:lnTo>
                    <a:pt x="2071669" y="191612"/>
                  </a:lnTo>
                  <a:lnTo>
                    <a:pt x="2072723" y="189136"/>
                  </a:lnTo>
                  <a:lnTo>
                    <a:pt x="2080186" y="192197"/>
                  </a:lnTo>
                  <a:lnTo>
                    <a:pt x="2079034" y="194637"/>
                  </a:lnTo>
                  <a:lnTo>
                    <a:pt x="2078481" y="197842"/>
                  </a:lnTo>
                  <a:lnTo>
                    <a:pt x="2073794" y="201543"/>
                  </a:lnTo>
                  <a:close/>
                </a:path>
                <a:path w="2764790" h="633095">
                  <a:moveTo>
                    <a:pt x="2050423" y="130751"/>
                  </a:moveTo>
                  <a:lnTo>
                    <a:pt x="2046682" y="129482"/>
                  </a:lnTo>
                  <a:lnTo>
                    <a:pt x="2045852" y="125890"/>
                  </a:lnTo>
                  <a:lnTo>
                    <a:pt x="2044602" y="123594"/>
                  </a:lnTo>
                  <a:lnTo>
                    <a:pt x="2046539" y="121982"/>
                  </a:lnTo>
                  <a:lnTo>
                    <a:pt x="2048584" y="118921"/>
                  </a:lnTo>
                  <a:lnTo>
                    <a:pt x="2055065" y="119416"/>
                  </a:lnTo>
                  <a:lnTo>
                    <a:pt x="2057877" y="122811"/>
                  </a:lnTo>
                  <a:lnTo>
                    <a:pt x="2054574" y="129221"/>
                  </a:lnTo>
                  <a:lnTo>
                    <a:pt x="2050423" y="130751"/>
                  </a:lnTo>
                  <a:close/>
                </a:path>
                <a:path w="2764790" h="633095">
                  <a:moveTo>
                    <a:pt x="2052298" y="175965"/>
                  </a:moveTo>
                  <a:lnTo>
                    <a:pt x="2045888" y="175109"/>
                  </a:lnTo>
                  <a:lnTo>
                    <a:pt x="2043353" y="171517"/>
                  </a:lnTo>
                  <a:lnTo>
                    <a:pt x="2046977" y="165323"/>
                  </a:lnTo>
                  <a:lnTo>
                    <a:pt x="2051217" y="163838"/>
                  </a:lnTo>
                  <a:lnTo>
                    <a:pt x="2054815" y="165404"/>
                  </a:lnTo>
                  <a:lnTo>
                    <a:pt x="2055431" y="169059"/>
                  </a:lnTo>
                  <a:lnTo>
                    <a:pt x="2056582" y="171472"/>
                  </a:lnTo>
                  <a:lnTo>
                    <a:pt x="2054538" y="172994"/>
                  </a:lnTo>
                  <a:lnTo>
                    <a:pt x="2052298" y="175965"/>
                  </a:lnTo>
                  <a:close/>
                </a:path>
                <a:path w="2764790" h="633095">
                  <a:moveTo>
                    <a:pt x="2053342" y="501615"/>
                  </a:moveTo>
                  <a:lnTo>
                    <a:pt x="2048655" y="497411"/>
                  </a:lnTo>
                  <a:lnTo>
                    <a:pt x="2048004" y="494269"/>
                  </a:lnTo>
                  <a:lnTo>
                    <a:pt x="2046834" y="491829"/>
                  </a:lnTo>
                  <a:lnTo>
                    <a:pt x="2049414" y="490956"/>
                  </a:lnTo>
                  <a:lnTo>
                    <a:pt x="2052574" y="488777"/>
                  </a:lnTo>
                  <a:lnTo>
                    <a:pt x="2056208" y="490388"/>
                  </a:lnTo>
                  <a:lnTo>
                    <a:pt x="2056651" y="494305"/>
                  </a:lnTo>
                  <a:lnTo>
                    <a:pt x="2057663" y="496808"/>
                  </a:lnTo>
                  <a:lnTo>
                    <a:pt x="2056136" y="500382"/>
                  </a:lnTo>
                  <a:lnTo>
                    <a:pt x="2053342" y="501615"/>
                  </a:lnTo>
                  <a:close/>
                </a:path>
                <a:path w="2764790" h="633095">
                  <a:moveTo>
                    <a:pt x="2074829" y="105318"/>
                  </a:moveTo>
                  <a:lnTo>
                    <a:pt x="2071455" y="103733"/>
                  </a:lnTo>
                  <a:lnTo>
                    <a:pt x="2071187" y="99925"/>
                  </a:lnTo>
                  <a:lnTo>
                    <a:pt x="2070312" y="97440"/>
                  </a:lnTo>
                  <a:lnTo>
                    <a:pt x="2071696" y="94019"/>
                  </a:lnTo>
                  <a:lnTo>
                    <a:pt x="2074330" y="92740"/>
                  </a:lnTo>
                  <a:lnTo>
                    <a:pt x="2078695" y="96756"/>
                  </a:lnTo>
                  <a:lnTo>
                    <a:pt x="2079257" y="99817"/>
                  </a:lnTo>
                  <a:lnTo>
                    <a:pt x="2080373" y="102257"/>
                  </a:lnTo>
                  <a:lnTo>
                    <a:pt x="2077900" y="103130"/>
                  </a:lnTo>
                  <a:lnTo>
                    <a:pt x="2074829" y="105318"/>
                  </a:lnTo>
                  <a:close/>
                </a:path>
                <a:path w="2764790" h="633095">
                  <a:moveTo>
                    <a:pt x="2073267" y="11956"/>
                  </a:moveTo>
                  <a:lnTo>
                    <a:pt x="2072276" y="9822"/>
                  </a:lnTo>
                  <a:lnTo>
                    <a:pt x="2071062" y="7751"/>
                  </a:lnTo>
                  <a:lnTo>
                    <a:pt x="2070339" y="4951"/>
                  </a:lnTo>
                  <a:lnTo>
                    <a:pt x="2072276" y="3844"/>
                  </a:lnTo>
                  <a:lnTo>
                    <a:pt x="2073249" y="2989"/>
                  </a:lnTo>
                  <a:lnTo>
                    <a:pt x="2076160" y="9381"/>
                  </a:lnTo>
                  <a:lnTo>
                    <a:pt x="2073267" y="11956"/>
                  </a:lnTo>
                  <a:close/>
                </a:path>
                <a:path w="2764790" h="633095">
                  <a:moveTo>
                    <a:pt x="2072999" y="57835"/>
                  </a:moveTo>
                  <a:lnTo>
                    <a:pt x="2072089" y="56899"/>
                  </a:lnTo>
                  <a:lnTo>
                    <a:pt x="2070259" y="55666"/>
                  </a:lnTo>
                  <a:lnTo>
                    <a:pt x="2071143" y="52848"/>
                  </a:lnTo>
                  <a:lnTo>
                    <a:pt x="2072499" y="50831"/>
                  </a:lnTo>
                  <a:lnTo>
                    <a:pt x="2073615" y="48742"/>
                  </a:lnTo>
                  <a:lnTo>
                    <a:pt x="2076463" y="51371"/>
                  </a:lnTo>
                  <a:lnTo>
                    <a:pt x="2072999" y="57835"/>
                  </a:lnTo>
                  <a:close/>
                </a:path>
                <a:path w="2764790" h="633095">
                  <a:moveTo>
                    <a:pt x="2056440" y="632574"/>
                  </a:moveTo>
                  <a:lnTo>
                    <a:pt x="2044933" y="632574"/>
                  </a:lnTo>
                  <a:lnTo>
                    <a:pt x="2044968" y="631575"/>
                  </a:lnTo>
                  <a:lnTo>
                    <a:pt x="2045308" y="630467"/>
                  </a:lnTo>
                  <a:lnTo>
                    <a:pt x="2047111" y="627478"/>
                  </a:lnTo>
                  <a:lnTo>
                    <a:pt x="2051333" y="625948"/>
                  </a:lnTo>
                  <a:lnTo>
                    <a:pt x="2054761" y="627388"/>
                  </a:lnTo>
                  <a:lnTo>
                    <a:pt x="2055502" y="630233"/>
                  </a:lnTo>
                  <a:lnTo>
                    <a:pt x="2056440" y="632574"/>
                  </a:lnTo>
                  <a:close/>
                </a:path>
                <a:path w="2764790" h="633095">
                  <a:moveTo>
                    <a:pt x="2052494" y="364984"/>
                  </a:moveTo>
                  <a:lnTo>
                    <a:pt x="2046040" y="361851"/>
                  </a:lnTo>
                  <a:lnTo>
                    <a:pt x="2044388" y="357845"/>
                  </a:lnTo>
                  <a:lnTo>
                    <a:pt x="2045299" y="354154"/>
                  </a:lnTo>
                  <a:lnTo>
                    <a:pt x="2048977" y="353289"/>
                  </a:lnTo>
                  <a:lnTo>
                    <a:pt x="2050851" y="352263"/>
                  </a:lnTo>
                  <a:lnTo>
                    <a:pt x="2052762" y="354046"/>
                  </a:lnTo>
                  <a:lnTo>
                    <a:pt x="2056181" y="355828"/>
                  </a:lnTo>
                  <a:lnTo>
                    <a:pt x="2055842" y="362167"/>
                  </a:lnTo>
                  <a:lnTo>
                    <a:pt x="2052494" y="364984"/>
                  </a:lnTo>
                  <a:close/>
                </a:path>
                <a:path w="2764790" h="633095">
                  <a:moveTo>
                    <a:pt x="2052440" y="592465"/>
                  </a:moveTo>
                  <a:lnTo>
                    <a:pt x="2045870" y="591664"/>
                  </a:lnTo>
                  <a:lnTo>
                    <a:pt x="2043308" y="588027"/>
                  </a:lnTo>
                  <a:lnTo>
                    <a:pt x="2047093" y="581689"/>
                  </a:lnTo>
                  <a:lnTo>
                    <a:pt x="2051333" y="580131"/>
                  </a:lnTo>
                  <a:lnTo>
                    <a:pt x="2055002" y="581635"/>
                  </a:lnTo>
                  <a:lnTo>
                    <a:pt x="2055627" y="585407"/>
                  </a:lnTo>
                  <a:lnTo>
                    <a:pt x="2056779" y="587865"/>
                  </a:lnTo>
                  <a:lnTo>
                    <a:pt x="2054699" y="589422"/>
                  </a:lnTo>
                  <a:lnTo>
                    <a:pt x="2052440" y="592465"/>
                  </a:lnTo>
                  <a:close/>
                </a:path>
                <a:path w="2764790" h="633095">
                  <a:moveTo>
                    <a:pt x="2051619" y="406408"/>
                  </a:moveTo>
                  <a:lnTo>
                    <a:pt x="2047173" y="404544"/>
                  </a:lnTo>
                  <a:lnTo>
                    <a:pt x="2045442" y="402671"/>
                  </a:lnTo>
                  <a:lnTo>
                    <a:pt x="2046611" y="398494"/>
                  </a:lnTo>
                  <a:lnTo>
                    <a:pt x="2049280" y="397269"/>
                  </a:lnTo>
                  <a:lnTo>
                    <a:pt x="2053735" y="399115"/>
                  </a:lnTo>
                  <a:lnTo>
                    <a:pt x="2054467" y="400709"/>
                  </a:lnTo>
                  <a:lnTo>
                    <a:pt x="2055404" y="401798"/>
                  </a:lnTo>
                  <a:lnTo>
                    <a:pt x="2054056" y="405102"/>
                  </a:lnTo>
                  <a:lnTo>
                    <a:pt x="2051619" y="406408"/>
                  </a:lnTo>
                  <a:close/>
                </a:path>
                <a:path w="2764790" h="633095">
                  <a:moveTo>
                    <a:pt x="2049200" y="449550"/>
                  </a:moveTo>
                  <a:lnTo>
                    <a:pt x="2048070" y="447642"/>
                  </a:lnTo>
                  <a:lnTo>
                    <a:pt x="2047254" y="446732"/>
                  </a:lnTo>
                  <a:lnTo>
                    <a:pt x="2049431" y="445670"/>
                  </a:lnTo>
                  <a:lnTo>
                    <a:pt x="2051378" y="444482"/>
                  </a:lnTo>
                  <a:lnTo>
                    <a:pt x="2054101" y="443725"/>
                  </a:lnTo>
                  <a:lnTo>
                    <a:pt x="2055254" y="445724"/>
                  </a:lnTo>
                  <a:lnTo>
                    <a:pt x="2056047" y="446660"/>
                  </a:lnTo>
                  <a:lnTo>
                    <a:pt x="2053901" y="447687"/>
                  </a:lnTo>
                  <a:lnTo>
                    <a:pt x="2051958" y="448848"/>
                  </a:lnTo>
                  <a:lnTo>
                    <a:pt x="2049200" y="449550"/>
                  </a:lnTo>
                  <a:close/>
                </a:path>
                <a:path w="2764790" h="633095">
                  <a:moveTo>
                    <a:pt x="2052288" y="547216"/>
                  </a:moveTo>
                  <a:lnTo>
                    <a:pt x="2045888" y="546352"/>
                  </a:lnTo>
                  <a:lnTo>
                    <a:pt x="2043370" y="542741"/>
                  </a:lnTo>
                  <a:lnTo>
                    <a:pt x="2046977" y="536556"/>
                  </a:lnTo>
                  <a:lnTo>
                    <a:pt x="2051217" y="535071"/>
                  </a:lnTo>
                  <a:lnTo>
                    <a:pt x="2054815" y="536628"/>
                  </a:lnTo>
                  <a:lnTo>
                    <a:pt x="2055431" y="540292"/>
                  </a:lnTo>
                  <a:lnTo>
                    <a:pt x="2056574" y="542705"/>
                  </a:lnTo>
                  <a:lnTo>
                    <a:pt x="2054529" y="544236"/>
                  </a:lnTo>
                  <a:lnTo>
                    <a:pt x="2052288" y="547216"/>
                  </a:lnTo>
                  <a:close/>
                </a:path>
                <a:path w="2764790" h="633095">
                  <a:moveTo>
                    <a:pt x="2050619" y="221871"/>
                  </a:moveTo>
                  <a:lnTo>
                    <a:pt x="2046834" y="220863"/>
                  </a:lnTo>
                  <a:lnTo>
                    <a:pt x="2045924" y="217289"/>
                  </a:lnTo>
                  <a:lnTo>
                    <a:pt x="2044647" y="215092"/>
                  </a:lnTo>
                  <a:lnTo>
                    <a:pt x="2046548" y="213409"/>
                  </a:lnTo>
                  <a:lnTo>
                    <a:pt x="2048512" y="210249"/>
                  </a:lnTo>
                  <a:lnTo>
                    <a:pt x="2055011" y="210600"/>
                  </a:lnTo>
                  <a:lnTo>
                    <a:pt x="2057707" y="214093"/>
                  </a:lnTo>
                  <a:lnTo>
                    <a:pt x="2054761" y="220413"/>
                  </a:lnTo>
                  <a:lnTo>
                    <a:pt x="2050619" y="221871"/>
                  </a:lnTo>
                  <a:close/>
                </a:path>
                <a:path w="2764790" h="633095">
                  <a:moveTo>
                    <a:pt x="2074249" y="246855"/>
                  </a:moveTo>
                  <a:lnTo>
                    <a:pt x="2070982" y="245631"/>
                  </a:lnTo>
                  <a:lnTo>
                    <a:pt x="2070250" y="239842"/>
                  </a:lnTo>
                  <a:lnTo>
                    <a:pt x="2071669" y="236042"/>
                  </a:lnTo>
                  <a:lnTo>
                    <a:pt x="2075035" y="234503"/>
                  </a:lnTo>
                  <a:lnTo>
                    <a:pt x="2078025" y="236700"/>
                  </a:lnTo>
                  <a:lnTo>
                    <a:pt x="2080436" y="237609"/>
                  </a:lnTo>
                  <a:lnTo>
                    <a:pt x="2079311" y="239977"/>
                  </a:lnTo>
                  <a:lnTo>
                    <a:pt x="2078713" y="242993"/>
                  </a:lnTo>
                  <a:lnTo>
                    <a:pt x="2074249" y="246855"/>
                  </a:lnTo>
                  <a:close/>
                </a:path>
                <a:path w="2764790" h="633095">
                  <a:moveTo>
                    <a:pt x="2072910" y="291249"/>
                  </a:moveTo>
                  <a:lnTo>
                    <a:pt x="2072071" y="288728"/>
                  </a:lnTo>
                  <a:lnTo>
                    <a:pt x="2070080" y="285793"/>
                  </a:lnTo>
                  <a:lnTo>
                    <a:pt x="2071375" y="282111"/>
                  </a:lnTo>
                  <a:lnTo>
                    <a:pt x="2075213" y="280346"/>
                  </a:lnTo>
                  <a:lnTo>
                    <a:pt x="2080623" y="281211"/>
                  </a:lnTo>
                  <a:lnTo>
                    <a:pt x="2081766" y="284614"/>
                  </a:lnTo>
                  <a:lnTo>
                    <a:pt x="2078106" y="289161"/>
                  </a:lnTo>
                  <a:lnTo>
                    <a:pt x="2075204" y="289962"/>
                  </a:lnTo>
                  <a:lnTo>
                    <a:pt x="2072910" y="291249"/>
                  </a:lnTo>
                  <a:close/>
                </a:path>
                <a:path w="2764790" h="633095">
                  <a:moveTo>
                    <a:pt x="2073008" y="336760"/>
                  </a:moveTo>
                  <a:lnTo>
                    <a:pt x="2072098" y="335823"/>
                  </a:lnTo>
                  <a:lnTo>
                    <a:pt x="2070268" y="334590"/>
                  </a:lnTo>
                  <a:lnTo>
                    <a:pt x="2071152" y="331763"/>
                  </a:lnTo>
                  <a:lnTo>
                    <a:pt x="2072500" y="329746"/>
                  </a:lnTo>
                  <a:lnTo>
                    <a:pt x="2073607" y="327649"/>
                  </a:lnTo>
                  <a:lnTo>
                    <a:pt x="2076454" y="330287"/>
                  </a:lnTo>
                  <a:lnTo>
                    <a:pt x="2073008" y="336760"/>
                  </a:lnTo>
                  <a:close/>
                </a:path>
                <a:path w="2764790" h="633095">
                  <a:moveTo>
                    <a:pt x="2074803" y="150189"/>
                  </a:moveTo>
                  <a:lnTo>
                    <a:pt x="2071053" y="148433"/>
                  </a:lnTo>
                  <a:lnTo>
                    <a:pt x="2070143" y="144886"/>
                  </a:lnTo>
                  <a:lnTo>
                    <a:pt x="2072383" y="142221"/>
                  </a:lnTo>
                  <a:lnTo>
                    <a:pt x="2073437" y="139862"/>
                  </a:lnTo>
                  <a:lnTo>
                    <a:pt x="2080078" y="143941"/>
                  </a:lnTo>
                  <a:lnTo>
                    <a:pt x="2081248" y="147038"/>
                  </a:lnTo>
                  <a:lnTo>
                    <a:pt x="2080248" y="149811"/>
                  </a:lnTo>
                  <a:lnTo>
                    <a:pt x="2074803" y="150189"/>
                  </a:lnTo>
                  <a:close/>
                </a:path>
                <a:path w="2764790" h="633095">
                  <a:moveTo>
                    <a:pt x="2101029" y="75769"/>
                  </a:moveTo>
                  <a:lnTo>
                    <a:pt x="2099754" y="75769"/>
                  </a:lnTo>
                  <a:lnTo>
                    <a:pt x="2100914" y="75499"/>
                  </a:lnTo>
                  <a:lnTo>
                    <a:pt x="2101029" y="75769"/>
                  </a:lnTo>
                  <a:close/>
                </a:path>
                <a:path w="2764790" h="633095">
                  <a:moveTo>
                    <a:pt x="2099165" y="83710"/>
                  </a:moveTo>
                  <a:lnTo>
                    <a:pt x="2096442" y="79506"/>
                  </a:lnTo>
                  <a:lnTo>
                    <a:pt x="2096870" y="77435"/>
                  </a:lnTo>
                  <a:lnTo>
                    <a:pt x="2098040" y="75661"/>
                  </a:lnTo>
                  <a:lnTo>
                    <a:pt x="2099754" y="75769"/>
                  </a:lnTo>
                  <a:lnTo>
                    <a:pt x="2101029" y="75769"/>
                  </a:lnTo>
                  <a:lnTo>
                    <a:pt x="2101441" y="76742"/>
                  </a:lnTo>
                  <a:lnTo>
                    <a:pt x="2102637" y="78155"/>
                  </a:lnTo>
                  <a:lnTo>
                    <a:pt x="2101379" y="83224"/>
                  </a:lnTo>
                  <a:lnTo>
                    <a:pt x="2099165" y="83710"/>
                  </a:lnTo>
                  <a:close/>
                </a:path>
                <a:path w="2764790" h="633095">
                  <a:moveTo>
                    <a:pt x="2072946" y="616558"/>
                  </a:moveTo>
                  <a:lnTo>
                    <a:pt x="2072116" y="614127"/>
                  </a:lnTo>
                  <a:lnTo>
                    <a:pt x="2070107" y="611210"/>
                  </a:lnTo>
                  <a:lnTo>
                    <a:pt x="2071500" y="607762"/>
                  </a:lnTo>
                  <a:lnTo>
                    <a:pt x="2075285" y="606231"/>
                  </a:lnTo>
                  <a:lnTo>
                    <a:pt x="2080721" y="607140"/>
                  </a:lnTo>
                  <a:lnTo>
                    <a:pt x="2081864" y="610463"/>
                  </a:lnTo>
                  <a:lnTo>
                    <a:pt x="2078177" y="614820"/>
                  </a:lnTo>
                  <a:lnTo>
                    <a:pt x="2075258" y="615423"/>
                  </a:lnTo>
                  <a:lnTo>
                    <a:pt x="2072946" y="616558"/>
                  </a:lnTo>
                  <a:close/>
                </a:path>
                <a:path w="2764790" h="633095">
                  <a:moveTo>
                    <a:pt x="2075178" y="521701"/>
                  </a:moveTo>
                  <a:lnTo>
                    <a:pt x="2071357" y="520162"/>
                  </a:lnTo>
                  <a:lnTo>
                    <a:pt x="2069973" y="516677"/>
                  </a:lnTo>
                  <a:lnTo>
                    <a:pt x="2072062" y="513733"/>
                  </a:lnTo>
                  <a:lnTo>
                    <a:pt x="2072937" y="511285"/>
                  </a:lnTo>
                  <a:lnTo>
                    <a:pt x="2075258" y="512437"/>
                  </a:lnTo>
                  <a:lnTo>
                    <a:pt x="2078213" y="513058"/>
                  </a:lnTo>
                  <a:lnTo>
                    <a:pt x="2081962" y="517551"/>
                  </a:lnTo>
                  <a:lnTo>
                    <a:pt x="2080775" y="520882"/>
                  </a:lnTo>
                  <a:lnTo>
                    <a:pt x="2075178" y="521701"/>
                  </a:lnTo>
                  <a:close/>
                </a:path>
                <a:path w="2764790" h="633095">
                  <a:moveTo>
                    <a:pt x="2073410" y="566780"/>
                  </a:moveTo>
                  <a:lnTo>
                    <a:pt x="2072375" y="564826"/>
                  </a:lnTo>
                  <a:lnTo>
                    <a:pt x="2071616" y="563827"/>
                  </a:lnTo>
                  <a:lnTo>
                    <a:pt x="2073660" y="562836"/>
                  </a:lnTo>
                  <a:lnTo>
                    <a:pt x="2075651" y="561675"/>
                  </a:lnTo>
                  <a:lnTo>
                    <a:pt x="2078195" y="560892"/>
                  </a:lnTo>
                  <a:lnTo>
                    <a:pt x="2079213" y="562854"/>
                  </a:lnTo>
                  <a:lnTo>
                    <a:pt x="2079945" y="563863"/>
                  </a:lnTo>
                  <a:lnTo>
                    <a:pt x="2077936" y="564853"/>
                  </a:lnTo>
                  <a:lnTo>
                    <a:pt x="2075972" y="566032"/>
                  </a:lnTo>
                  <a:lnTo>
                    <a:pt x="2073410" y="566780"/>
                  </a:lnTo>
                  <a:close/>
                </a:path>
                <a:path w="2764790" h="633095">
                  <a:moveTo>
                    <a:pt x="2073008" y="429032"/>
                  </a:moveTo>
                  <a:lnTo>
                    <a:pt x="2072098" y="428087"/>
                  </a:lnTo>
                  <a:lnTo>
                    <a:pt x="2070268" y="426854"/>
                  </a:lnTo>
                  <a:lnTo>
                    <a:pt x="2071143" y="424036"/>
                  </a:lnTo>
                  <a:lnTo>
                    <a:pt x="2072500" y="422019"/>
                  </a:lnTo>
                  <a:lnTo>
                    <a:pt x="2073607" y="419921"/>
                  </a:lnTo>
                  <a:lnTo>
                    <a:pt x="2076454" y="422559"/>
                  </a:lnTo>
                  <a:lnTo>
                    <a:pt x="2073008" y="429032"/>
                  </a:lnTo>
                  <a:close/>
                </a:path>
                <a:path w="2764790" h="633095">
                  <a:moveTo>
                    <a:pt x="2075115" y="476191"/>
                  </a:moveTo>
                  <a:lnTo>
                    <a:pt x="2071259" y="474417"/>
                  </a:lnTo>
                  <a:lnTo>
                    <a:pt x="2070018" y="470726"/>
                  </a:lnTo>
                  <a:lnTo>
                    <a:pt x="2072080" y="467800"/>
                  </a:lnTo>
                  <a:lnTo>
                    <a:pt x="2072964" y="465279"/>
                  </a:lnTo>
                  <a:lnTo>
                    <a:pt x="2075258" y="466584"/>
                  </a:lnTo>
                  <a:lnTo>
                    <a:pt x="2078150" y="467413"/>
                  </a:lnTo>
                  <a:lnTo>
                    <a:pt x="2081846" y="472058"/>
                  </a:lnTo>
                  <a:lnTo>
                    <a:pt x="2080668" y="475434"/>
                  </a:lnTo>
                  <a:lnTo>
                    <a:pt x="2075115" y="476191"/>
                  </a:lnTo>
                  <a:close/>
                </a:path>
                <a:path w="2764790" h="633095">
                  <a:moveTo>
                    <a:pt x="2075115" y="383918"/>
                  </a:moveTo>
                  <a:lnTo>
                    <a:pt x="2071259" y="382144"/>
                  </a:lnTo>
                  <a:lnTo>
                    <a:pt x="2070018" y="378453"/>
                  </a:lnTo>
                  <a:lnTo>
                    <a:pt x="2072080" y="375527"/>
                  </a:lnTo>
                  <a:lnTo>
                    <a:pt x="2072964" y="373006"/>
                  </a:lnTo>
                  <a:lnTo>
                    <a:pt x="2075258" y="374321"/>
                  </a:lnTo>
                  <a:lnTo>
                    <a:pt x="2078159" y="375140"/>
                  </a:lnTo>
                  <a:lnTo>
                    <a:pt x="2081837" y="379795"/>
                  </a:lnTo>
                  <a:lnTo>
                    <a:pt x="2080659" y="383162"/>
                  </a:lnTo>
                  <a:lnTo>
                    <a:pt x="2075115" y="383918"/>
                  </a:lnTo>
                  <a:close/>
                </a:path>
                <a:path w="2764790" h="633095">
                  <a:moveTo>
                    <a:pt x="2259593" y="15467"/>
                  </a:moveTo>
                  <a:lnTo>
                    <a:pt x="2252701" y="12676"/>
                  </a:lnTo>
                  <a:lnTo>
                    <a:pt x="2250934" y="8561"/>
                  </a:lnTo>
                  <a:lnTo>
                    <a:pt x="2251755" y="4591"/>
                  </a:lnTo>
                  <a:lnTo>
                    <a:pt x="2255219" y="3376"/>
                  </a:lnTo>
                  <a:lnTo>
                    <a:pt x="2257531" y="1728"/>
                  </a:lnTo>
                  <a:lnTo>
                    <a:pt x="2259236" y="3538"/>
                  </a:lnTo>
                  <a:lnTo>
                    <a:pt x="2262369" y="5338"/>
                  </a:lnTo>
                  <a:lnTo>
                    <a:pt x="2262575" y="12091"/>
                  </a:lnTo>
                  <a:lnTo>
                    <a:pt x="2259593" y="15467"/>
                  </a:lnTo>
                  <a:close/>
                </a:path>
                <a:path w="2764790" h="633095">
                  <a:moveTo>
                    <a:pt x="2582039" y="616035"/>
                  </a:moveTo>
                  <a:lnTo>
                    <a:pt x="2581093" y="614001"/>
                  </a:lnTo>
                  <a:lnTo>
                    <a:pt x="2579932" y="612020"/>
                  </a:lnTo>
                  <a:lnTo>
                    <a:pt x="2579227" y="609400"/>
                  </a:lnTo>
                  <a:lnTo>
                    <a:pt x="2581111" y="608365"/>
                  </a:lnTo>
                  <a:lnTo>
                    <a:pt x="2582074" y="607591"/>
                  </a:lnTo>
                  <a:lnTo>
                    <a:pt x="2583030" y="609661"/>
                  </a:lnTo>
                  <a:lnTo>
                    <a:pt x="2584181" y="611669"/>
                  </a:lnTo>
                  <a:lnTo>
                    <a:pt x="2584922" y="614262"/>
                  </a:lnTo>
                  <a:lnTo>
                    <a:pt x="2583012" y="615279"/>
                  </a:lnTo>
                  <a:lnTo>
                    <a:pt x="2582039" y="616035"/>
                  </a:lnTo>
                  <a:close/>
                </a:path>
                <a:path w="2764790" h="633095">
                  <a:moveTo>
                    <a:pt x="2510569" y="82963"/>
                  </a:moveTo>
                  <a:lnTo>
                    <a:pt x="2509685" y="80469"/>
                  </a:lnTo>
                  <a:lnTo>
                    <a:pt x="2507525" y="77390"/>
                  </a:lnTo>
                  <a:lnTo>
                    <a:pt x="2509051" y="73951"/>
                  </a:lnTo>
                  <a:lnTo>
                    <a:pt x="2512845" y="73645"/>
                  </a:lnTo>
                  <a:lnTo>
                    <a:pt x="2515300" y="72735"/>
                  </a:lnTo>
                  <a:lnTo>
                    <a:pt x="2518621" y="74194"/>
                  </a:lnTo>
                  <a:lnTo>
                    <a:pt x="2519915" y="76868"/>
                  </a:lnTo>
                  <a:lnTo>
                    <a:pt x="2516014" y="81243"/>
                  </a:lnTo>
                  <a:lnTo>
                    <a:pt x="2512979" y="81820"/>
                  </a:lnTo>
                  <a:lnTo>
                    <a:pt x="2510569" y="82963"/>
                  </a:lnTo>
                  <a:close/>
                </a:path>
                <a:path w="2764790" h="633095">
                  <a:moveTo>
                    <a:pt x="2561765" y="593573"/>
                  </a:moveTo>
                  <a:lnTo>
                    <a:pt x="2555517" y="591457"/>
                  </a:lnTo>
                  <a:lnTo>
                    <a:pt x="2553820" y="587523"/>
                  </a:lnTo>
                  <a:lnTo>
                    <a:pt x="2554507" y="583759"/>
                  </a:lnTo>
                  <a:lnTo>
                    <a:pt x="2557703" y="582544"/>
                  </a:lnTo>
                  <a:lnTo>
                    <a:pt x="2559641" y="581095"/>
                  </a:lnTo>
                  <a:lnTo>
                    <a:pt x="2561417" y="582733"/>
                  </a:lnTo>
                  <a:lnTo>
                    <a:pt x="2564586" y="584282"/>
                  </a:lnTo>
                  <a:lnTo>
                    <a:pt x="2564988" y="590809"/>
                  </a:lnTo>
                  <a:lnTo>
                    <a:pt x="2561765" y="593573"/>
                  </a:lnTo>
                  <a:close/>
                </a:path>
                <a:path w="2764790" h="633095">
                  <a:moveTo>
                    <a:pt x="2581619" y="474264"/>
                  </a:moveTo>
                  <a:lnTo>
                    <a:pt x="2580727" y="473346"/>
                  </a:lnTo>
                  <a:lnTo>
                    <a:pt x="2578914" y="472121"/>
                  </a:lnTo>
                  <a:lnTo>
                    <a:pt x="2579816" y="469384"/>
                  </a:lnTo>
                  <a:lnTo>
                    <a:pt x="2581155" y="467422"/>
                  </a:lnTo>
                  <a:lnTo>
                    <a:pt x="2582262" y="465378"/>
                  </a:lnTo>
                  <a:lnTo>
                    <a:pt x="2585074" y="467899"/>
                  </a:lnTo>
                  <a:lnTo>
                    <a:pt x="2581619" y="474264"/>
                  </a:lnTo>
                  <a:close/>
                </a:path>
                <a:path w="2764790" h="633095">
                  <a:moveTo>
                    <a:pt x="2606365" y="501336"/>
                  </a:moveTo>
                  <a:lnTo>
                    <a:pt x="2599875" y="500949"/>
                  </a:lnTo>
                  <a:lnTo>
                    <a:pt x="2597161" y="497447"/>
                  </a:lnTo>
                  <a:lnTo>
                    <a:pt x="2600134" y="491118"/>
                  </a:lnTo>
                  <a:lnTo>
                    <a:pt x="2604285" y="489641"/>
                  </a:lnTo>
                  <a:lnTo>
                    <a:pt x="2608070" y="490686"/>
                  </a:lnTo>
                  <a:lnTo>
                    <a:pt x="2608972" y="494269"/>
                  </a:lnTo>
                  <a:lnTo>
                    <a:pt x="2610240" y="496493"/>
                  </a:lnTo>
                  <a:lnTo>
                    <a:pt x="2608347" y="498176"/>
                  </a:lnTo>
                  <a:lnTo>
                    <a:pt x="2606365" y="501336"/>
                  </a:lnTo>
                  <a:close/>
                </a:path>
                <a:path w="2764790" h="633095">
                  <a:moveTo>
                    <a:pt x="2585020" y="524537"/>
                  </a:moveTo>
                  <a:lnTo>
                    <a:pt x="2578298" y="523610"/>
                  </a:lnTo>
                  <a:lnTo>
                    <a:pt x="2574629" y="521413"/>
                  </a:lnTo>
                  <a:lnTo>
                    <a:pt x="2573272" y="514832"/>
                  </a:lnTo>
                  <a:lnTo>
                    <a:pt x="2576308" y="511672"/>
                  </a:lnTo>
                  <a:lnTo>
                    <a:pt x="2580860" y="510312"/>
                  </a:lnTo>
                  <a:lnTo>
                    <a:pt x="2585547" y="510492"/>
                  </a:lnTo>
                  <a:lnTo>
                    <a:pt x="2589100" y="512950"/>
                  </a:lnTo>
                  <a:lnTo>
                    <a:pt x="2589198" y="522430"/>
                  </a:lnTo>
                  <a:lnTo>
                    <a:pt x="2585020" y="524537"/>
                  </a:lnTo>
                  <a:close/>
                </a:path>
                <a:path w="2764790" h="633095">
                  <a:moveTo>
                    <a:pt x="2581012" y="565465"/>
                  </a:moveTo>
                  <a:lnTo>
                    <a:pt x="2581298" y="562278"/>
                  </a:lnTo>
                  <a:lnTo>
                    <a:pt x="2584253" y="564151"/>
                  </a:lnTo>
                  <a:lnTo>
                    <a:pt x="2581012" y="565465"/>
                  </a:lnTo>
                  <a:close/>
                </a:path>
                <a:path w="2764790" h="633095">
                  <a:moveTo>
                    <a:pt x="2600018" y="546964"/>
                  </a:moveTo>
                  <a:lnTo>
                    <a:pt x="2597009" y="543516"/>
                  </a:lnTo>
                  <a:lnTo>
                    <a:pt x="2599223" y="536655"/>
                  </a:lnTo>
                  <a:lnTo>
                    <a:pt x="2603375" y="534828"/>
                  </a:lnTo>
                  <a:lnTo>
                    <a:pt x="2607410" y="535341"/>
                  </a:lnTo>
                  <a:lnTo>
                    <a:pt x="2608776" y="538807"/>
                  </a:lnTo>
                  <a:lnTo>
                    <a:pt x="2610329" y="540842"/>
                  </a:lnTo>
                  <a:lnTo>
                    <a:pt x="2608615" y="542831"/>
                  </a:lnTo>
                  <a:lnTo>
                    <a:pt x="2607035" y="546334"/>
                  </a:lnTo>
                  <a:lnTo>
                    <a:pt x="2600018" y="546964"/>
                  </a:lnTo>
                  <a:close/>
                </a:path>
                <a:path w="2764790" h="633095">
                  <a:moveTo>
                    <a:pt x="2632959" y="574612"/>
                  </a:moveTo>
                  <a:lnTo>
                    <a:pt x="2624014" y="571398"/>
                  </a:lnTo>
                  <a:lnTo>
                    <a:pt x="2621282" y="567770"/>
                  </a:lnTo>
                  <a:lnTo>
                    <a:pt x="2622773" y="558452"/>
                  </a:lnTo>
                  <a:lnTo>
                    <a:pt x="2625496" y="555274"/>
                  </a:lnTo>
                  <a:lnTo>
                    <a:pt x="2635003" y="558911"/>
                  </a:lnTo>
                  <a:lnTo>
                    <a:pt x="2637128" y="562314"/>
                  </a:lnTo>
                  <a:lnTo>
                    <a:pt x="2637199" y="566906"/>
                  </a:lnTo>
                  <a:lnTo>
                    <a:pt x="2635798" y="571479"/>
                  </a:lnTo>
                  <a:lnTo>
                    <a:pt x="2632959" y="574612"/>
                  </a:lnTo>
                  <a:close/>
                </a:path>
                <a:path w="2764790" h="633095">
                  <a:moveTo>
                    <a:pt x="2650751" y="547531"/>
                  </a:moveTo>
                  <a:lnTo>
                    <a:pt x="2644537" y="545955"/>
                  </a:lnTo>
                  <a:lnTo>
                    <a:pt x="2642430" y="542165"/>
                  </a:lnTo>
                  <a:lnTo>
                    <a:pt x="2646698" y="536457"/>
                  </a:lnTo>
                  <a:lnTo>
                    <a:pt x="2650992" y="535422"/>
                  </a:lnTo>
                  <a:lnTo>
                    <a:pt x="2654232" y="537529"/>
                  </a:lnTo>
                  <a:lnTo>
                    <a:pt x="2654536" y="541022"/>
                  </a:lnTo>
                  <a:lnTo>
                    <a:pt x="2655473" y="543507"/>
                  </a:lnTo>
                  <a:lnTo>
                    <a:pt x="2653286" y="544803"/>
                  </a:lnTo>
                  <a:lnTo>
                    <a:pt x="2650751" y="547531"/>
                  </a:lnTo>
                  <a:close/>
                </a:path>
                <a:path w="2764790" h="633095">
                  <a:moveTo>
                    <a:pt x="2631825" y="522169"/>
                  </a:moveTo>
                  <a:lnTo>
                    <a:pt x="2625630" y="518622"/>
                  </a:lnTo>
                  <a:lnTo>
                    <a:pt x="2626558" y="517632"/>
                  </a:lnTo>
                  <a:lnTo>
                    <a:pt x="2627844" y="515633"/>
                  </a:lnTo>
                  <a:lnTo>
                    <a:pt x="2630611" y="516641"/>
                  </a:lnTo>
                  <a:lnTo>
                    <a:pt x="2632655" y="518091"/>
                  </a:lnTo>
                  <a:lnTo>
                    <a:pt x="2634780" y="519315"/>
                  </a:lnTo>
                  <a:lnTo>
                    <a:pt x="2631825" y="522169"/>
                  </a:lnTo>
                  <a:close/>
                </a:path>
                <a:path w="2764790" h="633095">
                  <a:moveTo>
                    <a:pt x="2626692" y="616594"/>
                  </a:moveTo>
                  <a:lnTo>
                    <a:pt x="2625817" y="614010"/>
                  </a:lnTo>
                  <a:lnTo>
                    <a:pt x="2623603" y="610796"/>
                  </a:lnTo>
                  <a:lnTo>
                    <a:pt x="2625255" y="607239"/>
                  </a:lnTo>
                  <a:lnTo>
                    <a:pt x="2629138" y="606915"/>
                  </a:lnTo>
                  <a:lnTo>
                    <a:pt x="2631673" y="605961"/>
                  </a:lnTo>
                  <a:lnTo>
                    <a:pt x="2635146" y="607492"/>
                  </a:lnTo>
                  <a:lnTo>
                    <a:pt x="2636449" y="610273"/>
                  </a:lnTo>
                  <a:lnTo>
                    <a:pt x="2632334" y="614802"/>
                  </a:lnTo>
                  <a:lnTo>
                    <a:pt x="2629201" y="615405"/>
                  </a:lnTo>
                  <a:lnTo>
                    <a:pt x="2626692" y="616594"/>
                  </a:lnTo>
                  <a:close/>
                </a:path>
                <a:path w="2764790" h="633095">
                  <a:moveTo>
                    <a:pt x="2535707" y="618592"/>
                  </a:moveTo>
                  <a:lnTo>
                    <a:pt x="2531083" y="614586"/>
                  </a:lnTo>
                  <a:lnTo>
                    <a:pt x="2530449" y="611354"/>
                  </a:lnTo>
                  <a:lnTo>
                    <a:pt x="2529226" y="608815"/>
                  </a:lnTo>
                  <a:lnTo>
                    <a:pt x="2531851" y="607879"/>
                  </a:lnTo>
                  <a:lnTo>
                    <a:pt x="2534966" y="605646"/>
                  </a:lnTo>
                  <a:lnTo>
                    <a:pt x="2538662" y="607050"/>
                  </a:lnTo>
                  <a:lnTo>
                    <a:pt x="2539082" y="611138"/>
                  </a:lnTo>
                  <a:lnTo>
                    <a:pt x="2540064" y="613704"/>
                  </a:lnTo>
                  <a:lnTo>
                    <a:pt x="2538519" y="617170"/>
                  </a:lnTo>
                  <a:lnTo>
                    <a:pt x="2535707" y="618592"/>
                  </a:lnTo>
                  <a:close/>
                </a:path>
                <a:path w="2764790" h="633095">
                  <a:moveTo>
                    <a:pt x="2556882" y="547468"/>
                  </a:moveTo>
                  <a:lnTo>
                    <a:pt x="2555624" y="545172"/>
                  </a:lnTo>
                  <a:lnTo>
                    <a:pt x="2552946" y="542552"/>
                  </a:lnTo>
                  <a:lnTo>
                    <a:pt x="2554463" y="536115"/>
                  </a:lnTo>
                  <a:lnTo>
                    <a:pt x="2558257" y="533990"/>
                  </a:lnTo>
                  <a:lnTo>
                    <a:pt x="2563926" y="538339"/>
                  </a:lnTo>
                  <a:lnTo>
                    <a:pt x="2564899" y="542678"/>
                  </a:lnTo>
                  <a:lnTo>
                    <a:pt x="2562828" y="546072"/>
                  </a:lnTo>
                  <a:lnTo>
                    <a:pt x="2559346" y="546460"/>
                  </a:lnTo>
                  <a:lnTo>
                    <a:pt x="2556882" y="547468"/>
                  </a:lnTo>
                  <a:close/>
                </a:path>
                <a:path w="2764790" h="633095">
                  <a:moveTo>
                    <a:pt x="2536743" y="474795"/>
                  </a:moveTo>
                  <a:lnTo>
                    <a:pt x="2535806" y="473868"/>
                  </a:lnTo>
                  <a:lnTo>
                    <a:pt x="2533895" y="472598"/>
                  </a:lnTo>
                  <a:lnTo>
                    <a:pt x="2534859" y="469834"/>
                  </a:lnTo>
                  <a:lnTo>
                    <a:pt x="2536261" y="467818"/>
                  </a:lnTo>
                  <a:lnTo>
                    <a:pt x="2537430" y="465720"/>
                  </a:lnTo>
                  <a:lnTo>
                    <a:pt x="2540323" y="468322"/>
                  </a:lnTo>
                  <a:lnTo>
                    <a:pt x="2536743" y="474795"/>
                  </a:lnTo>
                  <a:close/>
                </a:path>
                <a:path w="2764790" h="633095">
                  <a:moveTo>
                    <a:pt x="2508257" y="455042"/>
                  </a:moveTo>
                  <a:lnTo>
                    <a:pt x="2506623" y="451036"/>
                  </a:lnTo>
                  <a:lnTo>
                    <a:pt x="2508194" y="445319"/>
                  </a:lnTo>
                  <a:lnTo>
                    <a:pt x="2512113" y="443770"/>
                  </a:lnTo>
                  <a:lnTo>
                    <a:pt x="2515871" y="444149"/>
                  </a:lnTo>
                  <a:lnTo>
                    <a:pt x="2517202" y="447147"/>
                  </a:lnTo>
                  <a:lnTo>
                    <a:pt x="2518657" y="448893"/>
                  </a:lnTo>
                  <a:lnTo>
                    <a:pt x="2516961" y="450721"/>
                  </a:lnTo>
                  <a:lnTo>
                    <a:pt x="2515479" y="453782"/>
                  </a:lnTo>
                  <a:lnTo>
                    <a:pt x="2508257" y="455042"/>
                  </a:lnTo>
                  <a:close/>
                </a:path>
                <a:path w="2764790" h="633095">
                  <a:moveTo>
                    <a:pt x="2510640" y="405048"/>
                  </a:moveTo>
                  <a:lnTo>
                    <a:pt x="2508649" y="402581"/>
                  </a:lnTo>
                  <a:lnTo>
                    <a:pt x="2509819" y="398251"/>
                  </a:lnTo>
                  <a:lnTo>
                    <a:pt x="2512443" y="397143"/>
                  </a:lnTo>
                  <a:lnTo>
                    <a:pt x="2516755" y="399313"/>
                  </a:lnTo>
                  <a:lnTo>
                    <a:pt x="2517344" y="400907"/>
                  </a:lnTo>
                  <a:lnTo>
                    <a:pt x="2518166" y="402032"/>
                  </a:lnTo>
                  <a:lnTo>
                    <a:pt x="2515845" y="403059"/>
                  </a:lnTo>
                  <a:lnTo>
                    <a:pt x="2513586" y="404319"/>
                  </a:lnTo>
                  <a:lnTo>
                    <a:pt x="2510640" y="405048"/>
                  </a:lnTo>
                  <a:close/>
                </a:path>
                <a:path w="2764790" h="633095">
                  <a:moveTo>
                    <a:pt x="2510783" y="499779"/>
                  </a:moveTo>
                  <a:lnTo>
                    <a:pt x="2509962" y="497276"/>
                  </a:lnTo>
                  <a:lnTo>
                    <a:pt x="2507828" y="494116"/>
                  </a:lnTo>
                  <a:lnTo>
                    <a:pt x="2509524" y="490695"/>
                  </a:lnTo>
                  <a:lnTo>
                    <a:pt x="2513229" y="490361"/>
                  </a:lnTo>
                  <a:lnTo>
                    <a:pt x="2515684" y="489425"/>
                  </a:lnTo>
                  <a:lnTo>
                    <a:pt x="2519050" y="490929"/>
                  </a:lnTo>
                  <a:lnTo>
                    <a:pt x="2520273" y="493621"/>
                  </a:lnTo>
                  <a:lnTo>
                    <a:pt x="2516237" y="498041"/>
                  </a:lnTo>
                  <a:lnTo>
                    <a:pt x="2513211" y="498626"/>
                  </a:lnTo>
                  <a:lnTo>
                    <a:pt x="2510783" y="499779"/>
                  </a:lnTo>
                  <a:close/>
                </a:path>
                <a:path w="2764790" h="633095">
                  <a:moveTo>
                    <a:pt x="2535993" y="522232"/>
                  </a:moveTo>
                  <a:lnTo>
                    <a:pt x="2529592" y="521116"/>
                  </a:lnTo>
                  <a:lnTo>
                    <a:pt x="2527762" y="517650"/>
                  </a:lnTo>
                  <a:lnTo>
                    <a:pt x="2532315" y="512167"/>
                  </a:lnTo>
                  <a:lnTo>
                    <a:pt x="2536279" y="510897"/>
                  </a:lnTo>
                  <a:lnTo>
                    <a:pt x="2539341" y="512806"/>
                  </a:lnTo>
                  <a:lnTo>
                    <a:pt x="2539582" y="516227"/>
                  </a:lnTo>
                  <a:lnTo>
                    <a:pt x="2540448" y="518640"/>
                  </a:lnTo>
                  <a:lnTo>
                    <a:pt x="2538323" y="519810"/>
                  </a:lnTo>
                  <a:lnTo>
                    <a:pt x="2535993" y="522232"/>
                  </a:lnTo>
                  <a:close/>
                </a:path>
                <a:path w="2764790" h="633095">
                  <a:moveTo>
                    <a:pt x="2555543" y="454700"/>
                  </a:moveTo>
                  <a:lnTo>
                    <a:pt x="2554633" y="452125"/>
                  </a:lnTo>
                  <a:lnTo>
                    <a:pt x="2552356" y="448803"/>
                  </a:lnTo>
                  <a:lnTo>
                    <a:pt x="2554195" y="445337"/>
                  </a:lnTo>
                  <a:lnTo>
                    <a:pt x="2558123" y="443950"/>
                  </a:lnTo>
                  <a:lnTo>
                    <a:pt x="2564354" y="444743"/>
                  </a:lnTo>
                  <a:lnTo>
                    <a:pt x="2565622" y="448227"/>
                  </a:lnTo>
                  <a:lnTo>
                    <a:pt x="2561355" y="452972"/>
                  </a:lnTo>
                  <a:lnTo>
                    <a:pt x="2558123" y="453530"/>
                  </a:lnTo>
                  <a:lnTo>
                    <a:pt x="2555543" y="454700"/>
                  </a:lnTo>
                  <a:close/>
                </a:path>
                <a:path w="2764790" h="633095">
                  <a:moveTo>
                    <a:pt x="2559319" y="501453"/>
                  </a:moveTo>
                  <a:lnTo>
                    <a:pt x="2555784" y="500202"/>
                  </a:lnTo>
                  <a:lnTo>
                    <a:pt x="2555016" y="496817"/>
                  </a:lnTo>
                  <a:lnTo>
                    <a:pt x="2553820" y="494638"/>
                  </a:lnTo>
                  <a:lnTo>
                    <a:pt x="2555695" y="493152"/>
                  </a:lnTo>
                  <a:lnTo>
                    <a:pt x="2557668" y="490307"/>
                  </a:lnTo>
                  <a:lnTo>
                    <a:pt x="2563810" y="490803"/>
                  </a:lnTo>
                  <a:lnTo>
                    <a:pt x="2566506" y="493972"/>
                  </a:lnTo>
                  <a:lnTo>
                    <a:pt x="2563247" y="500040"/>
                  </a:lnTo>
                  <a:lnTo>
                    <a:pt x="2559319" y="501453"/>
                  </a:lnTo>
                  <a:close/>
                </a:path>
                <a:path w="2764790" h="633095">
                  <a:moveTo>
                    <a:pt x="2537198" y="571290"/>
                  </a:moveTo>
                  <a:lnTo>
                    <a:pt x="2534708" y="570084"/>
                  </a:lnTo>
                  <a:lnTo>
                    <a:pt x="2531494" y="569472"/>
                  </a:lnTo>
                  <a:lnTo>
                    <a:pt x="2527709" y="564826"/>
                  </a:lnTo>
                  <a:lnTo>
                    <a:pt x="2529137" y="561387"/>
                  </a:lnTo>
                  <a:lnTo>
                    <a:pt x="2535109" y="560639"/>
                  </a:lnTo>
                  <a:lnTo>
                    <a:pt x="2537770" y="562656"/>
                  </a:lnTo>
                  <a:lnTo>
                    <a:pt x="2540296" y="563637"/>
                  </a:lnTo>
                  <a:lnTo>
                    <a:pt x="2537198" y="571290"/>
                  </a:lnTo>
                  <a:close/>
                </a:path>
                <a:path w="2764790" h="633095">
                  <a:moveTo>
                    <a:pt x="2529842" y="430410"/>
                  </a:moveTo>
                  <a:lnTo>
                    <a:pt x="2526566" y="427331"/>
                  </a:lnTo>
                  <a:lnTo>
                    <a:pt x="2529030" y="420479"/>
                  </a:lnTo>
                  <a:lnTo>
                    <a:pt x="2533038" y="418634"/>
                  </a:lnTo>
                  <a:lnTo>
                    <a:pt x="2536877" y="419336"/>
                  </a:lnTo>
                  <a:lnTo>
                    <a:pt x="2538064" y="422838"/>
                  </a:lnTo>
                  <a:lnTo>
                    <a:pt x="2539501" y="424936"/>
                  </a:lnTo>
                  <a:lnTo>
                    <a:pt x="2537877" y="426827"/>
                  </a:lnTo>
                  <a:lnTo>
                    <a:pt x="2536288" y="430266"/>
                  </a:lnTo>
                  <a:lnTo>
                    <a:pt x="2529842" y="430410"/>
                  </a:lnTo>
                  <a:close/>
                </a:path>
                <a:path w="2764790" h="633095">
                  <a:moveTo>
                    <a:pt x="2652849" y="591268"/>
                  </a:moveTo>
                  <a:lnTo>
                    <a:pt x="2651974" y="589071"/>
                  </a:lnTo>
                  <a:lnTo>
                    <a:pt x="2650858" y="586928"/>
                  </a:lnTo>
                  <a:lnTo>
                    <a:pt x="2650269" y="584074"/>
                  </a:lnTo>
                  <a:lnTo>
                    <a:pt x="2652241" y="583066"/>
                  </a:lnTo>
                  <a:lnTo>
                    <a:pt x="2653259" y="582265"/>
                  </a:lnTo>
                  <a:lnTo>
                    <a:pt x="2655901" y="588864"/>
                  </a:lnTo>
                  <a:lnTo>
                    <a:pt x="2652849" y="591268"/>
                  </a:lnTo>
                  <a:close/>
                </a:path>
                <a:path w="2764790" h="633095">
                  <a:moveTo>
                    <a:pt x="2555891" y="33833"/>
                  </a:moveTo>
                  <a:lnTo>
                    <a:pt x="2554776" y="31564"/>
                  </a:lnTo>
                  <a:lnTo>
                    <a:pt x="2553918" y="30403"/>
                  </a:lnTo>
                  <a:lnTo>
                    <a:pt x="2555365" y="27171"/>
                  </a:lnTo>
                  <a:lnTo>
                    <a:pt x="2557829" y="25973"/>
                  </a:lnTo>
                  <a:lnTo>
                    <a:pt x="2562167" y="27999"/>
                  </a:lnTo>
                  <a:lnTo>
                    <a:pt x="2562819" y="29638"/>
                  </a:lnTo>
                  <a:lnTo>
                    <a:pt x="2563694" y="30781"/>
                  </a:lnTo>
                  <a:lnTo>
                    <a:pt x="2561292" y="31816"/>
                  </a:lnTo>
                  <a:lnTo>
                    <a:pt x="2558945" y="33095"/>
                  </a:lnTo>
                  <a:lnTo>
                    <a:pt x="2555891" y="33833"/>
                  </a:lnTo>
                  <a:close/>
                </a:path>
                <a:path w="2764790" h="633095">
                  <a:moveTo>
                    <a:pt x="2535877" y="149091"/>
                  </a:moveTo>
                  <a:lnTo>
                    <a:pt x="2533868" y="146957"/>
                  </a:lnTo>
                  <a:lnTo>
                    <a:pt x="2534886" y="144346"/>
                  </a:lnTo>
                  <a:lnTo>
                    <a:pt x="2536288" y="142419"/>
                  </a:lnTo>
                  <a:lnTo>
                    <a:pt x="2537493" y="140412"/>
                  </a:lnTo>
                  <a:lnTo>
                    <a:pt x="2540100" y="142869"/>
                  </a:lnTo>
                  <a:lnTo>
                    <a:pt x="2541117" y="146390"/>
                  </a:lnTo>
                  <a:lnTo>
                    <a:pt x="2539984" y="148577"/>
                  </a:lnTo>
                  <a:lnTo>
                    <a:pt x="2535877" y="149091"/>
                  </a:lnTo>
                  <a:close/>
                </a:path>
                <a:path w="2764790" h="633095">
                  <a:moveTo>
                    <a:pt x="2537296" y="195069"/>
                  </a:moveTo>
                  <a:lnTo>
                    <a:pt x="2533735" y="193134"/>
                  </a:lnTo>
                  <a:lnTo>
                    <a:pt x="2533940" y="191387"/>
                  </a:lnTo>
                  <a:lnTo>
                    <a:pt x="2537305" y="190055"/>
                  </a:lnTo>
                  <a:lnTo>
                    <a:pt x="2538037" y="190946"/>
                  </a:lnTo>
                  <a:lnTo>
                    <a:pt x="2539403" y="191909"/>
                  </a:lnTo>
                  <a:lnTo>
                    <a:pt x="2539243" y="193557"/>
                  </a:lnTo>
                  <a:lnTo>
                    <a:pt x="2537296" y="195069"/>
                  </a:lnTo>
                  <a:close/>
                </a:path>
                <a:path w="2764790" h="633095">
                  <a:moveTo>
                    <a:pt x="2536877" y="57790"/>
                  </a:moveTo>
                  <a:lnTo>
                    <a:pt x="2535967" y="55513"/>
                  </a:lnTo>
                  <a:lnTo>
                    <a:pt x="2534815" y="53289"/>
                  </a:lnTo>
                  <a:lnTo>
                    <a:pt x="2534208" y="50327"/>
                  </a:lnTo>
                  <a:lnTo>
                    <a:pt x="2536225" y="49282"/>
                  </a:lnTo>
                  <a:lnTo>
                    <a:pt x="2537261" y="48436"/>
                  </a:lnTo>
                  <a:lnTo>
                    <a:pt x="2538171" y="50714"/>
                  </a:lnTo>
                  <a:lnTo>
                    <a:pt x="2539332" y="52938"/>
                  </a:lnTo>
                  <a:lnTo>
                    <a:pt x="2539948" y="55909"/>
                  </a:lnTo>
                  <a:lnTo>
                    <a:pt x="2537912" y="56953"/>
                  </a:lnTo>
                  <a:lnTo>
                    <a:pt x="2536877" y="57790"/>
                  </a:lnTo>
                  <a:close/>
                </a:path>
                <a:path w="2764790" h="633095">
                  <a:moveTo>
                    <a:pt x="2672872" y="572812"/>
                  </a:moveTo>
                  <a:lnTo>
                    <a:pt x="2669292" y="571488"/>
                  </a:lnTo>
                  <a:lnTo>
                    <a:pt x="2668408" y="565672"/>
                  </a:lnTo>
                  <a:lnTo>
                    <a:pt x="2670158" y="561468"/>
                  </a:lnTo>
                  <a:lnTo>
                    <a:pt x="2673979" y="560216"/>
                  </a:lnTo>
                  <a:lnTo>
                    <a:pt x="2677023" y="562386"/>
                  </a:lnTo>
                  <a:lnTo>
                    <a:pt x="2679674" y="563331"/>
                  </a:lnTo>
                  <a:lnTo>
                    <a:pt x="2678380" y="565816"/>
                  </a:lnTo>
                  <a:lnTo>
                    <a:pt x="2677639" y="569003"/>
                  </a:lnTo>
                  <a:lnTo>
                    <a:pt x="2672872" y="572812"/>
                  </a:lnTo>
                  <a:close/>
                </a:path>
                <a:path w="2764790" h="633095">
                  <a:moveTo>
                    <a:pt x="2561997" y="78605"/>
                  </a:moveTo>
                  <a:lnTo>
                    <a:pt x="2559203" y="77885"/>
                  </a:lnTo>
                  <a:lnTo>
                    <a:pt x="2557104" y="76652"/>
                  </a:lnTo>
                  <a:lnTo>
                    <a:pt x="2554990" y="75679"/>
                  </a:lnTo>
                  <a:lnTo>
                    <a:pt x="2557139" y="74680"/>
                  </a:lnTo>
                  <a:lnTo>
                    <a:pt x="2559194" y="73465"/>
                  </a:lnTo>
                  <a:lnTo>
                    <a:pt x="2561997" y="72744"/>
                  </a:lnTo>
                  <a:lnTo>
                    <a:pt x="2563094" y="74689"/>
                  </a:lnTo>
                  <a:lnTo>
                    <a:pt x="2563934" y="75661"/>
                  </a:lnTo>
                  <a:lnTo>
                    <a:pt x="2563081" y="76661"/>
                  </a:lnTo>
                  <a:lnTo>
                    <a:pt x="2561997" y="78605"/>
                  </a:lnTo>
                  <a:close/>
                </a:path>
                <a:path w="2764790" h="633095">
                  <a:moveTo>
                    <a:pt x="2512568" y="593735"/>
                  </a:moveTo>
                  <a:lnTo>
                    <a:pt x="2509042" y="592015"/>
                  </a:lnTo>
                  <a:lnTo>
                    <a:pt x="2507588" y="588000"/>
                  </a:lnTo>
                  <a:lnTo>
                    <a:pt x="2508426" y="581842"/>
                  </a:lnTo>
                  <a:lnTo>
                    <a:pt x="2511899" y="580572"/>
                  </a:lnTo>
                  <a:lnTo>
                    <a:pt x="2516586" y="584777"/>
                  </a:lnTo>
                  <a:lnTo>
                    <a:pt x="2517170" y="588009"/>
                  </a:lnTo>
                  <a:lnTo>
                    <a:pt x="2518344" y="590557"/>
                  </a:lnTo>
                  <a:lnTo>
                    <a:pt x="2515782" y="591466"/>
                  </a:lnTo>
                  <a:lnTo>
                    <a:pt x="2512568" y="593735"/>
                  </a:lnTo>
                  <a:close/>
                </a:path>
                <a:path w="2764790" h="633095">
                  <a:moveTo>
                    <a:pt x="2512095" y="130166"/>
                  </a:moveTo>
                  <a:lnTo>
                    <a:pt x="2508748" y="128933"/>
                  </a:lnTo>
                  <a:lnTo>
                    <a:pt x="2507980" y="123117"/>
                  </a:lnTo>
                  <a:lnTo>
                    <a:pt x="2509515" y="119209"/>
                  </a:lnTo>
                  <a:lnTo>
                    <a:pt x="2513042" y="117679"/>
                  </a:lnTo>
                  <a:lnTo>
                    <a:pt x="2516077" y="119867"/>
                  </a:lnTo>
                  <a:lnTo>
                    <a:pt x="2518567" y="120767"/>
                  </a:lnTo>
                  <a:lnTo>
                    <a:pt x="2517344" y="123198"/>
                  </a:lnTo>
                  <a:lnTo>
                    <a:pt x="2516648" y="126250"/>
                  </a:lnTo>
                  <a:lnTo>
                    <a:pt x="2512095" y="130166"/>
                  </a:lnTo>
                  <a:close/>
                </a:path>
                <a:path w="2764790" h="633095">
                  <a:moveTo>
                    <a:pt x="2510658" y="33815"/>
                  </a:moveTo>
                  <a:lnTo>
                    <a:pt x="2508623" y="31276"/>
                  </a:lnTo>
                  <a:lnTo>
                    <a:pt x="2509899" y="27054"/>
                  </a:lnTo>
                  <a:lnTo>
                    <a:pt x="2512541" y="25946"/>
                  </a:lnTo>
                  <a:lnTo>
                    <a:pt x="2516791" y="28026"/>
                  </a:lnTo>
                  <a:lnTo>
                    <a:pt x="2517416" y="29620"/>
                  </a:lnTo>
                  <a:lnTo>
                    <a:pt x="2518264" y="30745"/>
                  </a:lnTo>
                  <a:lnTo>
                    <a:pt x="2515916" y="31789"/>
                  </a:lnTo>
                  <a:lnTo>
                    <a:pt x="2513622" y="33059"/>
                  </a:lnTo>
                  <a:lnTo>
                    <a:pt x="2510658" y="33815"/>
                  </a:lnTo>
                  <a:close/>
                </a:path>
                <a:path w="2764790" h="633095">
                  <a:moveTo>
                    <a:pt x="2514934" y="175884"/>
                  </a:moveTo>
                  <a:lnTo>
                    <a:pt x="2509131" y="174101"/>
                  </a:lnTo>
                  <a:lnTo>
                    <a:pt x="2507301" y="170320"/>
                  </a:lnTo>
                  <a:lnTo>
                    <a:pt x="2511381" y="165089"/>
                  </a:lnTo>
                  <a:lnTo>
                    <a:pt x="2515479" y="164306"/>
                  </a:lnTo>
                  <a:lnTo>
                    <a:pt x="2518567" y="166385"/>
                  </a:lnTo>
                  <a:lnTo>
                    <a:pt x="2518835" y="169672"/>
                  </a:lnTo>
                  <a:lnTo>
                    <a:pt x="2519719" y="172039"/>
                  </a:lnTo>
                  <a:lnTo>
                    <a:pt x="2517541" y="173246"/>
                  </a:lnTo>
                  <a:lnTo>
                    <a:pt x="2514934" y="175884"/>
                  </a:lnTo>
                  <a:close/>
                </a:path>
                <a:path w="2764790" h="633095">
                  <a:moveTo>
                    <a:pt x="2537243" y="103607"/>
                  </a:moveTo>
                  <a:lnTo>
                    <a:pt x="2536171" y="101311"/>
                  </a:lnTo>
                  <a:lnTo>
                    <a:pt x="2534841" y="99078"/>
                  </a:lnTo>
                  <a:lnTo>
                    <a:pt x="2534047" y="96044"/>
                  </a:lnTo>
                  <a:lnTo>
                    <a:pt x="2536118" y="94838"/>
                  </a:lnTo>
                  <a:lnTo>
                    <a:pt x="2537163" y="93902"/>
                  </a:lnTo>
                  <a:lnTo>
                    <a:pt x="2538270" y="96215"/>
                  </a:lnTo>
                  <a:lnTo>
                    <a:pt x="2539626" y="98457"/>
                  </a:lnTo>
                  <a:lnTo>
                    <a:pt x="2540457" y="101464"/>
                  </a:lnTo>
                  <a:lnTo>
                    <a:pt x="2538323" y="102680"/>
                  </a:lnTo>
                  <a:lnTo>
                    <a:pt x="2537243" y="103607"/>
                  </a:lnTo>
                  <a:close/>
                </a:path>
                <a:path w="2764790" h="633095">
                  <a:moveTo>
                    <a:pt x="2560828" y="131787"/>
                  </a:moveTo>
                  <a:lnTo>
                    <a:pt x="2554427" y="128717"/>
                  </a:lnTo>
                  <a:lnTo>
                    <a:pt x="2552901" y="124548"/>
                  </a:lnTo>
                  <a:lnTo>
                    <a:pt x="2553883" y="120731"/>
                  </a:lnTo>
                  <a:lnTo>
                    <a:pt x="2557508" y="119822"/>
                  </a:lnTo>
                  <a:lnTo>
                    <a:pt x="2559739" y="118552"/>
                  </a:lnTo>
                  <a:lnTo>
                    <a:pt x="2561435" y="120443"/>
                  </a:lnTo>
                  <a:lnTo>
                    <a:pt x="2564631" y="122414"/>
                  </a:lnTo>
                  <a:lnTo>
                    <a:pt x="2564283" y="128996"/>
                  </a:lnTo>
                  <a:lnTo>
                    <a:pt x="2560828" y="131787"/>
                  </a:lnTo>
                  <a:close/>
                </a:path>
                <a:path w="2764790" h="633095">
                  <a:moveTo>
                    <a:pt x="2515246" y="221763"/>
                  </a:moveTo>
                  <a:lnTo>
                    <a:pt x="2508301" y="220971"/>
                  </a:lnTo>
                  <a:lnTo>
                    <a:pt x="2506346" y="217046"/>
                  </a:lnTo>
                  <a:lnTo>
                    <a:pt x="2510756" y="210834"/>
                  </a:lnTo>
                  <a:lnTo>
                    <a:pt x="2514282" y="210465"/>
                  </a:lnTo>
                  <a:lnTo>
                    <a:pt x="2516827" y="209384"/>
                  </a:lnTo>
                  <a:lnTo>
                    <a:pt x="2519826" y="216875"/>
                  </a:lnTo>
                  <a:lnTo>
                    <a:pt x="2517621" y="218540"/>
                  </a:lnTo>
                  <a:lnTo>
                    <a:pt x="2515246" y="221763"/>
                  </a:lnTo>
                  <a:close/>
                </a:path>
                <a:path w="2764790" h="633095">
                  <a:moveTo>
                    <a:pt x="2536832" y="12073"/>
                  </a:moveTo>
                  <a:lnTo>
                    <a:pt x="2535895" y="11127"/>
                  </a:lnTo>
                  <a:lnTo>
                    <a:pt x="2534011" y="9903"/>
                  </a:lnTo>
                  <a:lnTo>
                    <a:pt x="2534859" y="7013"/>
                  </a:lnTo>
                  <a:lnTo>
                    <a:pt x="2536207" y="4933"/>
                  </a:lnTo>
                  <a:lnTo>
                    <a:pt x="2537305" y="2790"/>
                  </a:lnTo>
                  <a:lnTo>
                    <a:pt x="2540144" y="5644"/>
                  </a:lnTo>
                  <a:lnTo>
                    <a:pt x="2536832" y="12073"/>
                  </a:lnTo>
                  <a:close/>
                </a:path>
                <a:path w="2764790" h="633095">
                  <a:moveTo>
                    <a:pt x="2697742" y="32852"/>
                  </a:moveTo>
                  <a:lnTo>
                    <a:pt x="2697019" y="31960"/>
                  </a:lnTo>
                  <a:lnTo>
                    <a:pt x="2695680" y="31024"/>
                  </a:lnTo>
                  <a:lnTo>
                    <a:pt x="2695805" y="29386"/>
                  </a:lnTo>
                  <a:lnTo>
                    <a:pt x="2697305" y="28692"/>
                  </a:lnTo>
                  <a:lnTo>
                    <a:pt x="2698171" y="27954"/>
                  </a:lnTo>
                  <a:lnTo>
                    <a:pt x="2698894" y="28845"/>
                  </a:lnTo>
                  <a:lnTo>
                    <a:pt x="2700251" y="29791"/>
                  </a:lnTo>
                  <a:lnTo>
                    <a:pt x="2700099" y="31420"/>
                  </a:lnTo>
                  <a:lnTo>
                    <a:pt x="2698609" y="32113"/>
                  </a:lnTo>
                  <a:lnTo>
                    <a:pt x="2697742" y="32852"/>
                  </a:lnTo>
                  <a:close/>
                </a:path>
                <a:path w="2764790" h="633095">
                  <a:moveTo>
                    <a:pt x="2717909" y="618889"/>
                  </a:moveTo>
                  <a:lnTo>
                    <a:pt x="2714276" y="616792"/>
                  </a:lnTo>
                  <a:lnTo>
                    <a:pt x="2712071" y="610553"/>
                  </a:lnTo>
                  <a:lnTo>
                    <a:pt x="2714561" y="607465"/>
                  </a:lnTo>
                  <a:lnTo>
                    <a:pt x="2719096" y="606276"/>
                  </a:lnTo>
                  <a:lnTo>
                    <a:pt x="2721319" y="607537"/>
                  </a:lnTo>
                  <a:lnTo>
                    <a:pt x="2724890" y="608329"/>
                  </a:lnTo>
                  <a:lnTo>
                    <a:pt x="2727068" y="614631"/>
                  </a:lnTo>
                  <a:lnTo>
                    <a:pt x="2724238" y="618079"/>
                  </a:lnTo>
                  <a:lnTo>
                    <a:pt x="2717909" y="618889"/>
                  </a:lnTo>
                  <a:close/>
                </a:path>
                <a:path w="2764790" h="633095">
                  <a:moveTo>
                    <a:pt x="2673273" y="617926"/>
                  </a:moveTo>
                  <a:lnTo>
                    <a:pt x="2669881" y="616909"/>
                  </a:lnTo>
                  <a:lnTo>
                    <a:pt x="2668989" y="611282"/>
                  </a:lnTo>
                  <a:lnTo>
                    <a:pt x="2670747" y="607438"/>
                  </a:lnTo>
                  <a:lnTo>
                    <a:pt x="2674390" y="605952"/>
                  </a:lnTo>
                  <a:lnTo>
                    <a:pt x="2677371" y="607969"/>
                  </a:lnTo>
                  <a:lnTo>
                    <a:pt x="2679880" y="608779"/>
                  </a:lnTo>
                  <a:lnTo>
                    <a:pt x="2678612" y="611093"/>
                  </a:lnTo>
                  <a:lnTo>
                    <a:pt x="2677835" y="613956"/>
                  </a:lnTo>
                  <a:lnTo>
                    <a:pt x="2673273" y="617926"/>
                  </a:lnTo>
                  <a:close/>
                </a:path>
                <a:path w="2764790" h="633095">
                  <a:moveTo>
                    <a:pt x="2698260" y="595689"/>
                  </a:moveTo>
                  <a:lnTo>
                    <a:pt x="2693484" y="595166"/>
                  </a:lnTo>
                  <a:lnTo>
                    <a:pt x="2689690" y="593051"/>
                  </a:lnTo>
                  <a:lnTo>
                    <a:pt x="2691119" y="583111"/>
                  </a:lnTo>
                  <a:lnTo>
                    <a:pt x="2694457" y="579663"/>
                  </a:lnTo>
                  <a:lnTo>
                    <a:pt x="2701626" y="581230"/>
                  </a:lnTo>
                  <a:lnTo>
                    <a:pt x="2704250" y="584228"/>
                  </a:lnTo>
                  <a:lnTo>
                    <a:pt x="2706920" y="592303"/>
                  </a:lnTo>
                  <a:lnTo>
                    <a:pt x="2703063" y="594599"/>
                  </a:lnTo>
                  <a:lnTo>
                    <a:pt x="2698260" y="595689"/>
                  </a:lnTo>
                  <a:close/>
                </a:path>
                <a:path w="2764790" h="633095">
                  <a:moveTo>
                    <a:pt x="2651232" y="35292"/>
                  </a:moveTo>
                  <a:lnTo>
                    <a:pt x="2646840" y="33329"/>
                  </a:lnTo>
                  <a:lnTo>
                    <a:pt x="2646198" y="31735"/>
                  </a:lnTo>
                  <a:lnTo>
                    <a:pt x="2645332" y="30646"/>
                  </a:lnTo>
                  <a:lnTo>
                    <a:pt x="2652152" y="27324"/>
                  </a:lnTo>
                  <a:lnTo>
                    <a:pt x="2653036" y="28431"/>
                  </a:lnTo>
                  <a:lnTo>
                    <a:pt x="2654821" y="29737"/>
                  </a:lnTo>
                  <a:lnTo>
                    <a:pt x="2653821" y="34076"/>
                  </a:lnTo>
                  <a:lnTo>
                    <a:pt x="2651232" y="35292"/>
                  </a:lnTo>
                  <a:close/>
                </a:path>
                <a:path w="2764790" h="633095">
                  <a:moveTo>
                    <a:pt x="2581709" y="103004"/>
                  </a:moveTo>
                  <a:lnTo>
                    <a:pt x="2580843" y="100852"/>
                  </a:lnTo>
                  <a:lnTo>
                    <a:pt x="2579754" y="98763"/>
                  </a:lnTo>
                  <a:lnTo>
                    <a:pt x="2579173" y="95972"/>
                  </a:lnTo>
                  <a:lnTo>
                    <a:pt x="2581111" y="94982"/>
                  </a:lnTo>
                  <a:lnTo>
                    <a:pt x="2582092" y="94199"/>
                  </a:lnTo>
                  <a:lnTo>
                    <a:pt x="2584708" y="100654"/>
                  </a:lnTo>
                  <a:lnTo>
                    <a:pt x="2581709" y="103004"/>
                  </a:lnTo>
                  <a:close/>
                </a:path>
                <a:path w="2764790" h="633095">
                  <a:moveTo>
                    <a:pt x="2581771" y="11902"/>
                  </a:moveTo>
                  <a:lnTo>
                    <a:pt x="2580887" y="9696"/>
                  </a:lnTo>
                  <a:lnTo>
                    <a:pt x="2579762" y="7544"/>
                  </a:lnTo>
                  <a:lnTo>
                    <a:pt x="2579164" y="4690"/>
                  </a:lnTo>
                  <a:lnTo>
                    <a:pt x="2581155" y="3682"/>
                  </a:lnTo>
                  <a:lnTo>
                    <a:pt x="2582182" y="2871"/>
                  </a:lnTo>
                  <a:lnTo>
                    <a:pt x="2583066" y="5068"/>
                  </a:lnTo>
                  <a:lnTo>
                    <a:pt x="2584181" y="7220"/>
                  </a:lnTo>
                  <a:lnTo>
                    <a:pt x="2584753" y="10083"/>
                  </a:lnTo>
                  <a:lnTo>
                    <a:pt x="2582789" y="11091"/>
                  </a:lnTo>
                  <a:lnTo>
                    <a:pt x="2581771" y="11902"/>
                  </a:lnTo>
                  <a:close/>
                </a:path>
                <a:path w="2764790" h="633095">
                  <a:moveTo>
                    <a:pt x="2652188" y="84016"/>
                  </a:moveTo>
                  <a:lnTo>
                    <a:pt x="2646233" y="82252"/>
                  </a:lnTo>
                  <a:lnTo>
                    <a:pt x="2643270" y="78587"/>
                  </a:lnTo>
                  <a:lnTo>
                    <a:pt x="2647466" y="72447"/>
                  </a:lnTo>
                  <a:lnTo>
                    <a:pt x="2652063" y="71529"/>
                  </a:lnTo>
                  <a:lnTo>
                    <a:pt x="2655670" y="73582"/>
                  </a:lnTo>
                  <a:lnTo>
                    <a:pt x="2656009" y="77309"/>
                  </a:lnTo>
                  <a:lnTo>
                    <a:pt x="2657009" y="79875"/>
                  </a:lnTo>
                  <a:lnTo>
                    <a:pt x="2654821" y="81198"/>
                  </a:lnTo>
                  <a:lnTo>
                    <a:pt x="2652188" y="84016"/>
                  </a:lnTo>
                  <a:close/>
                </a:path>
                <a:path w="2764790" h="633095">
                  <a:moveTo>
                    <a:pt x="2583208" y="59672"/>
                  </a:moveTo>
                  <a:lnTo>
                    <a:pt x="2581967" y="57430"/>
                  </a:lnTo>
                  <a:lnTo>
                    <a:pt x="2579370" y="54891"/>
                  </a:lnTo>
                  <a:lnTo>
                    <a:pt x="2580762" y="48508"/>
                  </a:lnTo>
                  <a:lnTo>
                    <a:pt x="2584387" y="46104"/>
                  </a:lnTo>
                  <a:lnTo>
                    <a:pt x="2590171" y="50318"/>
                  </a:lnTo>
                  <a:lnTo>
                    <a:pt x="2591153" y="54675"/>
                  </a:lnTo>
                  <a:lnTo>
                    <a:pt x="2589100" y="58123"/>
                  </a:lnTo>
                  <a:lnTo>
                    <a:pt x="2585654" y="58592"/>
                  </a:lnTo>
                  <a:lnTo>
                    <a:pt x="2583208" y="59672"/>
                  </a:lnTo>
                  <a:close/>
                </a:path>
                <a:path w="2764790" h="633095">
                  <a:moveTo>
                    <a:pt x="2603705" y="85358"/>
                  </a:moveTo>
                  <a:lnTo>
                    <a:pt x="2599991" y="83116"/>
                  </a:lnTo>
                  <a:lnTo>
                    <a:pt x="2597983" y="76751"/>
                  </a:lnTo>
                  <a:lnTo>
                    <a:pt x="2600795" y="73807"/>
                  </a:lnTo>
                  <a:lnTo>
                    <a:pt x="2605222" y="72546"/>
                  </a:lnTo>
                  <a:lnTo>
                    <a:pt x="2607338" y="73825"/>
                  </a:lnTo>
                  <a:lnTo>
                    <a:pt x="2610811" y="74725"/>
                  </a:lnTo>
                  <a:lnTo>
                    <a:pt x="2612525" y="80802"/>
                  </a:lnTo>
                  <a:lnTo>
                    <a:pt x="2609998" y="84484"/>
                  </a:lnTo>
                  <a:lnTo>
                    <a:pt x="2603705" y="85358"/>
                  </a:lnTo>
                  <a:close/>
                </a:path>
                <a:path w="2764790" h="633095">
                  <a:moveTo>
                    <a:pt x="2605606" y="35157"/>
                  </a:moveTo>
                  <a:lnTo>
                    <a:pt x="2601169" y="33320"/>
                  </a:lnTo>
                  <a:lnTo>
                    <a:pt x="2599465" y="31447"/>
                  </a:lnTo>
                  <a:lnTo>
                    <a:pt x="2600625" y="27279"/>
                  </a:lnTo>
                  <a:lnTo>
                    <a:pt x="2603196" y="26234"/>
                  </a:lnTo>
                  <a:lnTo>
                    <a:pt x="2606544" y="27315"/>
                  </a:lnTo>
                  <a:lnTo>
                    <a:pt x="2607481" y="28404"/>
                  </a:lnTo>
                  <a:lnTo>
                    <a:pt x="2609409" y="29764"/>
                  </a:lnTo>
                  <a:lnTo>
                    <a:pt x="2608258" y="33923"/>
                  </a:lnTo>
                  <a:lnTo>
                    <a:pt x="2605606" y="35157"/>
                  </a:lnTo>
                  <a:close/>
                </a:path>
                <a:path w="2764790" h="633095">
                  <a:moveTo>
                    <a:pt x="2606561" y="592114"/>
                  </a:moveTo>
                  <a:lnTo>
                    <a:pt x="2600598" y="591385"/>
                  </a:lnTo>
                  <a:lnTo>
                    <a:pt x="2598045" y="588126"/>
                  </a:lnTo>
                  <a:lnTo>
                    <a:pt x="2601384" y="582166"/>
                  </a:lnTo>
                  <a:lnTo>
                    <a:pt x="2605356" y="580671"/>
                  </a:lnTo>
                  <a:lnTo>
                    <a:pt x="2608740" y="582085"/>
                  </a:lnTo>
                  <a:lnTo>
                    <a:pt x="2609329" y="585551"/>
                  </a:lnTo>
                  <a:lnTo>
                    <a:pt x="2610418" y="587829"/>
                  </a:lnTo>
                  <a:lnTo>
                    <a:pt x="2608570" y="589287"/>
                  </a:lnTo>
                  <a:lnTo>
                    <a:pt x="2606561" y="592114"/>
                  </a:lnTo>
                  <a:close/>
                </a:path>
                <a:path w="2764790" h="633095">
                  <a:moveTo>
                    <a:pt x="2486698" y="195555"/>
                  </a:moveTo>
                  <a:lnTo>
                    <a:pt x="2485567" y="193575"/>
                  </a:lnTo>
                  <a:lnTo>
                    <a:pt x="2484734" y="192620"/>
                  </a:lnTo>
                  <a:lnTo>
                    <a:pt x="2486931" y="191522"/>
                  </a:lnTo>
                  <a:lnTo>
                    <a:pt x="2488911" y="190289"/>
                  </a:lnTo>
                  <a:lnTo>
                    <a:pt x="2491643" y="189487"/>
                  </a:lnTo>
                  <a:lnTo>
                    <a:pt x="2492805" y="191567"/>
                  </a:lnTo>
                  <a:lnTo>
                    <a:pt x="2493616" y="192566"/>
                  </a:lnTo>
                  <a:lnTo>
                    <a:pt x="2491474" y="193602"/>
                  </a:lnTo>
                  <a:lnTo>
                    <a:pt x="2489474" y="194817"/>
                  </a:lnTo>
                  <a:lnTo>
                    <a:pt x="2486698" y="195555"/>
                  </a:lnTo>
                  <a:close/>
                </a:path>
                <a:path w="2764790" h="633095">
                  <a:moveTo>
                    <a:pt x="2490920" y="249331"/>
                  </a:moveTo>
                  <a:lnTo>
                    <a:pt x="2484100" y="245496"/>
                  </a:lnTo>
                  <a:lnTo>
                    <a:pt x="2482413" y="241300"/>
                  </a:lnTo>
                  <a:lnTo>
                    <a:pt x="2483546" y="237402"/>
                  </a:lnTo>
                  <a:lnTo>
                    <a:pt x="2487394" y="236547"/>
                  </a:lnTo>
                  <a:lnTo>
                    <a:pt x="2489786" y="235259"/>
                  </a:lnTo>
                  <a:lnTo>
                    <a:pt x="2491483" y="237285"/>
                  </a:lnTo>
                  <a:lnTo>
                    <a:pt x="2494670" y="239391"/>
                  </a:lnTo>
                  <a:lnTo>
                    <a:pt x="2494277" y="246234"/>
                  </a:lnTo>
                  <a:lnTo>
                    <a:pt x="2490920" y="249331"/>
                  </a:lnTo>
                  <a:close/>
                </a:path>
                <a:path w="2764790" h="633095">
                  <a:moveTo>
                    <a:pt x="2490028" y="58997"/>
                  </a:moveTo>
                  <a:lnTo>
                    <a:pt x="2484100" y="57475"/>
                  </a:lnTo>
                  <a:lnTo>
                    <a:pt x="2482029" y="53856"/>
                  </a:lnTo>
                  <a:lnTo>
                    <a:pt x="2486046" y="48382"/>
                  </a:lnTo>
                  <a:lnTo>
                    <a:pt x="2490188" y="47419"/>
                  </a:lnTo>
                  <a:lnTo>
                    <a:pt x="2493304" y="49462"/>
                  </a:lnTo>
                  <a:lnTo>
                    <a:pt x="2493616" y="52785"/>
                  </a:lnTo>
                  <a:lnTo>
                    <a:pt x="2494536" y="55170"/>
                  </a:lnTo>
                  <a:lnTo>
                    <a:pt x="2492456" y="56395"/>
                  </a:lnTo>
                  <a:lnTo>
                    <a:pt x="2490028" y="58997"/>
                  </a:lnTo>
                  <a:close/>
                </a:path>
                <a:path w="2764790" h="633095">
                  <a:moveTo>
                    <a:pt x="2490054" y="105174"/>
                  </a:moveTo>
                  <a:lnTo>
                    <a:pt x="2487108" y="102941"/>
                  </a:lnTo>
                  <a:lnTo>
                    <a:pt x="2484698" y="102004"/>
                  </a:lnTo>
                  <a:lnTo>
                    <a:pt x="2485912" y="99646"/>
                  </a:lnTo>
                  <a:lnTo>
                    <a:pt x="2486608" y="96648"/>
                  </a:lnTo>
                  <a:lnTo>
                    <a:pt x="2491286" y="92758"/>
                  </a:lnTo>
                  <a:lnTo>
                    <a:pt x="2493902" y="94100"/>
                  </a:lnTo>
                  <a:lnTo>
                    <a:pt x="2495143" y="97683"/>
                  </a:lnTo>
                  <a:lnTo>
                    <a:pt x="2494080" y="100060"/>
                  </a:lnTo>
                  <a:lnTo>
                    <a:pt x="2493536" y="103715"/>
                  </a:lnTo>
                  <a:lnTo>
                    <a:pt x="2490054" y="105174"/>
                  </a:lnTo>
                  <a:close/>
                </a:path>
                <a:path w="2764790" h="633095">
                  <a:moveTo>
                    <a:pt x="2484885" y="283534"/>
                  </a:moveTo>
                  <a:lnTo>
                    <a:pt x="2484716" y="283074"/>
                  </a:lnTo>
                  <a:lnTo>
                    <a:pt x="2484618" y="282867"/>
                  </a:lnTo>
                  <a:lnTo>
                    <a:pt x="2485118" y="282696"/>
                  </a:lnTo>
                  <a:lnTo>
                    <a:pt x="2486171" y="282237"/>
                  </a:lnTo>
                  <a:lnTo>
                    <a:pt x="2484885" y="283534"/>
                  </a:lnTo>
                  <a:close/>
                </a:path>
                <a:path w="2764790" h="633095">
                  <a:moveTo>
                    <a:pt x="2467496" y="267094"/>
                  </a:moveTo>
                  <a:lnTo>
                    <a:pt x="2463702" y="265230"/>
                  </a:lnTo>
                  <a:lnTo>
                    <a:pt x="2462782" y="261566"/>
                  </a:lnTo>
                  <a:lnTo>
                    <a:pt x="2464987" y="258838"/>
                  </a:lnTo>
                  <a:lnTo>
                    <a:pt x="2466023" y="256407"/>
                  </a:lnTo>
                  <a:lnTo>
                    <a:pt x="2472745" y="260630"/>
                  </a:lnTo>
                  <a:lnTo>
                    <a:pt x="2473959" y="263790"/>
                  </a:lnTo>
                  <a:lnTo>
                    <a:pt x="2472986" y="266662"/>
                  </a:lnTo>
                  <a:lnTo>
                    <a:pt x="2467496" y="267094"/>
                  </a:lnTo>
                  <a:close/>
                </a:path>
                <a:path w="2764790" h="633095">
                  <a:moveTo>
                    <a:pt x="2490268" y="15224"/>
                  </a:moveTo>
                  <a:lnTo>
                    <a:pt x="2483877" y="11893"/>
                  </a:lnTo>
                  <a:lnTo>
                    <a:pt x="2482350" y="7679"/>
                  </a:lnTo>
                  <a:lnTo>
                    <a:pt x="2483609" y="3898"/>
                  </a:lnTo>
                  <a:lnTo>
                    <a:pt x="2487189" y="3061"/>
                  </a:lnTo>
                  <a:lnTo>
                    <a:pt x="2489474" y="1782"/>
                  </a:lnTo>
                  <a:lnTo>
                    <a:pt x="2491090" y="3754"/>
                  </a:lnTo>
                  <a:lnTo>
                    <a:pt x="2494152" y="5815"/>
                  </a:lnTo>
                  <a:lnTo>
                    <a:pt x="2493660" y="12379"/>
                  </a:lnTo>
                  <a:lnTo>
                    <a:pt x="2490268" y="15224"/>
                  </a:lnTo>
                  <a:close/>
                </a:path>
                <a:path w="2764790" h="633095">
                  <a:moveTo>
                    <a:pt x="2489679" y="152098"/>
                  </a:moveTo>
                  <a:lnTo>
                    <a:pt x="2485305" y="150009"/>
                  </a:lnTo>
                  <a:lnTo>
                    <a:pt x="2484662" y="148388"/>
                  </a:lnTo>
                  <a:lnTo>
                    <a:pt x="2483787" y="147254"/>
                  </a:lnTo>
                  <a:lnTo>
                    <a:pt x="2486189" y="146228"/>
                  </a:lnTo>
                  <a:lnTo>
                    <a:pt x="2488537" y="144949"/>
                  </a:lnTo>
                  <a:lnTo>
                    <a:pt x="2491643" y="144247"/>
                  </a:lnTo>
                  <a:lnTo>
                    <a:pt x="2493741" y="146804"/>
                  </a:lnTo>
                  <a:lnTo>
                    <a:pt x="2492402" y="150981"/>
                  </a:lnTo>
                  <a:lnTo>
                    <a:pt x="2489679" y="152098"/>
                  </a:lnTo>
                  <a:close/>
                </a:path>
                <a:path w="2764790" h="633095">
                  <a:moveTo>
                    <a:pt x="2598590" y="168852"/>
                  </a:moveTo>
                  <a:lnTo>
                    <a:pt x="2598590" y="168105"/>
                  </a:lnTo>
                  <a:lnTo>
                    <a:pt x="2599098" y="166602"/>
                  </a:lnTo>
                  <a:lnTo>
                    <a:pt x="2600732" y="165593"/>
                  </a:lnTo>
                  <a:lnTo>
                    <a:pt x="2602428" y="164981"/>
                  </a:lnTo>
                  <a:lnTo>
                    <a:pt x="2598590" y="168852"/>
                  </a:lnTo>
                  <a:close/>
                </a:path>
                <a:path w="2764790" h="633095">
                  <a:moveTo>
                    <a:pt x="2560640" y="177423"/>
                  </a:moveTo>
                  <a:lnTo>
                    <a:pt x="2554382" y="174398"/>
                  </a:lnTo>
                  <a:lnTo>
                    <a:pt x="2552919" y="170167"/>
                  </a:lnTo>
                  <a:lnTo>
                    <a:pt x="2554052" y="166349"/>
                  </a:lnTo>
                  <a:lnTo>
                    <a:pt x="2557605" y="165458"/>
                  </a:lnTo>
                  <a:lnTo>
                    <a:pt x="2559837" y="164171"/>
                  </a:lnTo>
                  <a:lnTo>
                    <a:pt x="2561489" y="166115"/>
                  </a:lnTo>
                  <a:lnTo>
                    <a:pt x="2564622" y="168159"/>
                  </a:lnTo>
                  <a:lnTo>
                    <a:pt x="2564194" y="174776"/>
                  </a:lnTo>
                  <a:lnTo>
                    <a:pt x="2560640" y="177423"/>
                  </a:lnTo>
                  <a:close/>
                </a:path>
                <a:path w="2764790" h="633095">
                  <a:moveTo>
                    <a:pt x="2554704" y="213120"/>
                  </a:moveTo>
                  <a:lnTo>
                    <a:pt x="2554758" y="212634"/>
                  </a:lnTo>
                  <a:lnTo>
                    <a:pt x="2555240" y="211644"/>
                  </a:lnTo>
                  <a:lnTo>
                    <a:pt x="2556213" y="211005"/>
                  </a:lnTo>
                  <a:lnTo>
                    <a:pt x="2557311" y="210492"/>
                  </a:lnTo>
                  <a:lnTo>
                    <a:pt x="2554704" y="213120"/>
                  </a:lnTo>
                  <a:close/>
                </a:path>
                <a:path w="2764790" h="633095">
                  <a:moveTo>
                    <a:pt x="2602294" y="123873"/>
                  </a:moveTo>
                  <a:lnTo>
                    <a:pt x="2601130" y="121793"/>
                  </a:lnTo>
                  <a:lnTo>
                    <a:pt x="2600295" y="120794"/>
                  </a:lnTo>
                  <a:lnTo>
                    <a:pt x="2606972" y="117670"/>
                  </a:lnTo>
                  <a:lnTo>
                    <a:pt x="2609624" y="120749"/>
                  </a:lnTo>
                  <a:lnTo>
                    <a:pt x="2607322" y="121829"/>
                  </a:lnTo>
                  <a:lnTo>
                    <a:pt x="2605196" y="123081"/>
                  </a:lnTo>
                  <a:lnTo>
                    <a:pt x="2602294" y="123873"/>
                  </a:lnTo>
                  <a:close/>
                </a:path>
                <a:path w="2764790" h="633095">
                  <a:moveTo>
                    <a:pt x="2509131" y="259081"/>
                  </a:moveTo>
                  <a:lnTo>
                    <a:pt x="2509149" y="258811"/>
                  </a:lnTo>
                  <a:lnTo>
                    <a:pt x="2509408" y="258028"/>
                  </a:lnTo>
                  <a:lnTo>
                    <a:pt x="2510256" y="257452"/>
                  </a:lnTo>
                  <a:lnTo>
                    <a:pt x="2511265" y="256929"/>
                  </a:lnTo>
                  <a:lnTo>
                    <a:pt x="2509131" y="259081"/>
                  </a:lnTo>
                  <a:close/>
                </a:path>
                <a:path w="2764790" h="633095">
                  <a:moveTo>
                    <a:pt x="2562569" y="632574"/>
                  </a:moveTo>
                  <a:lnTo>
                    <a:pt x="2552669" y="632574"/>
                  </a:lnTo>
                  <a:lnTo>
                    <a:pt x="2552651" y="631899"/>
                  </a:lnTo>
                  <a:lnTo>
                    <a:pt x="2553240" y="630008"/>
                  </a:lnTo>
                  <a:lnTo>
                    <a:pt x="2557204" y="628379"/>
                  </a:lnTo>
                  <a:lnTo>
                    <a:pt x="2560409" y="629306"/>
                  </a:lnTo>
                  <a:lnTo>
                    <a:pt x="2561480" y="630963"/>
                  </a:lnTo>
                  <a:lnTo>
                    <a:pt x="2562569" y="632574"/>
                  </a:lnTo>
                  <a:close/>
                </a:path>
                <a:path w="2764790" h="633095">
                  <a:moveTo>
                    <a:pt x="2656303" y="632565"/>
                  </a:moveTo>
                  <a:lnTo>
                    <a:pt x="2646600" y="632565"/>
                  </a:lnTo>
                  <a:lnTo>
                    <a:pt x="2647242" y="631134"/>
                  </a:lnTo>
                  <a:lnTo>
                    <a:pt x="2647956" y="629783"/>
                  </a:lnTo>
                  <a:lnTo>
                    <a:pt x="2651965" y="626560"/>
                  </a:lnTo>
                  <a:lnTo>
                    <a:pt x="2654732" y="627955"/>
                  </a:lnTo>
                  <a:lnTo>
                    <a:pt x="2656134" y="631575"/>
                  </a:lnTo>
                  <a:lnTo>
                    <a:pt x="2656232" y="632232"/>
                  </a:lnTo>
                  <a:lnTo>
                    <a:pt x="2656303" y="632565"/>
                  </a:lnTo>
                  <a:close/>
                </a:path>
                <a:path w="2764790" h="633095">
                  <a:moveTo>
                    <a:pt x="2610204" y="632574"/>
                  </a:moveTo>
                  <a:lnTo>
                    <a:pt x="2600813" y="632574"/>
                  </a:lnTo>
                  <a:lnTo>
                    <a:pt x="2600973" y="632295"/>
                  </a:lnTo>
                  <a:lnTo>
                    <a:pt x="2601018" y="632016"/>
                  </a:lnTo>
                  <a:lnTo>
                    <a:pt x="2602848" y="629855"/>
                  </a:lnTo>
                  <a:lnTo>
                    <a:pt x="2605829" y="629162"/>
                  </a:lnTo>
                  <a:lnTo>
                    <a:pt x="2608186" y="627947"/>
                  </a:lnTo>
                  <a:lnTo>
                    <a:pt x="2608722" y="629432"/>
                  </a:lnTo>
                  <a:lnTo>
                    <a:pt x="2609650" y="631089"/>
                  </a:lnTo>
                  <a:lnTo>
                    <a:pt x="2610204" y="632574"/>
                  </a:lnTo>
                  <a:close/>
                </a:path>
                <a:path w="2764790" h="633095">
                  <a:moveTo>
                    <a:pt x="2749413" y="632574"/>
                  </a:moveTo>
                  <a:lnTo>
                    <a:pt x="2740298" y="632574"/>
                  </a:lnTo>
                  <a:lnTo>
                    <a:pt x="2742066" y="628154"/>
                  </a:lnTo>
                  <a:lnTo>
                    <a:pt x="2744467" y="629369"/>
                  </a:lnTo>
                  <a:lnTo>
                    <a:pt x="2747600" y="629999"/>
                  </a:lnTo>
                  <a:lnTo>
                    <a:pt x="2749279" y="632142"/>
                  </a:lnTo>
                  <a:lnTo>
                    <a:pt x="2749288" y="632358"/>
                  </a:lnTo>
                  <a:lnTo>
                    <a:pt x="2749413" y="632574"/>
                  </a:lnTo>
                  <a:close/>
                </a:path>
                <a:path w="2764790" h="633095">
                  <a:moveTo>
                    <a:pt x="2705054" y="632574"/>
                  </a:moveTo>
                  <a:lnTo>
                    <a:pt x="2690646" y="632574"/>
                  </a:lnTo>
                  <a:lnTo>
                    <a:pt x="2691654" y="628442"/>
                  </a:lnTo>
                  <a:lnTo>
                    <a:pt x="2694975" y="625525"/>
                  </a:lnTo>
                  <a:lnTo>
                    <a:pt x="2701769" y="627262"/>
                  </a:lnTo>
                  <a:lnTo>
                    <a:pt x="2704402" y="630197"/>
                  </a:lnTo>
                  <a:lnTo>
                    <a:pt x="2705054" y="632574"/>
                  </a:lnTo>
                  <a:close/>
                </a:path>
                <a:path w="2764790" h="633095">
                  <a:moveTo>
                    <a:pt x="2465648" y="128464"/>
                  </a:moveTo>
                  <a:lnTo>
                    <a:pt x="2464791" y="126196"/>
                  </a:lnTo>
                  <a:lnTo>
                    <a:pt x="2463728" y="123972"/>
                  </a:lnTo>
                  <a:lnTo>
                    <a:pt x="2463166" y="121127"/>
                  </a:lnTo>
                  <a:lnTo>
                    <a:pt x="2465263" y="120182"/>
                  </a:lnTo>
                  <a:lnTo>
                    <a:pt x="2466353" y="119443"/>
                  </a:lnTo>
                  <a:lnTo>
                    <a:pt x="2467183" y="121676"/>
                  </a:lnTo>
                  <a:lnTo>
                    <a:pt x="2468254" y="123873"/>
                  </a:lnTo>
                  <a:lnTo>
                    <a:pt x="2468772" y="126745"/>
                  </a:lnTo>
                  <a:lnTo>
                    <a:pt x="2466710" y="127699"/>
                  </a:lnTo>
                  <a:lnTo>
                    <a:pt x="2465648" y="128464"/>
                  </a:lnTo>
                  <a:close/>
                </a:path>
                <a:path w="2764790" h="633095">
                  <a:moveTo>
                    <a:pt x="2466576" y="220971"/>
                  </a:moveTo>
                  <a:lnTo>
                    <a:pt x="2462443" y="219765"/>
                  </a:lnTo>
                  <a:lnTo>
                    <a:pt x="2461336" y="217136"/>
                  </a:lnTo>
                  <a:lnTo>
                    <a:pt x="2463353" y="212859"/>
                  </a:lnTo>
                  <a:lnTo>
                    <a:pt x="2464951" y="212238"/>
                  </a:lnTo>
                  <a:lnTo>
                    <a:pt x="2466058" y="211383"/>
                  </a:lnTo>
                  <a:lnTo>
                    <a:pt x="2469147" y="218450"/>
                  </a:lnTo>
                  <a:lnTo>
                    <a:pt x="2467987" y="219261"/>
                  </a:lnTo>
                  <a:lnTo>
                    <a:pt x="2466576" y="220971"/>
                  </a:lnTo>
                  <a:close/>
                </a:path>
                <a:path w="2764790" h="633095">
                  <a:moveTo>
                    <a:pt x="2465996" y="174461"/>
                  </a:moveTo>
                  <a:lnTo>
                    <a:pt x="2464987" y="172246"/>
                  </a:lnTo>
                  <a:lnTo>
                    <a:pt x="2463728" y="170095"/>
                  </a:lnTo>
                  <a:lnTo>
                    <a:pt x="2462987" y="167187"/>
                  </a:lnTo>
                  <a:lnTo>
                    <a:pt x="2464969" y="166052"/>
                  </a:lnTo>
                  <a:lnTo>
                    <a:pt x="2465969" y="165161"/>
                  </a:lnTo>
                  <a:lnTo>
                    <a:pt x="2469004" y="171805"/>
                  </a:lnTo>
                  <a:lnTo>
                    <a:pt x="2465996" y="174461"/>
                  </a:lnTo>
                  <a:close/>
                </a:path>
                <a:path w="2764790" h="633095">
                  <a:moveTo>
                    <a:pt x="2472745" y="632574"/>
                  </a:moveTo>
                  <a:lnTo>
                    <a:pt x="2462336" y="632574"/>
                  </a:lnTo>
                  <a:lnTo>
                    <a:pt x="2463934" y="630791"/>
                  </a:lnTo>
                  <a:lnTo>
                    <a:pt x="2465728" y="627577"/>
                  </a:lnTo>
                  <a:lnTo>
                    <a:pt x="2470183" y="628136"/>
                  </a:lnTo>
                  <a:lnTo>
                    <a:pt x="2472290" y="630008"/>
                  </a:lnTo>
                  <a:lnTo>
                    <a:pt x="2472745" y="632574"/>
                  </a:lnTo>
                  <a:close/>
                </a:path>
                <a:path w="2764790" h="633095">
                  <a:moveTo>
                    <a:pt x="2516853" y="632574"/>
                  </a:moveTo>
                  <a:lnTo>
                    <a:pt x="2507828" y="632574"/>
                  </a:lnTo>
                  <a:lnTo>
                    <a:pt x="2507605" y="631782"/>
                  </a:lnTo>
                  <a:lnTo>
                    <a:pt x="2507480" y="631440"/>
                  </a:lnTo>
                  <a:lnTo>
                    <a:pt x="2509015" y="627992"/>
                  </a:lnTo>
                  <a:lnTo>
                    <a:pt x="2511854" y="626560"/>
                  </a:lnTo>
                  <a:lnTo>
                    <a:pt x="2515621" y="629747"/>
                  </a:lnTo>
                  <a:lnTo>
                    <a:pt x="2516282" y="631116"/>
                  </a:lnTo>
                  <a:lnTo>
                    <a:pt x="2516853" y="632574"/>
                  </a:lnTo>
                  <a:close/>
                </a:path>
                <a:path w="2764790" h="633095">
                  <a:moveTo>
                    <a:pt x="2465112" y="303475"/>
                  </a:moveTo>
                  <a:lnTo>
                    <a:pt x="2465603" y="302431"/>
                  </a:lnTo>
                  <a:lnTo>
                    <a:pt x="2465782" y="301936"/>
                  </a:lnTo>
                  <a:lnTo>
                    <a:pt x="2466389" y="302188"/>
                  </a:lnTo>
                  <a:lnTo>
                    <a:pt x="2465112" y="303475"/>
                  </a:lnTo>
                  <a:close/>
                </a:path>
                <a:path w="2764790" h="633095">
                  <a:moveTo>
                    <a:pt x="2486537" y="566699"/>
                  </a:moveTo>
                  <a:lnTo>
                    <a:pt x="2485600" y="564601"/>
                  </a:lnTo>
                  <a:lnTo>
                    <a:pt x="2484859" y="563512"/>
                  </a:lnTo>
                  <a:lnTo>
                    <a:pt x="2487108" y="562638"/>
                  </a:lnTo>
                  <a:lnTo>
                    <a:pt x="2489313" y="561558"/>
                  </a:lnTo>
                  <a:lnTo>
                    <a:pt x="2492107" y="560964"/>
                  </a:lnTo>
                  <a:lnTo>
                    <a:pt x="2493045" y="563115"/>
                  </a:lnTo>
                  <a:lnTo>
                    <a:pt x="2493777" y="564232"/>
                  </a:lnTo>
                  <a:lnTo>
                    <a:pt x="2491545" y="565087"/>
                  </a:lnTo>
                  <a:lnTo>
                    <a:pt x="2489367" y="566158"/>
                  </a:lnTo>
                  <a:lnTo>
                    <a:pt x="2486537" y="566699"/>
                  </a:lnTo>
                  <a:close/>
                </a:path>
                <a:path w="2764790" h="633095">
                  <a:moveTo>
                    <a:pt x="2478858" y="414979"/>
                  </a:moveTo>
                  <a:lnTo>
                    <a:pt x="2476200" y="414312"/>
                  </a:lnTo>
                  <a:lnTo>
                    <a:pt x="2473441" y="413853"/>
                  </a:lnTo>
                  <a:lnTo>
                    <a:pt x="2466996" y="410927"/>
                  </a:lnTo>
                  <a:lnTo>
                    <a:pt x="2463541" y="408235"/>
                  </a:lnTo>
                  <a:lnTo>
                    <a:pt x="2464755" y="401852"/>
                  </a:lnTo>
                  <a:lnTo>
                    <a:pt x="2466362" y="400169"/>
                  </a:lnTo>
                  <a:lnTo>
                    <a:pt x="2472673" y="399286"/>
                  </a:lnTo>
                  <a:lnTo>
                    <a:pt x="2475298" y="402788"/>
                  </a:lnTo>
                  <a:lnTo>
                    <a:pt x="2477896" y="409514"/>
                  </a:lnTo>
                  <a:lnTo>
                    <a:pt x="2478270" y="412287"/>
                  </a:lnTo>
                  <a:lnTo>
                    <a:pt x="2478858" y="414979"/>
                  </a:lnTo>
                  <a:close/>
                </a:path>
                <a:path w="2764790" h="633095">
                  <a:moveTo>
                    <a:pt x="2479547" y="415681"/>
                  </a:moveTo>
                  <a:lnTo>
                    <a:pt x="2478976" y="415609"/>
                  </a:lnTo>
                  <a:lnTo>
                    <a:pt x="2478853" y="414988"/>
                  </a:lnTo>
                  <a:lnTo>
                    <a:pt x="2479458" y="415123"/>
                  </a:lnTo>
                  <a:lnTo>
                    <a:pt x="2479547" y="415681"/>
                  </a:lnTo>
                  <a:close/>
                </a:path>
                <a:path w="2764790" h="633095">
                  <a:moveTo>
                    <a:pt x="2489492" y="385070"/>
                  </a:moveTo>
                  <a:lnTo>
                    <a:pt x="2488001" y="383045"/>
                  </a:lnTo>
                  <a:lnTo>
                    <a:pt x="2485082" y="380830"/>
                  </a:lnTo>
                  <a:lnTo>
                    <a:pt x="2485939" y="374636"/>
                  </a:lnTo>
                  <a:lnTo>
                    <a:pt x="2489197" y="371386"/>
                  </a:lnTo>
                  <a:lnTo>
                    <a:pt x="2495545" y="374681"/>
                  </a:lnTo>
                  <a:lnTo>
                    <a:pt x="2496794" y="379155"/>
                  </a:lnTo>
                  <a:lnTo>
                    <a:pt x="2495527" y="383090"/>
                  </a:lnTo>
                  <a:lnTo>
                    <a:pt x="2491822" y="383855"/>
                  </a:lnTo>
                  <a:lnTo>
                    <a:pt x="2489492" y="385070"/>
                  </a:lnTo>
                  <a:close/>
                </a:path>
                <a:path w="2764790" h="633095">
                  <a:moveTo>
                    <a:pt x="2494554" y="416626"/>
                  </a:moveTo>
                  <a:lnTo>
                    <a:pt x="2486216" y="416626"/>
                  </a:lnTo>
                  <a:lnTo>
                    <a:pt x="2494643" y="415159"/>
                  </a:lnTo>
                  <a:lnTo>
                    <a:pt x="2494554" y="416626"/>
                  </a:lnTo>
                  <a:close/>
                </a:path>
                <a:path w="2764790" h="633095">
                  <a:moveTo>
                    <a:pt x="2480145" y="430689"/>
                  </a:moveTo>
                  <a:lnTo>
                    <a:pt x="2480672" y="422478"/>
                  </a:lnTo>
                  <a:lnTo>
                    <a:pt x="2479547" y="415681"/>
                  </a:lnTo>
                  <a:lnTo>
                    <a:pt x="2486216" y="416626"/>
                  </a:lnTo>
                  <a:lnTo>
                    <a:pt x="2494554" y="416626"/>
                  </a:lnTo>
                  <a:lnTo>
                    <a:pt x="2493902" y="427448"/>
                  </a:lnTo>
                  <a:lnTo>
                    <a:pt x="2492099" y="429257"/>
                  </a:lnTo>
                  <a:lnTo>
                    <a:pt x="2480145" y="430689"/>
                  </a:lnTo>
                  <a:close/>
                </a:path>
                <a:path w="2764790" h="633095">
                  <a:moveTo>
                    <a:pt x="2491027" y="618115"/>
                  </a:moveTo>
                  <a:lnTo>
                    <a:pt x="2486430" y="614289"/>
                  </a:lnTo>
                  <a:lnTo>
                    <a:pt x="2485743" y="611246"/>
                  </a:lnTo>
                  <a:lnTo>
                    <a:pt x="2484520" y="608851"/>
                  </a:lnTo>
                  <a:lnTo>
                    <a:pt x="2487028" y="607933"/>
                  </a:lnTo>
                  <a:lnTo>
                    <a:pt x="2490010" y="605754"/>
                  </a:lnTo>
                  <a:lnTo>
                    <a:pt x="2493607" y="607113"/>
                  </a:lnTo>
                  <a:lnTo>
                    <a:pt x="2494107" y="610958"/>
                  </a:lnTo>
                  <a:lnTo>
                    <a:pt x="2495125" y="613398"/>
                  </a:lnTo>
                  <a:lnTo>
                    <a:pt x="2493714" y="616774"/>
                  </a:lnTo>
                  <a:lnTo>
                    <a:pt x="2491027" y="618115"/>
                  </a:lnTo>
                  <a:close/>
                </a:path>
                <a:path w="2764790" h="633095">
                  <a:moveTo>
                    <a:pt x="2514657" y="547117"/>
                  </a:moveTo>
                  <a:lnTo>
                    <a:pt x="2510988" y="545919"/>
                  </a:lnTo>
                  <a:lnTo>
                    <a:pt x="2510185" y="542354"/>
                  </a:lnTo>
                  <a:lnTo>
                    <a:pt x="2508962" y="540103"/>
                  </a:lnTo>
                  <a:lnTo>
                    <a:pt x="2510873" y="538501"/>
                  </a:lnTo>
                  <a:lnTo>
                    <a:pt x="2512881" y="535467"/>
                  </a:lnTo>
                  <a:lnTo>
                    <a:pt x="2519290" y="535926"/>
                  </a:lnTo>
                  <a:lnTo>
                    <a:pt x="2521986" y="539302"/>
                  </a:lnTo>
                  <a:lnTo>
                    <a:pt x="2518701" y="545604"/>
                  </a:lnTo>
                  <a:lnTo>
                    <a:pt x="2514657" y="547117"/>
                  </a:lnTo>
                  <a:close/>
                </a:path>
                <a:path w="2764790" h="633095">
                  <a:moveTo>
                    <a:pt x="2466773" y="456357"/>
                  </a:moveTo>
                  <a:lnTo>
                    <a:pt x="2463889" y="454925"/>
                  </a:lnTo>
                  <a:lnTo>
                    <a:pt x="2461193" y="447939"/>
                  </a:lnTo>
                  <a:lnTo>
                    <a:pt x="2462112" y="444599"/>
                  </a:lnTo>
                  <a:lnTo>
                    <a:pt x="2467835" y="443554"/>
                  </a:lnTo>
                  <a:lnTo>
                    <a:pt x="2470602" y="445652"/>
                  </a:lnTo>
                  <a:lnTo>
                    <a:pt x="2473173" y="446633"/>
                  </a:lnTo>
                  <a:lnTo>
                    <a:pt x="2472021" y="449163"/>
                  </a:lnTo>
                  <a:lnTo>
                    <a:pt x="2471477" y="452422"/>
                  </a:lnTo>
                  <a:lnTo>
                    <a:pt x="2466773" y="456357"/>
                  </a:lnTo>
                  <a:close/>
                </a:path>
                <a:path w="2764790" h="633095">
                  <a:moveTo>
                    <a:pt x="2465746" y="591367"/>
                  </a:moveTo>
                  <a:lnTo>
                    <a:pt x="2464862" y="589080"/>
                  </a:lnTo>
                  <a:lnTo>
                    <a:pt x="2463746" y="586829"/>
                  </a:lnTo>
                  <a:lnTo>
                    <a:pt x="2463157" y="583894"/>
                  </a:lnTo>
                  <a:lnTo>
                    <a:pt x="2465192" y="582886"/>
                  </a:lnTo>
                  <a:lnTo>
                    <a:pt x="2466255" y="582085"/>
                  </a:lnTo>
                  <a:lnTo>
                    <a:pt x="2467193" y="584453"/>
                  </a:lnTo>
                  <a:lnTo>
                    <a:pt x="2468272" y="586595"/>
                  </a:lnTo>
                  <a:lnTo>
                    <a:pt x="2468853" y="589539"/>
                  </a:lnTo>
                  <a:lnTo>
                    <a:pt x="2466799" y="590548"/>
                  </a:lnTo>
                  <a:lnTo>
                    <a:pt x="2465746" y="591367"/>
                  </a:lnTo>
                  <a:close/>
                </a:path>
                <a:path w="2764790" h="633095">
                  <a:moveTo>
                    <a:pt x="2463335" y="550124"/>
                  </a:moveTo>
                  <a:lnTo>
                    <a:pt x="2458390" y="547945"/>
                  </a:lnTo>
                  <a:lnTo>
                    <a:pt x="2459408" y="539797"/>
                  </a:lnTo>
                  <a:lnTo>
                    <a:pt x="2463614" y="536403"/>
                  </a:lnTo>
                  <a:lnTo>
                    <a:pt x="2467879" y="533585"/>
                  </a:lnTo>
                  <a:lnTo>
                    <a:pt x="2471307" y="536403"/>
                  </a:lnTo>
                  <a:lnTo>
                    <a:pt x="2474619" y="538078"/>
                  </a:lnTo>
                  <a:lnTo>
                    <a:pt x="2472138" y="541481"/>
                  </a:lnTo>
                  <a:lnTo>
                    <a:pt x="2470406" y="545766"/>
                  </a:lnTo>
                  <a:lnTo>
                    <a:pt x="2463335" y="550124"/>
                  </a:lnTo>
                  <a:close/>
                </a:path>
                <a:path w="2764790" h="633095">
                  <a:moveTo>
                    <a:pt x="2492357" y="526095"/>
                  </a:moveTo>
                  <a:lnTo>
                    <a:pt x="2491420" y="525203"/>
                  </a:lnTo>
                  <a:lnTo>
                    <a:pt x="2489536" y="524033"/>
                  </a:lnTo>
                  <a:lnTo>
                    <a:pt x="2490349" y="521260"/>
                  </a:lnTo>
                  <a:lnTo>
                    <a:pt x="2491634" y="519234"/>
                  </a:lnTo>
                  <a:lnTo>
                    <a:pt x="2492679" y="517146"/>
                  </a:lnTo>
                  <a:lnTo>
                    <a:pt x="2495589" y="519819"/>
                  </a:lnTo>
                  <a:lnTo>
                    <a:pt x="2492357" y="526095"/>
                  </a:lnTo>
                  <a:close/>
                </a:path>
                <a:path w="2764790" h="633095">
                  <a:moveTo>
                    <a:pt x="2466871" y="363373"/>
                  </a:moveTo>
                  <a:lnTo>
                    <a:pt x="2463621" y="361986"/>
                  </a:lnTo>
                  <a:lnTo>
                    <a:pt x="2462979" y="356342"/>
                  </a:lnTo>
                  <a:lnTo>
                    <a:pt x="2464523" y="352317"/>
                  </a:lnTo>
                  <a:lnTo>
                    <a:pt x="2468031" y="351255"/>
                  </a:lnTo>
                  <a:lnTo>
                    <a:pt x="2470825" y="353470"/>
                  </a:lnTo>
                  <a:lnTo>
                    <a:pt x="2473262" y="354487"/>
                  </a:lnTo>
                  <a:lnTo>
                    <a:pt x="2472048" y="356828"/>
                  </a:lnTo>
                  <a:lnTo>
                    <a:pt x="2471370" y="359862"/>
                  </a:lnTo>
                  <a:lnTo>
                    <a:pt x="2466871" y="363373"/>
                  </a:lnTo>
                  <a:close/>
                </a:path>
                <a:path w="2764790" h="633095">
                  <a:moveTo>
                    <a:pt x="2462782" y="500814"/>
                  </a:moveTo>
                  <a:lnTo>
                    <a:pt x="2461657" y="496547"/>
                  </a:lnTo>
                  <a:lnTo>
                    <a:pt x="2463228" y="491037"/>
                  </a:lnTo>
                  <a:lnTo>
                    <a:pt x="2466924" y="489326"/>
                  </a:lnTo>
                  <a:lnTo>
                    <a:pt x="2470468" y="489695"/>
                  </a:lnTo>
                  <a:lnTo>
                    <a:pt x="2471674" y="492882"/>
                  </a:lnTo>
                  <a:lnTo>
                    <a:pt x="2473004" y="494728"/>
                  </a:lnTo>
                  <a:lnTo>
                    <a:pt x="2471379" y="496592"/>
                  </a:lnTo>
                  <a:lnTo>
                    <a:pt x="2469950" y="499797"/>
                  </a:lnTo>
                  <a:lnTo>
                    <a:pt x="2462782" y="500814"/>
                  </a:lnTo>
                  <a:close/>
                </a:path>
                <a:path w="2764790" h="633095">
                  <a:moveTo>
                    <a:pt x="2491965" y="479252"/>
                  </a:moveTo>
                  <a:lnTo>
                    <a:pt x="2487091" y="475947"/>
                  </a:lnTo>
                  <a:lnTo>
                    <a:pt x="2486394" y="472841"/>
                  </a:lnTo>
                  <a:lnTo>
                    <a:pt x="2485162" y="470537"/>
                  </a:lnTo>
                  <a:lnTo>
                    <a:pt x="2487099" y="468664"/>
                  </a:lnTo>
                  <a:lnTo>
                    <a:pt x="2489108" y="465180"/>
                  </a:lnTo>
                  <a:lnTo>
                    <a:pt x="2496276" y="465468"/>
                  </a:lnTo>
                  <a:lnTo>
                    <a:pt x="2497259" y="469798"/>
                  </a:lnTo>
                  <a:lnTo>
                    <a:pt x="2495107" y="477775"/>
                  </a:lnTo>
                  <a:lnTo>
                    <a:pt x="2491965" y="479252"/>
                  </a:lnTo>
                  <a:close/>
                </a:path>
                <a:path w="2764790" h="633095">
                  <a:moveTo>
                    <a:pt x="2624326" y="142896"/>
                  </a:moveTo>
                  <a:lnTo>
                    <a:pt x="2624710" y="141087"/>
                  </a:lnTo>
                  <a:lnTo>
                    <a:pt x="2625898" y="140069"/>
                  </a:lnTo>
                  <a:lnTo>
                    <a:pt x="2627335" y="139862"/>
                  </a:lnTo>
                  <a:lnTo>
                    <a:pt x="2624326" y="142896"/>
                  </a:lnTo>
                  <a:close/>
                </a:path>
                <a:path w="2764790" h="633095">
                  <a:moveTo>
                    <a:pt x="2305121" y="58024"/>
                  </a:moveTo>
                  <a:lnTo>
                    <a:pt x="2304103" y="55756"/>
                  </a:lnTo>
                  <a:lnTo>
                    <a:pt x="2302836" y="53550"/>
                  </a:lnTo>
                  <a:lnTo>
                    <a:pt x="2302095" y="50570"/>
                  </a:lnTo>
                  <a:lnTo>
                    <a:pt x="2304077" y="49417"/>
                  </a:lnTo>
                  <a:lnTo>
                    <a:pt x="2305085" y="48517"/>
                  </a:lnTo>
                  <a:lnTo>
                    <a:pt x="2308156" y="55287"/>
                  </a:lnTo>
                  <a:lnTo>
                    <a:pt x="2305121" y="58024"/>
                  </a:lnTo>
                  <a:close/>
                </a:path>
                <a:path w="2764790" h="633095">
                  <a:moveTo>
                    <a:pt x="2631602" y="59870"/>
                  </a:moveTo>
                  <a:lnTo>
                    <a:pt x="2625728" y="57124"/>
                  </a:lnTo>
                  <a:lnTo>
                    <a:pt x="2624407" y="53127"/>
                  </a:lnTo>
                  <a:lnTo>
                    <a:pt x="2625442" y="49507"/>
                  </a:lnTo>
                  <a:lnTo>
                    <a:pt x="2628736" y="48634"/>
                  </a:lnTo>
                  <a:lnTo>
                    <a:pt x="2630790" y="47410"/>
                  </a:lnTo>
                  <a:lnTo>
                    <a:pt x="2632343" y="49228"/>
                  </a:lnTo>
                  <a:lnTo>
                    <a:pt x="2635262" y="51137"/>
                  </a:lnTo>
                  <a:lnTo>
                    <a:pt x="2634869" y="57268"/>
                  </a:lnTo>
                  <a:lnTo>
                    <a:pt x="2631602" y="59870"/>
                  </a:lnTo>
                  <a:close/>
                </a:path>
                <a:path w="2764790" h="633095">
                  <a:moveTo>
                    <a:pt x="2628692" y="105219"/>
                  </a:moveTo>
                  <a:lnTo>
                    <a:pt x="2625246" y="103670"/>
                  </a:lnTo>
                  <a:lnTo>
                    <a:pt x="2624905" y="99853"/>
                  </a:lnTo>
                  <a:lnTo>
                    <a:pt x="2623996" y="97413"/>
                  </a:lnTo>
                  <a:lnTo>
                    <a:pt x="2625451" y="94046"/>
                  </a:lnTo>
                  <a:lnTo>
                    <a:pt x="2628111" y="92803"/>
                  </a:lnTo>
                  <a:lnTo>
                    <a:pt x="2632513" y="96801"/>
                  </a:lnTo>
                  <a:lnTo>
                    <a:pt x="2633105" y="99880"/>
                  </a:lnTo>
                  <a:lnTo>
                    <a:pt x="2634226" y="102275"/>
                  </a:lnTo>
                  <a:lnTo>
                    <a:pt x="2631736" y="103112"/>
                  </a:lnTo>
                  <a:lnTo>
                    <a:pt x="2628692" y="105219"/>
                  </a:lnTo>
                  <a:close/>
                </a:path>
                <a:path w="2764790" h="633095">
                  <a:moveTo>
                    <a:pt x="2668578" y="98268"/>
                  </a:moveTo>
                  <a:lnTo>
                    <a:pt x="2668578" y="98061"/>
                  </a:lnTo>
                  <a:lnTo>
                    <a:pt x="2668810" y="97305"/>
                  </a:lnTo>
                  <a:lnTo>
                    <a:pt x="2669667" y="96675"/>
                  </a:lnTo>
                  <a:lnTo>
                    <a:pt x="2670667" y="96161"/>
                  </a:lnTo>
                  <a:lnTo>
                    <a:pt x="2668578" y="98268"/>
                  </a:lnTo>
                  <a:close/>
                </a:path>
                <a:path w="2764790" h="633095">
                  <a:moveTo>
                    <a:pt x="2644868" y="122189"/>
                  </a:moveTo>
                  <a:lnTo>
                    <a:pt x="2644930" y="121802"/>
                  </a:lnTo>
                  <a:lnTo>
                    <a:pt x="2645439" y="120920"/>
                  </a:lnTo>
                  <a:lnTo>
                    <a:pt x="2646269" y="120335"/>
                  </a:lnTo>
                  <a:lnTo>
                    <a:pt x="2647206" y="119831"/>
                  </a:lnTo>
                  <a:lnTo>
                    <a:pt x="2644868" y="122189"/>
                  </a:lnTo>
                  <a:close/>
                </a:path>
                <a:path w="2764790" h="633095">
                  <a:moveTo>
                    <a:pt x="2761393" y="4663"/>
                  </a:moveTo>
                  <a:lnTo>
                    <a:pt x="2761634" y="3322"/>
                  </a:lnTo>
                  <a:lnTo>
                    <a:pt x="2762607" y="2250"/>
                  </a:lnTo>
                  <a:lnTo>
                    <a:pt x="2764214" y="1809"/>
                  </a:lnTo>
                  <a:lnTo>
                    <a:pt x="2761393" y="4663"/>
                  </a:lnTo>
                  <a:close/>
                </a:path>
                <a:path w="2764790" h="633095">
                  <a:moveTo>
                    <a:pt x="2721515" y="13477"/>
                  </a:moveTo>
                  <a:lnTo>
                    <a:pt x="2715624" y="11884"/>
                  </a:lnTo>
                  <a:lnTo>
                    <a:pt x="2713677" y="8237"/>
                  </a:lnTo>
                  <a:lnTo>
                    <a:pt x="2717846" y="2898"/>
                  </a:lnTo>
                  <a:lnTo>
                    <a:pt x="2721899" y="2016"/>
                  </a:lnTo>
                  <a:lnTo>
                    <a:pt x="2725006" y="3997"/>
                  </a:lnTo>
                  <a:lnTo>
                    <a:pt x="2725256" y="7328"/>
                  </a:lnTo>
                  <a:lnTo>
                    <a:pt x="2726122" y="9678"/>
                  </a:lnTo>
                  <a:lnTo>
                    <a:pt x="2723997" y="10884"/>
                  </a:lnTo>
                  <a:lnTo>
                    <a:pt x="2721515" y="13477"/>
                  </a:lnTo>
                  <a:close/>
                </a:path>
                <a:path w="2764790" h="633095">
                  <a:moveTo>
                    <a:pt x="2673774" y="15665"/>
                  </a:moveTo>
                  <a:lnTo>
                    <a:pt x="2670221" y="13513"/>
                  </a:lnTo>
                  <a:lnTo>
                    <a:pt x="2669524" y="8048"/>
                  </a:lnTo>
                  <a:lnTo>
                    <a:pt x="2670694" y="6086"/>
                  </a:lnTo>
                  <a:lnTo>
                    <a:pt x="2671586" y="2493"/>
                  </a:lnTo>
                  <a:lnTo>
                    <a:pt x="2678326" y="0"/>
                  </a:lnTo>
                  <a:lnTo>
                    <a:pt x="2681656" y="3169"/>
                  </a:lnTo>
                  <a:lnTo>
                    <a:pt x="2682245" y="9966"/>
                  </a:lnTo>
                  <a:lnTo>
                    <a:pt x="2680040" y="13873"/>
                  </a:lnTo>
                  <a:lnTo>
                    <a:pt x="2673774" y="15665"/>
                  </a:lnTo>
                  <a:close/>
                </a:path>
                <a:path w="2764790" h="633095">
                  <a:moveTo>
                    <a:pt x="2715463" y="50993"/>
                  </a:moveTo>
                  <a:lnTo>
                    <a:pt x="2716213" y="49318"/>
                  </a:lnTo>
                  <a:lnTo>
                    <a:pt x="2717016" y="47734"/>
                  </a:lnTo>
                  <a:lnTo>
                    <a:pt x="2718605" y="47140"/>
                  </a:lnTo>
                  <a:lnTo>
                    <a:pt x="2718909" y="47221"/>
                  </a:lnTo>
                  <a:lnTo>
                    <a:pt x="2719203" y="47221"/>
                  </a:lnTo>
                  <a:lnTo>
                    <a:pt x="2715463" y="50993"/>
                  </a:lnTo>
                  <a:close/>
                </a:path>
                <a:path w="2764790" h="633095">
                  <a:moveTo>
                    <a:pt x="2719203" y="47221"/>
                  </a:moveTo>
                  <a:lnTo>
                    <a:pt x="2718909" y="47221"/>
                  </a:lnTo>
                  <a:lnTo>
                    <a:pt x="2719284" y="47140"/>
                  </a:lnTo>
                  <a:close/>
                </a:path>
                <a:path w="2764790" h="633095">
                  <a:moveTo>
                    <a:pt x="2671801" y="57907"/>
                  </a:moveTo>
                  <a:lnTo>
                    <a:pt x="2668998" y="54738"/>
                  </a:lnTo>
                  <a:lnTo>
                    <a:pt x="2670899" y="48481"/>
                  </a:lnTo>
                  <a:lnTo>
                    <a:pt x="2674782" y="46807"/>
                  </a:lnTo>
                  <a:lnTo>
                    <a:pt x="2678505" y="47347"/>
                  </a:lnTo>
                  <a:lnTo>
                    <a:pt x="2679764" y="50498"/>
                  </a:lnTo>
                  <a:lnTo>
                    <a:pt x="2681210" y="52370"/>
                  </a:lnTo>
                  <a:lnTo>
                    <a:pt x="2679639" y="54189"/>
                  </a:lnTo>
                  <a:lnTo>
                    <a:pt x="2678183" y="57412"/>
                  </a:lnTo>
                  <a:lnTo>
                    <a:pt x="2671801" y="57907"/>
                  </a:lnTo>
                  <a:close/>
                </a:path>
                <a:path w="2764790" h="633095">
                  <a:moveTo>
                    <a:pt x="2626442" y="12010"/>
                  </a:moveTo>
                  <a:lnTo>
                    <a:pt x="2625683" y="9444"/>
                  </a:lnTo>
                  <a:lnTo>
                    <a:pt x="2623719" y="6365"/>
                  </a:lnTo>
                  <a:lnTo>
                    <a:pt x="2625237" y="2727"/>
                  </a:lnTo>
                  <a:lnTo>
                    <a:pt x="2628960" y="2268"/>
                  </a:lnTo>
                  <a:lnTo>
                    <a:pt x="2631370" y="1251"/>
                  </a:lnTo>
                  <a:lnTo>
                    <a:pt x="2634673" y="2862"/>
                  </a:lnTo>
                  <a:lnTo>
                    <a:pt x="2635789" y="5590"/>
                  </a:lnTo>
                  <a:lnTo>
                    <a:pt x="2631745" y="10092"/>
                  </a:lnTo>
                  <a:lnTo>
                    <a:pt x="2628808" y="10794"/>
                  </a:lnTo>
                  <a:lnTo>
                    <a:pt x="2626442" y="12010"/>
                  </a:lnTo>
                  <a:close/>
                </a:path>
                <a:path w="2764790" h="633095">
                  <a:moveTo>
                    <a:pt x="2351560" y="384404"/>
                  </a:moveTo>
                  <a:lnTo>
                    <a:pt x="2347507" y="382676"/>
                  </a:lnTo>
                  <a:lnTo>
                    <a:pt x="2346284" y="378948"/>
                  </a:lnTo>
                  <a:lnTo>
                    <a:pt x="2348560" y="375968"/>
                  </a:lnTo>
                  <a:lnTo>
                    <a:pt x="2349560" y="373402"/>
                  </a:lnTo>
                  <a:lnTo>
                    <a:pt x="2356720" y="377301"/>
                  </a:lnTo>
                  <a:lnTo>
                    <a:pt x="2358264" y="380632"/>
                  </a:lnTo>
                  <a:lnTo>
                    <a:pt x="2357389" y="383702"/>
                  </a:lnTo>
                  <a:lnTo>
                    <a:pt x="2351560" y="384404"/>
                  </a:lnTo>
                  <a:close/>
                </a:path>
                <a:path w="2764790" h="633095">
                  <a:moveTo>
                    <a:pt x="2350605" y="618610"/>
                  </a:moveTo>
                  <a:lnTo>
                    <a:pt x="2347194" y="617143"/>
                  </a:lnTo>
                  <a:lnTo>
                    <a:pt x="2346552" y="611084"/>
                  </a:lnTo>
                  <a:lnTo>
                    <a:pt x="2348132" y="606870"/>
                  </a:lnTo>
                  <a:lnTo>
                    <a:pt x="2351810" y="605637"/>
                  </a:lnTo>
                  <a:lnTo>
                    <a:pt x="2354818" y="608014"/>
                  </a:lnTo>
                  <a:lnTo>
                    <a:pt x="2357389" y="609085"/>
                  </a:lnTo>
                  <a:lnTo>
                    <a:pt x="2356095" y="611588"/>
                  </a:lnTo>
                  <a:lnTo>
                    <a:pt x="2355371" y="614793"/>
                  </a:lnTo>
                  <a:lnTo>
                    <a:pt x="2350605" y="618610"/>
                  </a:lnTo>
                  <a:close/>
                </a:path>
                <a:path w="2764790" h="633095">
                  <a:moveTo>
                    <a:pt x="2351899" y="150540"/>
                  </a:moveTo>
                  <a:lnTo>
                    <a:pt x="2347989" y="149001"/>
                  </a:lnTo>
                  <a:lnTo>
                    <a:pt x="2346596" y="145444"/>
                  </a:lnTo>
                  <a:lnTo>
                    <a:pt x="2348730" y="142455"/>
                  </a:lnTo>
                  <a:lnTo>
                    <a:pt x="2349631" y="139952"/>
                  </a:lnTo>
                  <a:lnTo>
                    <a:pt x="2352015" y="141114"/>
                  </a:lnTo>
                  <a:lnTo>
                    <a:pt x="2355059" y="141726"/>
                  </a:lnTo>
                  <a:lnTo>
                    <a:pt x="2358853" y="146309"/>
                  </a:lnTo>
                  <a:lnTo>
                    <a:pt x="2357621" y="149703"/>
                  </a:lnTo>
                  <a:lnTo>
                    <a:pt x="2351899" y="150540"/>
                  </a:lnTo>
                  <a:close/>
                </a:path>
                <a:path w="2764790" h="633095">
                  <a:moveTo>
                    <a:pt x="2350587" y="195537"/>
                  </a:moveTo>
                  <a:lnTo>
                    <a:pt x="2348668" y="193152"/>
                  </a:lnTo>
                  <a:lnTo>
                    <a:pt x="2349855" y="189091"/>
                  </a:lnTo>
                  <a:lnTo>
                    <a:pt x="2352381" y="188047"/>
                  </a:lnTo>
                  <a:lnTo>
                    <a:pt x="2356496" y="190100"/>
                  </a:lnTo>
                  <a:lnTo>
                    <a:pt x="2357077" y="191621"/>
                  </a:lnTo>
                  <a:lnTo>
                    <a:pt x="2357880" y="192701"/>
                  </a:lnTo>
                  <a:lnTo>
                    <a:pt x="2355639" y="193665"/>
                  </a:lnTo>
                  <a:lnTo>
                    <a:pt x="2353443" y="194862"/>
                  </a:lnTo>
                  <a:lnTo>
                    <a:pt x="2350587" y="195537"/>
                  </a:lnTo>
                  <a:close/>
                </a:path>
                <a:path w="2764790" h="633095">
                  <a:moveTo>
                    <a:pt x="2349542" y="245370"/>
                  </a:moveTo>
                  <a:lnTo>
                    <a:pt x="2348667" y="242804"/>
                  </a:lnTo>
                  <a:lnTo>
                    <a:pt x="2346596" y="239806"/>
                  </a:lnTo>
                  <a:lnTo>
                    <a:pt x="2347855" y="236168"/>
                  </a:lnTo>
                  <a:lnTo>
                    <a:pt x="2351774" y="235736"/>
                  </a:lnTo>
                  <a:lnTo>
                    <a:pt x="2354202" y="234782"/>
                  </a:lnTo>
                  <a:lnTo>
                    <a:pt x="2357478" y="236294"/>
                  </a:lnTo>
                  <a:lnTo>
                    <a:pt x="2358818" y="239049"/>
                  </a:lnTo>
                  <a:lnTo>
                    <a:pt x="2355032" y="243578"/>
                  </a:lnTo>
                  <a:lnTo>
                    <a:pt x="2351953" y="244190"/>
                  </a:lnTo>
                  <a:lnTo>
                    <a:pt x="2349542" y="245370"/>
                  </a:lnTo>
                  <a:close/>
                </a:path>
                <a:path w="2764790" h="633095">
                  <a:moveTo>
                    <a:pt x="2350944" y="568166"/>
                  </a:moveTo>
                  <a:lnTo>
                    <a:pt x="2348721" y="566996"/>
                  </a:lnTo>
                  <a:lnTo>
                    <a:pt x="2348221" y="562710"/>
                  </a:lnTo>
                  <a:lnTo>
                    <a:pt x="2350363" y="560630"/>
                  </a:lnTo>
                  <a:lnTo>
                    <a:pt x="2352997" y="561675"/>
                  </a:lnTo>
                  <a:lnTo>
                    <a:pt x="2354943" y="563115"/>
                  </a:lnTo>
                  <a:lnTo>
                    <a:pt x="2356978" y="564349"/>
                  </a:lnTo>
                  <a:lnTo>
                    <a:pt x="2354166" y="567167"/>
                  </a:lnTo>
                  <a:lnTo>
                    <a:pt x="2350944" y="568166"/>
                  </a:lnTo>
                  <a:close/>
                </a:path>
                <a:path w="2764790" h="633095">
                  <a:moveTo>
                    <a:pt x="2329081" y="177450"/>
                  </a:moveTo>
                  <a:lnTo>
                    <a:pt x="2322797" y="174218"/>
                  </a:lnTo>
                  <a:lnTo>
                    <a:pt x="2321297" y="170032"/>
                  </a:lnTo>
                  <a:lnTo>
                    <a:pt x="2322484" y="166259"/>
                  </a:lnTo>
                  <a:lnTo>
                    <a:pt x="2326064" y="165413"/>
                  </a:lnTo>
                  <a:lnTo>
                    <a:pt x="2328323" y="164153"/>
                  </a:lnTo>
                  <a:lnTo>
                    <a:pt x="2329956" y="166115"/>
                  </a:lnTo>
                  <a:lnTo>
                    <a:pt x="2333054" y="168177"/>
                  </a:lnTo>
                  <a:lnTo>
                    <a:pt x="2332608" y="174803"/>
                  </a:lnTo>
                  <a:lnTo>
                    <a:pt x="2329081" y="177450"/>
                  </a:lnTo>
                  <a:close/>
                </a:path>
                <a:path w="2764790" h="633095">
                  <a:moveTo>
                    <a:pt x="2349881" y="336823"/>
                  </a:moveTo>
                  <a:lnTo>
                    <a:pt x="2348953" y="334545"/>
                  </a:lnTo>
                  <a:lnTo>
                    <a:pt x="2347775" y="332321"/>
                  </a:lnTo>
                  <a:lnTo>
                    <a:pt x="2347141" y="329377"/>
                  </a:lnTo>
                  <a:lnTo>
                    <a:pt x="2349203" y="328324"/>
                  </a:lnTo>
                  <a:lnTo>
                    <a:pt x="2350256" y="327487"/>
                  </a:lnTo>
                  <a:lnTo>
                    <a:pt x="2353024" y="334320"/>
                  </a:lnTo>
                  <a:lnTo>
                    <a:pt x="2349881" y="336823"/>
                  </a:lnTo>
                  <a:close/>
                </a:path>
                <a:path w="2764790" h="633095">
                  <a:moveTo>
                    <a:pt x="2329572" y="220971"/>
                  </a:moveTo>
                  <a:lnTo>
                    <a:pt x="2323484" y="220197"/>
                  </a:lnTo>
                  <a:lnTo>
                    <a:pt x="2320860" y="216875"/>
                  </a:lnTo>
                  <a:lnTo>
                    <a:pt x="2324297" y="210825"/>
                  </a:lnTo>
                  <a:lnTo>
                    <a:pt x="2328367" y="209357"/>
                  </a:lnTo>
                  <a:lnTo>
                    <a:pt x="2331831" y="210834"/>
                  </a:lnTo>
                  <a:lnTo>
                    <a:pt x="2332447" y="214345"/>
                  </a:lnTo>
                  <a:lnTo>
                    <a:pt x="2333572" y="216668"/>
                  </a:lnTo>
                  <a:lnTo>
                    <a:pt x="2331661" y="218126"/>
                  </a:lnTo>
                  <a:lnTo>
                    <a:pt x="2329572" y="220971"/>
                  </a:lnTo>
                  <a:close/>
                </a:path>
                <a:path w="2764790" h="633095">
                  <a:moveTo>
                    <a:pt x="2351720" y="476551"/>
                  </a:moveTo>
                  <a:lnTo>
                    <a:pt x="2348364" y="474822"/>
                  </a:lnTo>
                  <a:lnTo>
                    <a:pt x="2346918" y="471059"/>
                  </a:lnTo>
                  <a:lnTo>
                    <a:pt x="2347534" y="465018"/>
                  </a:lnTo>
                  <a:lnTo>
                    <a:pt x="2350855" y="463748"/>
                  </a:lnTo>
                  <a:lnTo>
                    <a:pt x="2355524" y="467791"/>
                  </a:lnTo>
                  <a:lnTo>
                    <a:pt x="2356122" y="470897"/>
                  </a:lnTo>
                  <a:lnTo>
                    <a:pt x="2357282" y="473346"/>
                  </a:lnTo>
                  <a:lnTo>
                    <a:pt x="2354845" y="474273"/>
                  </a:lnTo>
                  <a:lnTo>
                    <a:pt x="2351720" y="476551"/>
                  </a:lnTo>
                  <a:close/>
                </a:path>
                <a:path w="2764790" h="633095">
                  <a:moveTo>
                    <a:pt x="2350042" y="429068"/>
                  </a:moveTo>
                  <a:lnTo>
                    <a:pt x="2349034" y="426854"/>
                  </a:lnTo>
                  <a:lnTo>
                    <a:pt x="2347775" y="424693"/>
                  </a:lnTo>
                  <a:lnTo>
                    <a:pt x="2347034" y="421785"/>
                  </a:lnTo>
                  <a:lnTo>
                    <a:pt x="2349016" y="420651"/>
                  </a:lnTo>
                  <a:lnTo>
                    <a:pt x="2350025" y="419768"/>
                  </a:lnTo>
                  <a:lnTo>
                    <a:pt x="2353086" y="426430"/>
                  </a:lnTo>
                  <a:lnTo>
                    <a:pt x="2350042" y="429068"/>
                  </a:lnTo>
                  <a:close/>
                </a:path>
                <a:path w="2764790" h="633095">
                  <a:moveTo>
                    <a:pt x="2351792" y="522043"/>
                  </a:moveTo>
                  <a:lnTo>
                    <a:pt x="2348364" y="520504"/>
                  </a:lnTo>
                  <a:lnTo>
                    <a:pt x="2346864" y="516659"/>
                  </a:lnTo>
                  <a:lnTo>
                    <a:pt x="2347650" y="510870"/>
                  </a:lnTo>
                  <a:lnTo>
                    <a:pt x="2350997" y="509673"/>
                  </a:lnTo>
                  <a:lnTo>
                    <a:pt x="2355541" y="513553"/>
                  </a:lnTo>
                  <a:lnTo>
                    <a:pt x="2356113" y="516578"/>
                  </a:lnTo>
                  <a:lnTo>
                    <a:pt x="2357237" y="518946"/>
                  </a:lnTo>
                  <a:lnTo>
                    <a:pt x="2354801" y="519856"/>
                  </a:lnTo>
                  <a:lnTo>
                    <a:pt x="2351792" y="522043"/>
                  </a:lnTo>
                  <a:close/>
                </a:path>
                <a:path w="2764790" h="633095">
                  <a:moveTo>
                    <a:pt x="2354470" y="61157"/>
                  </a:moveTo>
                  <a:lnTo>
                    <a:pt x="2348890" y="57700"/>
                  </a:lnTo>
                  <a:lnTo>
                    <a:pt x="2347364" y="53811"/>
                  </a:lnTo>
                  <a:lnTo>
                    <a:pt x="2349355" y="47914"/>
                  </a:lnTo>
                  <a:lnTo>
                    <a:pt x="2353131" y="45753"/>
                  </a:lnTo>
                  <a:lnTo>
                    <a:pt x="2358853" y="49561"/>
                  </a:lnTo>
                  <a:lnTo>
                    <a:pt x="2359139" y="52947"/>
                  </a:lnTo>
                  <a:lnTo>
                    <a:pt x="2360067" y="55296"/>
                  </a:lnTo>
                  <a:lnTo>
                    <a:pt x="2357871" y="59204"/>
                  </a:lnTo>
                  <a:lnTo>
                    <a:pt x="2354470" y="61157"/>
                  </a:lnTo>
                  <a:close/>
                </a:path>
                <a:path w="2764790" h="633095">
                  <a:moveTo>
                    <a:pt x="2374556" y="221925"/>
                  </a:moveTo>
                  <a:lnTo>
                    <a:pt x="2371396" y="219648"/>
                  </a:lnTo>
                  <a:lnTo>
                    <a:pt x="2368994" y="218747"/>
                  </a:lnTo>
                  <a:lnTo>
                    <a:pt x="2370128" y="216299"/>
                  </a:lnTo>
                  <a:lnTo>
                    <a:pt x="2370690" y="213202"/>
                  </a:lnTo>
                  <a:lnTo>
                    <a:pt x="2375315" y="209060"/>
                  </a:lnTo>
                  <a:lnTo>
                    <a:pt x="2377939" y="210366"/>
                  </a:lnTo>
                  <a:lnTo>
                    <a:pt x="2379136" y="214048"/>
                  </a:lnTo>
                  <a:lnTo>
                    <a:pt x="2378162" y="216524"/>
                  </a:lnTo>
                  <a:lnTo>
                    <a:pt x="2377788" y="220098"/>
                  </a:lnTo>
                  <a:lnTo>
                    <a:pt x="2374556" y="221925"/>
                  </a:lnTo>
                  <a:close/>
                </a:path>
                <a:path w="2764790" h="633095">
                  <a:moveTo>
                    <a:pt x="2375868" y="268841"/>
                  </a:moveTo>
                  <a:lnTo>
                    <a:pt x="2370003" y="267049"/>
                  </a:lnTo>
                  <a:lnTo>
                    <a:pt x="2368182" y="263160"/>
                  </a:lnTo>
                  <a:lnTo>
                    <a:pt x="2369378" y="259675"/>
                  </a:lnTo>
                  <a:lnTo>
                    <a:pt x="2372315" y="258523"/>
                  </a:lnTo>
                  <a:lnTo>
                    <a:pt x="2374279" y="257029"/>
                  </a:lnTo>
                  <a:lnTo>
                    <a:pt x="2375931" y="258595"/>
                  </a:lnTo>
                  <a:lnTo>
                    <a:pt x="2378885" y="260099"/>
                  </a:lnTo>
                  <a:lnTo>
                    <a:pt x="2379180" y="266500"/>
                  </a:lnTo>
                  <a:lnTo>
                    <a:pt x="2375868" y="268841"/>
                  </a:lnTo>
                  <a:close/>
                </a:path>
                <a:path w="2764790" h="633095">
                  <a:moveTo>
                    <a:pt x="2376341" y="174686"/>
                  </a:moveTo>
                  <a:lnTo>
                    <a:pt x="2374074" y="173282"/>
                  </a:lnTo>
                  <a:lnTo>
                    <a:pt x="2371208" y="172337"/>
                  </a:lnTo>
                  <a:lnTo>
                    <a:pt x="2367486" y="167457"/>
                  </a:lnTo>
                  <a:lnTo>
                    <a:pt x="2368717" y="164045"/>
                  </a:lnTo>
                  <a:lnTo>
                    <a:pt x="2374404" y="163396"/>
                  </a:lnTo>
                  <a:lnTo>
                    <a:pt x="2376841" y="165827"/>
                  </a:lnTo>
                  <a:lnTo>
                    <a:pt x="2379162" y="167079"/>
                  </a:lnTo>
                  <a:lnTo>
                    <a:pt x="2376341" y="174686"/>
                  </a:lnTo>
                  <a:close/>
                </a:path>
                <a:path w="2764790" h="633095">
                  <a:moveTo>
                    <a:pt x="2372779" y="547702"/>
                  </a:moveTo>
                  <a:lnTo>
                    <a:pt x="2369084" y="546397"/>
                  </a:lnTo>
                  <a:lnTo>
                    <a:pt x="2368298" y="542831"/>
                  </a:lnTo>
                  <a:lnTo>
                    <a:pt x="2367075" y="540536"/>
                  </a:lnTo>
                  <a:lnTo>
                    <a:pt x="2369066" y="538888"/>
                  </a:lnTo>
                  <a:lnTo>
                    <a:pt x="2371182" y="535746"/>
                  </a:lnTo>
                  <a:lnTo>
                    <a:pt x="2377788" y="536322"/>
                  </a:lnTo>
                  <a:lnTo>
                    <a:pt x="2380073" y="540085"/>
                  </a:lnTo>
                  <a:lnTo>
                    <a:pt x="2376948" y="546226"/>
                  </a:lnTo>
                  <a:lnTo>
                    <a:pt x="2372779" y="547702"/>
                  </a:lnTo>
                  <a:close/>
                </a:path>
                <a:path w="2764790" h="633095">
                  <a:moveTo>
                    <a:pt x="2374208" y="314153"/>
                  </a:moveTo>
                  <a:lnTo>
                    <a:pt x="2369780" y="312262"/>
                  </a:lnTo>
                  <a:lnTo>
                    <a:pt x="2369039" y="310705"/>
                  </a:lnTo>
                  <a:lnTo>
                    <a:pt x="2368101" y="309633"/>
                  </a:lnTo>
                  <a:lnTo>
                    <a:pt x="2370534" y="308418"/>
                  </a:lnTo>
                  <a:lnTo>
                    <a:pt x="2372690" y="307095"/>
                  </a:lnTo>
                  <a:lnTo>
                    <a:pt x="2375690" y="306212"/>
                  </a:lnTo>
                  <a:lnTo>
                    <a:pt x="2376922" y="308418"/>
                  </a:lnTo>
                  <a:lnTo>
                    <a:pt x="2377841" y="309543"/>
                  </a:lnTo>
                  <a:lnTo>
                    <a:pt x="2376591" y="312875"/>
                  </a:lnTo>
                  <a:lnTo>
                    <a:pt x="2374208" y="314153"/>
                  </a:lnTo>
                  <a:close/>
                </a:path>
                <a:path w="2764790" h="633095">
                  <a:moveTo>
                    <a:pt x="2350587" y="106776"/>
                  </a:moveTo>
                  <a:lnTo>
                    <a:pt x="2347311" y="105768"/>
                  </a:lnTo>
                  <a:lnTo>
                    <a:pt x="2346329" y="99934"/>
                  </a:lnTo>
                  <a:lnTo>
                    <a:pt x="2348346" y="97152"/>
                  </a:lnTo>
                  <a:lnTo>
                    <a:pt x="2349292" y="94541"/>
                  </a:lnTo>
                  <a:lnTo>
                    <a:pt x="2351747" y="95738"/>
                  </a:lnTo>
                  <a:lnTo>
                    <a:pt x="2354890" y="96350"/>
                  </a:lnTo>
                  <a:lnTo>
                    <a:pt x="2358853" y="101104"/>
                  </a:lnTo>
                  <a:lnTo>
                    <a:pt x="2357532" y="104039"/>
                  </a:lnTo>
                  <a:lnTo>
                    <a:pt x="2350587" y="106776"/>
                  </a:lnTo>
                  <a:close/>
                </a:path>
                <a:path w="2764790" h="633095">
                  <a:moveTo>
                    <a:pt x="2329608" y="268372"/>
                  </a:moveTo>
                  <a:lnTo>
                    <a:pt x="2323797" y="267004"/>
                  </a:lnTo>
                  <a:lnTo>
                    <a:pt x="2321850" y="265455"/>
                  </a:lnTo>
                  <a:lnTo>
                    <a:pt x="2322493" y="260117"/>
                  </a:lnTo>
                  <a:lnTo>
                    <a:pt x="2325180" y="257173"/>
                  </a:lnTo>
                  <a:lnTo>
                    <a:pt x="2330027" y="256542"/>
                  </a:lnTo>
                  <a:lnTo>
                    <a:pt x="2331233" y="258127"/>
                  </a:lnTo>
                  <a:lnTo>
                    <a:pt x="2334009" y="260189"/>
                  </a:lnTo>
                  <a:lnTo>
                    <a:pt x="2333063" y="266347"/>
                  </a:lnTo>
                  <a:lnTo>
                    <a:pt x="2329608" y="268372"/>
                  </a:lnTo>
                  <a:close/>
                </a:path>
                <a:path w="2764790" h="633095">
                  <a:moveTo>
                    <a:pt x="2349435" y="12199"/>
                  </a:moveTo>
                  <a:lnTo>
                    <a:pt x="2348641" y="9570"/>
                  </a:lnTo>
                  <a:lnTo>
                    <a:pt x="2346659" y="6491"/>
                  </a:lnTo>
                  <a:lnTo>
                    <a:pt x="2348060" y="2727"/>
                  </a:lnTo>
                  <a:lnTo>
                    <a:pt x="2351881" y="2214"/>
                  </a:lnTo>
                  <a:lnTo>
                    <a:pt x="2354300" y="1170"/>
                  </a:lnTo>
                  <a:lnTo>
                    <a:pt x="2357568" y="2844"/>
                  </a:lnTo>
                  <a:lnTo>
                    <a:pt x="2358773" y="5653"/>
                  </a:lnTo>
                  <a:lnTo>
                    <a:pt x="2354827" y="10263"/>
                  </a:lnTo>
                  <a:lnTo>
                    <a:pt x="2351819" y="10965"/>
                  </a:lnTo>
                  <a:lnTo>
                    <a:pt x="2349435" y="12199"/>
                  </a:lnTo>
                  <a:close/>
                </a:path>
                <a:path w="2764790" h="633095">
                  <a:moveTo>
                    <a:pt x="2376377" y="361950"/>
                  </a:moveTo>
                  <a:lnTo>
                    <a:pt x="2374029" y="360834"/>
                  </a:lnTo>
                  <a:lnTo>
                    <a:pt x="2371003" y="360294"/>
                  </a:lnTo>
                  <a:lnTo>
                    <a:pt x="2367271" y="355774"/>
                  </a:lnTo>
                  <a:lnTo>
                    <a:pt x="2368610" y="353091"/>
                  </a:lnTo>
                  <a:lnTo>
                    <a:pt x="2371949" y="351714"/>
                  </a:lnTo>
                  <a:lnTo>
                    <a:pt x="2374324" y="352695"/>
                  </a:lnTo>
                  <a:lnTo>
                    <a:pt x="2377975" y="353127"/>
                  </a:lnTo>
                  <a:lnTo>
                    <a:pt x="2379430" y="356540"/>
                  </a:lnTo>
                  <a:lnTo>
                    <a:pt x="2377261" y="359520"/>
                  </a:lnTo>
                  <a:lnTo>
                    <a:pt x="2376377" y="361950"/>
                  </a:lnTo>
                  <a:close/>
                </a:path>
                <a:path w="2764790" h="633095">
                  <a:moveTo>
                    <a:pt x="2370887" y="404688"/>
                  </a:moveTo>
                  <a:lnTo>
                    <a:pt x="2369896" y="402644"/>
                  </a:lnTo>
                  <a:lnTo>
                    <a:pt x="2369146" y="401582"/>
                  </a:lnTo>
                  <a:lnTo>
                    <a:pt x="2371306" y="400646"/>
                  </a:lnTo>
                  <a:lnTo>
                    <a:pt x="2373404" y="399493"/>
                  </a:lnTo>
                  <a:lnTo>
                    <a:pt x="2376145" y="398827"/>
                  </a:lnTo>
                  <a:lnTo>
                    <a:pt x="2377145" y="400898"/>
                  </a:lnTo>
                  <a:lnTo>
                    <a:pt x="2377904" y="401951"/>
                  </a:lnTo>
                  <a:lnTo>
                    <a:pt x="2375734" y="402887"/>
                  </a:lnTo>
                  <a:lnTo>
                    <a:pt x="2373609" y="404022"/>
                  </a:lnTo>
                  <a:lnTo>
                    <a:pt x="2370887" y="404688"/>
                  </a:lnTo>
                  <a:close/>
                </a:path>
                <a:path w="2764790" h="633095">
                  <a:moveTo>
                    <a:pt x="2354220" y="292600"/>
                  </a:moveTo>
                  <a:lnTo>
                    <a:pt x="2348391" y="290718"/>
                  </a:lnTo>
                  <a:lnTo>
                    <a:pt x="2346444" y="286892"/>
                  </a:lnTo>
                  <a:lnTo>
                    <a:pt x="2350685" y="281571"/>
                  </a:lnTo>
                  <a:lnTo>
                    <a:pt x="2354845" y="280833"/>
                  </a:lnTo>
                  <a:lnTo>
                    <a:pt x="2358005" y="282939"/>
                  </a:lnTo>
                  <a:lnTo>
                    <a:pt x="2358255" y="286298"/>
                  </a:lnTo>
                  <a:lnTo>
                    <a:pt x="2359130" y="288692"/>
                  </a:lnTo>
                  <a:lnTo>
                    <a:pt x="2356907" y="289917"/>
                  </a:lnTo>
                  <a:lnTo>
                    <a:pt x="2354220" y="292600"/>
                  </a:lnTo>
                  <a:close/>
                </a:path>
                <a:path w="2764790" h="633095">
                  <a:moveTo>
                    <a:pt x="2333161" y="632565"/>
                  </a:moveTo>
                  <a:lnTo>
                    <a:pt x="2321859" y="632565"/>
                  </a:lnTo>
                  <a:lnTo>
                    <a:pt x="2321672" y="632160"/>
                  </a:lnTo>
                  <a:lnTo>
                    <a:pt x="2321565" y="631989"/>
                  </a:lnTo>
                  <a:lnTo>
                    <a:pt x="2323457" y="630332"/>
                  </a:lnTo>
                  <a:lnTo>
                    <a:pt x="2325421" y="627235"/>
                  </a:lnTo>
                  <a:lnTo>
                    <a:pt x="2330742" y="627514"/>
                  </a:lnTo>
                  <a:lnTo>
                    <a:pt x="2333134" y="629576"/>
                  </a:lnTo>
                  <a:lnTo>
                    <a:pt x="2333161" y="632565"/>
                  </a:lnTo>
                  <a:close/>
                </a:path>
                <a:path w="2764790" h="633095">
                  <a:moveTo>
                    <a:pt x="2304960" y="520459"/>
                  </a:moveTo>
                  <a:lnTo>
                    <a:pt x="2304050" y="518235"/>
                  </a:lnTo>
                  <a:lnTo>
                    <a:pt x="2302907" y="516065"/>
                  </a:lnTo>
                  <a:lnTo>
                    <a:pt x="2302273" y="513202"/>
                  </a:lnTo>
                  <a:lnTo>
                    <a:pt x="2304291" y="512176"/>
                  </a:lnTo>
                  <a:lnTo>
                    <a:pt x="2305326" y="511375"/>
                  </a:lnTo>
                  <a:lnTo>
                    <a:pt x="2306264" y="513589"/>
                  </a:lnTo>
                  <a:lnTo>
                    <a:pt x="2307424" y="515759"/>
                  </a:lnTo>
                  <a:lnTo>
                    <a:pt x="2308076" y="518613"/>
                  </a:lnTo>
                  <a:lnTo>
                    <a:pt x="2306014" y="519648"/>
                  </a:lnTo>
                  <a:lnTo>
                    <a:pt x="2304960" y="520459"/>
                  </a:lnTo>
                  <a:close/>
                </a:path>
                <a:path w="2764790" h="633095">
                  <a:moveTo>
                    <a:pt x="2304871" y="429194"/>
                  </a:moveTo>
                  <a:lnTo>
                    <a:pt x="2303916" y="428222"/>
                  </a:lnTo>
                  <a:lnTo>
                    <a:pt x="2301988" y="426944"/>
                  </a:lnTo>
                  <a:lnTo>
                    <a:pt x="2302889" y="423991"/>
                  </a:lnTo>
                  <a:lnTo>
                    <a:pt x="2304291" y="421875"/>
                  </a:lnTo>
                  <a:lnTo>
                    <a:pt x="2305434" y="419669"/>
                  </a:lnTo>
                  <a:lnTo>
                    <a:pt x="2308406" y="422415"/>
                  </a:lnTo>
                  <a:lnTo>
                    <a:pt x="2304871" y="429194"/>
                  </a:lnTo>
                  <a:close/>
                </a:path>
                <a:path w="2764790" h="633095">
                  <a:moveTo>
                    <a:pt x="2304898" y="382531"/>
                  </a:moveTo>
                  <a:lnTo>
                    <a:pt x="2303996" y="380245"/>
                  </a:lnTo>
                  <a:lnTo>
                    <a:pt x="2302863" y="378003"/>
                  </a:lnTo>
                  <a:lnTo>
                    <a:pt x="2302265" y="375050"/>
                  </a:lnTo>
                  <a:lnTo>
                    <a:pt x="2304300" y="374024"/>
                  </a:lnTo>
                  <a:lnTo>
                    <a:pt x="2305353" y="373204"/>
                  </a:lnTo>
                  <a:lnTo>
                    <a:pt x="2306273" y="375491"/>
                  </a:lnTo>
                  <a:lnTo>
                    <a:pt x="2307424" y="377724"/>
                  </a:lnTo>
                  <a:lnTo>
                    <a:pt x="2308040" y="380677"/>
                  </a:lnTo>
                  <a:lnTo>
                    <a:pt x="2305960" y="381712"/>
                  </a:lnTo>
                  <a:lnTo>
                    <a:pt x="2304898" y="382531"/>
                  </a:lnTo>
                  <a:close/>
                </a:path>
                <a:path w="2764790" h="633095">
                  <a:moveTo>
                    <a:pt x="2303425" y="568661"/>
                  </a:moveTo>
                  <a:lnTo>
                    <a:pt x="2299229" y="566338"/>
                  </a:lnTo>
                  <a:lnTo>
                    <a:pt x="2298729" y="564655"/>
                  </a:lnTo>
                  <a:lnTo>
                    <a:pt x="2297953" y="563457"/>
                  </a:lnTo>
                  <a:lnTo>
                    <a:pt x="2300363" y="562467"/>
                  </a:lnTo>
                  <a:lnTo>
                    <a:pt x="2302720" y="561297"/>
                  </a:lnTo>
                  <a:lnTo>
                    <a:pt x="2305621" y="560585"/>
                  </a:lnTo>
                  <a:lnTo>
                    <a:pt x="2306630" y="562971"/>
                  </a:lnTo>
                  <a:lnTo>
                    <a:pt x="2307362" y="564214"/>
                  </a:lnTo>
                  <a:lnTo>
                    <a:pt x="2305889" y="567554"/>
                  </a:lnTo>
                  <a:lnTo>
                    <a:pt x="2303425" y="568661"/>
                  </a:lnTo>
                  <a:close/>
                </a:path>
                <a:path w="2764790" h="633095">
                  <a:moveTo>
                    <a:pt x="2304916" y="291159"/>
                  </a:moveTo>
                  <a:lnTo>
                    <a:pt x="2303970" y="290196"/>
                  </a:lnTo>
                  <a:lnTo>
                    <a:pt x="2302050" y="288953"/>
                  </a:lnTo>
                  <a:lnTo>
                    <a:pt x="2302916" y="286018"/>
                  </a:lnTo>
                  <a:lnTo>
                    <a:pt x="2304282" y="283903"/>
                  </a:lnTo>
                  <a:lnTo>
                    <a:pt x="2305389" y="281715"/>
                  </a:lnTo>
                  <a:lnTo>
                    <a:pt x="2308245" y="284704"/>
                  </a:lnTo>
                  <a:lnTo>
                    <a:pt x="2304916" y="291159"/>
                  </a:lnTo>
                  <a:close/>
                </a:path>
                <a:path w="2764790" h="633095">
                  <a:moveTo>
                    <a:pt x="2304934" y="474840"/>
                  </a:moveTo>
                  <a:lnTo>
                    <a:pt x="2304032" y="472553"/>
                  </a:lnTo>
                  <a:lnTo>
                    <a:pt x="2302880" y="470330"/>
                  </a:lnTo>
                  <a:lnTo>
                    <a:pt x="2302256" y="467395"/>
                  </a:lnTo>
                  <a:lnTo>
                    <a:pt x="2304273" y="466368"/>
                  </a:lnTo>
                  <a:lnTo>
                    <a:pt x="2305317" y="465549"/>
                  </a:lnTo>
                  <a:lnTo>
                    <a:pt x="2306246" y="467809"/>
                  </a:lnTo>
                  <a:lnTo>
                    <a:pt x="2307407" y="470023"/>
                  </a:lnTo>
                  <a:lnTo>
                    <a:pt x="2308022" y="472949"/>
                  </a:lnTo>
                  <a:lnTo>
                    <a:pt x="2305987" y="473994"/>
                  </a:lnTo>
                  <a:lnTo>
                    <a:pt x="2304934" y="474840"/>
                  </a:lnTo>
                  <a:close/>
                </a:path>
                <a:path w="2764790" h="633095">
                  <a:moveTo>
                    <a:pt x="2304702" y="199355"/>
                  </a:moveTo>
                  <a:lnTo>
                    <a:pt x="2303853" y="197122"/>
                  </a:lnTo>
                  <a:lnTo>
                    <a:pt x="2302818" y="194934"/>
                  </a:lnTo>
                  <a:lnTo>
                    <a:pt x="2302237" y="192197"/>
                  </a:lnTo>
                  <a:lnTo>
                    <a:pt x="2304389" y="191288"/>
                  </a:lnTo>
                  <a:lnTo>
                    <a:pt x="2305514" y="190604"/>
                  </a:lnTo>
                  <a:lnTo>
                    <a:pt x="2306326" y="192810"/>
                  </a:lnTo>
                  <a:lnTo>
                    <a:pt x="2307344" y="194970"/>
                  </a:lnTo>
                  <a:lnTo>
                    <a:pt x="2307862" y="197743"/>
                  </a:lnTo>
                  <a:lnTo>
                    <a:pt x="2305782" y="198644"/>
                  </a:lnTo>
                  <a:lnTo>
                    <a:pt x="2304702" y="199355"/>
                  </a:lnTo>
                  <a:close/>
                </a:path>
                <a:path w="2764790" h="633095">
                  <a:moveTo>
                    <a:pt x="2304952" y="245298"/>
                  </a:moveTo>
                  <a:lnTo>
                    <a:pt x="2304005" y="244379"/>
                  </a:lnTo>
                  <a:lnTo>
                    <a:pt x="2302104" y="243173"/>
                  </a:lnTo>
                  <a:lnTo>
                    <a:pt x="2302925" y="240328"/>
                  </a:lnTo>
                  <a:lnTo>
                    <a:pt x="2304255" y="238266"/>
                  </a:lnTo>
                  <a:lnTo>
                    <a:pt x="2305335" y="236132"/>
                  </a:lnTo>
                  <a:lnTo>
                    <a:pt x="2308273" y="238887"/>
                  </a:lnTo>
                  <a:lnTo>
                    <a:pt x="2304952" y="245298"/>
                  </a:lnTo>
                  <a:close/>
                </a:path>
                <a:path w="2764790" h="633095">
                  <a:moveTo>
                    <a:pt x="2304934" y="12091"/>
                  </a:moveTo>
                  <a:lnTo>
                    <a:pt x="2303996" y="9786"/>
                  </a:lnTo>
                  <a:lnTo>
                    <a:pt x="2302818" y="7535"/>
                  </a:lnTo>
                  <a:lnTo>
                    <a:pt x="2302175" y="4564"/>
                  </a:lnTo>
                  <a:lnTo>
                    <a:pt x="2304255" y="3502"/>
                  </a:lnTo>
                  <a:lnTo>
                    <a:pt x="2305335" y="2664"/>
                  </a:lnTo>
                  <a:lnTo>
                    <a:pt x="2306264" y="4951"/>
                  </a:lnTo>
                  <a:lnTo>
                    <a:pt x="2307442" y="7193"/>
                  </a:lnTo>
                  <a:lnTo>
                    <a:pt x="2308058" y="10173"/>
                  </a:lnTo>
                  <a:lnTo>
                    <a:pt x="2305996" y="11235"/>
                  </a:lnTo>
                  <a:lnTo>
                    <a:pt x="2304934" y="12091"/>
                  </a:lnTo>
                  <a:close/>
                </a:path>
                <a:path w="2764790" h="633095">
                  <a:moveTo>
                    <a:pt x="2306362" y="108424"/>
                  </a:moveTo>
                  <a:lnTo>
                    <a:pt x="2297346" y="105074"/>
                  </a:lnTo>
                  <a:lnTo>
                    <a:pt x="2295757" y="101131"/>
                  </a:lnTo>
                  <a:lnTo>
                    <a:pt x="2300060" y="94982"/>
                  </a:lnTo>
                  <a:lnTo>
                    <a:pt x="2303407" y="92956"/>
                  </a:lnTo>
                  <a:lnTo>
                    <a:pt x="2310299" y="93839"/>
                  </a:lnTo>
                  <a:lnTo>
                    <a:pt x="2312914" y="97350"/>
                  </a:lnTo>
                  <a:lnTo>
                    <a:pt x="2312584" y="102491"/>
                  </a:lnTo>
                  <a:lnTo>
                    <a:pt x="2310192" y="106794"/>
                  </a:lnTo>
                  <a:lnTo>
                    <a:pt x="2306362" y="108424"/>
                  </a:lnTo>
                  <a:close/>
                </a:path>
                <a:path w="2764790" h="633095">
                  <a:moveTo>
                    <a:pt x="2304978" y="148802"/>
                  </a:moveTo>
                  <a:lnTo>
                    <a:pt x="2304037" y="146606"/>
                  </a:lnTo>
                  <a:lnTo>
                    <a:pt x="2302970" y="144634"/>
                  </a:lnTo>
                  <a:lnTo>
                    <a:pt x="2302345" y="141924"/>
                  </a:lnTo>
                  <a:lnTo>
                    <a:pt x="2304326" y="140925"/>
                  </a:lnTo>
                  <a:lnTo>
                    <a:pt x="2305344" y="140151"/>
                  </a:lnTo>
                  <a:lnTo>
                    <a:pt x="2308165" y="146606"/>
                  </a:lnTo>
                  <a:lnTo>
                    <a:pt x="2304978" y="148802"/>
                  </a:lnTo>
                  <a:close/>
                </a:path>
                <a:path w="2764790" h="633095">
                  <a:moveTo>
                    <a:pt x="2304800" y="617053"/>
                  </a:moveTo>
                  <a:lnTo>
                    <a:pt x="2299265" y="616035"/>
                  </a:lnTo>
                  <a:lnTo>
                    <a:pt x="2296703" y="612704"/>
                  </a:lnTo>
                  <a:lnTo>
                    <a:pt x="2299354" y="606951"/>
                  </a:lnTo>
                  <a:lnTo>
                    <a:pt x="2303506" y="605601"/>
                  </a:lnTo>
                  <a:lnTo>
                    <a:pt x="2306926" y="606951"/>
                  </a:lnTo>
                  <a:lnTo>
                    <a:pt x="2307469" y="610436"/>
                  </a:lnTo>
                  <a:lnTo>
                    <a:pt x="2308496" y="612686"/>
                  </a:lnTo>
                  <a:lnTo>
                    <a:pt x="2306773" y="614154"/>
                  </a:lnTo>
                  <a:lnTo>
                    <a:pt x="2304800" y="617053"/>
                  </a:lnTo>
                  <a:close/>
                </a:path>
                <a:path w="2764790" h="633095">
                  <a:moveTo>
                    <a:pt x="2329528" y="33509"/>
                  </a:moveTo>
                  <a:lnTo>
                    <a:pt x="2323350" y="30205"/>
                  </a:lnTo>
                  <a:lnTo>
                    <a:pt x="2324270" y="29260"/>
                  </a:lnTo>
                  <a:lnTo>
                    <a:pt x="2325484" y="27351"/>
                  </a:lnTo>
                  <a:lnTo>
                    <a:pt x="2328305" y="28224"/>
                  </a:lnTo>
                  <a:lnTo>
                    <a:pt x="2330349" y="29593"/>
                  </a:lnTo>
                  <a:lnTo>
                    <a:pt x="2332465" y="30700"/>
                  </a:lnTo>
                  <a:lnTo>
                    <a:pt x="2329528" y="33509"/>
                  </a:lnTo>
                  <a:close/>
                </a:path>
                <a:path w="2764790" h="633095">
                  <a:moveTo>
                    <a:pt x="2329769" y="592069"/>
                  </a:moveTo>
                  <a:lnTo>
                    <a:pt x="2323582" y="591610"/>
                  </a:lnTo>
                  <a:lnTo>
                    <a:pt x="2320860" y="588333"/>
                  </a:lnTo>
                  <a:lnTo>
                    <a:pt x="2323912" y="582157"/>
                  </a:lnTo>
                  <a:lnTo>
                    <a:pt x="2327912" y="580671"/>
                  </a:lnTo>
                  <a:lnTo>
                    <a:pt x="2331500" y="581833"/>
                  </a:lnTo>
                  <a:lnTo>
                    <a:pt x="2332304" y="585299"/>
                  </a:lnTo>
                  <a:lnTo>
                    <a:pt x="2333518" y="587496"/>
                  </a:lnTo>
                  <a:lnTo>
                    <a:pt x="2331697" y="589071"/>
                  </a:lnTo>
                  <a:lnTo>
                    <a:pt x="2329769" y="592069"/>
                  </a:lnTo>
                  <a:close/>
                </a:path>
                <a:path w="2764790" h="633095">
                  <a:moveTo>
                    <a:pt x="2328787" y="547045"/>
                  </a:moveTo>
                  <a:lnTo>
                    <a:pt x="2322841" y="545433"/>
                  </a:lnTo>
                  <a:lnTo>
                    <a:pt x="2320815" y="541751"/>
                  </a:lnTo>
                  <a:lnTo>
                    <a:pt x="2325002" y="536322"/>
                  </a:lnTo>
                  <a:lnTo>
                    <a:pt x="2329126" y="535431"/>
                  </a:lnTo>
                  <a:lnTo>
                    <a:pt x="2332286" y="537448"/>
                  </a:lnTo>
                  <a:lnTo>
                    <a:pt x="2332554" y="540815"/>
                  </a:lnTo>
                  <a:lnTo>
                    <a:pt x="2333447" y="543200"/>
                  </a:lnTo>
                  <a:lnTo>
                    <a:pt x="2331295" y="544425"/>
                  </a:lnTo>
                  <a:lnTo>
                    <a:pt x="2328787" y="547045"/>
                  </a:lnTo>
                  <a:close/>
                </a:path>
                <a:path w="2764790" h="633095">
                  <a:moveTo>
                    <a:pt x="2331313" y="500103"/>
                  </a:moveTo>
                  <a:lnTo>
                    <a:pt x="2324288" y="495934"/>
                  </a:lnTo>
                  <a:lnTo>
                    <a:pt x="2322904" y="492666"/>
                  </a:lnTo>
                  <a:lnTo>
                    <a:pt x="2323868" y="489722"/>
                  </a:lnTo>
                  <a:lnTo>
                    <a:pt x="2329635" y="489263"/>
                  </a:lnTo>
                  <a:lnTo>
                    <a:pt x="2333491" y="491046"/>
                  </a:lnTo>
                  <a:lnTo>
                    <a:pt x="2334696" y="494728"/>
                  </a:lnTo>
                  <a:lnTo>
                    <a:pt x="2332357" y="497627"/>
                  </a:lnTo>
                  <a:lnTo>
                    <a:pt x="2331313" y="500103"/>
                  </a:lnTo>
                  <a:close/>
                </a:path>
                <a:path w="2764790" h="633095">
                  <a:moveTo>
                    <a:pt x="2324627" y="405057"/>
                  </a:moveTo>
                  <a:lnTo>
                    <a:pt x="2323502" y="402815"/>
                  </a:lnTo>
                  <a:lnTo>
                    <a:pt x="2322618" y="401672"/>
                  </a:lnTo>
                  <a:lnTo>
                    <a:pt x="2325037" y="400664"/>
                  </a:lnTo>
                  <a:lnTo>
                    <a:pt x="2327394" y="399394"/>
                  </a:lnTo>
                  <a:lnTo>
                    <a:pt x="2330519" y="398701"/>
                  </a:lnTo>
                  <a:lnTo>
                    <a:pt x="2331643" y="400925"/>
                  </a:lnTo>
                  <a:lnTo>
                    <a:pt x="2332536" y="402068"/>
                  </a:lnTo>
                  <a:lnTo>
                    <a:pt x="2330117" y="403086"/>
                  </a:lnTo>
                  <a:lnTo>
                    <a:pt x="2327751" y="404364"/>
                  </a:lnTo>
                  <a:lnTo>
                    <a:pt x="2324627" y="405057"/>
                  </a:lnTo>
                  <a:close/>
                </a:path>
                <a:path w="2764790" h="633095">
                  <a:moveTo>
                    <a:pt x="2328305" y="363958"/>
                  </a:moveTo>
                  <a:lnTo>
                    <a:pt x="2322333" y="362176"/>
                  </a:lnTo>
                  <a:lnTo>
                    <a:pt x="2320101" y="358448"/>
                  </a:lnTo>
                  <a:lnTo>
                    <a:pt x="2324707" y="352956"/>
                  </a:lnTo>
                  <a:lnTo>
                    <a:pt x="2328367" y="352515"/>
                  </a:lnTo>
                  <a:lnTo>
                    <a:pt x="2333893" y="353893"/>
                  </a:lnTo>
                  <a:lnTo>
                    <a:pt x="2334625" y="356828"/>
                  </a:lnTo>
                  <a:lnTo>
                    <a:pt x="2333215" y="360069"/>
                  </a:lnTo>
                  <a:lnTo>
                    <a:pt x="2330974" y="361293"/>
                  </a:lnTo>
                  <a:lnTo>
                    <a:pt x="2328305" y="363958"/>
                  </a:lnTo>
                  <a:close/>
                </a:path>
                <a:path w="2764790" h="633095">
                  <a:moveTo>
                    <a:pt x="2375520" y="503209"/>
                  </a:moveTo>
                  <a:lnTo>
                    <a:pt x="2368744" y="500589"/>
                  </a:lnTo>
                  <a:lnTo>
                    <a:pt x="2366995" y="496493"/>
                  </a:lnTo>
                  <a:lnTo>
                    <a:pt x="2367852" y="492603"/>
                  </a:lnTo>
                  <a:lnTo>
                    <a:pt x="2371253" y="491424"/>
                  </a:lnTo>
                  <a:lnTo>
                    <a:pt x="2373342" y="489947"/>
                  </a:lnTo>
                  <a:lnTo>
                    <a:pt x="2375109" y="491649"/>
                  </a:lnTo>
                  <a:lnTo>
                    <a:pt x="2378341" y="493341"/>
                  </a:lnTo>
                  <a:lnTo>
                    <a:pt x="2378412" y="499779"/>
                  </a:lnTo>
                  <a:lnTo>
                    <a:pt x="2375520" y="503209"/>
                  </a:lnTo>
                  <a:close/>
                </a:path>
                <a:path w="2764790" h="633095">
                  <a:moveTo>
                    <a:pt x="2306514" y="337129"/>
                  </a:moveTo>
                  <a:lnTo>
                    <a:pt x="2303291" y="335842"/>
                  </a:lnTo>
                  <a:lnTo>
                    <a:pt x="2302711" y="330107"/>
                  </a:lnTo>
                  <a:lnTo>
                    <a:pt x="2304273" y="326280"/>
                  </a:lnTo>
                  <a:lnTo>
                    <a:pt x="2307772" y="324912"/>
                  </a:lnTo>
                  <a:lnTo>
                    <a:pt x="2310691" y="327118"/>
                  </a:lnTo>
                  <a:lnTo>
                    <a:pt x="2313120" y="328063"/>
                  </a:lnTo>
                  <a:lnTo>
                    <a:pt x="2311843" y="330413"/>
                  </a:lnTo>
                  <a:lnTo>
                    <a:pt x="2311075" y="333375"/>
                  </a:lnTo>
                  <a:lnTo>
                    <a:pt x="2306514" y="337129"/>
                  </a:lnTo>
                  <a:close/>
                </a:path>
                <a:path w="2764790" h="633095">
                  <a:moveTo>
                    <a:pt x="2325118" y="78371"/>
                  </a:moveTo>
                  <a:lnTo>
                    <a:pt x="2324082" y="76202"/>
                  </a:lnTo>
                  <a:lnTo>
                    <a:pt x="2323252" y="75085"/>
                  </a:lnTo>
                  <a:lnTo>
                    <a:pt x="2325662" y="74158"/>
                  </a:lnTo>
                  <a:lnTo>
                    <a:pt x="2328010" y="72978"/>
                  </a:lnTo>
                  <a:lnTo>
                    <a:pt x="2331072" y="72366"/>
                  </a:lnTo>
                  <a:lnTo>
                    <a:pt x="2332107" y="74572"/>
                  </a:lnTo>
                  <a:lnTo>
                    <a:pt x="2332929" y="75715"/>
                  </a:lnTo>
                  <a:lnTo>
                    <a:pt x="2330545" y="76634"/>
                  </a:lnTo>
                  <a:lnTo>
                    <a:pt x="2328206" y="77795"/>
                  </a:lnTo>
                  <a:lnTo>
                    <a:pt x="2325118" y="78371"/>
                  </a:lnTo>
                  <a:close/>
                </a:path>
                <a:path w="2764790" h="633095">
                  <a:moveTo>
                    <a:pt x="2329840" y="129635"/>
                  </a:moveTo>
                  <a:lnTo>
                    <a:pt x="2323600" y="129320"/>
                  </a:lnTo>
                  <a:lnTo>
                    <a:pt x="2320967" y="125998"/>
                  </a:lnTo>
                  <a:lnTo>
                    <a:pt x="2323832" y="119867"/>
                  </a:lnTo>
                  <a:lnTo>
                    <a:pt x="2327778" y="118426"/>
                  </a:lnTo>
                  <a:lnTo>
                    <a:pt x="2331411" y="119353"/>
                  </a:lnTo>
                  <a:lnTo>
                    <a:pt x="2332286" y="122820"/>
                  </a:lnTo>
                  <a:lnTo>
                    <a:pt x="2333500" y="124935"/>
                  </a:lnTo>
                  <a:lnTo>
                    <a:pt x="2331706" y="126574"/>
                  </a:lnTo>
                  <a:lnTo>
                    <a:pt x="2329840" y="129635"/>
                  </a:lnTo>
                  <a:close/>
                </a:path>
                <a:path w="2764790" h="633095">
                  <a:moveTo>
                    <a:pt x="2328314" y="451657"/>
                  </a:moveTo>
                  <a:lnTo>
                    <a:pt x="2323868" y="449676"/>
                  </a:lnTo>
                  <a:lnTo>
                    <a:pt x="2323207" y="447984"/>
                  </a:lnTo>
                  <a:lnTo>
                    <a:pt x="2322297" y="446823"/>
                  </a:lnTo>
                  <a:lnTo>
                    <a:pt x="2324752" y="445778"/>
                  </a:lnTo>
                  <a:lnTo>
                    <a:pt x="2327153" y="444473"/>
                  </a:lnTo>
                  <a:lnTo>
                    <a:pt x="2330322" y="443743"/>
                  </a:lnTo>
                  <a:lnTo>
                    <a:pt x="2332465" y="446354"/>
                  </a:lnTo>
                  <a:lnTo>
                    <a:pt x="2331090" y="450505"/>
                  </a:lnTo>
                  <a:lnTo>
                    <a:pt x="2328314" y="451657"/>
                  </a:lnTo>
                  <a:close/>
                </a:path>
                <a:path w="2764790" h="633095">
                  <a:moveTo>
                    <a:pt x="2324520" y="312776"/>
                  </a:moveTo>
                  <a:lnTo>
                    <a:pt x="2323395" y="310561"/>
                  </a:lnTo>
                  <a:lnTo>
                    <a:pt x="2322502" y="309417"/>
                  </a:lnTo>
                  <a:lnTo>
                    <a:pt x="2324921" y="308400"/>
                  </a:lnTo>
                  <a:lnTo>
                    <a:pt x="2327287" y="307122"/>
                  </a:lnTo>
                  <a:lnTo>
                    <a:pt x="2330420" y="306428"/>
                  </a:lnTo>
                  <a:lnTo>
                    <a:pt x="2331545" y="308661"/>
                  </a:lnTo>
                  <a:lnTo>
                    <a:pt x="2332438" y="309805"/>
                  </a:lnTo>
                  <a:lnTo>
                    <a:pt x="2330019" y="310813"/>
                  </a:lnTo>
                  <a:lnTo>
                    <a:pt x="2327653" y="312082"/>
                  </a:lnTo>
                  <a:lnTo>
                    <a:pt x="2324520" y="312776"/>
                  </a:lnTo>
                  <a:close/>
                </a:path>
                <a:path w="2764790" h="633095">
                  <a:moveTo>
                    <a:pt x="2375261" y="84674"/>
                  </a:moveTo>
                  <a:lnTo>
                    <a:pt x="2370699" y="80901"/>
                  </a:lnTo>
                  <a:lnTo>
                    <a:pt x="2370048" y="77822"/>
                  </a:lnTo>
                  <a:lnTo>
                    <a:pt x="2368843" y="75427"/>
                  </a:lnTo>
                  <a:lnTo>
                    <a:pt x="2371333" y="74464"/>
                  </a:lnTo>
                  <a:lnTo>
                    <a:pt x="2374279" y="72222"/>
                  </a:lnTo>
                  <a:lnTo>
                    <a:pt x="2377823" y="73528"/>
                  </a:lnTo>
                  <a:lnTo>
                    <a:pt x="2378287" y="77426"/>
                  </a:lnTo>
                  <a:lnTo>
                    <a:pt x="2379269" y="79884"/>
                  </a:lnTo>
                  <a:lnTo>
                    <a:pt x="2377921" y="83278"/>
                  </a:lnTo>
                  <a:lnTo>
                    <a:pt x="2375261" y="84674"/>
                  </a:lnTo>
                  <a:close/>
                </a:path>
                <a:path w="2764790" h="633095">
                  <a:moveTo>
                    <a:pt x="2423253" y="632565"/>
                  </a:moveTo>
                  <a:lnTo>
                    <a:pt x="2418968" y="632565"/>
                  </a:lnTo>
                  <a:lnTo>
                    <a:pt x="2419620" y="631107"/>
                  </a:lnTo>
                  <a:lnTo>
                    <a:pt x="2420343" y="629675"/>
                  </a:lnTo>
                  <a:lnTo>
                    <a:pt x="2421039" y="628226"/>
                  </a:lnTo>
                  <a:lnTo>
                    <a:pt x="2424083" y="630792"/>
                  </a:lnTo>
                  <a:lnTo>
                    <a:pt x="2423253" y="632565"/>
                  </a:lnTo>
                  <a:close/>
                </a:path>
                <a:path w="2764790" h="633095">
                  <a:moveTo>
                    <a:pt x="2440572" y="567365"/>
                  </a:moveTo>
                  <a:lnTo>
                    <a:pt x="2438367" y="564934"/>
                  </a:lnTo>
                  <a:lnTo>
                    <a:pt x="2439500" y="560757"/>
                  </a:lnTo>
                  <a:lnTo>
                    <a:pt x="2442062" y="559694"/>
                  </a:lnTo>
                  <a:lnTo>
                    <a:pt x="2445428" y="560766"/>
                  </a:lnTo>
                  <a:lnTo>
                    <a:pt x="2448249" y="564025"/>
                  </a:lnTo>
                  <a:lnTo>
                    <a:pt x="2445901" y="565141"/>
                  </a:lnTo>
                  <a:lnTo>
                    <a:pt x="2443625" y="566527"/>
                  </a:lnTo>
                  <a:lnTo>
                    <a:pt x="2440572" y="567365"/>
                  </a:lnTo>
                  <a:close/>
                </a:path>
                <a:path w="2764790" h="633095">
                  <a:moveTo>
                    <a:pt x="2421111" y="82981"/>
                  </a:moveTo>
                  <a:lnTo>
                    <a:pt x="2420128" y="82054"/>
                  </a:lnTo>
                  <a:lnTo>
                    <a:pt x="2418727" y="81306"/>
                  </a:lnTo>
                  <a:lnTo>
                    <a:pt x="2416951" y="77039"/>
                  </a:lnTo>
                  <a:lnTo>
                    <a:pt x="2418156" y="74590"/>
                  </a:lnTo>
                  <a:lnTo>
                    <a:pt x="2422298" y="73699"/>
                  </a:lnTo>
                  <a:lnTo>
                    <a:pt x="2423512" y="75526"/>
                  </a:lnTo>
                  <a:lnTo>
                    <a:pt x="2424530" y="76445"/>
                  </a:lnTo>
                  <a:lnTo>
                    <a:pt x="2421111" y="82981"/>
                  </a:lnTo>
                  <a:close/>
                </a:path>
                <a:path w="2764790" h="633095">
                  <a:moveTo>
                    <a:pt x="2420825" y="591502"/>
                  </a:moveTo>
                  <a:lnTo>
                    <a:pt x="2419914" y="589152"/>
                  </a:lnTo>
                  <a:lnTo>
                    <a:pt x="2418754" y="586847"/>
                  </a:lnTo>
                  <a:lnTo>
                    <a:pt x="2418156" y="583822"/>
                  </a:lnTo>
                  <a:lnTo>
                    <a:pt x="2420263" y="582778"/>
                  </a:lnTo>
                  <a:lnTo>
                    <a:pt x="2421343" y="581941"/>
                  </a:lnTo>
                  <a:lnTo>
                    <a:pt x="2422262" y="584282"/>
                  </a:lnTo>
                  <a:lnTo>
                    <a:pt x="2423432" y="586577"/>
                  </a:lnTo>
                  <a:lnTo>
                    <a:pt x="2424030" y="589611"/>
                  </a:lnTo>
                  <a:lnTo>
                    <a:pt x="2421914" y="590665"/>
                  </a:lnTo>
                  <a:lnTo>
                    <a:pt x="2420825" y="591502"/>
                  </a:lnTo>
                  <a:close/>
                </a:path>
                <a:path w="2764790" h="633095">
                  <a:moveTo>
                    <a:pt x="2445240" y="611183"/>
                  </a:moveTo>
                  <a:lnTo>
                    <a:pt x="2440955" y="610949"/>
                  </a:lnTo>
                  <a:lnTo>
                    <a:pt x="2440054" y="609301"/>
                  </a:lnTo>
                  <a:lnTo>
                    <a:pt x="2442714" y="606582"/>
                  </a:lnTo>
                  <a:lnTo>
                    <a:pt x="2444455" y="606474"/>
                  </a:lnTo>
                  <a:lnTo>
                    <a:pt x="2446222" y="607149"/>
                  </a:lnTo>
                  <a:lnTo>
                    <a:pt x="2446624" y="608518"/>
                  </a:lnTo>
                  <a:lnTo>
                    <a:pt x="2447195" y="609418"/>
                  </a:lnTo>
                  <a:lnTo>
                    <a:pt x="2446240" y="610021"/>
                  </a:lnTo>
                  <a:lnTo>
                    <a:pt x="2445240" y="611183"/>
                  </a:lnTo>
                  <a:close/>
                </a:path>
                <a:path w="2764790" h="633095">
                  <a:moveTo>
                    <a:pt x="2445401" y="383234"/>
                  </a:moveTo>
                  <a:lnTo>
                    <a:pt x="2439286" y="382477"/>
                  </a:lnTo>
                  <a:lnTo>
                    <a:pt x="2436653" y="379182"/>
                  </a:lnTo>
                  <a:lnTo>
                    <a:pt x="2440170" y="373141"/>
                  </a:lnTo>
                  <a:lnTo>
                    <a:pt x="2444223" y="371701"/>
                  </a:lnTo>
                  <a:lnTo>
                    <a:pt x="2447695" y="373195"/>
                  </a:lnTo>
                  <a:lnTo>
                    <a:pt x="2448329" y="376688"/>
                  </a:lnTo>
                  <a:lnTo>
                    <a:pt x="2449463" y="378993"/>
                  </a:lnTo>
                  <a:lnTo>
                    <a:pt x="2447517" y="380434"/>
                  </a:lnTo>
                  <a:lnTo>
                    <a:pt x="2445401" y="383234"/>
                  </a:lnTo>
                  <a:close/>
                </a:path>
                <a:path w="2764790" h="633095">
                  <a:moveTo>
                    <a:pt x="2420700" y="499806"/>
                  </a:moveTo>
                  <a:lnTo>
                    <a:pt x="2420003" y="497267"/>
                  </a:lnTo>
                  <a:lnTo>
                    <a:pt x="2418370" y="494539"/>
                  </a:lnTo>
                  <a:lnTo>
                    <a:pt x="2419495" y="488867"/>
                  </a:lnTo>
                  <a:lnTo>
                    <a:pt x="2422557" y="487940"/>
                  </a:lnTo>
                  <a:lnTo>
                    <a:pt x="2429047" y="490974"/>
                  </a:lnTo>
                  <a:lnTo>
                    <a:pt x="2429636" y="493494"/>
                  </a:lnTo>
                  <a:lnTo>
                    <a:pt x="2427681" y="496610"/>
                  </a:lnTo>
                  <a:lnTo>
                    <a:pt x="2420700" y="499806"/>
                  </a:lnTo>
                  <a:close/>
                </a:path>
                <a:path w="2764790" h="633095">
                  <a:moveTo>
                    <a:pt x="2421182" y="362500"/>
                  </a:moveTo>
                  <a:lnTo>
                    <a:pt x="2418763" y="361239"/>
                  </a:lnTo>
                  <a:lnTo>
                    <a:pt x="2415629" y="360546"/>
                  </a:lnTo>
                  <a:lnTo>
                    <a:pt x="2411871" y="355765"/>
                  </a:lnTo>
                  <a:lnTo>
                    <a:pt x="2413335" y="353001"/>
                  </a:lnTo>
                  <a:lnTo>
                    <a:pt x="2416834" y="351624"/>
                  </a:lnTo>
                  <a:lnTo>
                    <a:pt x="2419298" y="352695"/>
                  </a:lnTo>
                  <a:lnTo>
                    <a:pt x="2423226" y="353244"/>
                  </a:lnTo>
                  <a:lnTo>
                    <a:pt x="2424512" y="356936"/>
                  </a:lnTo>
                  <a:lnTo>
                    <a:pt x="2422191" y="359943"/>
                  </a:lnTo>
                  <a:lnTo>
                    <a:pt x="2421182" y="362500"/>
                  </a:lnTo>
                  <a:close/>
                </a:path>
                <a:path w="2764790" h="633095">
                  <a:moveTo>
                    <a:pt x="2420896" y="37966"/>
                  </a:moveTo>
                  <a:lnTo>
                    <a:pt x="2413772" y="33842"/>
                  </a:lnTo>
                  <a:lnTo>
                    <a:pt x="2412646" y="30538"/>
                  </a:lnTo>
                  <a:lnTo>
                    <a:pt x="2413746" y="27639"/>
                  </a:lnTo>
                  <a:lnTo>
                    <a:pt x="2419566" y="27252"/>
                  </a:lnTo>
                  <a:lnTo>
                    <a:pt x="2422048" y="29413"/>
                  </a:lnTo>
                  <a:lnTo>
                    <a:pt x="2424458" y="30538"/>
                  </a:lnTo>
                  <a:lnTo>
                    <a:pt x="2420896" y="37966"/>
                  </a:lnTo>
                  <a:close/>
                </a:path>
                <a:path w="2764790" h="633095">
                  <a:moveTo>
                    <a:pt x="2419280" y="406651"/>
                  </a:moveTo>
                  <a:lnTo>
                    <a:pt x="2415094" y="404292"/>
                  </a:lnTo>
                  <a:lnTo>
                    <a:pt x="2414567" y="402644"/>
                  </a:lnTo>
                  <a:lnTo>
                    <a:pt x="2413790" y="401465"/>
                  </a:lnTo>
                  <a:lnTo>
                    <a:pt x="2416174" y="400502"/>
                  </a:lnTo>
                  <a:lnTo>
                    <a:pt x="2418522" y="399331"/>
                  </a:lnTo>
                  <a:lnTo>
                    <a:pt x="2421441" y="398656"/>
                  </a:lnTo>
                  <a:lnTo>
                    <a:pt x="2422441" y="401006"/>
                  </a:lnTo>
                  <a:lnTo>
                    <a:pt x="2423182" y="402230"/>
                  </a:lnTo>
                  <a:lnTo>
                    <a:pt x="2421727" y="405561"/>
                  </a:lnTo>
                  <a:lnTo>
                    <a:pt x="2419280" y="406651"/>
                  </a:lnTo>
                  <a:close/>
                </a:path>
                <a:path w="2764790" h="633095">
                  <a:moveTo>
                    <a:pt x="2420932" y="544605"/>
                  </a:moveTo>
                  <a:lnTo>
                    <a:pt x="2420075" y="542138"/>
                  </a:lnTo>
                  <a:lnTo>
                    <a:pt x="2418022" y="539230"/>
                  </a:lnTo>
                  <a:lnTo>
                    <a:pt x="2419316" y="535746"/>
                  </a:lnTo>
                  <a:lnTo>
                    <a:pt x="2423057" y="535314"/>
                  </a:lnTo>
                  <a:lnTo>
                    <a:pt x="2425404" y="534377"/>
                  </a:lnTo>
                  <a:lnTo>
                    <a:pt x="2428574" y="535827"/>
                  </a:lnTo>
                  <a:lnTo>
                    <a:pt x="2429877" y="538465"/>
                  </a:lnTo>
                  <a:lnTo>
                    <a:pt x="2426234" y="542804"/>
                  </a:lnTo>
                  <a:lnTo>
                    <a:pt x="2423262" y="543435"/>
                  </a:lnTo>
                  <a:lnTo>
                    <a:pt x="2420932" y="544605"/>
                  </a:lnTo>
                  <a:close/>
                </a:path>
                <a:path w="2764790" h="633095">
                  <a:moveTo>
                    <a:pt x="2417576" y="457068"/>
                  </a:moveTo>
                  <a:lnTo>
                    <a:pt x="2416665" y="455564"/>
                  </a:lnTo>
                  <a:lnTo>
                    <a:pt x="2413299" y="452287"/>
                  </a:lnTo>
                  <a:lnTo>
                    <a:pt x="2411657" y="441961"/>
                  </a:lnTo>
                  <a:lnTo>
                    <a:pt x="2415897" y="438017"/>
                  </a:lnTo>
                  <a:lnTo>
                    <a:pt x="2426753" y="439197"/>
                  </a:lnTo>
                  <a:lnTo>
                    <a:pt x="2429663" y="443167"/>
                  </a:lnTo>
                  <a:lnTo>
                    <a:pt x="2429127" y="452314"/>
                  </a:lnTo>
                  <a:lnTo>
                    <a:pt x="2426163" y="455447"/>
                  </a:lnTo>
                  <a:lnTo>
                    <a:pt x="2417576" y="457068"/>
                  </a:lnTo>
                  <a:close/>
                </a:path>
                <a:path w="2764790" h="633095">
                  <a:moveTo>
                    <a:pt x="2445214" y="339110"/>
                  </a:moveTo>
                  <a:lnTo>
                    <a:pt x="2439125" y="335986"/>
                  </a:lnTo>
                  <a:lnTo>
                    <a:pt x="2437679" y="331943"/>
                  </a:lnTo>
                  <a:lnTo>
                    <a:pt x="2438857" y="328297"/>
                  </a:lnTo>
                  <a:lnTo>
                    <a:pt x="2442303" y="327496"/>
                  </a:lnTo>
                  <a:lnTo>
                    <a:pt x="2444491" y="326271"/>
                  </a:lnTo>
                  <a:lnTo>
                    <a:pt x="2446053" y="328162"/>
                  </a:lnTo>
                  <a:lnTo>
                    <a:pt x="2449017" y="330143"/>
                  </a:lnTo>
                  <a:lnTo>
                    <a:pt x="2448561" y="336499"/>
                  </a:lnTo>
                  <a:lnTo>
                    <a:pt x="2445214" y="339110"/>
                  </a:lnTo>
                  <a:close/>
                </a:path>
                <a:path w="2764790" h="633095">
                  <a:moveTo>
                    <a:pt x="2445365" y="58745"/>
                  </a:moveTo>
                  <a:lnTo>
                    <a:pt x="2439215" y="57943"/>
                  </a:lnTo>
                  <a:lnTo>
                    <a:pt x="2436688" y="54540"/>
                  </a:lnTo>
                  <a:lnTo>
                    <a:pt x="2440179" y="48517"/>
                  </a:lnTo>
                  <a:lnTo>
                    <a:pt x="2444249" y="47059"/>
                  </a:lnTo>
                  <a:lnTo>
                    <a:pt x="2447713" y="48544"/>
                  </a:lnTo>
                  <a:lnTo>
                    <a:pt x="2448320" y="52082"/>
                  </a:lnTo>
                  <a:lnTo>
                    <a:pt x="2449427" y="54405"/>
                  </a:lnTo>
                  <a:lnTo>
                    <a:pt x="2447481" y="55873"/>
                  </a:lnTo>
                  <a:lnTo>
                    <a:pt x="2445365" y="58745"/>
                  </a:lnTo>
                  <a:close/>
                </a:path>
                <a:path w="2764790" h="633095">
                  <a:moveTo>
                    <a:pt x="2445624" y="12982"/>
                  </a:moveTo>
                  <a:lnTo>
                    <a:pt x="2439331" y="12595"/>
                  </a:lnTo>
                  <a:lnTo>
                    <a:pt x="2436724" y="9210"/>
                  </a:lnTo>
                  <a:lnTo>
                    <a:pt x="2439670" y="3070"/>
                  </a:lnTo>
                  <a:lnTo>
                    <a:pt x="2443678" y="1620"/>
                  </a:lnTo>
                  <a:lnTo>
                    <a:pt x="2447312" y="2664"/>
                  </a:lnTo>
                  <a:lnTo>
                    <a:pt x="2448160" y="6149"/>
                  </a:lnTo>
                  <a:lnTo>
                    <a:pt x="2449383" y="8309"/>
                  </a:lnTo>
                  <a:lnTo>
                    <a:pt x="2447544" y="9930"/>
                  </a:lnTo>
                  <a:lnTo>
                    <a:pt x="2445624" y="12982"/>
                  </a:lnTo>
                  <a:close/>
                </a:path>
                <a:path w="2764790" h="633095">
                  <a:moveTo>
                    <a:pt x="2465692" y="83089"/>
                  </a:moveTo>
                  <a:lnTo>
                    <a:pt x="2464791" y="80514"/>
                  </a:lnTo>
                  <a:lnTo>
                    <a:pt x="2462657" y="77489"/>
                  </a:lnTo>
                  <a:lnTo>
                    <a:pt x="2463987" y="73861"/>
                  </a:lnTo>
                  <a:lnTo>
                    <a:pt x="2467915" y="73456"/>
                  </a:lnTo>
                  <a:lnTo>
                    <a:pt x="2470379" y="72501"/>
                  </a:lnTo>
                  <a:lnTo>
                    <a:pt x="2473709" y="74014"/>
                  </a:lnTo>
                  <a:lnTo>
                    <a:pt x="2475075" y="76760"/>
                  </a:lnTo>
                  <a:lnTo>
                    <a:pt x="2471236" y="81261"/>
                  </a:lnTo>
                  <a:lnTo>
                    <a:pt x="2468138" y="81892"/>
                  </a:lnTo>
                  <a:lnTo>
                    <a:pt x="2465692" y="83089"/>
                  </a:lnTo>
                  <a:close/>
                </a:path>
                <a:path w="2764790" h="633095">
                  <a:moveTo>
                    <a:pt x="2446017" y="150027"/>
                  </a:moveTo>
                  <a:lnTo>
                    <a:pt x="2443312" y="149334"/>
                  </a:lnTo>
                  <a:lnTo>
                    <a:pt x="2441295" y="148163"/>
                  </a:lnTo>
                  <a:lnTo>
                    <a:pt x="2439233" y="147218"/>
                  </a:lnTo>
                  <a:lnTo>
                    <a:pt x="2441687" y="144355"/>
                  </a:lnTo>
                  <a:lnTo>
                    <a:pt x="2447874" y="147227"/>
                  </a:lnTo>
                  <a:lnTo>
                    <a:pt x="2447061" y="148163"/>
                  </a:lnTo>
                  <a:lnTo>
                    <a:pt x="2446017" y="150027"/>
                  </a:lnTo>
                  <a:close/>
                </a:path>
                <a:path w="2764790" h="633095">
                  <a:moveTo>
                    <a:pt x="2444732" y="105777"/>
                  </a:moveTo>
                  <a:lnTo>
                    <a:pt x="2436929" y="102887"/>
                  </a:lnTo>
                  <a:lnTo>
                    <a:pt x="2435688" y="99835"/>
                  </a:lnTo>
                  <a:lnTo>
                    <a:pt x="2439089" y="95198"/>
                  </a:lnTo>
                  <a:lnTo>
                    <a:pt x="2442018" y="94487"/>
                  </a:lnTo>
                  <a:lnTo>
                    <a:pt x="2444258" y="93262"/>
                  </a:lnTo>
                  <a:lnTo>
                    <a:pt x="2445856" y="95234"/>
                  </a:lnTo>
                  <a:lnTo>
                    <a:pt x="2448927" y="97359"/>
                  </a:lnTo>
                  <a:lnTo>
                    <a:pt x="2448267" y="103850"/>
                  </a:lnTo>
                  <a:lnTo>
                    <a:pt x="2444732" y="105777"/>
                  </a:lnTo>
                  <a:close/>
                </a:path>
                <a:path w="2764790" h="633095">
                  <a:moveTo>
                    <a:pt x="2374556" y="593276"/>
                  </a:moveTo>
                  <a:lnTo>
                    <a:pt x="2371422" y="590944"/>
                  </a:lnTo>
                  <a:lnTo>
                    <a:pt x="2369030" y="590008"/>
                  </a:lnTo>
                  <a:lnTo>
                    <a:pt x="2370191" y="587559"/>
                  </a:lnTo>
                  <a:lnTo>
                    <a:pt x="2370780" y="584435"/>
                  </a:lnTo>
                  <a:lnTo>
                    <a:pt x="2375502" y="580365"/>
                  </a:lnTo>
                  <a:lnTo>
                    <a:pt x="2378127" y="581734"/>
                  </a:lnTo>
                  <a:lnTo>
                    <a:pt x="2379243" y="585461"/>
                  </a:lnTo>
                  <a:lnTo>
                    <a:pt x="2378234" y="587919"/>
                  </a:lnTo>
                  <a:lnTo>
                    <a:pt x="2377823" y="591493"/>
                  </a:lnTo>
                  <a:lnTo>
                    <a:pt x="2374556" y="593276"/>
                  </a:lnTo>
                  <a:close/>
                </a:path>
                <a:path w="2764790" h="633095">
                  <a:moveTo>
                    <a:pt x="2446463" y="202596"/>
                  </a:moveTo>
                  <a:lnTo>
                    <a:pt x="2441625" y="198247"/>
                  </a:lnTo>
                  <a:lnTo>
                    <a:pt x="2440804" y="195150"/>
                  </a:lnTo>
                  <a:lnTo>
                    <a:pt x="2439456" y="192638"/>
                  </a:lnTo>
                  <a:lnTo>
                    <a:pt x="2442071" y="191738"/>
                  </a:lnTo>
                  <a:lnTo>
                    <a:pt x="2445285" y="189478"/>
                  </a:lnTo>
                  <a:lnTo>
                    <a:pt x="2448999" y="191135"/>
                  </a:lnTo>
                  <a:lnTo>
                    <a:pt x="2449499" y="195051"/>
                  </a:lnTo>
                  <a:lnTo>
                    <a:pt x="2450588" y="197608"/>
                  </a:lnTo>
                  <a:lnTo>
                    <a:pt x="2449186" y="201326"/>
                  </a:lnTo>
                  <a:lnTo>
                    <a:pt x="2446463" y="202596"/>
                  </a:lnTo>
                  <a:close/>
                </a:path>
                <a:path w="2764790" h="633095">
                  <a:moveTo>
                    <a:pt x="2445624" y="291942"/>
                  </a:moveTo>
                  <a:lnTo>
                    <a:pt x="2439340" y="291582"/>
                  </a:lnTo>
                  <a:lnTo>
                    <a:pt x="2436733" y="288197"/>
                  </a:lnTo>
                  <a:lnTo>
                    <a:pt x="2439661" y="282066"/>
                  </a:lnTo>
                  <a:lnTo>
                    <a:pt x="2443651" y="280626"/>
                  </a:lnTo>
                  <a:lnTo>
                    <a:pt x="2447303" y="281643"/>
                  </a:lnTo>
                  <a:lnTo>
                    <a:pt x="2448151" y="285118"/>
                  </a:lnTo>
                  <a:lnTo>
                    <a:pt x="2449374" y="287270"/>
                  </a:lnTo>
                  <a:lnTo>
                    <a:pt x="2447535" y="288890"/>
                  </a:lnTo>
                  <a:lnTo>
                    <a:pt x="2445624" y="291942"/>
                  </a:lnTo>
                  <a:close/>
                </a:path>
                <a:path w="2764790" h="633095">
                  <a:moveTo>
                    <a:pt x="2445767" y="430995"/>
                  </a:moveTo>
                  <a:lnTo>
                    <a:pt x="2439518" y="430761"/>
                  </a:lnTo>
                  <a:lnTo>
                    <a:pt x="2435983" y="428213"/>
                  </a:lnTo>
                  <a:lnTo>
                    <a:pt x="2438233" y="421326"/>
                  </a:lnTo>
                  <a:lnTo>
                    <a:pt x="2441241" y="420245"/>
                  </a:lnTo>
                  <a:lnTo>
                    <a:pt x="2443152" y="418823"/>
                  </a:lnTo>
                  <a:lnTo>
                    <a:pt x="2447562" y="419741"/>
                  </a:lnTo>
                  <a:lnTo>
                    <a:pt x="2450650" y="422298"/>
                  </a:lnTo>
                  <a:lnTo>
                    <a:pt x="2449150" y="428708"/>
                  </a:lnTo>
                  <a:lnTo>
                    <a:pt x="2445767" y="430995"/>
                  </a:lnTo>
                  <a:close/>
                </a:path>
                <a:path w="2764790" h="633095">
                  <a:moveTo>
                    <a:pt x="2442580" y="521602"/>
                  </a:moveTo>
                  <a:lnTo>
                    <a:pt x="2439081" y="520288"/>
                  </a:lnTo>
                  <a:lnTo>
                    <a:pt x="2437813" y="517641"/>
                  </a:lnTo>
                  <a:lnTo>
                    <a:pt x="2441848" y="513103"/>
                  </a:lnTo>
                  <a:lnTo>
                    <a:pt x="2444883" y="512527"/>
                  </a:lnTo>
                  <a:lnTo>
                    <a:pt x="2447294" y="511384"/>
                  </a:lnTo>
                  <a:lnTo>
                    <a:pt x="2448169" y="513823"/>
                  </a:lnTo>
                  <a:lnTo>
                    <a:pt x="2450382" y="516993"/>
                  </a:lnTo>
                  <a:lnTo>
                    <a:pt x="2448624" y="520297"/>
                  </a:lnTo>
                  <a:lnTo>
                    <a:pt x="2445026" y="520648"/>
                  </a:lnTo>
                  <a:lnTo>
                    <a:pt x="2442580" y="521602"/>
                  </a:lnTo>
                  <a:close/>
                </a:path>
                <a:path w="2764790" h="633095">
                  <a:moveTo>
                    <a:pt x="2445285" y="476785"/>
                  </a:moveTo>
                  <a:lnTo>
                    <a:pt x="2439474" y="473598"/>
                  </a:lnTo>
                  <a:lnTo>
                    <a:pt x="2438099" y="469663"/>
                  </a:lnTo>
                  <a:lnTo>
                    <a:pt x="2439349" y="466170"/>
                  </a:lnTo>
                  <a:lnTo>
                    <a:pt x="2442696" y="465432"/>
                  </a:lnTo>
                  <a:lnTo>
                    <a:pt x="2444839" y="464270"/>
                  </a:lnTo>
                  <a:lnTo>
                    <a:pt x="2446338" y="466170"/>
                  </a:lnTo>
                  <a:lnTo>
                    <a:pt x="2449186" y="468187"/>
                  </a:lnTo>
                  <a:lnTo>
                    <a:pt x="2448651" y="474435"/>
                  </a:lnTo>
                  <a:lnTo>
                    <a:pt x="2445285" y="476785"/>
                  </a:lnTo>
                  <a:close/>
                </a:path>
                <a:path w="2764790" h="633095">
                  <a:moveTo>
                    <a:pt x="2443615" y="246081"/>
                  </a:moveTo>
                  <a:lnTo>
                    <a:pt x="2437849" y="244127"/>
                  </a:lnTo>
                  <a:lnTo>
                    <a:pt x="2436358" y="239653"/>
                  </a:lnTo>
                  <a:lnTo>
                    <a:pt x="2437715" y="236078"/>
                  </a:lnTo>
                  <a:lnTo>
                    <a:pt x="2441197" y="235430"/>
                  </a:lnTo>
                  <a:lnTo>
                    <a:pt x="2443384" y="234323"/>
                  </a:lnTo>
                  <a:lnTo>
                    <a:pt x="2445035" y="235970"/>
                  </a:lnTo>
                  <a:lnTo>
                    <a:pt x="2448240" y="237870"/>
                  </a:lnTo>
                  <a:lnTo>
                    <a:pt x="2447222" y="243614"/>
                  </a:lnTo>
                  <a:lnTo>
                    <a:pt x="2443615" y="246081"/>
                  </a:lnTo>
                  <a:close/>
                </a:path>
                <a:path w="2764790" h="633095">
                  <a:moveTo>
                    <a:pt x="2397034" y="384746"/>
                  </a:moveTo>
                  <a:lnTo>
                    <a:pt x="2393303" y="383270"/>
                  </a:lnTo>
                  <a:lnTo>
                    <a:pt x="2391642" y="379146"/>
                  </a:lnTo>
                  <a:lnTo>
                    <a:pt x="2392544" y="373195"/>
                  </a:lnTo>
                  <a:lnTo>
                    <a:pt x="2396088" y="371926"/>
                  </a:lnTo>
                  <a:lnTo>
                    <a:pt x="2400802" y="375932"/>
                  </a:lnTo>
                  <a:lnTo>
                    <a:pt x="2401516" y="379146"/>
                  </a:lnTo>
                  <a:lnTo>
                    <a:pt x="2402748" y="381613"/>
                  </a:lnTo>
                  <a:lnTo>
                    <a:pt x="2400141" y="382531"/>
                  </a:lnTo>
                  <a:lnTo>
                    <a:pt x="2397034" y="384746"/>
                  </a:lnTo>
                  <a:close/>
                </a:path>
                <a:path w="2764790" h="633095">
                  <a:moveTo>
                    <a:pt x="2398257" y="430473"/>
                  </a:moveTo>
                  <a:lnTo>
                    <a:pt x="2394624" y="429384"/>
                  </a:lnTo>
                  <a:lnTo>
                    <a:pt x="2393784" y="425863"/>
                  </a:lnTo>
                  <a:lnTo>
                    <a:pt x="2392571" y="423658"/>
                  </a:lnTo>
                  <a:lnTo>
                    <a:pt x="2394383" y="422028"/>
                  </a:lnTo>
                  <a:lnTo>
                    <a:pt x="2396284" y="418940"/>
                  </a:lnTo>
                  <a:lnTo>
                    <a:pt x="2402542" y="419354"/>
                  </a:lnTo>
                  <a:lnTo>
                    <a:pt x="2405274" y="422694"/>
                  </a:lnTo>
                  <a:lnTo>
                    <a:pt x="2402283" y="428951"/>
                  </a:lnTo>
                  <a:lnTo>
                    <a:pt x="2398257" y="430473"/>
                  </a:lnTo>
                  <a:close/>
                </a:path>
                <a:path w="2764790" h="633095">
                  <a:moveTo>
                    <a:pt x="2399284" y="611372"/>
                  </a:moveTo>
                  <a:lnTo>
                    <a:pt x="2394963" y="610255"/>
                  </a:lnTo>
                  <a:lnTo>
                    <a:pt x="2394606" y="608464"/>
                  </a:lnTo>
                  <a:lnTo>
                    <a:pt x="2398275" y="606366"/>
                  </a:lnTo>
                  <a:lnTo>
                    <a:pt x="2399909" y="606834"/>
                  </a:lnTo>
                  <a:lnTo>
                    <a:pt x="2401382" y="607771"/>
                  </a:lnTo>
                  <a:lnTo>
                    <a:pt x="2401311" y="609139"/>
                  </a:lnTo>
                  <a:lnTo>
                    <a:pt x="2401525" y="610057"/>
                  </a:lnTo>
                  <a:lnTo>
                    <a:pt x="2400471" y="610444"/>
                  </a:lnTo>
                  <a:lnTo>
                    <a:pt x="2399284" y="611372"/>
                  </a:lnTo>
                  <a:close/>
                </a:path>
                <a:path w="2764790" h="633095">
                  <a:moveTo>
                    <a:pt x="2399739" y="475713"/>
                  </a:moveTo>
                  <a:lnTo>
                    <a:pt x="2393731" y="474273"/>
                  </a:lnTo>
                  <a:lnTo>
                    <a:pt x="2391803" y="470663"/>
                  </a:lnTo>
                  <a:lnTo>
                    <a:pt x="2395865" y="465315"/>
                  </a:lnTo>
                  <a:lnTo>
                    <a:pt x="2399900" y="464397"/>
                  </a:lnTo>
                  <a:lnTo>
                    <a:pt x="2403051" y="466350"/>
                  </a:lnTo>
                  <a:lnTo>
                    <a:pt x="2403399" y="469645"/>
                  </a:lnTo>
                  <a:lnTo>
                    <a:pt x="2404328" y="471977"/>
                  </a:lnTo>
                  <a:lnTo>
                    <a:pt x="2402185" y="473175"/>
                  </a:lnTo>
                  <a:lnTo>
                    <a:pt x="2399739" y="475713"/>
                  </a:lnTo>
                  <a:close/>
                </a:path>
                <a:path w="2764790" h="633095">
                  <a:moveTo>
                    <a:pt x="2400561" y="574774"/>
                  </a:moveTo>
                  <a:lnTo>
                    <a:pt x="2393704" y="571101"/>
                  </a:lnTo>
                  <a:lnTo>
                    <a:pt x="2392008" y="567194"/>
                  </a:lnTo>
                  <a:lnTo>
                    <a:pt x="2392517" y="563331"/>
                  </a:lnTo>
                  <a:lnTo>
                    <a:pt x="2396534" y="562305"/>
                  </a:lnTo>
                  <a:lnTo>
                    <a:pt x="2398561" y="561216"/>
                  </a:lnTo>
                  <a:lnTo>
                    <a:pt x="2400578" y="563133"/>
                  </a:lnTo>
                  <a:lnTo>
                    <a:pt x="2404149" y="564997"/>
                  </a:lnTo>
                  <a:lnTo>
                    <a:pt x="2404105" y="571983"/>
                  </a:lnTo>
                  <a:lnTo>
                    <a:pt x="2400561" y="574774"/>
                  </a:lnTo>
                  <a:close/>
                </a:path>
                <a:path w="2764790" h="633095">
                  <a:moveTo>
                    <a:pt x="2399302" y="521908"/>
                  </a:moveTo>
                  <a:lnTo>
                    <a:pt x="2393053" y="521449"/>
                  </a:lnTo>
                  <a:lnTo>
                    <a:pt x="2390598" y="518469"/>
                  </a:lnTo>
                  <a:lnTo>
                    <a:pt x="2393570" y="510582"/>
                  </a:lnTo>
                  <a:lnTo>
                    <a:pt x="2396427" y="509655"/>
                  </a:lnTo>
                  <a:lnTo>
                    <a:pt x="2400908" y="513301"/>
                  </a:lnTo>
                  <a:lnTo>
                    <a:pt x="2401890" y="515894"/>
                  </a:lnTo>
                  <a:lnTo>
                    <a:pt x="2403265" y="518019"/>
                  </a:lnTo>
                  <a:lnTo>
                    <a:pt x="2401328" y="519351"/>
                  </a:lnTo>
                  <a:lnTo>
                    <a:pt x="2399302" y="521908"/>
                  </a:lnTo>
                  <a:close/>
                </a:path>
                <a:path w="2764790" h="633095">
                  <a:moveTo>
                    <a:pt x="2375145" y="131427"/>
                  </a:moveTo>
                  <a:lnTo>
                    <a:pt x="2368343" y="129104"/>
                  </a:lnTo>
                  <a:lnTo>
                    <a:pt x="2366495" y="124863"/>
                  </a:lnTo>
                  <a:lnTo>
                    <a:pt x="2367369" y="120902"/>
                  </a:lnTo>
                  <a:lnTo>
                    <a:pt x="2370851" y="119704"/>
                  </a:lnTo>
                  <a:lnTo>
                    <a:pt x="2372985" y="118201"/>
                  </a:lnTo>
                  <a:lnTo>
                    <a:pt x="2374850" y="119867"/>
                  </a:lnTo>
                  <a:lnTo>
                    <a:pt x="2378278" y="121532"/>
                  </a:lnTo>
                  <a:lnTo>
                    <a:pt x="2378269" y="128059"/>
                  </a:lnTo>
                  <a:lnTo>
                    <a:pt x="2375145" y="131427"/>
                  </a:lnTo>
                  <a:close/>
                </a:path>
                <a:path w="2764790" h="633095">
                  <a:moveTo>
                    <a:pt x="2378823" y="632565"/>
                  </a:moveTo>
                  <a:lnTo>
                    <a:pt x="2368914" y="632565"/>
                  </a:lnTo>
                  <a:lnTo>
                    <a:pt x="2370155" y="629261"/>
                  </a:lnTo>
                  <a:lnTo>
                    <a:pt x="2373083" y="627343"/>
                  </a:lnTo>
                  <a:lnTo>
                    <a:pt x="2377627" y="629432"/>
                  </a:lnTo>
                  <a:lnTo>
                    <a:pt x="2378404" y="630981"/>
                  </a:lnTo>
                  <a:lnTo>
                    <a:pt x="2378823" y="632565"/>
                  </a:lnTo>
                  <a:close/>
                </a:path>
                <a:path w="2764790" h="633095">
                  <a:moveTo>
                    <a:pt x="2419441" y="314414"/>
                  </a:moveTo>
                  <a:lnTo>
                    <a:pt x="2415112" y="312199"/>
                  </a:lnTo>
                  <a:lnTo>
                    <a:pt x="2414531" y="310606"/>
                  </a:lnTo>
                  <a:lnTo>
                    <a:pt x="2413719" y="309471"/>
                  </a:lnTo>
                  <a:lnTo>
                    <a:pt x="2416013" y="308427"/>
                  </a:lnTo>
                  <a:lnTo>
                    <a:pt x="2418263" y="307176"/>
                  </a:lnTo>
                  <a:lnTo>
                    <a:pt x="2421164" y="306428"/>
                  </a:lnTo>
                  <a:lnTo>
                    <a:pt x="2423137" y="308877"/>
                  </a:lnTo>
                  <a:lnTo>
                    <a:pt x="2422048" y="313298"/>
                  </a:lnTo>
                  <a:lnTo>
                    <a:pt x="2419441" y="314414"/>
                  </a:lnTo>
                  <a:close/>
                </a:path>
                <a:path w="2764790" h="633095">
                  <a:moveTo>
                    <a:pt x="2466300" y="33563"/>
                  </a:moveTo>
                  <a:lnTo>
                    <a:pt x="2464211" y="30259"/>
                  </a:lnTo>
                  <a:lnTo>
                    <a:pt x="2466291" y="29341"/>
                  </a:lnTo>
                  <a:lnTo>
                    <a:pt x="2468317" y="28206"/>
                  </a:lnTo>
                  <a:lnTo>
                    <a:pt x="2470968" y="27558"/>
                  </a:lnTo>
                  <a:lnTo>
                    <a:pt x="2471968" y="29593"/>
                  </a:lnTo>
                  <a:lnTo>
                    <a:pt x="2472718" y="30637"/>
                  </a:lnTo>
                  <a:lnTo>
                    <a:pt x="2466300" y="33563"/>
                  </a:lnTo>
                  <a:close/>
                </a:path>
                <a:path w="2764790" h="633095">
                  <a:moveTo>
                    <a:pt x="2375868" y="38371"/>
                  </a:moveTo>
                  <a:lnTo>
                    <a:pt x="2370128" y="37254"/>
                  </a:lnTo>
                  <a:lnTo>
                    <a:pt x="2367022" y="33968"/>
                  </a:lnTo>
                  <a:lnTo>
                    <a:pt x="2369887" y="27792"/>
                  </a:lnTo>
                  <a:lnTo>
                    <a:pt x="2374351" y="26478"/>
                  </a:lnTo>
                  <a:lnTo>
                    <a:pt x="2378082" y="27891"/>
                  </a:lnTo>
                  <a:lnTo>
                    <a:pt x="2378743" y="31564"/>
                  </a:lnTo>
                  <a:lnTo>
                    <a:pt x="2379885" y="33923"/>
                  </a:lnTo>
                  <a:lnTo>
                    <a:pt x="2378019" y="35409"/>
                  </a:lnTo>
                  <a:lnTo>
                    <a:pt x="2375868" y="38371"/>
                  </a:lnTo>
                  <a:close/>
                </a:path>
                <a:path w="2764790" h="633095">
                  <a:moveTo>
                    <a:pt x="2400141" y="337615"/>
                  </a:moveTo>
                  <a:lnTo>
                    <a:pt x="2393820" y="337066"/>
                  </a:lnTo>
                  <a:lnTo>
                    <a:pt x="2391410" y="333555"/>
                  </a:lnTo>
                  <a:lnTo>
                    <a:pt x="2394428" y="327550"/>
                  </a:lnTo>
                  <a:lnTo>
                    <a:pt x="2398489" y="326127"/>
                  </a:lnTo>
                  <a:lnTo>
                    <a:pt x="2402078" y="327424"/>
                  </a:lnTo>
                  <a:lnTo>
                    <a:pt x="2402855" y="330854"/>
                  </a:lnTo>
                  <a:lnTo>
                    <a:pt x="2404069" y="333069"/>
                  </a:lnTo>
                  <a:lnTo>
                    <a:pt x="2402168" y="334626"/>
                  </a:lnTo>
                  <a:lnTo>
                    <a:pt x="2400141" y="337615"/>
                  </a:lnTo>
                  <a:close/>
                </a:path>
                <a:path w="2764790" h="633095">
                  <a:moveTo>
                    <a:pt x="2372904" y="454556"/>
                  </a:moveTo>
                  <a:lnTo>
                    <a:pt x="2371217" y="452485"/>
                  </a:lnTo>
                  <a:lnTo>
                    <a:pt x="2367914" y="450199"/>
                  </a:lnTo>
                  <a:lnTo>
                    <a:pt x="2368816" y="443446"/>
                  </a:lnTo>
                  <a:lnTo>
                    <a:pt x="2373056" y="442060"/>
                  </a:lnTo>
                  <a:lnTo>
                    <a:pt x="2378769" y="445193"/>
                  </a:lnTo>
                  <a:lnTo>
                    <a:pt x="2380278" y="449361"/>
                  </a:lnTo>
                  <a:lnTo>
                    <a:pt x="2378957" y="452936"/>
                  </a:lnTo>
                  <a:lnTo>
                    <a:pt x="2375261" y="453494"/>
                  </a:lnTo>
                  <a:lnTo>
                    <a:pt x="2372904" y="454556"/>
                  </a:lnTo>
                  <a:close/>
                </a:path>
                <a:path w="2764790" h="633095">
                  <a:moveTo>
                    <a:pt x="2420914" y="128699"/>
                  </a:moveTo>
                  <a:lnTo>
                    <a:pt x="2419968" y="126412"/>
                  </a:lnTo>
                  <a:lnTo>
                    <a:pt x="2418780" y="124179"/>
                  </a:lnTo>
                  <a:lnTo>
                    <a:pt x="2418129" y="121244"/>
                  </a:lnTo>
                  <a:lnTo>
                    <a:pt x="2420218" y="120182"/>
                  </a:lnTo>
                  <a:lnTo>
                    <a:pt x="2421289" y="119344"/>
                  </a:lnTo>
                  <a:lnTo>
                    <a:pt x="2424101" y="126250"/>
                  </a:lnTo>
                  <a:lnTo>
                    <a:pt x="2420914" y="128699"/>
                  </a:lnTo>
                  <a:close/>
                </a:path>
                <a:path w="2764790" h="633095">
                  <a:moveTo>
                    <a:pt x="2421155" y="174524"/>
                  </a:moveTo>
                  <a:lnTo>
                    <a:pt x="2420102" y="172237"/>
                  </a:lnTo>
                  <a:lnTo>
                    <a:pt x="2418807" y="170014"/>
                  </a:lnTo>
                  <a:lnTo>
                    <a:pt x="2418057" y="166998"/>
                  </a:lnTo>
                  <a:lnTo>
                    <a:pt x="2420102" y="165827"/>
                  </a:lnTo>
                  <a:lnTo>
                    <a:pt x="2421128" y="164909"/>
                  </a:lnTo>
                  <a:lnTo>
                    <a:pt x="2422164" y="167205"/>
                  </a:lnTo>
                  <a:lnTo>
                    <a:pt x="2423458" y="169438"/>
                  </a:lnTo>
                  <a:lnTo>
                    <a:pt x="2424217" y="172445"/>
                  </a:lnTo>
                  <a:lnTo>
                    <a:pt x="2422191" y="173615"/>
                  </a:lnTo>
                  <a:lnTo>
                    <a:pt x="2421155" y="174524"/>
                  </a:lnTo>
                  <a:close/>
                </a:path>
                <a:path w="2764790" h="633095">
                  <a:moveTo>
                    <a:pt x="2419932" y="266041"/>
                  </a:moveTo>
                  <a:lnTo>
                    <a:pt x="2417834" y="263826"/>
                  </a:lnTo>
                  <a:lnTo>
                    <a:pt x="2418843" y="261053"/>
                  </a:lnTo>
                  <a:lnTo>
                    <a:pt x="2420290" y="259018"/>
                  </a:lnTo>
                  <a:lnTo>
                    <a:pt x="2421503" y="256911"/>
                  </a:lnTo>
                  <a:lnTo>
                    <a:pt x="2424217" y="259477"/>
                  </a:lnTo>
                  <a:lnTo>
                    <a:pt x="2425288" y="263115"/>
                  </a:lnTo>
                  <a:lnTo>
                    <a:pt x="2424137" y="265419"/>
                  </a:lnTo>
                  <a:lnTo>
                    <a:pt x="2419932" y="266041"/>
                  </a:lnTo>
                  <a:close/>
                </a:path>
                <a:path w="2764790" h="633095">
                  <a:moveTo>
                    <a:pt x="2419325" y="222502"/>
                  </a:moveTo>
                  <a:lnTo>
                    <a:pt x="2416102" y="220161"/>
                  </a:lnTo>
                  <a:lnTo>
                    <a:pt x="2413567" y="219216"/>
                  </a:lnTo>
                  <a:lnTo>
                    <a:pt x="2414737" y="216686"/>
                  </a:lnTo>
                  <a:lnTo>
                    <a:pt x="2415299" y="213445"/>
                  </a:lnTo>
                  <a:lnTo>
                    <a:pt x="2420057" y="209294"/>
                  </a:lnTo>
                  <a:lnTo>
                    <a:pt x="2422842" y="210681"/>
                  </a:lnTo>
                  <a:lnTo>
                    <a:pt x="2424235" y="214363"/>
                  </a:lnTo>
                  <a:lnTo>
                    <a:pt x="2423226" y="216929"/>
                  </a:lnTo>
                  <a:lnTo>
                    <a:pt x="2422824" y="220764"/>
                  </a:lnTo>
                  <a:lnTo>
                    <a:pt x="2419325" y="222502"/>
                  </a:lnTo>
                  <a:close/>
                </a:path>
                <a:path w="2764790" h="633095">
                  <a:moveTo>
                    <a:pt x="2391892" y="245496"/>
                  </a:moveTo>
                  <a:lnTo>
                    <a:pt x="2390643" y="241498"/>
                  </a:lnTo>
                  <a:lnTo>
                    <a:pt x="2393133" y="236051"/>
                  </a:lnTo>
                  <a:lnTo>
                    <a:pt x="2396873" y="234755"/>
                  </a:lnTo>
                  <a:lnTo>
                    <a:pt x="2400373" y="235403"/>
                  </a:lnTo>
                  <a:lnTo>
                    <a:pt x="2401266" y="238743"/>
                  </a:lnTo>
                  <a:lnTo>
                    <a:pt x="2402390" y="240724"/>
                  </a:lnTo>
                  <a:lnTo>
                    <a:pt x="2400542" y="242380"/>
                  </a:lnTo>
                  <a:lnTo>
                    <a:pt x="2398721" y="245379"/>
                  </a:lnTo>
                  <a:lnTo>
                    <a:pt x="2391892" y="245496"/>
                  </a:lnTo>
                  <a:close/>
                </a:path>
                <a:path w="2764790" h="633095">
                  <a:moveTo>
                    <a:pt x="2400141" y="150387"/>
                  </a:moveTo>
                  <a:lnTo>
                    <a:pt x="2397659" y="149325"/>
                  </a:lnTo>
                  <a:lnTo>
                    <a:pt x="2394062" y="148856"/>
                  </a:lnTo>
                  <a:lnTo>
                    <a:pt x="2392240" y="145462"/>
                  </a:lnTo>
                  <a:lnTo>
                    <a:pt x="2394543" y="142239"/>
                  </a:lnTo>
                  <a:lnTo>
                    <a:pt x="2395463" y="139772"/>
                  </a:lnTo>
                  <a:lnTo>
                    <a:pt x="2397954" y="140997"/>
                  </a:lnTo>
                  <a:lnTo>
                    <a:pt x="2401123" y="141627"/>
                  </a:lnTo>
                  <a:lnTo>
                    <a:pt x="2405292" y="146507"/>
                  </a:lnTo>
                  <a:lnTo>
                    <a:pt x="2403917" y="149217"/>
                  </a:lnTo>
                  <a:lnTo>
                    <a:pt x="2400141" y="150387"/>
                  </a:lnTo>
                  <a:close/>
                </a:path>
                <a:path w="2764790" h="633095">
                  <a:moveTo>
                    <a:pt x="2399150" y="292609"/>
                  </a:moveTo>
                  <a:lnTo>
                    <a:pt x="2393303" y="290817"/>
                  </a:lnTo>
                  <a:lnTo>
                    <a:pt x="2391303" y="287054"/>
                  </a:lnTo>
                  <a:lnTo>
                    <a:pt x="2395526" y="281724"/>
                  </a:lnTo>
                  <a:lnTo>
                    <a:pt x="2399659" y="280977"/>
                  </a:lnTo>
                  <a:lnTo>
                    <a:pt x="2402828" y="283047"/>
                  </a:lnTo>
                  <a:lnTo>
                    <a:pt x="2403096" y="286388"/>
                  </a:lnTo>
                  <a:lnTo>
                    <a:pt x="2403988" y="288773"/>
                  </a:lnTo>
                  <a:lnTo>
                    <a:pt x="2401784" y="289980"/>
                  </a:lnTo>
                  <a:lnTo>
                    <a:pt x="2399150" y="292609"/>
                  </a:lnTo>
                  <a:close/>
                </a:path>
                <a:path w="2764790" h="633095">
                  <a:moveTo>
                    <a:pt x="2395454" y="195627"/>
                  </a:moveTo>
                  <a:lnTo>
                    <a:pt x="2394338" y="193593"/>
                  </a:lnTo>
                  <a:lnTo>
                    <a:pt x="2393481" y="192557"/>
                  </a:lnTo>
                  <a:lnTo>
                    <a:pt x="2395693" y="191522"/>
                  </a:lnTo>
                  <a:lnTo>
                    <a:pt x="2397811" y="190280"/>
                  </a:lnTo>
                  <a:lnTo>
                    <a:pt x="2400632" y="189505"/>
                  </a:lnTo>
                  <a:lnTo>
                    <a:pt x="2401746" y="191531"/>
                  </a:lnTo>
                  <a:lnTo>
                    <a:pt x="2402578" y="192557"/>
                  </a:lnTo>
                  <a:lnTo>
                    <a:pt x="2400400" y="193593"/>
                  </a:lnTo>
                  <a:lnTo>
                    <a:pt x="2398284" y="194853"/>
                  </a:lnTo>
                  <a:lnTo>
                    <a:pt x="2395454" y="195627"/>
                  </a:lnTo>
                  <a:close/>
                </a:path>
                <a:path w="2764790" h="633095">
                  <a:moveTo>
                    <a:pt x="2399132" y="13666"/>
                  </a:moveTo>
                  <a:lnTo>
                    <a:pt x="2393258" y="11884"/>
                  </a:lnTo>
                  <a:lnTo>
                    <a:pt x="2391303" y="8102"/>
                  </a:lnTo>
                  <a:lnTo>
                    <a:pt x="2395490" y="2754"/>
                  </a:lnTo>
                  <a:lnTo>
                    <a:pt x="2399632" y="1989"/>
                  </a:lnTo>
                  <a:lnTo>
                    <a:pt x="2402801" y="4078"/>
                  </a:lnTo>
                  <a:lnTo>
                    <a:pt x="2403077" y="7418"/>
                  </a:lnTo>
                  <a:lnTo>
                    <a:pt x="2403970" y="9813"/>
                  </a:lnTo>
                  <a:lnTo>
                    <a:pt x="2401765" y="11028"/>
                  </a:lnTo>
                  <a:lnTo>
                    <a:pt x="2399132" y="13666"/>
                  </a:lnTo>
                  <a:close/>
                </a:path>
                <a:path w="2764790" h="633095">
                  <a:moveTo>
                    <a:pt x="2397088" y="105029"/>
                  </a:moveTo>
                  <a:lnTo>
                    <a:pt x="2393178" y="103391"/>
                  </a:lnTo>
                  <a:lnTo>
                    <a:pt x="2391696" y="99736"/>
                  </a:lnTo>
                  <a:lnTo>
                    <a:pt x="2393981" y="96648"/>
                  </a:lnTo>
                  <a:lnTo>
                    <a:pt x="2394945" y="94109"/>
                  </a:lnTo>
                  <a:lnTo>
                    <a:pt x="2397383" y="95432"/>
                  </a:lnTo>
                  <a:lnTo>
                    <a:pt x="2400435" y="96242"/>
                  </a:lnTo>
                  <a:lnTo>
                    <a:pt x="2404372" y="101041"/>
                  </a:lnTo>
                  <a:lnTo>
                    <a:pt x="2403060" y="104426"/>
                  </a:lnTo>
                  <a:lnTo>
                    <a:pt x="2397088" y="105029"/>
                  </a:lnTo>
                  <a:close/>
                </a:path>
                <a:path w="2764790" h="633095">
                  <a:moveTo>
                    <a:pt x="2395865" y="59582"/>
                  </a:moveTo>
                  <a:lnTo>
                    <a:pt x="2394633" y="57349"/>
                  </a:lnTo>
                  <a:lnTo>
                    <a:pt x="2392035" y="54828"/>
                  </a:lnTo>
                  <a:lnTo>
                    <a:pt x="2393419" y="48490"/>
                  </a:lnTo>
                  <a:lnTo>
                    <a:pt x="2397034" y="46140"/>
                  </a:lnTo>
                  <a:lnTo>
                    <a:pt x="2402775" y="50372"/>
                  </a:lnTo>
                  <a:lnTo>
                    <a:pt x="2403774" y="54693"/>
                  </a:lnTo>
                  <a:lnTo>
                    <a:pt x="2401730" y="58087"/>
                  </a:lnTo>
                  <a:lnTo>
                    <a:pt x="2398302" y="58529"/>
                  </a:lnTo>
                  <a:lnTo>
                    <a:pt x="2395865" y="59582"/>
                  </a:lnTo>
                  <a:close/>
                </a:path>
                <a:path w="2764790" h="633095">
                  <a:moveTo>
                    <a:pt x="1564174" y="616360"/>
                  </a:moveTo>
                  <a:lnTo>
                    <a:pt x="1563451" y="613893"/>
                  </a:lnTo>
                  <a:lnTo>
                    <a:pt x="1561487" y="610760"/>
                  </a:lnTo>
                  <a:lnTo>
                    <a:pt x="1563246" y="607447"/>
                  </a:lnTo>
                  <a:lnTo>
                    <a:pt x="1567031" y="606186"/>
                  </a:lnTo>
                  <a:lnTo>
                    <a:pt x="1572833" y="607239"/>
                  </a:lnTo>
                  <a:lnTo>
                    <a:pt x="1573405" y="610192"/>
                  </a:lnTo>
                  <a:lnTo>
                    <a:pt x="1571316" y="613335"/>
                  </a:lnTo>
                  <a:lnTo>
                    <a:pt x="1564174" y="616360"/>
                  </a:lnTo>
                  <a:close/>
                </a:path>
                <a:path w="2764790" h="633095">
                  <a:moveTo>
                    <a:pt x="1520208" y="291096"/>
                  </a:moveTo>
                  <a:lnTo>
                    <a:pt x="1516048" y="289764"/>
                  </a:lnTo>
                  <a:lnTo>
                    <a:pt x="1514879" y="287027"/>
                  </a:lnTo>
                  <a:lnTo>
                    <a:pt x="1516861" y="282624"/>
                  </a:lnTo>
                  <a:lnTo>
                    <a:pt x="1518825" y="281040"/>
                  </a:lnTo>
                  <a:lnTo>
                    <a:pt x="1523235" y="282273"/>
                  </a:lnTo>
                  <a:lnTo>
                    <a:pt x="1524199" y="284929"/>
                  </a:lnTo>
                  <a:lnTo>
                    <a:pt x="1522806" y="288395"/>
                  </a:lnTo>
                  <a:lnTo>
                    <a:pt x="1521663" y="289269"/>
                  </a:lnTo>
                  <a:lnTo>
                    <a:pt x="1520208" y="291096"/>
                  </a:lnTo>
                  <a:close/>
                </a:path>
                <a:path w="2764790" h="633095">
                  <a:moveTo>
                    <a:pt x="1957894" y="223051"/>
                  </a:moveTo>
                  <a:lnTo>
                    <a:pt x="1955483" y="221682"/>
                  </a:lnTo>
                  <a:lnTo>
                    <a:pt x="1954207" y="218324"/>
                  </a:lnTo>
                  <a:lnTo>
                    <a:pt x="1957019" y="210645"/>
                  </a:lnTo>
                  <a:lnTo>
                    <a:pt x="1959340" y="212013"/>
                  </a:lnTo>
                  <a:lnTo>
                    <a:pt x="1962286" y="212895"/>
                  </a:lnTo>
                  <a:lnTo>
                    <a:pt x="1966116" y="217775"/>
                  </a:lnTo>
                  <a:lnTo>
                    <a:pt x="1964848" y="220665"/>
                  </a:lnTo>
                  <a:lnTo>
                    <a:pt x="1957894" y="223051"/>
                  </a:lnTo>
                  <a:close/>
                </a:path>
                <a:path w="2764790" h="633095">
                  <a:moveTo>
                    <a:pt x="1519333" y="616954"/>
                  </a:moveTo>
                  <a:lnTo>
                    <a:pt x="1518289" y="615990"/>
                  </a:lnTo>
                  <a:lnTo>
                    <a:pt x="1516807" y="615225"/>
                  </a:lnTo>
                  <a:lnTo>
                    <a:pt x="1514924" y="610724"/>
                  </a:lnTo>
                  <a:lnTo>
                    <a:pt x="1516191" y="608167"/>
                  </a:lnTo>
                  <a:lnTo>
                    <a:pt x="1520565" y="607266"/>
                  </a:lnTo>
                  <a:lnTo>
                    <a:pt x="1521833" y="609166"/>
                  </a:lnTo>
                  <a:lnTo>
                    <a:pt x="1522913" y="610120"/>
                  </a:lnTo>
                  <a:lnTo>
                    <a:pt x="1519333" y="616954"/>
                  </a:lnTo>
                  <a:close/>
                </a:path>
                <a:path w="2764790" h="633095">
                  <a:moveTo>
                    <a:pt x="1520799" y="421416"/>
                  </a:moveTo>
                  <a:lnTo>
                    <a:pt x="1519807" y="421416"/>
                  </a:lnTo>
                  <a:lnTo>
                    <a:pt x="1520717" y="421200"/>
                  </a:lnTo>
                  <a:lnTo>
                    <a:pt x="1520799" y="421416"/>
                  </a:lnTo>
                  <a:close/>
                </a:path>
                <a:path w="2764790" h="633095">
                  <a:moveTo>
                    <a:pt x="1519182" y="428060"/>
                  </a:moveTo>
                  <a:lnTo>
                    <a:pt x="1517084" y="424486"/>
                  </a:lnTo>
                  <a:lnTo>
                    <a:pt x="1517530" y="422829"/>
                  </a:lnTo>
                  <a:lnTo>
                    <a:pt x="1518459" y="421353"/>
                  </a:lnTo>
                  <a:lnTo>
                    <a:pt x="1519807" y="421416"/>
                  </a:lnTo>
                  <a:lnTo>
                    <a:pt x="1520799" y="421416"/>
                  </a:lnTo>
                  <a:lnTo>
                    <a:pt x="1521110" y="422244"/>
                  </a:lnTo>
                  <a:lnTo>
                    <a:pt x="1522029" y="423423"/>
                  </a:lnTo>
                  <a:lnTo>
                    <a:pt x="1520958" y="427682"/>
                  </a:lnTo>
                  <a:lnTo>
                    <a:pt x="1519182" y="428060"/>
                  </a:lnTo>
                  <a:close/>
                </a:path>
                <a:path w="2764790" h="633095">
                  <a:moveTo>
                    <a:pt x="1520289" y="521080"/>
                  </a:moveTo>
                  <a:lnTo>
                    <a:pt x="1515843" y="520072"/>
                  </a:lnTo>
                  <a:lnTo>
                    <a:pt x="1514727" y="517497"/>
                  </a:lnTo>
                  <a:lnTo>
                    <a:pt x="1516968" y="513166"/>
                  </a:lnTo>
                  <a:lnTo>
                    <a:pt x="1518539" y="512608"/>
                  </a:lnTo>
                  <a:lnTo>
                    <a:pt x="1519655" y="511807"/>
                  </a:lnTo>
                  <a:lnTo>
                    <a:pt x="1520690" y="514085"/>
                  </a:lnTo>
                  <a:lnTo>
                    <a:pt x="1521913" y="516299"/>
                  </a:lnTo>
                  <a:lnTo>
                    <a:pt x="1522681" y="519135"/>
                  </a:lnTo>
                  <a:lnTo>
                    <a:pt x="1520289" y="521080"/>
                  </a:lnTo>
                  <a:close/>
                </a:path>
                <a:path w="2764790" h="633095">
                  <a:moveTo>
                    <a:pt x="1520146" y="564997"/>
                  </a:moveTo>
                  <a:lnTo>
                    <a:pt x="1518182" y="563575"/>
                  </a:lnTo>
                  <a:lnTo>
                    <a:pt x="1520503" y="562872"/>
                  </a:lnTo>
                  <a:lnTo>
                    <a:pt x="1520146" y="564997"/>
                  </a:lnTo>
                  <a:close/>
                </a:path>
                <a:path w="2764790" h="633095">
                  <a:moveTo>
                    <a:pt x="1519503" y="382540"/>
                  </a:moveTo>
                  <a:lnTo>
                    <a:pt x="1518610" y="380254"/>
                  </a:lnTo>
                  <a:lnTo>
                    <a:pt x="1517486" y="378030"/>
                  </a:lnTo>
                  <a:lnTo>
                    <a:pt x="1516887" y="375095"/>
                  </a:lnTo>
                  <a:lnTo>
                    <a:pt x="1518905" y="374078"/>
                  </a:lnTo>
                  <a:lnTo>
                    <a:pt x="1519949" y="373267"/>
                  </a:lnTo>
                  <a:lnTo>
                    <a:pt x="1520860" y="375527"/>
                  </a:lnTo>
                  <a:lnTo>
                    <a:pt x="1522003" y="377751"/>
                  </a:lnTo>
                  <a:lnTo>
                    <a:pt x="1522601" y="380677"/>
                  </a:lnTo>
                  <a:lnTo>
                    <a:pt x="1520556" y="381712"/>
                  </a:lnTo>
                  <a:lnTo>
                    <a:pt x="1519503" y="382540"/>
                  </a:lnTo>
                  <a:close/>
                </a:path>
                <a:path w="2764790" h="633095">
                  <a:moveTo>
                    <a:pt x="1519548" y="57970"/>
                  </a:moveTo>
                  <a:lnTo>
                    <a:pt x="1518628" y="55675"/>
                  </a:lnTo>
                  <a:lnTo>
                    <a:pt x="1517459" y="53442"/>
                  </a:lnTo>
                  <a:lnTo>
                    <a:pt x="1516852" y="50453"/>
                  </a:lnTo>
                  <a:lnTo>
                    <a:pt x="1518887" y="49399"/>
                  </a:lnTo>
                  <a:lnTo>
                    <a:pt x="1519932" y="48562"/>
                  </a:lnTo>
                  <a:lnTo>
                    <a:pt x="1522672" y="55422"/>
                  </a:lnTo>
                  <a:lnTo>
                    <a:pt x="1519548" y="57970"/>
                  </a:lnTo>
                  <a:close/>
                </a:path>
                <a:path w="2764790" h="633095">
                  <a:moveTo>
                    <a:pt x="1518253" y="104300"/>
                  </a:moveTo>
                  <a:lnTo>
                    <a:pt x="1516513" y="102599"/>
                  </a:lnTo>
                  <a:lnTo>
                    <a:pt x="1515066" y="98070"/>
                  </a:lnTo>
                  <a:lnTo>
                    <a:pt x="1516530" y="95567"/>
                  </a:lnTo>
                  <a:lnTo>
                    <a:pt x="1520735" y="94856"/>
                  </a:lnTo>
                  <a:lnTo>
                    <a:pt x="1521878" y="96873"/>
                  </a:lnTo>
                  <a:lnTo>
                    <a:pt x="1523020" y="98079"/>
                  </a:lnTo>
                  <a:lnTo>
                    <a:pt x="1524011" y="101320"/>
                  </a:lnTo>
                  <a:lnTo>
                    <a:pt x="1522797" y="103724"/>
                  </a:lnTo>
                  <a:lnTo>
                    <a:pt x="1518253" y="104300"/>
                  </a:lnTo>
                  <a:close/>
                </a:path>
                <a:path w="2764790" h="633095">
                  <a:moveTo>
                    <a:pt x="1522297" y="155213"/>
                  </a:moveTo>
                  <a:lnTo>
                    <a:pt x="1517128" y="154880"/>
                  </a:lnTo>
                  <a:lnTo>
                    <a:pt x="1512870" y="153322"/>
                  </a:lnTo>
                  <a:lnTo>
                    <a:pt x="1510023" y="150306"/>
                  </a:lnTo>
                  <a:lnTo>
                    <a:pt x="1512799" y="141474"/>
                  </a:lnTo>
                  <a:lnTo>
                    <a:pt x="1516664" y="138989"/>
                  </a:lnTo>
                  <a:lnTo>
                    <a:pt x="1523038" y="141780"/>
                  </a:lnTo>
                  <a:lnTo>
                    <a:pt x="1525216" y="145300"/>
                  </a:lnTo>
                  <a:lnTo>
                    <a:pt x="1524984" y="151990"/>
                  </a:lnTo>
                  <a:lnTo>
                    <a:pt x="1522297" y="155213"/>
                  </a:lnTo>
                  <a:close/>
                </a:path>
                <a:path w="2764790" h="633095">
                  <a:moveTo>
                    <a:pt x="1519548" y="245730"/>
                  </a:moveTo>
                  <a:lnTo>
                    <a:pt x="1518396" y="243416"/>
                  </a:lnTo>
                  <a:lnTo>
                    <a:pt x="1517021" y="241183"/>
                  </a:lnTo>
                  <a:lnTo>
                    <a:pt x="1516129" y="238239"/>
                  </a:lnTo>
                  <a:lnTo>
                    <a:pt x="1518539" y="236069"/>
                  </a:lnTo>
                  <a:lnTo>
                    <a:pt x="1522788" y="237060"/>
                  </a:lnTo>
                  <a:lnTo>
                    <a:pt x="1523833" y="239572"/>
                  </a:lnTo>
                  <a:lnTo>
                    <a:pt x="1522726" y="242939"/>
                  </a:lnTo>
                  <a:lnTo>
                    <a:pt x="1519548" y="245730"/>
                  </a:lnTo>
                  <a:close/>
                </a:path>
                <a:path w="2764790" h="633095">
                  <a:moveTo>
                    <a:pt x="1519566" y="199778"/>
                  </a:moveTo>
                  <a:lnTo>
                    <a:pt x="1518387" y="197536"/>
                  </a:lnTo>
                  <a:lnTo>
                    <a:pt x="1517030" y="195357"/>
                  </a:lnTo>
                  <a:lnTo>
                    <a:pt x="1516075" y="192593"/>
                  </a:lnTo>
                  <a:lnTo>
                    <a:pt x="1518477" y="190487"/>
                  </a:lnTo>
                  <a:lnTo>
                    <a:pt x="1522806" y="191351"/>
                  </a:lnTo>
                  <a:lnTo>
                    <a:pt x="1523851" y="193773"/>
                  </a:lnTo>
                  <a:lnTo>
                    <a:pt x="1522726" y="197086"/>
                  </a:lnTo>
                  <a:lnTo>
                    <a:pt x="1519566" y="199778"/>
                  </a:lnTo>
                  <a:close/>
                </a:path>
                <a:path w="2764790" h="633095">
                  <a:moveTo>
                    <a:pt x="1539357" y="547432"/>
                  </a:moveTo>
                  <a:lnTo>
                    <a:pt x="1536143" y="544884"/>
                  </a:lnTo>
                  <a:lnTo>
                    <a:pt x="1534911" y="538240"/>
                  </a:lnTo>
                  <a:lnTo>
                    <a:pt x="1538286" y="535413"/>
                  </a:lnTo>
                  <a:lnTo>
                    <a:pt x="1544544" y="535296"/>
                  </a:lnTo>
                  <a:lnTo>
                    <a:pt x="1546418" y="538051"/>
                  </a:lnTo>
                  <a:lnTo>
                    <a:pt x="1548257" y="539527"/>
                  </a:lnTo>
                  <a:lnTo>
                    <a:pt x="1548507" y="544542"/>
                  </a:lnTo>
                  <a:lnTo>
                    <a:pt x="1545543" y="547225"/>
                  </a:lnTo>
                  <a:lnTo>
                    <a:pt x="1539357" y="547432"/>
                  </a:lnTo>
                  <a:close/>
                </a:path>
                <a:path w="2764790" h="633095">
                  <a:moveTo>
                    <a:pt x="1546052" y="82855"/>
                  </a:moveTo>
                  <a:lnTo>
                    <a:pt x="1543704" y="81747"/>
                  </a:lnTo>
                  <a:lnTo>
                    <a:pt x="1540696" y="81207"/>
                  </a:lnTo>
                  <a:lnTo>
                    <a:pt x="1536964" y="76724"/>
                  </a:lnTo>
                  <a:lnTo>
                    <a:pt x="1538277" y="74068"/>
                  </a:lnTo>
                  <a:lnTo>
                    <a:pt x="1541624" y="72708"/>
                  </a:lnTo>
                  <a:lnTo>
                    <a:pt x="1543990" y="73681"/>
                  </a:lnTo>
                  <a:lnTo>
                    <a:pt x="1547605" y="74095"/>
                  </a:lnTo>
                  <a:lnTo>
                    <a:pt x="1549105" y="77462"/>
                  </a:lnTo>
                  <a:lnTo>
                    <a:pt x="1546945" y="80451"/>
                  </a:lnTo>
                  <a:lnTo>
                    <a:pt x="1546052" y="82855"/>
                  </a:lnTo>
                  <a:close/>
                </a:path>
                <a:path w="2764790" h="633095">
                  <a:moveTo>
                    <a:pt x="1543222" y="35229"/>
                  </a:moveTo>
                  <a:lnTo>
                    <a:pt x="1538830" y="33149"/>
                  </a:lnTo>
                  <a:lnTo>
                    <a:pt x="1538170" y="31528"/>
                  </a:lnTo>
                  <a:lnTo>
                    <a:pt x="1537277" y="30385"/>
                  </a:lnTo>
                  <a:lnTo>
                    <a:pt x="1539696" y="29350"/>
                  </a:lnTo>
                  <a:lnTo>
                    <a:pt x="1542062" y="28062"/>
                  </a:lnTo>
                  <a:lnTo>
                    <a:pt x="1545186" y="27351"/>
                  </a:lnTo>
                  <a:lnTo>
                    <a:pt x="1547302" y="29917"/>
                  </a:lnTo>
                  <a:lnTo>
                    <a:pt x="1545945" y="34112"/>
                  </a:lnTo>
                  <a:lnTo>
                    <a:pt x="1543222" y="35229"/>
                  </a:lnTo>
                  <a:close/>
                </a:path>
                <a:path w="2764790" h="633095">
                  <a:moveTo>
                    <a:pt x="1537991" y="130391"/>
                  </a:moveTo>
                  <a:lnTo>
                    <a:pt x="1534974" y="127033"/>
                  </a:lnTo>
                  <a:lnTo>
                    <a:pt x="1537089" y="120308"/>
                  </a:lnTo>
                  <a:lnTo>
                    <a:pt x="1541187" y="118507"/>
                  </a:lnTo>
                  <a:lnTo>
                    <a:pt x="1545151" y="119038"/>
                  </a:lnTo>
                  <a:lnTo>
                    <a:pt x="1546490" y="122432"/>
                  </a:lnTo>
                  <a:lnTo>
                    <a:pt x="1548016" y="124431"/>
                  </a:lnTo>
                  <a:lnTo>
                    <a:pt x="1546347" y="126385"/>
                  </a:lnTo>
                  <a:lnTo>
                    <a:pt x="1544802" y="129851"/>
                  </a:lnTo>
                  <a:lnTo>
                    <a:pt x="1537991" y="130391"/>
                  </a:lnTo>
                  <a:close/>
                </a:path>
                <a:path w="2764790" h="633095">
                  <a:moveTo>
                    <a:pt x="1519387" y="12019"/>
                  </a:moveTo>
                  <a:lnTo>
                    <a:pt x="1518521" y="9696"/>
                  </a:lnTo>
                  <a:lnTo>
                    <a:pt x="1517423" y="7409"/>
                  </a:lnTo>
                  <a:lnTo>
                    <a:pt x="1516861" y="4456"/>
                  </a:lnTo>
                  <a:lnTo>
                    <a:pt x="1518950" y="3475"/>
                  </a:lnTo>
                  <a:lnTo>
                    <a:pt x="1520039" y="2673"/>
                  </a:lnTo>
                  <a:lnTo>
                    <a:pt x="1520909" y="5005"/>
                  </a:lnTo>
                  <a:lnTo>
                    <a:pt x="1522003" y="7238"/>
                  </a:lnTo>
                  <a:lnTo>
                    <a:pt x="1522529" y="10218"/>
                  </a:lnTo>
                  <a:lnTo>
                    <a:pt x="1520458" y="11208"/>
                  </a:lnTo>
                  <a:lnTo>
                    <a:pt x="1519387" y="12019"/>
                  </a:lnTo>
                  <a:close/>
                </a:path>
                <a:path w="2764790" h="633095">
                  <a:moveTo>
                    <a:pt x="1541562" y="593060"/>
                  </a:moveTo>
                  <a:lnTo>
                    <a:pt x="1538214" y="591475"/>
                  </a:lnTo>
                  <a:lnTo>
                    <a:pt x="1537054" y="588720"/>
                  </a:lnTo>
                  <a:lnTo>
                    <a:pt x="1541035" y="584065"/>
                  </a:lnTo>
                  <a:lnTo>
                    <a:pt x="1543963" y="583291"/>
                  </a:lnTo>
                  <a:lnTo>
                    <a:pt x="1546302" y="582013"/>
                  </a:lnTo>
                  <a:lnTo>
                    <a:pt x="1547124" y="584597"/>
                  </a:lnTo>
                  <a:lnTo>
                    <a:pt x="1549177" y="587667"/>
                  </a:lnTo>
                  <a:lnTo>
                    <a:pt x="1547704" y="591394"/>
                  </a:lnTo>
                  <a:lnTo>
                    <a:pt x="1543963" y="591961"/>
                  </a:lnTo>
                  <a:lnTo>
                    <a:pt x="1541562" y="593060"/>
                  </a:lnTo>
                  <a:close/>
                </a:path>
                <a:path w="2764790" h="633095">
                  <a:moveTo>
                    <a:pt x="1546150" y="363796"/>
                  </a:moveTo>
                  <a:lnTo>
                    <a:pt x="1539357" y="360672"/>
                  </a:lnTo>
                  <a:lnTo>
                    <a:pt x="1537625" y="357512"/>
                  </a:lnTo>
                  <a:lnTo>
                    <a:pt x="1537482" y="354154"/>
                  </a:lnTo>
                  <a:lnTo>
                    <a:pt x="1541089" y="352821"/>
                  </a:lnTo>
                  <a:lnTo>
                    <a:pt x="1543044" y="351570"/>
                  </a:lnTo>
                  <a:lnTo>
                    <a:pt x="1544909" y="353046"/>
                  </a:lnTo>
                  <a:lnTo>
                    <a:pt x="1548221" y="354406"/>
                  </a:lnTo>
                  <a:lnTo>
                    <a:pt x="1548739" y="360636"/>
                  </a:lnTo>
                  <a:lnTo>
                    <a:pt x="1546150" y="363796"/>
                  </a:lnTo>
                  <a:close/>
                </a:path>
                <a:path w="2764790" h="633095">
                  <a:moveTo>
                    <a:pt x="1543428" y="314144"/>
                  </a:moveTo>
                  <a:lnTo>
                    <a:pt x="1538955" y="312280"/>
                  </a:lnTo>
                  <a:lnTo>
                    <a:pt x="1538205" y="310687"/>
                  </a:lnTo>
                  <a:lnTo>
                    <a:pt x="1537259" y="309598"/>
                  </a:lnTo>
                  <a:lnTo>
                    <a:pt x="1539699" y="308409"/>
                  </a:lnTo>
                  <a:lnTo>
                    <a:pt x="1541928" y="307059"/>
                  </a:lnTo>
                  <a:lnTo>
                    <a:pt x="1545017" y="306212"/>
                  </a:lnTo>
                  <a:lnTo>
                    <a:pt x="1546296" y="308454"/>
                  </a:lnTo>
                  <a:lnTo>
                    <a:pt x="1547195" y="309517"/>
                  </a:lnTo>
                  <a:lnTo>
                    <a:pt x="1545865" y="312839"/>
                  </a:lnTo>
                  <a:lnTo>
                    <a:pt x="1543428" y="314144"/>
                  </a:lnTo>
                  <a:close/>
                </a:path>
                <a:path w="2764790" h="633095">
                  <a:moveTo>
                    <a:pt x="1544570" y="175407"/>
                  </a:moveTo>
                  <a:lnTo>
                    <a:pt x="1538500" y="174713"/>
                  </a:lnTo>
                  <a:lnTo>
                    <a:pt x="1536027" y="171337"/>
                  </a:lnTo>
                  <a:lnTo>
                    <a:pt x="1539411" y="165296"/>
                  </a:lnTo>
                  <a:lnTo>
                    <a:pt x="1543356" y="163703"/>
                  </a:lnTo>
                  <a:lnTo>
                    <a:pt x="1546766" y="164999"/>
                  </a:lnTo>
                  <a:lnTo>
                    <a:pt x="1547338" y="168600"/>
                  </a:lnTo>
                  <a:lnTo>
                    <a:pt x="1548391" y="170914"/>
                  </a:lnTo>
                  <a:lnTo>
                    <a:pt x="1546561" y="172445"/>
                  </a:lnTo>
                  <a:lnTo>
                    <a:pt x="1544570" y="175407"/>
                  </a:lnTo>
                  <a:close/>
                </a:path>
                <a:path w="2764790" h="633095">
                  <a:moveTo>
                    <a:pt x="1523797" y="477307"/>
                  </a:moveTo>
                  <a:lnTo>
                    <a:pt x="1518030" y="475506"/>
                  </a:lnTo>
                  <a:lnTo>
                    <a:pt x="1516611" y="471599"/>
                  </a:lnTo>
                  <a:lnTo>
                    <a:pt x="1516914" y="467800"/>
                  </a:lnTo>
                  <a:lnTo>
                    <a:pt x="1519789" y="466440"/>
                  </a:lnTo>
                  <a:lnTo>
                    <a:pt x="1521726" y="464730"/>
                  </a:lnTo>
                  <a:lnTo>
                    <a:pt x="1523386" y="466548"/>
                  </a:lnTo>
                  <a:lnTo>
                    <a:pt x="1526136" y="468160"/>
                  </a:lnTo>
                  <a:lnTo>
                    <a:pt x="1527502" y="475470"/>
                  </a:lnTo>
                  <a:lnTo>
                    <a:pt x="1523797" y="477307"/>
                  </a:lnTo>
                  <a:close/>
                </a:path>
                <a:path w="2764790" h="633095">
                  <a:moveTo>
                    <a:pt x="1541669" y="267247"/>
                  </a:moveTo>
                  <a:lnTo>
                    <a:pt x="1538313" y="265861"/>
                  </a:lnTo>
                  <a:lnTo>
                    <a:pt x="1536965" y="263178"/>
                  </a:lnTo>
                  <a:lnTo>
                    <a:pt x="1540741" y="258577"/>
                  </a:lnTo>
                  <a:lnTo>
                    <a:pt x="1543767" y="257893"/>
                  </a:lnTo>
                  <a:lnTo>
                    <a:pt x="1546142" y="256659"/>
                  </a:lnTo>
                  <a:lnTo>
                    <a:pt x="1547061" y="259171"/>
                  </a:lnTo>
                  <a:lnTo>
                    <a:pt x="1549248" y="262169"/>
                  </a:lnTo>
                  <a:lnTo>
                    <a:pt x="1547900" y="265752"/>
                  </a:lnTo>
                  <a:lnTo>
                    <a:pt x="1544088" y="266239"/>
                  </a:lnTo>
                  <a:lnTo>
                    <a:pt x="1541669" y="267247"/>
                  </a:lnTo>
                  <a:close/>
                </a:path>
                <a:path w="2764790" h="633095">
                  <a:moveTo>
                    <a:pt x="1543740" y="221889"/>
                  </a:moveTo>
                  <a:lnTo>
                    <a:pt x="1538125" y="220836"/>
                  </a:lnTo>
                  <a:lnTo>
                    <a:pt x="1537098" y="217334"/>
                  </a:lnTo>
                  <a:lnTo>
                    <a:pt x="1541107" y="212787"/>
                  </a:lnTo>
                  <a:lnTo>
                    <a:pt x="1544070" y="212094"/>
                  </a:lnTo>
                  <a:lnTo>
                    <a:pt x="1546454" y="210879"/>
                  </a:lnTo>
                  <a:lnTo>
                    <a:pt x="1548793" y="218666"/>
                  </a:lnTo>
                  <a:lnTo>
                    <a:pt x="1546373" y="219702"/>
                  </a:lnTo>
                  <a:lnTo>
                    <a:pt x="1543740" y="221889"/>
                  </a:lnTo>
                  <a:close/>
                </a:path>
                <a:path w="2764790" h="633095">
                  <a:moveTo>
                    <a:pt x="1544767" y="412557"/>
                  </a:moveTo>
                  <a:lnTo>
                    <a:pt x="1535108" y="409262"/>
                  </a:lnTo>
                  <a:lnTo>
                    <a:pt x="1533063" y="405471"/>
                  </a:lnTo>
                  <a:lnTo>
                    <a:pt x="1533295" y="400619"/>
                  </a:lnTo>
                  <a:lnTo>
                    <a:pt x="1534643" y="395802"/>
                  </a:lnTo>
                  <a:lnTo>
                    <a:pt x="1537348" y="392786"/>
                  </a:lnTo>
                  <a:lnTo>
                    <a:pt x="1547088" y="396306"/>
                  </a:lnTo>
                  <a:lnTo>
                    <a:pt x="1549926" y="399907"/>
                  </a:lnTo>
                  <a:lnTo>
                    <a:pt x="1548257" y="409478"/>
                  </a:lnTo>
                  <a:lnTo>
                    <a:pt x="1544767" y="412557"/>
                  </a:lnTo>
                  <a:close/>
                </a:path>
                <a:path w="2764790" h="633095">
                  <a:moveTo>
                    <a:pt x="1493766" y="33788"/>
                  </a:moveTo>
                  <a:lnTo>
                    <a:pt x="1492642" y="31510"/>
                  </a:lnTo>
                  <a:lnTo>
                    <a:pt x="1491767" y="30340"/>
                  </a:lnTo>
                  <a:lnTo>
                    <a:pt x="1494222" y="29332"/>
                  </a:lnTo>
                  <a:lnTo>
                    <a:pt x="1496614" y="28071"/>
                  </a:lnTo>
                  <a:lnTo>
                    <a:pt x="1499756" y="27387"/>
                  </a:lnTo>
                  <a:lnTo>
                    <a:pt x="1500863" y="29638"/>
                  </a:lnTo>
                  <a:lnTo>
                    <a:pt x="1501738" y="30799"/>
                  </a:lnTo>
                  <a:lnTo>
                    <a:pt x="1499292" y="31816"/>
                  </a:lnTo>
                  <a:lnTo>
                    <a:pt x="1496900" y="33095"/>
                  </a:lnTo>
                  <a:lnTo>
                    <a:pt x="1493766" y="33788"/>
                  </a:lnTo>
                  <a:close/>
                </a:path>
                <a:path w="2764790" h="633095">
                  <a:moveTo>
                    <a:pt x="1475778" y="55684"/>
                  </a:moveTo>
                  <a:lnTo>
                    <a:pt x="1472645" y="51353"/>
                  </a:lnTo>
                  <a:lnTo>
                    <a:pt x="1473547" y="50795"/>
                  </a:lnTo>
                  <a:lnTo>
                    <a:pt x="1474796" y="49579"/>
                  </a:lnTo>
                  <a:lnTo>
                    <a:pt x="1476127" y="50300"/>
                  </a:lnTo>
                  <a:lnTo>
                    <a:pt x="1476528" y="51623"/>
                  </a:lnTo>
                  <a:lnTo>
                    <a:pt x="1477126" y="52596"/>
                  </a:lnTo>
                  <a:lnTo>
                    <a:pt x="1475778" y="55684"/>
                  </a:lnTo>
                  <a:close/>
                </a:path>
                <a:path w="2764790" h="633095">
                  <a:moveTo>
                    <a:pt x="1474627" y="149190"/>
                  </a:moveTo>
                  <a:lnTo>
                    <a:pt x="1473691" y="146984"/>
                  </a:lnTo>
                  <a:lnTo>
                    <a:pt x="1472591" y="144958"/>
                  </a:lnTo>
                  <a:lnTo>
                    <a:pt x="1471975" y="142203"/>
                  </a:lnTo>
                  <a:lnTo>
                    <a:pt x="1473993" y="141195"/>
                  </a:lnTo>
                  <a:lnTo>
                    <a:pt x="1475019" y="140403"/>
                  </a:lnTo>
                  <a:lnTo>
                    <a:pt x="1477894" y="146984"/>
                  </a:lnTo>
                  <a:lnTo>
                    <a:pt x="1474627" y="149190"/>
                  </a:lnTo>
                  <a:close/>
                </a:path>
                <a:path w="2764790" h="633095">
                  <a:moveTo>
                    <a:pt x="1474850" y="103553"/>
                  </a:moveTo>
                  <a:lnTo>
                    <a:pt x="1473850" y="101374"/>
                  </a:lnTo>
                  <a:lnTo>
                    <a:pt x="1472600" y="99267"/>
                  </a:lnTo>
                  <a:lnTo>
                    <a:pt x="1471886" y="96368"/>
                  </a:lnTo>
                  <a:lnTo>
                    <a:pt x="1473823" y="95234"/>
                  </a:lnTo>
                  <a:lnTo>
                    <a:pt x="1474805" y="94352"/>
                  </a:lnTo>
                  <a:lnTo>
                    <a:pt x="1475841" y="96540"/>
                  </a:lnTo>
                  <a:lnTo>
                    <a:pt x="1477108" y="98664"/>
                  </a:lnTo>
                  <a:lnTo>
                    <a:pt x="1477885" y="101527"/>
                  </a:lnTo>
                  <a:lnTo>
                    <a:pt x="1475877" y="102671"/>
                  </a:lnTo>
                  <a:lnTo>
                    <a:pt x="1474850" y="103553"/>
                  </a:lnTo>
                  <a:close/>
                </a:path>
                <a:path w="2764790" h="633095">
                  <a:moveTo>
                    <a:pt x="1473466" y="13657"/>
                  </a:moveTo>
                  <a:lnTo>
                    <a:pt x="1467128" y="12955"/>
                  </a:lnTo>
                  <a:lnTo>
                    <a:pt x="1464521" y="9462"/>
                  </a:lnTo>
                  <a:lnTo>
                    <a:pt x="1468065" y="3115"/>
                  </a:lnTo>
                  <a:lnTo>
                    <a:pt x="1472163" y="1413"/>
                  </a:lnTo>
                  <a:lnTo>
                    <a:pt x="1475716" y="2736"/>
                  </a:lnTo>
                  <a:lnTo>
                    <a:pt x="1476323" y="6518"/>
                  </a:lnTo>
                  <a:lnTo>
                    <a:pt x="1477421" y="8931"/>
                  </a:lnTo>
                  <a:lnTo>
                    <a:pt x="1475519" y="10542"/>
                  </a:lnTo>
                  <a:lnTo>
                    <a:pt x="1473466" y="13657"/>
                  </a:lnTo>
                  <a:close/>
                </a:path>
                <a:path w="2764790" h="633095">
                  <a:moveTo>
                    <a:pt x="1490990" y="82819"/>
                  </a:moveTo>
                  <a:lnTo>
                    <a:pt x="1489178" y="79092"/>
                  </a:lnTo>
                  <a:lnTo>
                    <a:pt x="1491910" y="73258"/>
                  </a:lnTo>
                  <a:lnTo>
                    <a:pt x="1495802" y="72069"/>
                  </a:lnTo>
                  <a:lnTo>
                    <a:pt x="1499533" y="72645"/>
                  </a:lnTo>
                  <a:lnTo>
                    <a:pt x="1500578" y="75914"/>
                  </a:lnTo>
                  <a:lnTo>
                    <a:pt x="1501828" y="77840"/>
                  </a:lnTo>
                  <a:lnTo>
                    <a:pt x="1499890" y="79479"/>
                  </a:lnTo>
                  <a:lnTo>
                    <a:pt x="1498043" y="82351"/>
                  </a:lnTo>
                  <a:lnTo>
                    <a:pt x="1490990" y="82819"/>
                  </a:lnTo>
                  <a:close/>
                </a:path>
                <a:path w="2764790" h="633095">
                  <a:moveTo>
                    <a:pt x="1475127" y="386781"/>
                  </a:moveTo>
                  <a:lnTo>
                    <a:pt x="1470467" y="386259"/>
                  </a:lnTo>
                  <a:lnTo>
                    <a:pt x="1466574" y="384242"/>
                  </a:lnTo>
                  <a:lnTo>
                    <a:pt x="1467744" y="374429"/>
                  </a:lnTo>
                  <a:lnTo>
                    <a:pt x="1471208" y="371062"/>
                  </a:lnTo>
                  <a:lnTo>
                    <a:pt x="1478278" y="372412"/>
                  </a:lnTo>
                  <a:lnTo>
                    <a:pt x="1480992" y="375365"/>
                  </a:lnTo>
                  <a:lnTo>
                    <a:pt x="1483652" y="383288"/>
                  </a:lnTo>
                  <a:lnTo>
                    <a:pt x="1479912" y="385674"/>
                  </a:lnTo>
                  <a:lnTo>
                    <a:pt x="1475127" y="386781"/>
                  </a:lnTo>
                  <a:close/>
                </a:path>
                <a:path w="2764790" h="633095">
                  <a:moveTo>
                    <a:pt x="1503399" y="632565"/>
                  </a:moveTo>
                  <a:lnTo>
                    <a:pt x="1492070" y="632565"/>
                  </a:lnTo>
                  <a:lnTo>
                    <a:pt x="1491990" y="631539"/>
                  </a:lnTo>
                  <a:lnTo>
                    <a:pt x="1492177" y="630404"/>
                  </a:lnTo>
                  <a:lnTo>
                    <a:pt x="1493677" y="627406"/>
                  </a:lnTo>
                  <a:lnTo>
                    <a:pt x="1497810" y="625876"/>
                  </a:lnTo>
                  <a:lnTo>
                    <a:pt x="1501399" y="627127"/>
                  </a:lnTo>
                  <a:lnTo>
                    <a:pt x="1502238" y="630305"/>
                  </a:lnTo>
                  <a:lnTo>
                    <a:pt x="1503399" y="632565"/>
                  </a:lnTo>
                  <a:close/>
                </a:path>
                <a:path w="2764790" h="633095">
                  <a:moveTo>
                    <a:pt x="1470458" y="522232"/>
                  </a:moveTo>
                  <a:lnTo>
                    <a:pt x="1466949" y="520873"/>
                  </a:lnTo>
                  <a:lnTo>
                    <a:pt x="1465441" y="518100"/>
                  </a:lnTo>
                  <a:lnTo>
                    <a:pt x="1469252" y="513337"/>
                  </a:lnTo>
                  <a:lnTo>
                    <a:pt x="1472457" y="512680"/>
                  </a:lnTo>
                  <a:lnTo>
                    <a:pt x="1474948" y="511438"/>
                  </a:lnTo>
                  <a:lnTo>
                    <a:pt x="1478072" y="519216"/>
                  </a:lnTo>
                  <a:lnTo>
                    <a:pt x="1470458" y="522232"/>
                  </a:lnTo>
                  <a:close/>
                </a:path>
                <a:path w="2764790" h="633095">
                  <a:moveTo>
                    <a:pt x="1474645" y="566491"/>
                  </a:moveTo>
                  <a:lnTo>
                    <a:pt x="1473877" y="565564"/>
                  </a:lnTo>
                  <a:lnTo>
                    <a:pt x="1472458" y="564583"/>
                  </a:lnTo>
                  <a:lnTo>
                    <a:pt x="1472600" y="562863"/>
                  </a:lnTo>
                  <a:lnTo>
                    <a:pt x="1474154" y="562125"/>
                  </a:lnTo>
                  <a:lnTo>
                    <a:pt x="1475055" y="561324"/>
                  </a:lnTo>
                  <a:lnTo>
                    <a:pt x="1477341" y="564106"/>
                  </a:lnTo>
                  <a:lnTo>
                    <a:pt x="1474645" y="566491"/>
                  </a:lnTo>
                  <a:close/>
                </a:path>
                <a:path w="2764790" h="633095">
                  <a:moveTo>
                    <a:pt x="1478573" y="619069"/>
                  </a:moveTo>
                  <a:lnTo>
                    <a:pt x="1472083" y="616558"/>
                  </a:lnTo>
                  <a:lnTo>
                    <a:pt x="1470779" y="611948"/>
                  </a:lnTo>
                  <a:lnTo>
                    <a:pt x="1471770" y="607825"/>
                  </a:lnTo>
                  <a:lnTo>
                    <a:pt x="1475287" y="606753"/>
                  </a:lnTo>
                  <a:lnTo>
                    <a:pt x="1477439" y="605358"/>
                  </a:lnTo>
                  <a:lnTo>
                    <a:pt x="1479108" y="607266"/>
                  </a:lnTo>
                  <a:lnTo>
                    <a:pt x="1482295" y="609292"/>
                  </a:lnTo>
                  <a:lnTo>
                    <a:pt x="1481768" y="615630"/>
                  </a:lnTo>
                  <a:lnTo>
                    <a:pt x="1478573" y="619069"/>
                  </a:lnTo>
                  <a:close/>
                </a:path>
                <a:path w="2764790" h="633095">
                  <a:moveTo>
                    <a:pt x="1474305" y="472868"/>
                  </a:moveTo>
                  <a:lnTo>
                    <a:pt x="1473243" y="471788"/>
                  </a:lnTo>
                  <a:lnTo>
                    <a:pt x="1472538" y="470375"/>
                  </a:lnTo>
                  <a:lnTo>
                    <a:pt x="1473600" y="466035"/>
                  </a:lnTo>
                  <a:lnTo>
                    <a:pt x="1475385" y="465648"/>
                  </a:lnTo>
                  <a:lnTo>
                    <a:pt x="1477519" y="469294"/>
                  </a:lnTo>
                  <a:lnTo>
                    <a:pt x="1476796" y="470780"/>
                  </a:lnTo>
                  <a:lnTo>
                    <a:pt x="1476617" y="471941"/>
                  </a:lnTo>
                  <a:lnTo>
                    <a:pt x="1475707" y="472166"/>
                  </a:lnTo>
                  <a:lnTo>
                    <a:pt x="1474305" y="472868"/>
                  </a:lnTo>
                  <a:close/>
                </a:path>
                <a:path w="2764790" h="633095">
                  <a:moveTo>
                    <a:pt x="1474734" y="429140"/>
                  </a:moveTo>
                  <a:lnTo>
                    <a:pt x="1473734" y="426683"/>
                  </a:lnTo>
                  <a:lnTo>
                    <a:pt x="1472475" y="424270"/>
                  </a:lnTo>
                  <a:lnTo>
                    <a:pt x="1471797" y="421074"/>
                  </a:lnTo>
                  <a:lnTo>
                    <a:pt x="1474002" y="419930"/>
                  </a:lnTo>
                  <a:lnTo>
                    <a:pt x="1475136" y="419021"/>
                  </a:lnTo>
                  <a:lnTo>
                    <a:pt x="1476135" y="421479"/>
                  </a:lnTo>
                  <a:lnTo>
                    <a:pt x="1477403" y="423883"/>
                  </a:lnTo>
                  <a:lnTo>
                    <a:pt x="1478073" y="427097"/>
                  </a:lnTo>
                  <a:lnTo>
                    <a:pt x="1475868" y="428231"/>
                  </a:lnTo>
                  <a:lnTo>
                    <a:pt x="1474734" y="429140"/>
                  </a:lnTo>
                  <a:close/>
                </a:path>
                <a:path w="2764790" h="633095">
                  <a:moveTo>
                    <a:pt x="1499605" y="450415"/>
                  </a:moveTo>
                  <a:lnTo>
                    <a:pt x="1496686" y="449875"/>
                  </a:lnTo>
                  <a:lnTo>
                    <a:pt x="1494597" y="448731"/>
                  </a:lnTo>
                  <a:lnTo>
                    <a:pt x="1491945" y="447669"/>
                  </a:lnTo>
                  <a:lnTo>
                    <a:pt x="1493615" y="446183"/>
                  </a:lnTo>
                  <a:lnTo>
                    <a:pt x="1495239" y="443662"/>
                  </a:lnTo>
                  <a:lnTo>
                    <a:pt x="1498346" y="444014"/>
                  </a:lnTo>
                  <a:lnTo>
                    <a:pt x="1499890" y="446273"/>
                  </a:lnTo>
                  <a:lnTo>
                    <a:pt x="1501542" y="447651"/>
                  </a:lnTo>
                  <a:lnTo>
                    <a:pt x="1500649" y="448587"/>
                  </a:lnTo>
                  <a:lnTo>
                    <a:pt x="1499605" y="450415"/>
                  </a:lnTo>
                  <a:close/>
                </a:path>
                <a:path w="2764790" h="633095">
                  <a:moveTo>
                    <a:pt x="1498819" y="501399"/>
                  </a:moveTo>
                  <a:lnTo>
                    <a:pt x="1492267" y="500940"/>
                  </a:lnTo>
                  <a:lnTo>
                    <a:pt x="1489705" y="497321"/>
                  </a:lnTo>
                  <a:lnTo>
                    <a:pt x="1492659" y="491082"/>
                  </a:lnTo>
                  <a:lnTo>
                    <a:pt x="1496864" y="489632"/>
                  </a:lnTo>
                  <a:lnTo>
                    <a:pt x="1500649" y="490794"/>
                  </a:lnTo>
                  <a:lnTo>
                    <a:pt x="1501524" y="494350"/>
                  </a:lnTo>
                  <a:lnTo>
                    <a:pt x="1502801" y="496592"/>
                  </a:lnTo>
                  <a:lnTo>
                    <a:pt x="1500863" y="498248"/>
                  </a:lnTo>
                  <a:lnTo>
                    <a:pt x="1498819" y="501399"/>
                  </a:lnTo>
                  <a:close/>
                </a:path>
                <a:path w="2764790" h="633095">
                  <a:moveTo>
                    <a:pt x="1494766" y="319906"/>
                  </a:moveTo>
                  <a:lnTo>
                    <a:pt x="1491249" y="316917"/>
                  </a:lnTo>
                  <a:lnTo>
                    <a:pt x="1490401" y="310246"/>
                  </a:lnTo>
                  <a:lnTo>
                    <a:pt x="1492704" y="306455"/>
                  </a:lnTo>
                  <a:lnTo>
                    <a:pt x="1498846" y="304547"/>
                  </a:lnTo>
                  <a:lnTo>
                    <a:pt x="1502506" y="306500"/>
                  </a:lnTo>
                  <a:lnTo>
                    <a:pt x="1503890" y="311362"/>
                  </a:lnTo>
                  <a:lnTo>
                    <a:pt x="1502479" y="313649"/>
                  </a:lnTo>
                  <a:lnTo>
                    <a:pt x="1501533" y="317187"/>
                  </a:lnTo>
                  <a:lnTo>
                    <a:pt x="1494766" y="319906"/>
                  </a:lnTo>
                  <a:close/>
                </a:path>
                <a:path w="2764790" h="633095">
                  <a:moveTo>
                    <a:pt x="1490178" y="409460"/>
                  </a:moveTo>
                  <a:lnTo>
                    <a:pt x="1488124" y="404787"/>
                  </a:lnTo>
                  <a:lnTo>
                    <a:pt x="1491811" y="395712"/>
                  </a:lnTo>
                  <a:lnTo>
                    <a:pt x="1496239" y="393587"/>
                  </a:lnTo>
                  <a:lnTo>
                    <a:pt x="1502515" y="395190"/>
                  </a:lnTo>
                  <a:lnTo>
                    <a:pt x="1503425" y="399286"/>
                  </a:lnTo>
                  <a:lnTo>
                    <a:pt x="1505291" y="402743"/>
                  </a:lnTo>
                  <a:lnTo>
                    <a:pt x="1501926" y="404985"/>
                  </a:lnTo>
                  <a:lnTo>
                    <a:pt x="1498596" y="408947"/>
                  </a:lnTo>
                  <a:lnTo>
                    <a:pt x="1490178" y="409460"/>
                  </a:lnTo>
                  <a:close/>
                </a:path>
                <a:path w="2764790" h="633095">
                  <a:moveTo>
                    <a:pt x="1495373" y="594590"/>
                  </a:moveTo>
                  <a:lnTo>
                    <a:pt x="1492088" y="592465"/>
                  </a:lnTo>
                  <a:lnTo>
                    <a:pt x="1490892" y="587946"/>
                  </a:lnTo>
                  <a:lnTo>
                    <a:pt x="1492151" y="585776"/>
                  </a:lnTo>
                  <a:lnTo>
                    <a:pt x="1492981" y="582283"/>
                  </a:lnTo>
                  <a:lnTo>
                    <a:pt x="1499167" y="580194"/>
                  </a:lnTo>
                  <a:lnTo>
                    <a:pt x="1502470" y="583075"/>
                  </a:lnTo>
                  <a:lnTo>
                    <a:pt x="1503283" y="589296"/>
                  </a:lnTo>
                  <a:lnTo>
                    <a:pt x="1501185" y="592961"/>
                  </a:lnTo>
                  <a:lnTo>
                    <a:pt x="1495373" y="594590"/>
                  </a:lnTo>
                  <a:close/>
                </a:path>
                <a:path w="2764790" h="633095">
                  <a:moveTo>
                    <a:pt x="1495516" y="547540"/>
                  </a:moveTo>
                  <a:lnTo>
                    <a:pt x="1494007" y="545460"/>
                  </a:lnTo>
                  <a:lnTo>
                    <a:pt x="1491053" y="543210"/>
                  </a:lnTo>
                  <a:lnTo>
                    <a:pt x="1491865" y="536691"/>
                  </a:lnTo>
                  <a:lnTo>
                    <a:pt x="1495382" y="534026"/>
                  </a:lnTo>
                  <a:lnTo>
                    <a:pt x="1501631" y="537754"/>
                  </a:lnTo>
                  <a:lnTo>
                    <a:pt x="1503140" y="542048"/>
                  </a:lnTo>
                  <a:lnTo>
                    <a:pt x="1501578" y="545712"/>
                  </a:lnTo>
                  <a:lnTo>
                    <a:pt x="1497926" y="546361"/>
                  </a:lnTo>
                  <a:lnTo>
                    <a:pt x="1495516" y="547540"/>
                  </a:lnTo>
                  <a:close/>
                </a:path>
                <a:path w="2764790" h="633095">
                  <a:moveTo>
                    <a:pt x="1494293" y="362365"/>
                  </a:moveTo>
                  <a:lnTo>
                    <a:pt x="1492990" y="360420"/>
                  </a:lnTo>
                  <a:lnTo>
                    <a:pt x="1490329" y="358187"/>
                  </a:lnTo>
                  <a:lnTo>
                    <a:pt x="1491535" y="352263"/>
                  </a:lnTo>
                  <a:lnTo>
                    <a:pt x="1494972" y="350769"/>
                  </a:lnTo>
                  <a:lnTo>
                    <a:pt x="1502283" y="353533"/>
                  </a:lnTo>
                  <a:lnTo>
                    <a:pt x="1503256" y="356206"/>
                  </a:lnTo>
                  <a:lnTo>
                    <a:pt x="1499408" y="360555"/>
                  </a:lnTo>
                  <a:lnTo>
                    <a:pt x="1496569" y="361203"/>
                  </a:lnTo>
                  <a:lnTo>
                    <a:pt x="1494293" y="362365"/>
                  </a:lnTo>
                  <a:close/>
                </a:path>
                <a:path w="2764790" h="633095">
                  <a:moveTo>
                    <a:pt x="1494007" y="221727"/>
                  </a:moveTo>
                  <a:lnTo>
                    <a:pt x="1490910" y="219126"/>
                  </a:lnTo>
                  <a:lnTo>
                    <a:pt x="1489910" y="212580"/>
                  </a:lnTo>
                  <a:lnTo>
                    <a:pt x="1493240" y="209780"/>
                  </a:lnTo>
                  <a:lnTo>
                    <a:pt x="1499399" y="209744"/>
                  </a:lnTo>
                  <a:lnTo>
                    <a:pt x="1501176" y="212535"/>
                  </a:lnTo>
                  <a:lnTo>
                    <a:pt x="1502934" y="214048"/>
                  </a:lnTo>
                  <a:lnTo>
                    <a:pt x="1502943" y="218891"/>
                  </a:lnTo>
                  <a:lnTo>
                    <a:pt x="1500167" y="221682"/>
                  </a:lnTo>
                  <a:lnTo>
                    <a:pt x="1494007" y="221727"/>
                  </a:lnTo>
                  <a:close/>
                </a:path>
                <a:path w="2764790" h="633095">
                  <a:moveTo>
                    <a:pt x="1499435" y="175181"/>
                  </a:moveTo>
                  <a:lnTo>
                    <a:pt x="1493195" y="174794"/>
                  </a:lnTo>
                  <a:lnTo>
                    <a:pt x="1490597" y="171454"/>
                  </a:lnTo>
                  <a:lnTo>
                    <a:pt x="1493579" y="165332"/>
                  </a:lnTo>
                  <a:lnTo>
                    <a:pt x="1497525" y="163865"/>
                  </a:lnTo>
                  <a:lnTo>
                    <a:pt x="1501122" y="164918"/>
                  </a:lnTo>
                  <a:lnTo>
                    <a:pt x="1501952" y="168384"/>
                  </a:lnTo>
                  <a:lnTo>
                    <a:pt x="1503149" y="170545"/>
                  </a:lnTo>
                  <a:lnTo>
                    <a:pt x="1501336" y="172156"/>
                  </a:lnTo>
                  <a:lnTo>
                    <a:pt x="1499435" y="175181"/>
                  </a:lnTo>
                  <a:close/>
                </a:path>
                <a:path w="2764790" h="633095">
                  <a:moveTo>
                    <a:pt x="1498283" y="267274"/>
                  </a:moveTo>
                  <a:lnTo>
                    <a:pt x="1495373" y="265167"/>
                  </a:lnTo>
                  <a:lnTo>
                    <a:pt x="1492900" y="264285"/>
                  </a:lnTo>
                  <a:lnTo>
                    <a:pt x="1494195" y="261962"/>
                  </a:lnTo>
                  <a:lnTo>
                    <a:pt x="1494989" y="259000"/>
                  </a:lnTo>
                  <a:lnTo>
                    <a:pt x="1499614" y="255318"/>
                  </a:lnTo>
                  <a:lnTo>
                    <a:pt x="1502265" y="256641"/>
                  </a:lnTo>
                  <a:lnTo>
                    <a:pt x="1503675" y="259918"/>
                  </a:lnTo>
                  <a:lnTo>
                    <a:pt x="1502559" y="262259"/>
                  </a:lnTo>
                  <a:lnTo>
                    <a:pt x="1501926" y="265942"/>
                  </a:lnTo>
                  <a:lnTo>
                    <a:pt x="1498283" y="267274"/>
                  </a:lnTo>
                  <a:close/>
                </a:path>
                <a:path w="2764790" h="633095">
                  <a:moveTo>
                    <a:pt x="1494106" y="132066"/>
                  </a:moveTo>
                  <a:lnTo>
                    <a:pt x="1491365" y="128672"/>
                  </a:lnTo>
                  <a:lnTo>
                    <a:pt x="1491419" y="122315"/>
                  </a:lnTo>
                  <a:lnTo>
                    <a:pt x="1493918" y="119254"/>
                  </a:lnTo>
                  <a:lnTo>
                    <a:pt x="1500712" y="117526"/>
                  </a:lnTo>
                  <a:lnTo>
                    <a:pt x="1502917" y="120848"/>
                  </a:lnTo>
                  <a:lnTo>
                    <a:pt x="1503515" y="125430"/>
                  </a:lnTo>
                  <a:lnTo>
                    <a:pt x="1502024" y="127339"/>
                  </a:lnTo>
                  <a:lnTo>
                    <a:pt x="1500801" y="130463"/>
                  </a:lnTo>
                  <a:lnTo>
                    <a:pt x="1494106" y="132066"/>
                  </a:lnTo>
                  <a:close/>
                </a:path>
                <a:path w="2764790" h="633095">
                  <a:moveTo>
                    <a:pt x="1612969" y="292555"/>
                  </a:moveTo>
                  <a:lnTo>
                    <a:pt x="1609372" y="291339"/>
                  </a:lnTo>
                  <a:lnTo>
                    <a:pt x="1608577" y="287873"/>
                  </a:lnTo>
                  <a:lnTo>
                    <a:pt x="1607372" y="285667"/>
                  </a:lnTo>
                  <a:lnTo>
                    <a:pt x="1609238" y="284119"/>
                  </a:lnTo>
                  <a:lnTo>
                    <a:pt x="1611211" y="281166"/>
                  </a:lnTo>
                  <a:lnTo>
                    <a:pt x="1617460" y="281643"/>
                  </a:lnTo>
                  <a:lnTo>
                    <a:pt x="1620156" y="284911"/>
                  </a:lnTo>
                  <a:lnTo>
                    <a:pt x="1616951" y="291087"/>
                  </a:lnTo>
                  <a:lnTo>
                    <a:pt x="1612969" y="292555"/>
                  </a:lnTo>
                  <a:close/>
                </a:path>
                <a:path w="2764790" h="633095">
                  <a:moveTo>
                    <a:pt x="1610381" y="195465"/>
                  </a:moveTo>
                  <a:lnTo>
                    <a:pt x="1609381" y="193377"/>
                  </a:lnTo>
                  <a:lnTo>
                    <a:pt x="1608586" y="192305"/>
                  </a:lnTo>
                  <a:lnTo>
                    <a:pt x="1610863" y="191414"/>
                  </a:lnTo>
                  <a:lnTo>
                    <a:pt x="1613094" y="190289"/>
                  </a:lnTo>
                  <a:lnTo>
                    <a:pt x="1616005" y="189685"/>
                  </a:lnTo>
                  <a:lnTo>
                    <a:pt x="1616987" y="191774"/>
                  </a:lnTo>
                  <a:lnTo>
                    <a:pt x="1617781" y="192855"/>
                  </a:lnTo>
                  <a:lnTo>
                    <a:pt x="1615514" y="193755"/>
                  </a:lnTo>
                  <a:lnTo>
                    <a:pt x="1613300" y="194889"/>
                  </a:lnTo>
                  <a:lnTo>
                    <a:pt x="1610381" y="195465"/>
                  </a:lnTo>
                  <a:close/>
                </a:path>
                <a:path w="2764790" h="633095">
                  <a:moveTo>
                    <a:pt x="1474894" y="199895"/>
                  </a:moveTo>
                  <a:lnTo>
                    <a:pt x="1472422" y="198779"/>
                  </a:lnTo>
                  <a:lnTo>
                    <a:pt x="1469208" y="198274"/>
                  </a:lnTo>
                  <a:lnTo>
                    <a:pt x="1465369" y="193593"/>
                  </a:lnTo>
                  <a:lnTo>
                    <a:pt x="1466815" y="190793"/>
                  </a:lnTo>
                  <a:lnTo>
                    <a:pt x="1470324" y="189397"/>
                  </a:lnTo>
                  <a:lnTo>
                    <a:pt x="1472815" y="190370"/>
                  </a:lnTo>
                  <a:lnTo>
                    <a:pt x="1476662" y="190757"/>
                  </a:lnTo>
                  <a:lnTo>
                    <a:pt x="1478180" y="194268"/>
                  </a:lnTo>
                  <a:lnTo>
                    <a:pt x="1475859" y="197374"/>
                  </a:lnTo>
                  <a:lnTo>
                    <a:pt x="1474894" y="199895"/>
                  </a:lnTo>
                  <a:close/>
                </a:path>
                <a:path w="2764790" h="633095">
                  <a:moveTo>
                    <a:pt x="1610470" y="150234"/>
                  </a:moveTo>
                  <a:lnTo>
                    <a:pt x="1609443" y="148181"/>
                  </a:lnTo>
                  <a:lnTo>
                    <a:pt x="1608622" y="147128"/>
                  </a:lnTo>
                  <a:lnTo>
                    <a:pt x="1610854" y="146219"/>
                  </a:lnTo>
                  <a:lnTo>
                    <a:pt x="1613023" y="145057"/>
                  </a:lnTo>
                  <a:lnTo>
                    <a:pt x="1615924" y="144445"/>
                  </a:lnTo>
                  <a:lnTo>
                    <a:pt x="1616951" y="146480"/>
                  </a:lnTo>
                  <a:lnTo>
                    <a:pt x="1617772" y="147524"/>
                  </a:lnTo>
                  <a:lnTo>
                    <a:pt x="1615540" y="148451"/>
                  </a:lnTo>
                  <a:lnTo>
                    <a:pt x="1613353" y="149613"/>
                  </a:lnTo>
                  <a:lnTo>
                    <a:pt x="1610470" y="150234"/>
                  </a:lnTo>
                  <a:close/>
                </a:path>
                <a:path w="2764790" h="633095">
                  <a:moveTo>
                    <a:pt x="1614791" y="337678"/>
                  </a:moveTo>
                  <a:lnTo>
                    <a:pt x="1608631" y="336832"/>
                  </a:lnTo>
                  <a:lnTo>
                    <a:pt x="1606226" y="333357"/>
                  </a:lnTo>
                  <a:lnTo>
                    <a:pt x="1609702" y="327433"/>
                  </a:lnTo>
                  <a:lnTo>
                    <a:pt x="1613782" y="326010"/>
                  </a:lnTo>
                  <a:lnTo>
                    <a:pt x="1617237" y="327514"/>
                  </a:lnTo>
                  <a:lnTo>
                    <a:pt x="1617826" y="331034"/>
                  </a:lnTo>
                  <a:lnTo>
                    <a:pt x="1618915" y="333357"/>
                  </a:lnTo>
                  <a:lnTo>
                    <a:pt x="1616942" y="334815"/>
                  </a:lnTo>
                  <a:lnTo>
                    <a:pt x="1614791" y="337678"/>
                  </a:lnTo>
                  <a:close/>
                </a:path>
                <a:path w="2764790" h="633095">
                  <a:moveTo>
                    <a:pt x="1610738" y="523232"/>
                  </a:moveTo>
                  <a:lnTo>
                    <a:pt x="1608265" y="522034"/>
                  </a:lnTo>
                  <a:lnTo>
                    <a:pt x="1607524" y="517542"/>
                  </a:lnTo>
                  <a:lnTo>
                    <a:pt x="1609274" y="515768"/>
                  </a:lnTo>
                  <a:lnTo>
                    <a:pt x="1613835" y="514202"/>
                  </a:lnTo>
                  <a:lnTo>
                    <a:pt x="1616415" y="515633"/>
                  </a:lnTo>
                  <a:lnTo>
                    <a:pt x="1617263" y="519928"/>
                  </a:lnTo>
                  <a:lnTo>
                    <a:pt x="1615246" y="521152"/>
                  </a:lnTo>
                  <a:lnTo>
                    <a:pt x="1614228" y="522178"/>
                  </a:lnTo>
                  <a:lnTo>
                    <a:pt x="1610738" y="523232"/>
                  </a:lnTo>
                  <a:close/>
                </a:path>
                <a:path w="2764790" h="633095">
                  <a:moveTo>
                    <a:pt x="1614862" y="567131"/>
                  </a:moveTo>
                  <a:lnTo>
                    <a:pt x="1608435" y="563637"/>
                  </a:lnTo>
                  <a:lnTo>
                    <a:pt x="1609372" y="562683"/>
                  </a:lnTo>
                  <a:lnTo>
                    <a:pt x="1610622" y="560757"/>
                  </a:lnTo>
                  <a:lnTo>
                    <a:pt x="1613452" y="561675"/>
                  </a:lnTo>
                  <a:lnTo>
                    <a:pt x="1615505" y="563070"/>
                  </a:lnTo>
                  <a:lnTo>
                    <a:pt x="1617629" y="564223"/>
                  </a:lnTo>
                  <a:lnTo>
                    <a:pt x="1614862" y="567131"/>
                  </a:lnTo>
                  <a:close/>
                </a:path>
                <a:path w="2764790" h="633095">
                  <a:moveTo>
                    <a:pt x="1584742" y="222214"/>
                  </a:moveTo>
                  <a:lnTo>
                    <a:pt x="1581118" y="220035"/>
                  </a:lnTo>
                  <a:lnTo>
                    <a:pt x="1584608" y="212976"/>
                  </a:lnTo>
                  <a:lnTo>
                    <a:pt x="1587822" y="211275"/>
                  </a:lnTo>
                  <a:lnTo>
                    <a:pt x="1591250" y="211257"/>
                  </a:lnTo>
                  <a:lnTo>
                    <a:pt x="1592518" y="214867"/>
                  </a:lnTo>
                  <a:lnTo>
                    <a:pt x="1593767" y="216848"/>
                  </a:lnTo>
                  <a:lnTo>
                    <a:pt x="1592214" y="218639"/>
                  </a:lnTo>
                  <a:lnTo>
                    <a:pt x="1590750" y="221817"/>
                  </a:lnTo>
                  <a:lnTo>
                    <a:pt x="1584742" y="222214"/>
                  </a:lnTo>
                  <a:close/>
                </a:path>
                <a:path w="2764790" h="633095">
                  <a:moveTo>
                    <a:pt x="1609702" y="616495"/>
                  </a:moveTo>
                  <a:lnTo>
                    <a:pt x="1608890" y="614064"/>
                  </a:lnTo>
                  <a:lnTo>
                    <a:pt x="1606765" y="610823"/>
                  </a:lnTo>
                  <a:lnTo>
                    <a:pt x="1608685" y="607609"/>
                  </a:lnTo>
                  <a:lnTo>
                    <a:pt x="1612309" y="606294"/>
                  </a:lnTo>
                  <a:lnTo>
                    <a:pt x="1618326" y="607023"/>
                  </a:lnTo>
                  <a:lnTo>
                    <a:pt x="1619486" y="610309"/>
                  </a:lnTo>
                  <a:lnTo>
                    <a:pt x="1615246" y="614865"/>
                  </a:lnTo>
                  <a:lnTo>
                    <a:pt x="1612166" y="615396"/>
                  </a:lnTo>
                  <a:lnTo>
                    <a:pt x="1609702" y="616495"/>
                  </a:lnTo>
                  <a:close/>
                </a:path>
                <a:path w="2764790" h="633095">
                  <a:moveTo>
                    <a:pt x="1590580" y="128528"/>
                  </a:moveTo>
                  <a:lnTo>
                    <a:pt x="1589670" y="126286"/>
                  </a:lnTo>
                  <a:lnTo>
                    <a:pt x="1588509" y="124089"/>
                  </a:lnTo>
                  <a:lnTo>
                    <a:pt x="1587884" y="121190"/>
                  </a:lnTo>
                  <a:lnTo>
                    <a:pt x="1589920" y="120146"/>
                  </a:lnTo>
                  <a:lnTo>
                    <a:pt x="1590964" y="119326"/>
                  </a:lnTo>
                  <a:lnTo>
                    <a:pt x="1593696" y="126133"/>
                  </a:lnTo>
                  <a:lnTo>
                    <a:pt x="1590580" y="128528"/>
                  </a:lnTo>
                  <a:close/>
                </a:path>
                <a:path w="2764790" h="633095">
                  <a:moveTo>
                    <a:pt x="1593000" y="632574"/>
                  </a:moveTo>
                  <a:lnTo>
                    <a:pt x="1588643" y="632574"/>
                  </a:lnTo>
                  <a:lnTo>
                    <a:pt x="1589465" y="630945"/>
                  </a:lnTo>
                  <a:lnTo>
                    <a:pt x="1590313" y="629540"/>
                  </a:lnTo>
                  <a:lnTo>
                    <a:pt x="1591161" y="628037"/>
                  </a:lnTo>
                  <a:lnTo>
                    <a:pt x="1593910" y="630945"/>
                  </a:lnTo>
                  <a:lnTo>
                    <a:pt x="1593000" y="632574"/>
                  </a:lnTo>
                  <a:close/>
                </a:path>
                <a:path w="2764790" h="633095">
                  <a:moveTo>
                    <a:pt x="1589125" y="177603"/>
                  </a:moveTo>
                  <a:lnTo>
                    <a:pt x="1582796" y="174128"/>
                  </a:lnTo>
                  <a:lnTo>
                    <a:pt x="1581341" y="169924"/>
                  </a:lnTo>
                  <a:lnTo>
                    <a:pt x="1582725" y="166169"/>
                  </a:lnTo>
                  <a:lnTo>
                    <a:pt x="1586224" y="165332"/>
                  </a:lnTo>
                  <a:lnTo>
                    <a:pt x="1588500" y="164045"/>
                  </a:lnTo>
                  <a:lnTo>
                    <a:pt x="1590027" y="166061"/>
                  </a:lnTo>
                  <a:lnTo>
                    <a:pt x="1592964" y="168186"/>
                  </a:lnTo>
                  <a:lnTo>
                    <a:pt x="1592419" y="174704"/>
                  </a:lnTo>
                  <a:lnTo>
                    <a:pt x="1589125" y="177603"/>
                  </a:lnTo>
                  <a:close/>
                </a:path>
                <a:path w="2764790" h="633095">
                  <a:moveTo>
                    <a:pt x="1585278" y="594734"/>
                  </a:moveTo>
                  <a:lnTo>
                    <a:pt x="1581636" y="592213"/>
                  </a:lnTo>
                  <a:lnTo>
                    <a:pt x="1580975" y="585677"/>
                  </a:lnTo>
                  <a:lnTo>
                    <a:pt x="1583198" y="582094"/>
                  </a:lnTo>
                  <a:lnTo>
                    <a:pt x="1589706" y="579582"/>
                  </a:lnTo>
                  <a:lnTo>
                    <a:pt x="1592455" y="582499"/>
                  </a:lnTo>
                  <a:lnTo>
                    <a:pt x="1593562" y="587037"/>
                  </a:lnTo>
                  <a:lnTo>
                    <a:pt x="1592276" y="589215"/>
                  </a:lnTo>
                  <a:lnTo>
                    <a:pt x="1591402" y="592717"/>
                  </a:lnTo>
                  <a:lnTo>
                    <a:pt x="1585278" y="594734"/>
                  </a:lnTo>
                  <a:close/>
                </a:path>
                <a:path w="2764790" h="633095">
                  <a:moveTo>
                    <a:pt x="1635644" y="591655"/>
                  </a:moveTo>
                  <a:lnTo>
                    <a:pt x="1634618" y="589368"/>
                  </a:lnTo>
                  <a:lnTo>
                    <a:pt x="1633350" y="587136"/>
                  </a:lnTo>
                  <a:lnTo>
                    <a:pt x="1632600" y="584120"/>
                  </a:lnTo>
                  <a:lnTo>
                    <a:pt x="1634600" y="582967"/>
                  </a:lnTo>
                  <a:lnTo>
                    <a:pt x="1635617" y="582067"/>
                  </a:lnTo>
                  <a:lnTo>
                    <a:pt x="1638697" y="588900"/>
                  </a:lnTo>
                  <a:lnTo>
                    <a:pt x="1635644" y="591655"/>
                  </a:lnTo>
                  <a:close/>
                </a:path>
                <a:path w="2764790" h="633095">
                  <a:moveTo>
                    <a:pt x="1635484" y="33077"/>
                  </a:moveTo>
                  <a:lnTo>
                    <a:pt x="1634707" y="32132"/>
                  </a:lnTo>
                  <a:lnTo>
                    <a:pt x="1633288" y="31141"/>
                  </a:lnTo>
                  <a:lnTo>
                    <a:pt x="1633413" y="29377"/>
                  </a:lnTo>
                  <a:lnTo>
                    <a:pt x="1634975" y="28602"/>
                  </a:lnTo>
                  <a:lnTo>
                    <a:pt x="1635885" y="27792"/>
                  </a:lnTo>
                  <a:lnTo>
                    <a:pt x="1636662" y="28737"/>
                  </a:lnTo>
                  <a:lnTo>
                    <a:pt x="1638090" y="29737"/>
                  </a:lnTo>
                  <a:lnTo>
                    <a:pt x="1637956" y="31492"/>
                  </a:lnTo>
                  <a:lnTo>
                    <a:pt x="1636394" y="32258"/>
                  </a:lnTo>
                  <a:lnTo>
                    <a:pt x="1635484" y="33077"/>
                  </a:lnTo>
                  <a:close/>
                </a:path>
                <a:path w="2764790" h="633095">
                  <a:moveTo>
                    <a:pt x="1614291" y="430212"/>
                  </a:moveTo>
                  <a:lnTo>
                    <a:pt x="1607792" y="429257"/>
                  </a:lnTo>
                  <a:lnTo>
                    <a:pt x="1605462" y="425485"/>
                  </a:lnTo>
                  <a:lnTo>
                    <a:pt x="1609140" y="419372"/>
                  </a:lnTo>
                  <a:lnTo>
                    <a:pt x="1613398" y="417905"/>
                  </a:lnTo>
                  <a:lnTo>
                    <a:pt x="1616996" y="419498"/>
                  </a:lnTo>
                  <a:lnTo>
                    <a:pt x="1617585" y="423189"/>
                  </a:lnTo>
                  <a:lnTo>
                    <a:pt x="1618710" y="425629"/>
                  </a:lnTo>
                  <a:lnTo>
                    <a:pt x="1616612" y="427169"/>
                  </a:lnTo>
                  <a:lnTo>
                    <a:pt x="1614291" y="430212"/>
                  </a:lnTo>
                  <a:close/>
                </a:path>
                <a:path w="2764790" h="633095">
                  <a:moveTo>
                    <a:pt x="1635921" y="83458"/>
                  </a:moveTo>
                  <a:lnTo>
                    <a:pt x="1633493" y="82252"/>
                  </a:lnTo>
                  <a:lnTo>
                    <a:pt x="1630333" y="81639"/>
                  </a:lnTo>
                  <a:lnTo>
                    <a:pt x="1626655" y="76895"/>
                  </a:lnTo>
                  <a:lnTo>
                    <a:pt x="1628119" y="74077"/>
                  </a:lnTo>
                  <a:lnTo>
                    <a:pt x="1631493" y="72600"/>
                  </a:lnTo>
                  <a:lnTo>
                    <a:pt x="1633948" y="73645"/>
                  </a:lnTo>
                  <a:lnTo>
                    <a:pt x="1637903" y="74185"/>
                  </a:lnTo>
                  <a:lnTo>
                    <a:pt x="1639135" y="77885"/>
                  </a:lnTo>
                  <a:lnTo>
                    <a:pt x="1636894" y="80883"/>
                  </a:lnTo>
                  <a:lnTo>
                    <a:pt x="1635921" y="83458"/>
                  </a:lnTo>
                  <a:close/>
                </a:path>
                <a:path w="2764790" h="633095">
                  <a:moveTo>
                    <a:pt x="1635662" y="545847"/>
                  </a:moveTo>
                  <a:lnTo>
                    <a:pt x="1634627" y="543561"/>
                  </a:lnTo>
                  <a:lnTo>
                    <a:pt x="1633332" y="541337"/>
                  </a:lnTo>
                  <a:lnTo>
                    <a:pt x="1632582" y="538312"/>
                  </a:lnTo>
                  <a:lnTo>
                    <a:pt x="1634600" y="537132"/>
                  </a:lnTo>
                  <a:lnTo>
                    <a:pt x="1635618" y="536205"/>
                  </a:lnTo>
                  <a:lnTo>
                    <a:pt x="1638697" y="543056"/>
                  </a:lnTo>
                  <a:lnTo>
                    <a:pt x="1635662" y="545847"/>
                  </a:lnTo>
                  <a:close/>
                </a:path>
                <a:path w="2764790" h="633095">
                  <a:moveTo>
                    <a:pt x="1590580" y="499725"/>
                  </a:moveTo>
                  <a:lnTo>
                    <a:pt x="1589670" y="497501"/>
                  </a:lnTo>
                  <a:lnTo>
                    <a:pt x="1588518" y="495322"/>
                  </a:lnTo>
                  <a:lnTo>
                    <a:pt x="1587893" y="492450"/>
                  </a:lnTo>
                  <a:lnTo>
                    <a:pt x="1589920" y="491415"/>
                  </a:lnTo>
                  <a:lnTo>
                    <a:pt x="1590955" y="490604"/>
                  </a:lnTo>
                  <a:lnTo>
                    <a:pt x="1593687" y="497366"/>
                  </a:lnTo>
                  <a:lnTo>
                    <a:pt x="1590580" y="499725"/>
                  </a:lnTo>
                  <a:close/>
                </a:path>
                <a:path w="2764790" h="633095">
                  <a:moveTo>
                    <a:pt x="1613095" y="246189"/>
                  </a:moveTo>
                  <a:lnTo>
                    <a:pt x="1607292" y="244163"/>
                  </a:lnTo>
                  <a:lnTo>
                    <a:pt x="1605855" y="239770"/>
                  </a:lnTo>
                  <a:lnTo>
                    <a:pt x="1607078" y="236168"/>
                  </a:lnTo>
                  <a:lnTo>
                    <a:pt x="1610532" y="235457"/>
                  </a:lnTo>
                  <a:lnTo>
                    <a:pt x="1612657" y="234341"/>
                  </a:lnTo>
                  <a:lnTo>
                    <a:pt x="1614309" y="235979"/>
                  </a:lnTo>
                  <a:lnTo>
                    <a:pt x="1617496" y="237861"/>
                  </a:lnTo>
                  <a:lnTo>
                    <a:pt x="1616558" y="243542"/>
                  </a:lnTo>
                  <a:lnTo>
                    <a:pt x="1613095" y="246189"/>
                  </a:lnTo>
                  <a:close/>
                </a:path>
                <a:path w="2764790" h="633095">
                  <a:moveTo>
                    <a:pt x="1614273" y="13783"/>
                  </a:moveTo>
                  <a:lnTo>
                    <a:pt x="1607863" y="12793"/>
                  </a:lnTo>
                  <a:lnTo>
                    <a:pt x="1605516" y="9066"/>
                  </a:lnTo>
                  <a:lnTo>
                    <a:pt x="1609113" y="2998"/>
                  </a:lnTo>
                  <a:lnTo>
                    <a:pt x="1613371" y="1566"/>
                  </a:lnTo>
                  <a:lnTo>
                    <a:pt x="1616942" y="3214"/>
                  </a:lnTo>
                  <a:lnTo>
                    <a:pt x="1617531" y="6842"/>
                  </a:lnTo>
                  <a:lnTo>
                    <a:pt x="1618665" y="9264"/>
                  </a:lnTo>
                  <a:lnTo>
                    <a:pt x="1616585" y="10785"/>
                  </a:lnTo>
                  <a:lnTo>
                    <a:pt x="1614273" y="13783"/>
                  </a:lnTo>
                  <a:close/>
                </a:path>
                <a:path w="2764790" h="633095">
                  <a:moveTo>
                    <a:pt x="1614594" y="475740"/>
                  </a:moveTo>
                  <a:lnTo>
                    <a:pt x="1608444" y="474246"/>
                  </a:lnTo>
                  <a:lnTo>
                    <a:pt x="1606364" y="470555"/>
                  </a:lnTo>
                  <a:lnTo>
                    <a:pt x="1610515" y="464991"/>
                  </a:lnTo>
                  <a:lnTo>
                    <a:pt x="1614701" y="464045"/>
                  </a:lnTo>
                  <a:lnTo>
                    <a:pt x="1617960" y="466080"/>
                  </a:lnTo>
                  <a:lnTo>
                    <a:pt x="1618317" y="469483"/>
                  </a:lnTo>
                  <a:lnTo>
                    <a:pt x="1619290" y="471896"/>
                  </a:lnTo>
                  <a:lnTo>
                    <a:pt x="1617103" y="473130"/>
                  </a:lnTo>
                  <a:lnTo>
                    <a:pt x="1614594" y="475740"/>
                  </a:lnTo>
                  <a:close/>
                </a:path>
                <a:path w="2764790" h="633095">
                  <a:moveTo>
                    <a:pt x="1609051" y="383081"/>
                  </a:moveTo>
                  <a:lnTo>
                    <a:pt x="1606096" y="380047"/>
                  </a:lnTo>
                  <a:lnTo>
                    <a:pt x="1608533" y="373564"/>
                  </a:lnTo>
                  <a:lnTo>
                    <a:pt x="1612416" y="371872"/>
                  </a:lnTo>
                  <a:lnTo>
                    <a:pt x="1616156" y="372628"/>
                  </a:lnTo>
                  <a:lnTo>
                    <a:pt x="1617317" y="375914"/>
                  </a:lnTo>
                  <a:lnTo>
                    <a:pt x="1619076" y="378399"/>
                  </a:lnTo>
                  <a:lnTo>
                    <a:pt x="1617344" y="379948"/>
                  </a:lnTo>
                  <a:lnTo>
                    <a:pt x="1615594" y="382829"/>
                  </a:lnTo>
                  <a:lnTo>
                    <a:pt x="1609051" y="383081"/>
                  </a:lnTo>
                  <a:close/>
                </a:path>
                <a:path w="2764790" h="633095">
                  <a:moveTo>
                    <a:pt x="1615023" y="58529"/>
                  </a:moveTo>
                  <a:lnTo>
                    <a:pt x="1608738" y="58051"/>
                  </a:lnTo>
                  <a:lnTo>
                    <a:pt x="1606194" y="54657"/>
                  </a:lnTo>
                  <a:lnTo>
                    <a:pt x="1609274" y="48571"/>
                  </a:lnTo>
                  <a:lnTo>
                    <a:pt x="1613282" y="47122"/>
                  </a:lnTo>
                  <a:lnTo>
                    <a:pt x="1616871" y="48319"/>
                  </a:lnTo>
                  <a:lnTo>
                    <a:pt x="1617665" y="51776"/>
                  </a:lnTo>
                  <a:lnTo>
                    <a:pt x="1618870" y="53973"/>
                  </a:lnTo>
                  <a:lnTo>
                    <a:pt x="1616996" y="55549"/>
                  </a:lnTo>
                  <a:lnTo>
                    <a:pt x="1615023" y="58529"/>
                  </a:lnTo>
                  <a:close/>
                </a:path>
                <a:path w="2764790" h="633095">
                  <a:moveTo>
                    <a:pt x="1614853" y="104183"/>
                  </a:moveTo>
                  <a:lnTo>
                    <a:pt x="1608720" y="103427"/>
                  </a:lnTo>
                  <a:lnTo>
                    <a:pt x="1606176" y="100114"/>
                  </a:lnTo>
                  <a:lnTo>
                    <a:pt x="1609756" y="94145"/>
                  </a:lnTo>
                  <a:lnTo>
                    <a:pt x="1613764" y="92731"/>
                  </a:lnTo>
                  <a:lnTo>
                    <a:pt x="1617210" y="94235"/>
                  </a:lnTo>
                  <a:lnTo>
                    <a:pt x="1617835" y="97710"/>
                  </a:lnTo>
                  <a:lnTo>
                    <a:pt x="1618960" y="99997"/>
                  </a:lnTo>
                  <a:lnTo>
                    <a:pt x="1616987" y="101419"/>
                  </a:lnTo>
                  <a:lnTo>
                    <a:pt x="1614853" y="104183"/>
                  </a:lnTo>
                  <a:close/>
                </a:path>
                <a:path w="2764790" h="633095">
                  <a:moveTo>
                    <a:pt x="1544749" y="455654"/>
                  </a:moveTo>
                  <a:lnTo>
                    <a:pt x="1540339" y="451972"/>
                  </a:lnTo>
                  <a:lnTo>
                    <a:pt x="1539759" y="448893"/>
                  </a:lnTo>
                  <a:lnTo>
                    <a:pt x="1538625" y="446507"/>
                  </a:lnTo>
                  <a:lnTo>
                    <a:pt x="1541124" y="445625"/>
                  </a:lnTo>
                  <a:lnTo>
                    <a:pt x="1544026" y="443545"/>
                  </a:lnTo>
                  <a:lnTo>
                    <a:pt x="1547552" y="444770"/>
                  </a:lnTo>
                  <a:lnTo>
                    <a:pt x="1547980" y="448668"/>
                  </a:lnTo>
                  <a:lnTo>
                    <a:pt x="1548909" y="451081"/>
                  </a:lnTo>
                  <a:lnTo>
                    <a:pt x="1547445" y="454304"/>
                  </a:lnTo>
                  <a:lnTo>
                    <a:pt x="1544749" y="455654"/>
                  </a:lnTo>
                  <a:close/>
                </a:path>
                <a:path w="2764790" h="633095">
                  <a:moveTo>
                    <a:pt x="1316421" y="35166"/>
                  </a:moveTo>
                  <a:lnTo>
                    <a:pt x="1311949" y="33338"/>
                  </a:lnTo>
                  <a:lnTo>
                    <a:pt x="1310235" y="31420"/>
                  </a:lnTo>
                  <a:lnTo>
                    <a:pt x="1311377" y="27099"/>
                  </a:lnTo>
                  <a:lnTo>
                    <a:pt x="1314073" y="25865"/>
                  </a:lnTo>
                  <a:lnTo>
                    <a:pt x="1318599" y="27792"/>
                  </a:lnTo>
                  <a:lnTo>
                    <a:pt x="1319322" y="29404"/>
                  </a:lnTo>
                  <a:lnTo>
                    <a:pt x="1320260" y="30511"/>
                  </a:lnTo>
                  <a:lnTo>
                    <a:pt x="1318885" y="33833"/>
                  </a:lnTo>
                  <a:lnTo>
                    <a:pt x="1316421" y="35166"/>
                  </a:lnTo>
                  <a:close/>
                </a:path>
                <a:path w="2764790" h="633095">
                  <a:moveTo>
                    <a:pt x="1566486" y="384764"/>
                  </a:moveTo>
                  <a:lnTo>
                    <a:pt x="1562907" y="383729"/>
                  </a:lnTo>
                  <a:lnTo>
                    <a:pt x="1562121" y="380326"/>
                  </a:lnTo>
                  <a:lnTo>
                    <a:pt x="1561139" y="378552"/>
                  </a:lnTo>
                  <a:lnTo>
                    <a:pt x="1562764" y="376779"/>
                  </a:lnTo>
                  <a:lnTo>
                    <a:pt x="1564522" y="373528"/>
                  </a:lnTo>
                  <a:lnTo>
                    <a:pt x="1570093" y="374267"/>
                  </a:lnTo>
                  <a:lnTo>
                    <a:pt x="1572807" y="377571"/>
                  </a:lnTo>
                  <a:lnTo>
                    <a:pt x="1570673" y="383414"/>
                  </a:lnTo>
                  <a:lnTo>
                    <a:pt x="1566486" y="384764"/>
                  </a:lnTo>
                  <a:close/>
                </a:path>
                <a:path w="2764790" h="633095">
                  <a:moveTo>
                    <a:pt x="1565817" y="568049"/>
                  </a:moveTo>
                  <a:lnTo>
                    <a:pt x="1563576" y="566915"/>
                  </a:lnTo>
                  <a:lnTo>
                    <a:pt x="1562969" y="562746"/>
                  </a:lnTo>
                  <a:lnTo>
                    <a:pt x="1565120" y="560675"/>
                  </a:lnTo>
                  <a:lnTo>
                    <a:pt x="1567816" y="561666"/>
                  </a:lnTo>
                  <a:lnTo>
                    <a:pt x="1569789" y="563097"/>
                  </a:lnTo>
                  <a:lnTo>
                    <a:pt x="1571843" y="564295"/>
                  </a:lnTo>
                  <a:lnTo>
                    <a:pt x="1569236" y="567032"/>
                  </a:lnTo>
                  <a:lnTo>
                    <a:pt x="1565817" y="568049"/>
                  </a:lnTo>
                  <a:close/>
                </a:path>
                <a:path w="2764790" h="633095">
                  <a:moveTo>
                    <a:pt x="1568807" y="521728"/>
                  </a:moveTo>
                  <a:lnTo>
                    <a:pt x="1566459" y="520702"/>
                  </a:lnTo>
                  <a:lnTo>
                    <a:pt x="1562835" y="520198"/>
                  </a:lnTo>
                  <a:lnTo>
                    <a:pt x="1561407" y="516740"/>
                  </a:lnTo>
                  <a:lnTo>
                    <a:pt x="1563603" y="513787"/>
                  </a:lnTo>
                  <a:lnTo>
                    <a:pt x="1564522" y="511375"/>
                  </a:lnTo>
                  <a:lnTo>
                    <a:pt x="1566852" y="512554"/>
                  </a:lnTo>
                  <a:lnTo>
                    <a:pt x="1569852" y="513175"/>
                  </a:lnTo>
                  <a:lnTo>
                    <a:pt x="1573673" y="517848"/>
                  </a:lnTo>
                  <a:lnTo>
                    <a:pt x="1572334" y="520486"/>
                  </a:lnTo>
                  <a:lnTo>
                    <a:pt x="1568807" y="521728"/>
                  </a:lnTo>
                  <a:close/>
                </a:path>
                <a:path w="2764790" h="633095">
                  <a:moveTo>
                    <a:pt x="1563523" y="429915"/>
                  </a:moveTo>
                  <a:lnTo>
                    <a:pt x="1561041" y="426458"/>
                  </a:lnTo>
                  <a:lnTo>
                    <a:pt x="1563049" y="420281"/>
                  </a:lnTo>
                  <a:lnTo>
                    <a:pt x="1566960" y="418535"/>
                  </a:lnTo>
                  <a:lnTo>
                    <a:pt x="1570664" y="419291"/>
                  </a:lnTo>
                  <a:lnTo>
                    <a:pt x="1571851" y="422514"/>
                  </a:lnTo>
                  <a:lnTo>
                    <a:pt x="1573289" y="424477"/>
                  </a:lnTo>
                  <a:lnTo>
                    <a:pt x="1571655" y="426278"/>
                  </a:lnTo>
                  <a:lnTo>
                    <a:pt x="1570102" y="429483"/>
                  </a:lnTo>
                  <a:lnTo>
                    <a:pt x="1563523" y="429915"/>
                  </a:lnTo>
                  <a:close/>
                </a:path>
                <a:path w="2764790" h="633095">
                  <a:moveTo>
                    <a:pt x="1566611" y="476416"/>
                  </a:moveTo>
                  <a:lnTo>
                    <a:pt x="1563192" y="474768"/>
                  </a:lnTo>
                  <a:lnTo>
                    <a:pt x="1561701" y="470969"/>
                  </a:lnTo>
                  <a:lnTo>
                    <a:pt x="1562469" y="465081"/>
                  </a:lnTo>
                  <a:lnTo>
                    <a:pt x="1565772" y="463892"/>
                  </a:lnTo>
                  <a:lnTo>
                    <a:pt x="1570289" y="467917"/>
                  </a:lnTo>
                  <a:lnTo>
                    <a:pt x="1570945" y="470969"/>
                  </a:lnTo>
                  <a:lnTo>
                    <a:pt x="1572110" y="473364"/>
                  </a:lnTo>
                  <a:lnTo>
                    <a:pt x="1569664" y="474237"/>
                  </a:lnTo>
                  <a:lnTo>
                    <a:pt x="1566611" y="476416"/>
                  </a:lnTo>
                  <a:close/>
                </a:path>
                <a:path w="2764790" h="633095">
                  <a:moveTo>
                    <a:pt x="1563513" y="337651"/>
                  </a:moveTo>
                  <a:lnTo>
                    <a:pt x="1561041" y="334194"/>
                  </a:lnTo>
                  <a:lnTo>
                    <a:pt x="1563049" y="328018"/>
                  </a:lnTo>
                  <a:lnTo>
                    <a:pt x="1566950" y="326271"/>
                  </a:lnTo>
                  <a:lnTo>
                    <a:pt x="1570664" y="327018"/>
                  </a:lnTo>
                  <a:lnTo>
                    <a:pt x="1571851" y="330242"/>
                  </a:lnTo>
                  <a:lnTo>
                    <a:pt x="1573289" y="332204"/>
                  </a:lnTo>
                  <a:lnTo>
                    <a:pt x="1571655" y="334005"/>
                  </a:lnTo>
                  <a:lnTo>
                    <a:pt x="1570111" y="337210"/>
                  </a:lnTo>
                  <a:lnTo>
                    <a:pt x="1563513" y="337651"/>
                  </a:lnTo>
                  <a:close/>
                </a:path>
                <a:path w="2764790" h="633095">
                  <a:moveTo>
                    <a:pt x="1548266" y="632574"/>
                  </a:moveTo>
                  <a:lnTo>
                    <a:pt x="1538232" y="632574"/>
                  </a:lnTo>
                  <a:lnTo>
                    <a:pt x="1539152" y="630827"/>
                  </a:lnTo>
                  <a:lnTo>
                    <a:pt x="1541749" y="629702"/>
                  </a:lnTo>
                  <a:lnTo>
                    <a:pt x="1543597" y="628298"/>
                  </a:lnTo>
                  <a:lnTo>
                    <a:pt x="1545186" y="629720"/>
                  </a:lnTo>
                  <a:lnTo>
                    <a:pt x="1547873" y="631098"/>
                  </a:lnTo>
                  <a:lnTo>
                    <a:pt x="1548266" y="632574"/>
                  </a:lnTo>
                  <a:close/>
                </a:path>
                <a:path w="2764790" h="633095">
                  <a:moveTo>
                    <a:pt x="1542187" y="502399"/>
                  </a:moveTo>
                  <a:lnTo>
                    <a:pt x="1537929" y="501039"/>
                  </a:lnTo>
                  <a:lnTo>
                    <a:pt x="1535313" y="498068"/>
                  </a:lnTo>
                  <a:lnTo>
                    <a:pt x="1537420" y="491982"/>
                  </a:lnTo>
                  <a:lnTo>
                    <a:pt x="1541116" y="489983"/>
                  </a:lnTo>
                  <a:lnTo>
                    <a:pt x="1547391" y="490911"/>
                  </a:lnTo>
                  <a:lnTo>
                    <a:pt x="1549882" y="494503"/>
                  </a:lnTo>
                  <a:lnTo>
                    <a:pt x="1547811" y="500517"/>
                  </a:lnTo>
                  <a:lnTo>
                    <a:pt x="1544338" y="501237"/>
                  </a:lnTo>
                  <a:lnTo>
                    <a:pt x="1542187" y="502399"/>
                  </a:lnTo>
                  <a:close/>
                </a:path>
                <a:path w="2764790" h="633095">
                  <a:moveTo>
                    <a:pt x="1564138" y="12172"/>
                  </a:moveTo>
                  <a:lnTo>
                    <a:pt x="1563326" y="9588"/>
                  </a:lnTo>
                  <a:lnTo>
                    <a:pt x="1561300" y="6518"/>
                  </a:lnTo>
                  <a:lnTo>
                    <a:pt x="1562755" y="2808"/>
                  </a:lnTo>
                  <a:lnTo>
                    <a:pt x="1566531" y="2295"/>
                  </a:lnTo>
                  <a:lnTo>
                    <a:pt x="1568941" y="1242"/>
                  </a:lnTo>
                  <a:lnTo>
                    <a:pt x="1572244" y="2835"/>
                  </a:lnTo>
                  <a:lnTo>
                    <a:pt x="1573485" y="5590"/>
                  </a:lnTo>
                  <a:lnTo>
                    <a:pt x="1569548" y="10164"/>
                  </a:lnTo>
                  <a:lnTo>
                    <a:pt x="1566540" y="10902"/>
                  </a:lnTo>
                  <a:lnTo>
                    <a:pt x="1564138" y="12172"/>
                  </a:lnTo>
                  <a:close/>
                </a:path>
                <a:path w="2764790" h="633095">
                  <a:moveTo>
                    <a:pt x="1566460" y="106965"/>
                  </a:moveTo>
                  <a:lnTo>
                    <a:pt x="1562576" y="104750"/>
                  </a:lnTo>
                  <a:lnTo>
                    <a:pt x="1560791" y="98529"/>
                  </a:lnTo>
                  <a:lnTo>
                    <a:pt x="1562648" y="94568"/>
                  </a:lnTo>
                  <a:lnTo>
                    <a:pt x="1568638" y="91174"/>
                  </a:lnTo>
                  <a:lnTo>
                    <a:pt x="1572021" y="93352"/>
                  </a:lnTo>
                  <a:lnTo>
                    <a:pt x="1574003" y="97584"/>
                  </a:lnTo>
                  <a:lnTo>
                    <a:pt x="1572923" y="99934"/>
                  </a:lnTo>
                  <a:lnTo>
                    <a:pt x="1572459" y="103337"/>
                  </a:lnTo>
                  <a:lnTo>
                    <a:pt x="1566460" y="106965"/>
                  </a:lnTo>
                  <a:close/>
                </a:path>
                <a:path w="2764790" h="633095">
                  <a:moveTo>
                    <a:pt x="1568584" y="59114"/>
                  </a:moveTo>
                  <a:lnTo>
                    <a:pt x="1562701" y="57385"/>
                  </a:lnTo>
                  <a:lnTo>
                    <a:pt x="1560987" y="53577"/>
                  </a:lnTo>
                  <a:lnTo>
                    <a:pt x="1565049" y="48337"/>
                  </a:lnTo>
                  <a:lnTo>
                    <a:pt x="1569138" y="47482"/>
                  </a:lnTo>
                  <a:lnTo>
                    <a:pt x="1572227" y="49543"/>
                  </a:lnTo>
                  <a:lnTo>
                    <a:pt x="1572485" y="52848"/>
                  </a:lnTo>
                  <a:lnTo>
                    <a:pt x="1573360" y="55215"/>
                  </a:lnTo>
                  <a:lnTo>
                    <a:pt x="1571182" y="56449"/>
                  </a:lnTo>
                  <a:lnTo>
                    <a:pt x="1568584" y="59114"/>
                  </a:lnTo>
                  <a:close/>
                </a:path>
                <a:path w="2764790" h="633095">
                  <a:moveTo>
                    <a:pt x="1565736" y="246783"/>
                  </a:moveTo>
                  <a:lnTo>
                    <a:pt x="1562389" y="245523"/>
                  </a:lnTo>
                  <a:lnTo>
                    <a:pt x="1561630" y="239779"/>
                  </a:lnTo>
                  <a:lnTo>
                    <a:pt x="1563183" y="235808"/>
                  </a:lnTo>
                  <a:lnTo>
                    <a:pt x="1566745" y="234431"/>
                  </a:lnTo>
                  <a:lnTo>
                    <a:pt x="1569727" y="236601"/>
                  </a:lnTo>
                  <a:lnTo>
                    <a:pt x="1572226" y="237519"/>
                  </a:lnTo>
                  <a:lnTo>
                    <a:pt x="1570986" y="239923"/>
                  </a:lnTo>
                  <a:lnTo>
                    <a:pt x="1570271" y="242966"/>
                  </a:lnTo>
                  <a:lnTo>
                    <a:pt x="1565736" y="246783"/>
                  </a:lnTo>
                  <a:close/>
                </a:path>
                <a:path w="2764790" h="633095">
                  <a:moveTo>
                    <a:pt x="1591384" y="311398"/>
                  </a:moveTo>
                  <a:lnTo>
                    <a:pt x="1587429" y="310318"/>
                  </a:lnTo>
                  <a:lnTo>
                    <a:pt x="1586438" y="307896"/>
                  </a:lnTo>
                  <a:lnTo>
                    <a:pt x="1588474" y="303917"/>
                  </a:lnTo>
                  <a:lnTo>
                    <a:pt x="1589902" y="303376"/>
                  </a:lnTo>
                  <a:lnTo>
                    <a:pt x="1590929" y="302620"/>
                  </a:lnTo>
                  <a:lnTo>
                    <a:pt x="1591839" y="304754"/>
                  </a:lnTo>
                  <a:lnTo>
                    <a:pt x="1592955" y="306843"/>
                  </a:lnTo>
                  <a:lnTo>
                    <a:pt x="1593598" y="309570"/>
                  </a:lnTo>
                  <a:lnTo>
                    <a:pt x="1591384" y="311398"/>
                  </a:lnTo>
                  <a:close/>
                </a:path>
                <a:path w="2764790" h="633095">
                  <a:moveTo>
                    <a:pt x="1591384" y="403671"/>
                  </a:moveTo>
                  <a:lnTo>
                    <a:pt x="1587438" y="402590"/>
                  </a:lnTo>
                  <a:lnTo>
                    <a:pt x="1586438" y="400169"/>
                  </a:lnTo>
                  <a:lnTo>
                    <a:pt x="1588474" y="396180"/>
                  </a:lnTo>
                  <a:lnTo>
                    <a:pt x="1589911" y="395640"/>
                  </a:lnTo>
                  <a:lnTo>
                    <a:pt x="1590938" y="394884"/>
                  </a:lnTo>
                  <a:lnTo>
                    <a:pt x="1591848" y="397026"/>
                  </a:lnTo>
                  <a:lnTo>
                    <a:pt x="1592964" y="399106"/>
                  </a:lnTo>
                  <a:lnTo>
                    <a:pt x="1593598" y="401843"/>
                  </a:lnTo>
                  <a:lnTo>
                    <a:pt x="1591384" y="403671"/>
                  </a:lnTo>
                  <a:close/>
                </a:path>
                <a:path w="2764790" h="633095">
                  <a:moveTo>
                    <a:pt x="1590786" y="265789"/>
                  </a:moveTo>
                  <a:lnTo>
                    <a:pt x="1589795" y="263655"/>
                  </a:lnTo>
                  <a:lnTo>
                    <a:pt x="1588572" y="261584"/>
                  </a:lnTo>
                  <a:lnTo>
                    <a:pt x="1587867" y="258748"/>
                  </a:lnTo>
                  <a:lnTo>
                    <a:pt x="1589786" y="257632"/>
                  </a:lnTo>
                  <a:lnTo>
                    <a:pt x="1590750" y="256758"/>
                  </a:lnTo>
                  <a:lnTo>
                    <a:pt x="1591786" y="258910"/>
                  </a:lnTo>
                  <a:lnTo>
                    <a:pt x="1593044" y="260990"/>
                  </a:lnTo>
                  <a:lnTo>
                    <a:pt x="1593821" y="263790"/>
                  </a:lnTo>
                  <a:lnTo>
                    <a:pt x="1591812" y="264924"/>
                  </a:lnTo>
                  <a:lnTo>
                    <a:pt x="1590786" y="265789"/>
                  </a:lnTo>
                  <a:close/>
                </a:path>
                <a:path w="2764790" h="633095">
                  <a:moveTo>
                    <a:pt x="1590500" y="362554"/>
                  </a:moveTo>
                  <a:lnTo>
                    <a:pt x="1583216" y="358385"/>
                  </a:lnTo>
                  <a:lnTo>
                    <a:pt x="1581886" y="355027"/>
                  </a:lnTo>
                  <a:lnTo>
                    <a:pt x="1582939" y="352056"/>
                  </a:lnTo>
                  <a:lnTo>
                    <a:pt x="1588938" y="351633"/>
                  </a:lnTo>
                  <a:lnTo>
                    <a:pt x="1593026" y="353362"/>
                  </a:lnTo>
                  <a:lnTo>
                    <a:pt x="1594125" y="357098"/>
                  </a:lnTo>
                  <a:lnTo>
                    <a:pt x="1591643" y="360024"/>
                  </a:lnTo>
                  <a:lnTo>
                    <a:pt x="1590500" y="362554"/>
                  </a:lnTo>
                  <a:close/>
                </a:path>
                <a:path w="2764790" h="633095">
                  <a:moveTo>
                    <a:pt x="1590607" y="453881"/>
                  </a:moveTo>
                  <a:lnTo>
                    <a:pt x="1589653" y="451648"/>
                  </a:lnTo>
                  <a:lnTo>
                    <a:pt x="1588563" y="449631"/>
                  </a:lnTo>
                  <a:lnTo>
                    <a:pt x="1587911" y="446895"/>
                  </a:lnTo>
                  <a:lnTo>
                    <a:pt x="1589920" y="445886"/>
                  </a:lnTo>
                  <a:lnTo>
                    <a:pt x="1590946" y="445112"/>
                  </a:lnTo>
                  <a:lnTo>
                    <a:pt x="1593687" y="451648"/>
                  </a:lnTo>
                  <a:lnTo>
                    <a:pt x="1590607" y="453881"/>
                  </a:lnTo>
                  <a:close/>
                </a:path>
                <a:path w="2764790" h="633095">
                  <a:moveTo>
                    <a:pt x="1569548" y="293194"/>
                  </a:moveTo>
                  <a:lnTo>
                    <a:pt x="1562817" y="292456"/>
                  </a:lnTo>
                  <a:lnTo>
                    <a:pt x="1560568" y="288791"/>
                  </a:lnTo>
                  <a:lnTo>
                    <a:pt x="1563567" y="280328"/>
                  </a:lnTo>
                  <a:lnTo>
                    <a:pt x="1566754" y="279077"/>
                  </a:lnTo>
                  <a:lnTo>
                    <a:pt x="1571655" y="282858"/>
                  </a:lnTo>
                  <a:lnTo>
                    <a:pt x="1572494" y="285946"/>
                  </a:lnTo>
                  <a:lnTo>
                    <a:pt x="1573842" y="288350"/>
                  </a:lnTo>
                  <a:lnTo>
                    <a:pt x="1571771" y="289998"/>
                  </a:lnTo>
                  <a:lnTo>
                    <a:pt x="1569548" y="293194"/>
                  </a:lnTo>
                  <a:close/>
                </a:path>
                <a:path w="2764790" h="633095">
                  <a:moveTo>
                    <a:pt x="1586215" y="547441"/>
                  </a:moveTo>
                  <a:lnTo>
                    <a:pt x="1584715" y="545397"/>
                  </a:lnTo>
                  <a:lnTo>
                    <a:pt x="1581752" y="543146"/>
                  </a:lnTo>
                  <a:lnTo>
                    <a:pt x="1582635" y="536844"/>
                  </a:lnTo>
                  <a:lnTo>
                    <a:pt x="1586135" y="534170"/>
                  </a:lnTo>
                  <a:lnTo>
                    <a:pt x="1592241" y="537727"/>
                  </a:lnTo>
                  <a:lnTo>
                    <a:pt x="1593598" y="541976"/>
                  </a:lnTo>
                  <a:lnTo>
                    <a:pt x="1592196" y="545658"/>
                  </a:lnTo>
                  <a:lnTo>
                    <a:pt x="1588554" y="546298"/>
                  </a:lnTo>
                  <a:lnTo>
                    <a:pt x="1586215" y="547441"/>
                  </a:lnTo>
                  <a:close/>
                </a:path>
                <a:path w="2764790" h="633095">
                  <a:moveTo>
                    <a:pt x="1566790" y="150657"/>
                  </a:moveTo>
                  <a:lnTo>
                    <a:pt x="1563255" y="149280"/>
                  </a:lnTo>
                  <a:lnTo>
                    <a:pt x="1561666" y="145363"/>
                  </a:lnTo>
                  <a:lnTo>
                    <a:pt x="1562541" y="139781"/>
                  </a:lnTo>
                  <a:lnTo>
                    <a:pt x="1565906" y="138593"/>
                  </a:lnTo>
                  <a:lnTo>
                    <a:pt x="1570343" y="142347"/>
                  </a:lnTo>
                  <a:lnTo>
                    <a:pt x="1571026" y="145363"/>
                  </a:lnTo>
                  <a:lnTo>
                    <a:pt x="1572200" y="147695"/>
                  </a:lnTo>
                  <a:lnTo>
                    <a:pt x="1569736" y="148568"/>
                  </a:lnTo>
                  <a:lnTo>
                    <a:pt x="1566790" y="150657"/>
                  </a:lnTo>
                  <a:close/>
                </a:path>
                <a:path w="2764790" h="633095">
                  <a:moveTo>
                    <a:pt x="1589724" y="33995"/>
                  </a:moveTo>
                  <a:lnTo>
                    <a:pt x="1582894" y="30376"/>
                  </a:lnTo>
                  <a:lnTo>
                    <a:pt x="1583867" y="29332"/>
                  </a:lnTo>
                  <a:lnTo>
                    <a:pt x="1584644" y="27846"/>
                  </a:lnTo>
                  <a:lnTo>
                    <a:pt x="1589125" y="25919"/>
                  </a:lnTo>
                  <a:lnTo>
                    <a:pt x="1591670" y="27207"/>
                  </a:lnTo>
                  <a:lnTo>
                    <a:pt x="1592571" y="31636"/>
                  </a:lnTo>
                  <a:lnTo>
                    <a:pt x="1590670" y="32915"/>
                  </a:lnTo>
                  <a:lnTo>
                    <a:pt x="1589724" y="33995"/>
                  </a:lnTo>
                  <a:close/>
                </a:path>
                <a:path w="2764790" h="633095">
                  <a:moveTo>
                    <a:pt x="1565201" y="201624"/>
                  </a:moveTo>
                  <a:lnTo>
                    <a:pt x="1562282" y="200183"/>
                  </a:lnTo>
                  <a:lnTo>
                    <a:pt x="1559755" y="193116"/>
                  </a:lnTo>
                  <a:lnTo>
                    <a:pt x="1560969" y="190586"/>
                  </a:lnTo>
                  <a:lnTo>
                    <a:pt x="1564246" y="189118"/>
                  </a:lnTo>
                  <a:lnTo>
                    <a:pt x="1571878" y="192188"/>
                  </a:lnTo>
                  <a:lnTo>
                    <a:pt x="1570655" y="194637"/>
                  </a:lnTo>
                  <a:lnTo>
                    <a:pt x="1570012" y="197824"/>
                  </a:lnTo>
                  <a:lnTo>
                    <a:pt x="1565201" y="201624"/>
                  </a:lnTo>
                  <a:close/>
                </a:path>
                <a:path w="2764790" h="633095">
                  <a:moveTo>
                    <a:pt x="1590509" y="83629"/>
                  </a:moveTo>
                  <a:lnTo>
                    <a:pt x="1583216" y="79434"/>
                  </a:lnTo>
                  <a:lnTo>
                    <a:pt x="1581859" y="76067"/>
                  </a:lnTo>
                  <a:lnTo>
                    <a:pt x="1582912" y="73060"/>
                  </a:lnTo>
                  <a:lnTo>
                    <a:pt x="1588893" y="72609"/>
                  </a:lnTo>
                  <a:lnTo>
                    <a:pt x="1592991" y="74374"/>
                  </a:lnTo>
                  <a:lnTo>
                    <a:pt x="1594098" y="78137"/>
                  </a:lnTo>
                  <a:lnTo>
                    <a:pt x="1591643" y="81081"/>
                  </a:lnTo>
                  <a:lnTo>
                    <a:pt x="1590509" y="83629"/>
                  </a:lnTo>
                  <a:close/>
                </a:path>
                <a:path w="2764790" h="633095">
                  <a:moveTo>
                    <a:pt x="1338203" y="429816"/>
                  </a:moveTo>
                  <a:lnTo>
                    <a:pt x="1334882" y="428501"/>
                  </a:lnTo>
                  <a:lnTo>
                    <a:pt x="1333597" y="426061"/>
                  </a:lnTo>
                  <a:lnTo>
                    <a:pt x="1335472" y="421560"/>
                  </a:lnTo>
                  <a:lnTo>
                    <a:pt x="1337043" y="420804"/>
                  </a:lnTo>
                  <a:lnTo>
                    <a:pt x="1338123" y="419849"/>
                  </a:lnTo>
                  <a:lnTo>
                    <a:pt x="1339257" y="422235"/>
                  </a:lnTo>
                  <a:lnTo>
                    <a:pt x="1340640" y="424540"/>
                  </a:lnTo>
                  <a:lnTo>
                    <a:pt x="1341488" y="427628"/>
                  </a:lnTo>
                  <a:lnTo>
                    <a:pt x="1339310" y="428870"/>
                  </a:lnTo>
                  <a:lnTo>
                    <a:pt x="1338203" y="429816"/>
                  </a:lnTo>
                  <a:close/>
                </a:path>
                <a:path w="2764790" h="633095">
                  <a:moveTo>
                    <a:pt x="1355798" y="317196"/>
                  </a:moveTo>
                  <a:lnTo>
                    <a:pt x="1352888" y="311875"/>
                  </a:lnTo>
                  <a:lnTo>
                    <a:pt x="1355361" y="307014"/>
                  </a:lnTo>
                  <a:lnTo>
                    <a:pt x="1358753" y="304385"/>
                  </a:lnTo>
                  <a:lnTo>
                    <a:pt x="1361476" y="301432"/>
                  </a:lnTo>
                  <a:lnTo>
                    <a:pt x="1364074" y="303628"/>
                  </a:lnTo>
                  <a:lnTo>
                    <a:pt x="1367413" y="305105"/>
                  </a:lnTo>
                  <a:lnTo>
                    <a:pt x="1367930" y="313775"/>
                  </a:lnTo>
                  <a:lnTo>
                    <a:pt x="1363270" y="317034"/>
                  </a:lnTo>
                  <a:lnTo>
                    <a:pt x="1355798" y="317196"/>
                  </a:lnTo>
                  <a:close/>
                </a:path>
                <a:path w="2764790" h="633095">
                  <a:moveTo>
                    <a:pt x="1363761" y="268543"/>
                  </a:moveTo>
                  <a:lnTo>
                    <a:pt x="1357057" y="265879"/>
                  </a:lnTo>
                  <a:lnTo>
                    <a:pt x="1355825" y="262926"/>
                  </a:lnTo>
                  <a:lnTo>
                    <a:pt x="1359610" y="258226"/>
                  </a:lnTo>
                  <a:lnTo>
                    <a:pt x="1362628" y="257542"/>
                  </a:lnTo>
                  <a:lnTo>
                    <a:pt x="1365002" y="256317"/>
                  </a:lnTo>
                  <a:lnTo>
                    <a:pt x="1365886" y="258874"/>
                  </a:lnTo>
                  <a:lnTo>
                    <a:pt x="1367743" y="261575"/>
                  </a:lnTo>
                  <a:lnTo>
                    <a:pt x="1366895" y="267382"/>
                  </a:lnTo>
                  <a:lnTo>
                    <a:pt x="1363761" y="268543"/>
                  </a:lnTo>
                  <a:close/>
                </a:path>
                <a:path w="2764790" h="633095">
                  <a:moveTo>
                    <a:pt x="1362404" y="177108"/>
                  </a:moveTo>
                  <a:lnTo>
                    <a:pt x="1355915" y="173975"/>
                  </a:lnTo>
                  <a:lnTo>
                    <a:pt x="1354361" y="169627"/>
                  </a:lnTo>
                  <a:lnTo>
                    <a:pt x="1355656" y="165773"/>
                  </a:lnTo>
                  <a:lnTo>
                    <a:pt x="1359262" y="164891"/>
                  </a:lnTo>
                  <a:lnTo>
                    <a:pt x="1361574" y="163577"/>
                  </a:lnTo>
                  <a:lnTo>
                    <a:pt x="1363226" y="165521"/>
                  </a:lnTo>
                  <a:lnTo>
                    <a:pt x="1366377" y="167592"/>
                  </a:lnTo>
                  <a:lnTo>
                    <a:pt x="1365850" y="174164"/>
                  </a:lnTo>
                  <a:lnTo>
                    <a:pt x="1362404" y="177108"/>
                  </a:lnTo>
                  <a:close/>
                </a:path>
                <a:path w="2764790" h="633095">
                  <a:moveTo>
                    <a:pt x="1361771" y="359484"/>
                  </a:moveTo>
                  <a:lnTo>
                    <a:pt x="1357280" y="357413"/>
                  </a:lnTo>
                  <a:lnTo>
                    <a:pt x="1356602" y="355738"/>
                  </a:lnTo>
                  <a:lnTo>
                    <a:pt x="1355691" y="354577"/>
                  </a:lnTo>
                  <a:lnTo>
                    <a:pt x="1357245" y="351291"/>
                  </a:lnTo>
                  <a:lnTo>
                    <a:pt x="1359807" y="350039"/>
                  </a:lnTo>
                  <a:lnTo>
                    <a:pt x="1364261" y="352038"/>
                  </a:lnTo>
                  <a:lnTo>
                    <a:pt x="1365940" y="354082"/>
                  </a:lnTo>
                  <a:lnTo>
                    <a:pt x="1364556" y="358331"/>
                  </a:lnTo>
                  <a:lnTo>
                    <a:pt x="1361771" y="359484"/>
                  </a:lnTo>
                  <a:close/>
                </a:path>
                <a:path w="2764790" h="633095">
                  <a:moveTo>
                    <a:pt x="1359387" y="593276"/>
                  </a:moveTo>
                  <a:lnTo>
                    <a:pt x="1355379" y="591007"/>
                  </a:lnTo>
                  <a:lnTo>
                    <a:pt x="1353852" y="584633"/>
                  </a:lnTo>
                  <a:lnTo>
                    <a:pt x="1356254" y="581130"/>
                  </a:lnTo>
                  <a:lnTo>
                    <a:pt x="1361628" y="580428"/>
                  </a:lnTo>
                  <a:lnTo>
                    <a:pt x="1363494" y="581599"/>
                  </a:lnTo>
                  <a:lnTo>
                    <a:pt x="1366993" y="582544"/>
                  </a:lnTo>
                  <a:lnTo>
                    <a:pt x="1369314" y="589350"/>
                  </a:lnTo>
                  <a:lnTo>
                    <a:pt x="1366109" y="592672"/>
                  </a:lnTo>
                  <a:lnTo>
                    <a:pt x="1359387" y="593276"/>
                  </a:lnTo>
                  <a:close/>
                </a:path>
                <a:path w="2764790" h="633095">
                  <a:moveTo>
                    <a:pt x="1362003" y="406417"/>
                  </a:moveTo>
                  <a:lnTo>
                    <a:pt x="1357530" y="404562"/>
                  </a:lnTo>
                  <a:lnTo>
                    <a:pt x="1356780" y="402968"/>
                  </a:lnTo>
                  <a:lnTo>
                    <a:pt x="1355834" y="401879"/>
                  </a:lnTo>
                  <a:lnTo>
                    <a:pt x="1358290" y="400700"/>
                  </a:lnTo>
                  <a:lnTo>
                    <a:pt x="1360503" y="399367"/>
                  </a:lnTo>
                  <a:lnTo>
                    <a:pt x="1363592" y="398521"/>
                  </a:lnTo>
                  <a:lnTo>
                    <a:pt x="1364824" y="400700"/>
                  </a:lnTo>
                  <a:lnTo>
                    <a:pt x="1365770" y="401807"/>
                  </a:lnTo>
                  <a:lnTo>
                    <a:pt x="1364440" y="405120"/>
                  </a:lnTo>
                  <a:lnTo>
                    <a:pt x="1362003" y="406417"/>
                  </a:lnTo>
                  <a:close/>
                </a:path>
                <a:path w="2764790" h="633095">
                  <a:moveTo>
                    <a:pt x="1338016" y="566473"/>
                  </a:moveTo>
                  <a:lnTo>
                    <a:pt x="1337284" y="565564"/>
                  </a:lnTo>
                  <a:lnTo>
                    <a:pt x="1335936" y="564610"/>
                  </a:lnTo>
                  <a:lnTo>
                    <a:pt x="1336096" y="562953"/>
                  </a:lnTo>
                  <a:lnTo>
                    <a:pt x="1337596" y="562269"/>
                  </a:lnTo>
                  <a:lnTo>
                    <a:pt x="1338480" y="561522"/>
                  </a:lnTo>
                  <a:lnTo>
                    <a:pt x="1340649" y="564232"/>
                  </a:lnTo>
                  <a:lnTo>
                    <a:pt x="1338016" y="566473"/>
                  </a:lnTo>
                  <a:close/>
                </a:path>
                <a:path w="2764790" h="633095">
                  <a:moveTo>
                    <a:pt x="1362592" y="223195"/>
                  </a:moveTo>
                  <a:lnTo>
                    <a:pt x="1354576" y="220494"/>
                  </a:lnTo>
                  <a:lnTo>
                    <a:pt x="1353817" y="217595"/>
                  </a:lnTo>
                  <a:lnTo>
                    <a:pt x="1358200" y="212877"/>
                  </a:lnTo>
                  <a:lnTo>
                    <a:pt x="1360887" y="211167"/>
                  </a:lnTo>
                  <a:lnTo>
                    <a:pt x="1364351" y="210627"/>
                  </a:lnTo>
                  <a:lnTo>
                    <a:pt x="1365922" y="214480"/>
                  </a:lnTo>
                  <a:lnTo>
                    <a:pt x="1367190" y="216506"/>
                  </a:lnTo>
                  <a:lnTo>
                    <a:pt x="1365529" y="220854"/>
                  </a:lnTo>
                  <a:lnTo>
                    <a:pt x="1362592" y="223195"/>
                  </a:lnTo>
                  <a:close/>
                </a:path>
                <a:path w="2764790" h="633095">
                  <a:moveTo>
                    <a:pt x="1362592" y="86087"/>
                  </a:moveTo>
                  <a:lnTo>
                    <a:pt x="1356138" y="82972"/>
                  </a:lnTo>
                  <a:lnTo>
                    <a:pt x="1354495" y="78840"/>
                  </a:lnTo>
                  <a:lnTo>
                    <a:pt x="1355602" y="75121"/>
                  </a:lnTo>
                  <a:lnTo>
                    <a:pt x="1359226" y="74293"/>
                  </a:lnTo>
                  <a:lnTo>
                    <a:pt x="1361494" y="73051"/>
                  </a:lnTo>
                  <a:lnTo>
                    <a:pt x="1363181" y="74869"/>
                  </a:lnTo>
                  <a:lnTo>
                    <a:pt x="1366377" y="76796"/>
                  </a:lnTo>
                  <a:lnTo>
                    <a:pt x="1365904" y="83161"/>
                  </a:lnTo>
                  <a:lnTo>
                    <a:pt x="1362592" y="86087"/>
                  </a:lnTo>
                  <a:close/>
                </a:path>
                <a:path w="2764790" h="633095">
                  <a:moveTo>
                    <a:pt x="1360289" y="548845"/>
                  </a:moveTo>
                  <a:lnTo>
                    <a:pt x="1356959" y="546000"/>
                  </a:lnTo>
                  <a:lnTo>
                    <a:pt x="1356191" y="539671"/>
                  </a:lnTo>
                  <a:lnTo>
                    <a:pt x="1358111" y="536043"/>
                  </a:lnTo>
                  <a:lnTo>
                    <a:pt x="1364458" y="533342"/>
                  </a:lnTo>
                  <a:lnTo>
                    <a:pt x="1367064" y="536295"/>
                  </a:lnTo>
                  <a:lnTo>
                    <a:pt x="1368171" y="540698"/>
                  </a:lnTo>
                  <a:lnTo>
                    <a:pt x="1367029" y="542966"/>
                  </a:lnTo>
                  <a:lnTo>
                    <a:pt x="1366359" y="546604"/>
                  </a:lnTo>
                  <a:lnTo>
                    <a:pt x="1360289" y="548845"/>
                  </a:lnTo>
                  <a:close/>
                </a:path>
                <a:path w="2764790" h="633095">
                  <a:moveTo>
                    <a:pt x="1359307" y="34940"/>
                  </a:moveTo>
                  <a:lnTo>
                    <a:pt x="1356771" y="33779"/>
                  </a:lnTo>
                  <a:lnTo>
                    <a:pt x="1355807" y="29530"/>
                  </a:lnTo>
                  <a:lnTo>
                    <a:pt x="1357629" y="27774"/>
                  </a:lnTo>
                  <a:lnTo>
                    <a:pt x="1362199" y="26000"/>
                  </a:lnTo>
                  <a:lnTo>
                    <a:pt x="1364788" y="27333"/>
                  </a:lnTo>
                  <a:lnTo>
                    <a:pt x="1365734" y="31555"/>
                  </a:lnTo>
                  <a:lnTo>
                    <a:pt x="1363592" y="32771"/>
                  </a:lnTo>
                  <a:lnTo>
                    <a:pt x="1362021" y="34184"/>
                  </a:lnTo>
                  <a:lnTo>
                    <a:pt x="1359307" y="34940"/>
                  </a:lnTo>
                  <a:close/>
                </a:path>
                <a:path w="2764790" h="633095">
                  <a:moveTo>
                    <a:pt x="1356575" y="130409"/>
                  </a:moveTo>
                  <a:lnTo>
                    <a:pt x="1353558" y="127051"/>
                  </a:lnTo>
                  <a:lnTo>
                    <a:pt x="1355647" y="120335"/>
                  </a:lnTo>
                  <a:lnTo>
                    <a:pt x="1359753" y="118525"/>
                  </a:lnTo>
                  <a:lnTo>
                    <a:pt x="1363726" y="119092"/>
                  </a:lnTo>
                  <a:lnTo>
                    <a:pt x="1365065" y="122477"/>
                  </a:lnTo>
                  <a:lnTo>
                    <a:pt x="1366591" y="124485"/>
                  </a:lnTo>
                  <a:lnTo>
                    <a:pt x="1364922" y="126439"/>
                  </a:lnTo>
                  <a:lnTo>
                    <a:pt x="1363378" y="129896"/>
                  </a:lnTo>
                  <a:lnTo>
                    <a:pt x="1356575" y="130409"/>
                  </a:lnTo>
                  <a:close/>
                </a:path>
                <a:path w="2764790" h="633095">
                  <a:moveTo>
                    <a:pt x="1382883" y="338281"/>
                  </a:moveTo>
                  <a:lnTo>
                    <a:pt x="1376420" y="337462"/>
                  </a:lnTo>
                  <a:lnTo>
                    <a:pt x="1373822" y="333915"/>
                  </a:lnTo>
                  <a:lnTo>
                    <a:pt x="1377545" y="327658"/>
                  </a:lnTo>
                  <a:lnTo>
                    <a:pt x="1381767" y="326136"/>
                  </a:lnTo>
                  <a:lnTo>
                    <a:pt x="1385383" y="327694"/>
                  </a:lnTo>
                  <a:lnTo>
                    <a:pt x="1386008" y="331367"/>
                  </a:lnTo>
                  <a:lnTo>
                    <a:pt x="1387168" y="333789"/>
                  </a:lnTo>
                  <a:lnTo>
                    <a:pt x="1385115" y="335310"/>
                  </a:lnTo>
                  <a:lnTo>
                    <a:pt x="1382883" y="338281"/>
                  </a:lnTo>
                  <a:close/>
                </a:path>
                <a:path w="2764790" h="633095">
                  <a:moveTo>
                    <a:pt x="1378036" y="475398"/>
                  </a:moveTo>
                  <a:lnTo>
                    <a:pt x="1374804" y="472328"/>
                  </a:lnTo>
                  <a:lnTo>
                    <a:pt x="1377197" y="465567"/>
                  </a:lnTo>
                  <a:lnTo>
                    <a:pt x="1381223" y="463757"/>
                  </a:lnTo>
                  <a:lnTo>
                    <a:pt x="1385044" y="464496"/>
                  </a:lnTo>
                  <a:lnTo>
                    <a:pt x="1386222" y="467944"/>
                  </a:lnTo>
                  <a:lnTo>
                    <a:pt x="1387659" y="470032"/>
                  </a:lnTo>
                  <a:lnTo>
                    <a:pt x="1386034" y="471887"/>
                  </a:lnTo>
                  <a:lnTo>
                    <a:pt x="1384445" y="475263"/>
                  </a:lnTo>
                  <a:lnTo>
                    <a:pt x="1378036" y="475398"/>
                  </a:lnTo>
                  <a:close/>
                </a:path>
                <a:path w="2764790" h="633095">
                  <a:moveTo>
                    <a:pt x="1381374" y="292609"/>
                  </a:moveTo>
                  <a:lnTo>
                    <a:pt x="1377804" y="291312"/>
                  </a:lnTo>
                  <a:lnTo>
                    <a:pt x="1377045" y="287855"/>
                  </a:lnTo>
                  <a:lnTo>
                    <a:pt x="1375840" y="285631"/>
                  </a:lnTo>
                  <a:lnTo>
                    <a:pt x="1377777" y="284083"/>
                  </a:lnTo>
                  <a:lnTo>
                    <a:pt x="1379821" y="281139"/>
                  </a:lnTo>
                  <a:lnTo>
                    <a:pt x="1386159" y="281679"/>
                  </a:lnTo>
                  <a:lnTo>
                    <a:pt x="1388623" y="285118"/>
                  </a:lnTo>
                  <a:lnTo>
                    <a:pt x="1385392" y="291177"/>
                  </a:lnTo>
                  <a:lnTo>
                    <a:pt x="1381374" y="292609"/>
                  </a:lnTo>
                  <a:close/>
                </a:path>
                <a:path w="2764790" h="633095">
                  <a:moveTo>
                    <a:pt x="1338105" y="616495"/>
                  </a:moveTo>
                  <a:lnTo>
                    <a:pt x="1337168" y="615594"/>
                  </a:lnTo>
                  <a:lnTo>
                    <a:pt x="1335302" y="614406"/>
                  </a:lnTo>
                  <a:lnTo>
                    <a:pt x="1336123" y="611633"/>
                  </a:lnTo>
                  <a:lnTo>
                    <a:pt x="1337436" y="609616"/>
                  </a:lnTo>
                  <a:lnTo>
                    <a:pt x="1338498" y="607528"/>
                  </a:lnTo>
                  <a:lnTo>
                    <a:pt x="1341399" y="610210"/>
                  </a:lnTo>
                  <a:lnTo>
                    <a:pt x="1338105" y="616495"/>
                  </a:lnTo>
                  <a:close/>
                </a:path>
                <a:path w="2764790" h="633095">
                  <a:moveTo>
                    <a:pt x="1379857" y="430779"/>
                  </a:moveTo>
                  <a:lnTo>
                    <a:pt x="1378321" y="428762"/>
                  </a:lnTo>
                  <a:lnTo>
                    <a:pt x="1375322" y="426566"/>
                  </a:lnTo>
                  <a:lnTo>
                    <a:pt x="1376125" y="420128"/>
                  </a:lnTo>
                  <a:lnTo>
                    <a:pt x="1379625" y="417436"/>
                  </a:lnTo>
                  <a:lnTo>
                    <a:pt x="1385892" y="421047"/>
                  </a:lnTo>
                  <a:lnTo>
                    <a:pt x="1387436" y="425332"/>
                  </a:lnTo>
                  <a:lnTo>
                    <a:pt x="1385945" y="428987"/>
                  </a:lnTo>
                  <a:lnTo>
                    <a:pt x="1382267" y="429627"/>
                  </a:lnTo>
                  <a:lnTo>
                    <a:pt x="1379857" y="430779"/>
                  </a:lnTo>
                  <a:close/>
                </a:path>
                <a:path w="2764790" h="633095">
                  <a:moveTo>
                    <a:pt x="1382821" y="383567"/>
                  </a:moveTo>
                  <a:lnTo>
                    <a:pt x="1376206" y="382775"/>
                  </a:lnTo>
                  <a:lnTo>
                    <a:pt x="1373554" y="379191"/>
                  </a:lnTo>
                  <a:lnTo>
                    <a:pt x="1377438" y="372808"/>
                  </a:lnTo>
                  <a:lnTo>
                    <a:pt x="1381705" y="371251"/>
                  </a:lnTo>
                  <a:lnTo>
                    <a:pt x="1385383" y="372808"/>
                  </a:lnTo>
                  <a:lnTo>
                    <a:pt x="1386025" y="376562"/>
                  </a:lnTo>
                  <a:lnTo>
                    <a:pt x="1387204" y="379029"/>
                  </a:lnTo>
                  <a:lnTo>
                    <a:pt x="1385097" y="380569"/>
                  </a:lnTo>
                  <a:lnTo>
                    <a:pt x="1382821" y="383567"/>
                  </a:lnTo>
                  <a:close/>
                </a:path>
                <a:path w="2764790" h="633095">
                  <a:moveTo>
                    <a:pt x="1364511" y="456690"/>
                  </a:moveTo>
                  <a:lnTo>
                    <a:pt x="1357834" y="453404"/>
                  </a:lnTo>
                  <a:lnTo>
                    <a:pt x="1354567" y="450352"/>
                  </a:lnTo>
                  <a:lnTo>
                    <a:pt x="1358316" y="444392"/>
                  </a:lnTo>
                  <a:lnTo>
                    <a:pt x="1362913" y="443653"/>
                  </a:lnTo>
                  <a:lnTo>
                    <a:pt x="1366466" y="445742"/>
                  </a:lnTo>
                  <a:lnTo>
                    <a:pt x="1366868" y="449298"/>
                  </a:lnTo>
                  <a:lnTo>
                    <a:pt x="1367895" y="451774"/>
                  </a:lnTo>
                  <a:lnTo>
                    <a:pt x="1366752" y="455186"/>
                  </a:lnTo>
                  <a:lnTo>
                    <a:pt x="1364511" y="456690"/>
                  </a:lnTo>
                  <a:close/>
                </a:path>
                <a:path w="2764790" h="633095">
                  <a:moveTo>
                    <a:pt x="1380991" y="521314"/>
                  </a:moveTo>
                  <a:lnTo>
                    <a:pt x="1377661" y="519892"/>
                  </a:lnTo>
                  <a:lnTo>
                    <a:pt x="1376393" y="517218"/>
                  </a:lnTo>
                  <a:lnTo>
                    <a:pt x="1380205" y="512626"/>
                  </a:lnTo>
                  <a:lnTo>
                    <a:pt x="1383178" y="511915"/>
                  </a:lnTo>
                  <a:lnTo>
                    <a:pt x="1385517" y="510681"/>
                  </a:lnTo>
                  <a:lnTo>
                    <a:pt x="1386383" y="513193"/>
                  </a:lnTo>
                  <a:lnTo>
                    <a:pt x="1388498" y="516182"/>
                  </a:lnTo>
                  <a:lnTo>
                    <a:pt x="1387115" y="519774"/>
                  </a:lnTo>
                  <a:lnTo>
                    <a:pt x="1383374" y="520279"/>
                  </a:lnTo>
                  <a:lnTo>
                    <a:pt x="1380991" y="521314"/>
                  </a:lnTo>
                  <a:close/>
                </a:path>
                <a:path w="2764790" h="633095">
                  <a:moveTo>
                    <a:pt x="1366395" y="632574"/>
                  </a:moveTo>
                  <a:lnTo>
                    <a:pt x="1356754" y="632574"/>
                  </a:lnTo>
                  <a:lnTo>
                    <a:pt x="1357039" y="632007"/>
                  </a:lnTo>
                  <a:lnTo>
                    <a:pt x="1357218" y="631458"/>
                  </a:lnTo>
                  <a:lnTo>
                    <a:pt x="1359155" y="629288"/>
                  </a:lnTo>
                  <a:lnTo>
                    <a:pt x="1362967" y="628109"/>
                  </a:lnTo>
                  <a:lnTo>
                    <a:pt x="1365529" y="629468"/>
                  </a:lnTo>
                  <a:lnTo>
                    <a:pt x="1365993" y="630963"/>
                  </a:lnTo>
                  <a:lnTo>
                    <a:pt x="1366395" y="632574"/>
                  </a:lnTo>
                  <a:close/>
                </a:path>
                <a:path w="2764790" h="633095">
                  <a:moveTo>
                    <a:pt x="1364342" y="501165"/>
                  </a:moveTo>
                  <a:lnTo>
                    <a:pt x="1359039" y="499860"/>
                  </a:lnTo>
                  <a:lnTo>
                    <a:pt x="1356647" y="496384"/>
                  </a:lnTo>
                  <a:lnTo>
                    <a:pt x="1358700" y="490830"/>
                  </a:lnTo>
                  <a:lnTo>
                    <a:pt x="1363163" y="489407"/>
                  </a:lnTo>
                  <a:lnTo>
                    <a:pt x="1366440" y="491118"/>
                  </a:lnTo>
                  <a:lnTo>
                    <a:pt x="1366922" y="494503"/>
                  </a:lnTo>
                  <a:lnTo>
                    <a:pt x="1367957" y="496817"/>
                  </a:lnTo>
                  <a:lnTo>
                    <a:pt x="1366324" y="498257"/>
                  </a:lnTo>
                  <a:lnTo>
                    <a:pt x="1364342" y="501165"/>
                  </a:lnTo>
                  <a:close/>
                </a:path>
                <a:path w="2764790" h="633095">
                  <a:moveTo>
                    <a:pt x="1383606" y="12982"/>
                  </a:moveTo>
                  <a:lnTo>
                    <a:pt x="1377295" y="12622"/>
                  </a:lnTo>
                  <a:lnTo>
                    <a:pt x="1374626" y="9246"/>
                  </a:lnTo>
                  <a:lnTo>
                    <a:pt x="1377581" y="3016"/>
                  </a:lnTo>
                  <a:lnTo>
                    <a:pt x="1381580" y="1530"/>
                  </a:lnTo>
                  <a:lnTo>
                    <a:pt x="1385240" y="2520"/>
                  </a:lnTo>
                  <a:lnTo>
                    <a:pt x="1386106" y="6050"/>
                  </a:lnTo>
                  <a:lnTo>
                    <a:pt x="1387320" y="8228"/>
                  </a:lnTo>
                  <a:lnTo>
                    <a:pt x="1385508" y="9876"/>
                  </a:lnTo>
                  <a:lnTo>
                    <a:pt x="1383606" y="12982"/>
                  </a:lnTo>
                  <a:close/>
                </a:path>
                <a:path w="2764790" h="633095">
                  <a:moveTo>
                    <a:pt x="1379134" y="566933"/>
                  </a:moveTo>
                  <a:lnTo>
                    <a:pt x="1377967" y="564907"/>
                  </a:lnTo>
                  <a:lnTo>
                    <a:pt x="1377098" y="563926"/>
                  </a:lnTo>
                  <a:lnTo>
                    <a:pt x="1379377" y="562827"/>
                  </a:lnTo>
                  <a:lnTo>
                    <a:pt x="1381437" y="561567"/>
                  </a:lnTo>
                  <a:lnTo>
                    <a:pt x="1384312" y="560784"/>
                  </a:lnTo>
                  <a:lnTo>
                    <a:pt x="1385501" y="562872"/>
                  </a:lnTo>
                  <a:lnTo>
                    <a:pt x="1386347" y="563872"/>
                  </a:lnTo>
                  <a:lnTo>
                    <a:pt x="1384106" y="564934"/>
                  </a:lnTo>
                  <a:lnTo>
                    <a:pt x="1382026" y="566185"/>
                  </a:lnTo>
                  <a:lnTo>
                    <a:pt x="1379134" y="566933"/>
                  </a:lnTo>
                  <a:close/>
                </a:path>
                <a:path w="2764790" h="633095">
                  <a:moveTo>
                    <a:pt x="1384936" y="616477"/>
                  </a:moveTo>
                  <a:lnTo>
                    <a:pt x="1382490" y="615342"/>
                  </a:lnTo>
                  <a:lnTo>
                    <a:pt x="1379402" y="614784"/>
                  </a:lnTo>
                  <a:lnTo>
                    <a:pt x="1375259" y="610129"/>
                  </a:lnTo>
                  <a:lnTo>
                    <a:pt x="1376536" y="607446"/>
                  </a:lnTo>
                  <a:lnTo>
                    <a:pt x="1380152" y="606150"/>
                  </a:lnTo>
                  <a:lnTo>
                    <a:pt x="1382624" y="607131"/>
                  </a:lnTo>
                  <a:lnTo>
                    <a:pt x="1386204" y="607491"/>
                  </a:lnTo>
                  <a:lnTo>
                    <a:pt x="1388043" y="610805"/>
                  </a:lnTo>
                  <a:lnTo>
                    <a:pt x="1385811" y="614028"/>
                  </a:lnTo>
                  <a:lnTo>
                    <a:pt x="1384936" y="616477"/>
                  </a:lnTo>
                  <a:close/>
                </a:path>
                <a:path w="2764790" h="633095">
                  <a:moveTo>
                    <a:pt x="1315689" y="547090"/>
                  </a:moveTo>
                  <a:lnTo>
                    <a:pt x="1312092" y="545883"/>
                  </a:lnTo>
                  <a:lnTo>
                    <a:pt x="1311306" y="542435"/>
                  </a:lnTo>
                  <a:lnTo>
                    <a:pt x="1310101" y="540229"/>
                  </a:lnTo>
                  <a:lnTo>
                    <a:pt x="1311967" y="538663"/>
                  </a:lnTo>
                  <a:lnTo>
                    <a:pt x="1313939" y="535701"/>
                  </a:lnTo>
                  <a:lnTo>
                    <a:pt x="1320197" y="536178"/>
                  </a:lnTo>
                  <a:lnTo>
                    <a:pt x="1322804" y="539518"/>
                  </a:lnTo>
                  <a:lnTo>
                    <a:pt x="1319688" y="545640"/>
                  </a:lnTo>
                  <a:lnTo>
                    <a:pt x="1315689" y="547090"/>
                  </a:lnTo>
                  <a:close/>
                </a:path>
                <a:path w="2764790" h="633095">
                  <a:moveTo>
                    <a:pt x="1316341" y="502074"/>
                  </a:moveTo>
                  <a:lnTo>
                    <a:pt x="1310208" y="500247"/>
                  </a:lnTo>
                  <a:lnTo>
                    <a:pt x="1308110" y="496339"/>
                  </a:lnTo>
                  <a:lnTo>
                    <a:pt x="1312538" y="490740"/>
                  </a:lnTo>
                  <a:lnTo>
                    <a:pt x="1316832" y="489938"/>
                  </a:lnTo>
                  <a:lnTo>
                    <a:pt x="1320162" y="492054"/>
                  </a:lnTo>
                  <a:lnTo>
                    <a:pt x="1320447" y="495565"/>
                  </a:lnTo>
                  <a:lnTo>
                    <a:pt x="1321367" y="498041"/>
                  </a:lnTo>
                  <a:lnTo>
                    <a:pt x="1319073" y="499310"/>
                  </a:lnTo>
                  <a:lnTo>
                    <a:pt x="1316341" y="502074"/>
                  </a:lnTo>
                  <a:close/>
                </a:path>
                <a:path w="2764790" h="633095">
                  <a:moveTo>
                    <a:pt x="1318153" y="592276"/>
                  </a:moveTo>
                  <a:lnTo>
                    <a:pt x="1311922" y="591520"/>
                  </a:lnTo>
                  <a:lnTo>
                    <a:pt x="1309288" y="588099"/>
                  </a:lnTo>
                  <a:lnTo>
                    <a:pt x="1312806" y="581896"/>
                  </a:lnTo>
                  <a:lnTo>
                    <a:pt x="1316939" y="580338"/>
                  </a:lnTo>
                  <a:lnTo>
                    <a:pt x="1320465" y="581797"/>
                  </a:lnTo>
                  <a:lnTo>
                    <a:pt x="1321081" y="585425"/>
                  </a:lnTo>
                  <a:lnTo>
                    <a:pt x="1322206" y="587802"/>
                  </a:lnTo>
                  <a:lnTo>
                    <a:pt x="1320269" y="589323"/>
                  </a:lnTo>
                  <a:lnTo>
                    <a:pt x="1318153" y="592276"/>
                  </a:lnTo>
                  <a:close/>
                </a:path>
                <a:path w="2764790" h="633095">
                  <a:moveTo>
                    <a:pt x="1319117" y="632565"/>
                  </a:moveTo>
                  <a:lnTo>
                    <a:pt x="1309404" y="632565"/>
                  </a:lnTo>
                  <a:lnTo>
                    <a:pt x="1309538" y="632007"/>
                  </a:lnTo>
                  <a:lnTo>
                    <a:pt x="1309547" y="631494"/>
                  </a:lnTo>
                  <a:lnTo>
                    <a:pt x="1310636" y="629414"/>
                  </a:lnTo>
                  <a:lnTo>
                    <a:pt x="1314716" y="628307"/>
                  </a:lnTo>
                  <a:lnTo>
                    <a:pt x="1317546" y="629621"/>
                  </a:lnTo>
                  <a:lnTo>
                    <a:pt x="1318349" y="631053"/>
                  </a:lnTo>
                  <a:lnTo>
                    <a:pt x="1319117" y="632565"/>
                  </a:lnTo>
                  <a:close/>
                </a:path>
                <a:path w="2764790" h="633095">
                  <a:moveTo>
                    <a:pt x="1317010" y="222700"/>
                  </a:moveTo>
                  <a:lnTo>
                    <a:pt x="1309056" y="219783"/>
                  </a:lnTo>
                  <a:lnTo>
                    <a:pt x="1307798" y="216614"/>
                  </a:lnTo>
                  <a:lnTo>
                    <a:pt x="1311154" y="211887"/>
                  </a:lnTo>
                  <a:lnTo>
                    <a:pt x="1314118" y="211131"/>
                  </a:lnTo>
                  <a:lnTo>
                    <a:pt x="1316377" y="209852"/>
                  </a:lnTo>
                  <a:lnTo>
                    <a:pt x="1318010" y="211842"/>
                  </a:lnTo>
                  <a:lnTo>
                    <a:pt x="1321126" y="213958"/>
                  </a:lnTo>
                  <a:lnTo>
                    <a:pt x="1320554" y="220566"/>
                  </a:lnTo>
                  <a:lnTo>
                    <a:pt x="1317010" y="222700"/>
                  </a:lnTo>
                  <a:close/>
                </a:path>
                <a:path w="2764790" h="633095">
                  <a:moveTo>
                    <a:pt x="1317430" y="130229"/>
                  </a:moveTo>
                  <a:lnTo>
                    <a:pt x="1310833" y="129761"/>
                  </a:lnTo>
                  <a:lnTo>
                    <a:pt x="1308271" y="126115"/>
                  </a:lnTo>
                  <a:lnTo>
                    <a:pt x="1311270" y="119813"/>
                  </a:lnTo>
                  <a:lnTo>
                    <a:pt x="1315502" y="118336"/>
                  </a:lnTo>
                  <a:lnTo>
                    <a:pt x="1319296" y="119542"/>
                  </a:lnTo>
                  <a:lnTo>
                    <a:pt x="1320170" y="123126"/>
                  </a:lnTo>
                  <a:lnTo>
                    <a:pt x="1321447" y="125394"/>
                  </a:lnTo>
                  <a:lnTo>
                    <a:pt x="1319492" y="127069"/>
                  </a:lnTo>
                  <a:lnTo>
                    <a:pt x="1317430" y="130229"/>
                  </a:lnTo>
                  <a:close/>
                </a:path>
                <a:path w="2764790" h="633095">
                  <a:moveTo>
                    <a:pt x="1317510" y="175434"/>
                  </a:moveTo>
                  <a:lnTo>
                    <a:pt x="1311386" y="174596"/>
                  </a:lnTo>
                  <a:lnTo>
                    <a:pt x="1308949" y="171148"/>
                  </a:lnTo>
                  <a:lnTo>
                    <a:pt x="1312395" y="165215"/>
                  </a:lnTo>
                  <a:lnTo>
                    <a:pt x="1316457" y="163793"/>
                  </a:lnTo>
                  <a:lnTo>
                    <a:pt x="1319912" y="165260"/>
                  </a:lnTo>
                  <a:lnTo>
                    <a:pt x="1320501" y="168789"/>
                  </a:lnTo>
                  <a:lnTo>
                    <a:pt x="1321590" y="171103"/>
                  </a:lnTo>
                  <a:lnTo>
                    <a:pt x="1319644" y="172562"/>
                  </a:lnTo>
                  <a:lnTo>
                    <a:pt x="1317510" y="175434"/>
                  </a:lnTo>
                  <a:close/>
                </a:path>
                <a:path w="2764790" h="633095">
                  <a:moveTo>
                    <a:pt x="1317091" y="267742"/>
                  </a:moveTo>
                  <a:lnTo>
                    <a:pt x="1311342" y="264753"/>
                  </a:lnTo>
                  <a:lnTo>
                    <a:pt x="1309976" y="260747"/>
                  </a:lnTo>
                  <a:lnTo>
                    <a:pt x="1311270" y="257236"/>
                  </a:lnTo>
                  <a:lnTo>
                    <a:pt x="1314600" y="256497"/>
                  </a:lnTo>
                  <a:lnTo>
                    <a:pt x="1316752" y="255318"/>
                  </a:lnTo>
                  <a:lnTo>
                    <a:pt x="1318295" y="257236"/>
                  </a:lnTo>
                  <a:lnTo>
                    <a:pt x="1321188" y="259261"/>
                  </a:lnTo>
                  <a:lnTo>
                    <a:pt x="1320581" y="265500"/>
                  </a:lnTo>
                  <a:lnTo>
                    <a:pt x="1317091" y="267742"/>
                  </a:lnTo>
                  <a:close/>
                </a:path>
                <a:path w="2764790" h="633095">
                  <a:moveTo>
                    <a:pt x="1317251" y="313244"/>
                  </a:moveTo>
                  <a:lnTo>
                    <a:pt x="1313797" y="312911"/>
                  </a:lnTo>
                  <a:lnTo>
                    <a:pt x="1312092" y="310363"/>
                  </a:lnTo>
                  <a:lnTo>
                    <a:pt x="1310288" y="308841"/>
                  </a:lnTo>
                  <a:lnTo>
                    <a:pt x="1311226" y="307761"/>
                  </a:lnTo>
                  <a:lnTo>
                    <a:pt x="1312377" y="305654"/>
                  </a:lnTo>
                  <a:lnTo>
                    <a:pt x="1315573" y="306311"/>
                  </a:lnTo>
                  <a:lnTo>
                    <a:pt x="1317912" y="307581"/>
                  </a:lnTo>
                  <a:lnTo>
                    <a:pt x="1320911" y="308814"/>
                  </a:lnTo>
                  <a:lnTo>
                    <a:pt x="1319046" y="310471"/>
                  </a:lnTo>
                  <a:lnTo>
                    <a:pt x="1317251" y="313244"/>
                  </a:lnTo>
                  <a:close/>
                </a:path>
                <a:path w="2764790" h="633095">
                  <a:moveTo>
                    <a:pt x="1313136" y="357638"/>
                  </a:moveTo>
                  <a:lnTo>
                    <a:pt x="1312127" y="355594"/>
                  </a:lnTo>
                  <a:lnTo>
                    <a:pt x="1311315" y="354550"/>
                  </a:lnTo>
                  <a:lnTo>
                    <a:pt x="1313529" y="353650"/>
                  </a:lnTo>
                  <a:lnTo>
                    <a:pt x="1315707" y="352506"/>
                  </a:lnTo>
                  <a:lnTo>
                    <a:pt x="1318573" y="351894"/>
                  </a:lnTo>
                  <a:lnTo>
                    <a:pt x="1319590" y="353920"/>
                  </a:lnTo>
                  <a:lnTo>
                    <a:pt x="1320403" y="354964"/>
                  </a:lnTo>
                  <a:lnTo>
                    <a:pt x="1318180" y="355882"/>
                  </a:lnTo>
                  <a:lnTo>
                    <a:pt x="1316011" y="357035"/>
                  </a:lnTo>
                  <a:lnTo>
                    <a:pt x="1313136" y="357638"/>
                  </a:lnTo>
                  <a:close/>
                </a:path>
                <a:path w="2764790" h="633095">
                  <a:moveTo>
                    <a:pt x="1315975" y="454358"/>
                  </a:moveTo>
                  <a:lnTo>
                    <a:pt x="1309351" y="454016"/>
                  </a:lnTo>
                  <a:lnTo>
                    <a:pt x="1307753" y="450271"/>
                  </a:lnTo>
                  <a:lnTo>
                    <a:pt x="1311047" y="444716"/>
                  </a:lnTo>
                  <a:lnTo>
                    <a:pt x="1314779" y="443563"/>
                  </a:lnTo>
                  <a:lnTo>
                    <a:pt x="1318278" y="444374"/>
                  </a:lnTo>
                  <a:lnTo>
                    <a:pt x="1318992" y="447885"/>
                  </a:lnTo>
                  <a:lnTo>
                    <a:pt x="1320028" y="449983"/>
                  </a:lnTo>
                  <a:lnTo>
                    <a:pt x="1318028" y="451504"/>
                  </a:lnTo>
                  <a:lnTo>
                    <a:pt x="1315975" y="454358"/>
                  </a:lnTo>
                  <a:close/>
                </a:path>
                <a:path w="2764790" h="633095">
                  <a:moveTo>
                    <a:pt x="1313645" y="406426"/>
                  </a:moveTo>
                  <a:lnTo>
                    <a:pt x="1311101" y="405228"/>
                  </a:lnTo>
                  <a:lnTo>
                    <a:pt x="1310262" y="400736"/>
                  </a:lnTo>
                  <a:lnTo>
                    <a:pt x="1312083" y="398944"/>
                  </a:lnTo>
                  <a:lnTo>
                    <a:pt x="1316725" y="397288"/>
                  </a:lnTo>
                  <a:lnTo>
                    <a:pt x="1319358" y="398710"/>
                  </a:lnTo>
                  <a:lnTo>
                    <a:pt x="1320278" y="403031"/>
                  </a:lnTo>
                  <a:lnTo>
                    <a:pt x="1318198" y="404292"/>
                  </a:lnTo>
                  <a:lnTo>
                    <a:pt x="1317171" y="405345"/>
                  </a:lnTo>
                  <a:lnTo>
                    <a:pt x="1313645" y="406426"/>
                  </a:lnTo>
                  <a:close/>
                </a:path>
                <a:path w="2764790" h="633095">
                  <a:moveTo>
                    <a:pt x="1336266" y="521998"/>
                  </a:moveTo>
                  <a:lnTo>
                    <a:pt x="1333615" y="519955"/>
                  </a:lnTo>
                  <a:lnTo>
                    <a:pt x="1331124" y="518982"/>
                  </a:lnTo>
                  <a:lnTo>
                    <a:pt x="1332249" y="516524"/>
                  </a:lnTo>
                  <a:lnTo>
                    <a:pt x="1332784" y="513328"/>
                  </a:lnTo>
                  <a:lnTo>
                    <a:pt x="1337525" y="509439"/>
                  </a:lnTo>
                  <a:lnTo>
                    <a:pt x="1340301" y="510888"/>
                  </a:lnTo>
                  <a:lnTo>
                    <a:pt x="1341676" y="514499"/>
                  </a:lnTo>
                  <a:lnTo>
                    <a:pt x="1342845" y="517929"/>
                  </a:lnTo>
                  <a:lnTo>
                    <a:pt x="1341926" y="521125"/>
                  </a:lnTo>
                  <a:lnTo>
                    <a:pt x="1336266" y="521998"/>
                  </a:lnTo>
                  <a:close/>
                </a:path>
                <a:path w="2764790" h="633095">
                  <a:moveTo>
                    <a:pt x="1338766" y="12217"/>
                  </a:moveTo>
                  <a:lnTo>
                    <a:pt x="1334623" y="10866"/>
                  </a:lnTo>
                  <a:lnTo>
                    <a:pt x="1333481" y="8138"/>
                  </a:lnTo>
                  <a:lnTo>
                    <a:pt x="1335489" y="3736"/>
                  </a:lnTo>
                  <a:lnTo>
                    <a:pt x="1337444" y="2133"/>
                  </a:lnTo>
                  <a:lnTo>
                    <a:pt x="1341756" y="3412"/>
                  </a:lnTo>
                  <a:lnTo>
                    <a:pt x="1342703" y="6068"/>
                  </a:lnTo>
                  <a:lnTo>
                    <a:pt x="1341346" y="9498"/>
                  </a:lnTo>
                  <a:lnTo>
                    <a:pt x="1340212" y="10380"/>
                  </a:lnTo>
                  <a:lnTo>
                    <a:pt x="1338766" y="12217"/>
                  </a:lnTo>
                  <a:close/>
                </a:path>
                <a:path w="2764790" h="633095">
                  <a:moveTo>
                    <a:pt x="1343550" y="201804"/>
                  </a:moveTo>
                  <a:lnTo>
                    <a:pt x="1337427" y="201083"/>
                  </a:lnTo>
                  <a:lnTo>
                    <a:pt x="1335150" y="197689"/>
                  </a:lnTo>
                  <a:lnTo>
                    <a:pt x="1337766" y="189812"/>
                  </a:lnTo>
                  <a:lnTo>
                    <a:pt x="1340819" y="188722"/>
                  </a:lnTo>
                  <a:lnTo>
                    <a:pt x="1345372" y="192242"/>
                  </a:lnTo>
                  <a:lnTo>
                    <a:pt x="1346193" y="195042"/>
                  </a:lnTo>
                  <a:lnTo>
                    <a:pt x="1347470" y="197239"/>
                  </a:lnTo>
                  <a:lnTo>
                    <a:pt x="1345595" y="198797"/>
                  </a:lnTo>
                  <a:lnTo>
                    <a:pt x="1343550" y="201804"/>
                  </a:lnTo>
                  <a:close/>
                </a:path>
                <a:path w="2764790" h="633095">
                  <a:moveTo>
                    <a:pt x="1338114" y="245162"/>
                  </a:moveTo>
                  <a:lnTo>
                    <a:pt x="1337212" y="242984"/>
                  </a:lnTo>
                  <a:lnTo>
                    <a:pt x="1336079" y="240859"/>
                  </a:lnTo>
                  <a:lnTo>
                    <a:pt x="1335454" y="238059"/>
                  </a:lnTo>
                  <a:lnTo>
                    <a:pt x="1337453" y="237051"/>
                  </a:lnTo>
                  <a:lnTo>
                    <a:pt x="1338480" y="236267"/>
                  </a:lnTo>
                  <a:lnTo>
                    <a:pt x="1341176" y="242822"/>
                  </a:lnTo>
                  <a:lnTo>
                    <a:pt x="1338114" y="245162"/>
                  </a:lnTo>
                  <a:close/>
                </a:path>
                <a:path w="2764790" h="633095">
                  <a:moveTo>
                    <a:pt x="1338337" y="57772"/>
                  </a:moveTo>
                  <a:lnTo>
                    <a:pt x="1337319" y="55549"/>
                  </a:lnTo>
                  <a:lnTo>
                    <a:pt x="1336052" y="53397"/>
                  </a:lnTo>
                  <a:lnTo>
                    <a:pt x="1335311" y="50471"/>
                  </a:lnTo>
                  <a:lnTo>
                    <a:pt x="1337284" y="49318"/>
                  </a:lnTo>
                  <a:lnTo>
                    <a:pt x="1338284" y="48427"/>
                  </a:lnTo>
                  <a:lnTo>
                    <a:pt x="1339301" y="50651"/>
                  </a:lnTo>
                  <a:lnTo>
                    <a:pt x="1340578" y="52812"/>
                  </a:lnTo>
                  <a:lnTo>
                    <a:pt x="1341328" y="55729"/>
                  </a:lnTo>
                  <a:lnTo>
                    <a:pt x="1339346" y="56881"/>
                  </a:lnTo>
                  <a:lnTo>
                    <a:pt x="1338337" y="57772"/>
                  </a:lnTo>
                  <a:close/>
                </a:path>
                <a:path w="2764790" h="633095">
                  <a:moveTo>
                    <a:pt x="1338864" y="104345"/>
                  </a:moveTo>
                  <a:lnTo>
                    <a:pt x="1334507" y="103202"/>
                  </a:lnTo>
                  <a:lnTo>
                    <a:pt x="1333392" y="100564"/>
                  </a:lnTo>
                  <a:lnTo>
                    <a:pt x="1335579" y="96197"/>
                  </a:lnTo>
                  <a:lnTo>
                    <a:pt x="1337168" y="95612"/>
                  </a:lnTo>
                  <a:lnTo>
                    <a:pt x="1338293" y="94784"/>
                  </a:lnTo>
                  <a:lnTo>
                    <a:pt x="1339319" y="97116"/>
                  </a:lnTo>
                  <a:lnTo>
                    <a:pt x="1340560" y="99394"/>
                  </a:lnTo>
                  <a:lnTo>
                    <a:pt x="1341301" y="102347"/>
                  </a:lnTo>
                  <a:lnTo>
                    <a:pt x="1338864" y="104345"/>
                  </a:lnTo>
                  <a:close/>
                </a:path>
                <a:path w="2764790" h="633095">
                  <a:moveTo>
                    <a:pt x="1338917" y="150081"/>
                  </a:moveTo>
                  <a:lnTo>
                    <a:pt x="1337061" y="149946"/>
                  </a:lnTo>
                  <a:lnTo>
                    <a:pt x="1336248" y="148217"/>
                  </a:lnTo>
                  <a:lnTo>
                    <a:pt x="1335382" y="147218"/>
                  </a:lnTo>
                  <a:lnTo>
                    <a:pt x="1338364" y="144634"/>
                  </a:lnTo>
                  <a:lnTo>
                    <a:pt x="1340962" y="147623"/>
                  </a:lnTo>
                  <a:lnTo>
                    <a:pt x="1339971" y="148487"/>
                  </a:lnTo>
                  <a:lnTo>
                    <a:pt x="1338917" y="150081"/>
                  </a:lnTo>
                  <a:close/>
                </a:path>
                <a:path w="2764790" h="633095">
                  <a:moveTo>
                    <a:pt x="1338230" y="382522"/>
                  </a:moveTo>
                  <a:lnTo>
                    <a:pt x="1337221" y="381667"/>
                  </a:lnTo>
                  <a:lnTo>
                    <a:pt x="1335248" y="380551"/>
                  </a:lnTo>
                  <a:lnTo>
                    <a:pt x="1335980" y="377742"/>
                  </a:lnTo>
                  <a:lnTo>
                    <a:pt x="1337221" y="375653"/>
                  </a:lnTo>
                  <a:lnTo>
                    <a:pt x="1338221" y="373501"/>
                  </a:lnTo>
                  <a:lnTo>
                    <a:pt x="1341176" y="376076"/>
                  </a:lnTo>
                  <a:lnTo>
                    <a:pt x="1338230" y="382522"/>
                  </a:lnTo>
                  <a:close/>
                </a:path>
                <a:path w="2764790" h="633095">
                  <a:moveTo>
                    <a:pt x="1338337" y="474651"/>
                  </a:moveTo>
                  <a:lnTo>
                    <a:pt x="1337328" y="472499"/>
                  </a:lnTo>
                  <a:lnTo>
                    <a:pt x="1336079" y="470402"/>
                  </a:lnTo>
                  <a:lnTo>
                    <a:pt x="1335347" y="467557"/>
                  </a:lnTo>
                  <a:lnTo>
                    <a:pt x="1337275" y="466431"/>
                  </a:lnTo>
                  <a:lnTo>
                    <a:pt x="1338257" y="465558"/>
                  </a:lnTo>
                  <a:lnTo>
                    <a:pt x="1339292" y="467728"/>
                  </a:lnTo>
                  <a:lnTo>
                    <a:pt x="1340560" y="469834"/>
                  </a:lnTo>
                  <a:lnTo>
                    <a:pt x="1341337" y="472643"/>
                  </a:lnTo>
                  <a:lnTo>
                    <a:pt x="1339355" y="473787"/>
                  </a:lnTo>
                  <a:lnTo>
                    <a:pt x="1338337" y="474651"/>
                  </a:lnTo>
                  <a:close/>
                </a:path>
                <a:path w="2764790" h="633095">
                  <a:moveTo>
                    <a:pt x="1338078" y="336841"/>
                  </a:moveTo>
                  <a:lnTo>
                    <a:pt x="1337159" y="334554"/>
                  </a:lnTo>
                  <a:lnTo>
                    <a:pt x="1335989" y="332321"/>
                  </a:lnTo>
                  <a:lnTo>
                    <a:pt x="1335364" y="329350"/>
                  </a:lnTo>
                  <a:lnTo>
                    <a:pt x="1337418" y="328297"/>
                  </a:lnTo>
                  <a:lnTo>
                    <a:pt x="1338471" y="327460"/>
                  </a:lnTo>
                  <a:lnTo>
                    <a:pt x="1341212" y="334311"/>
                  </a:lnTo>
                  <a:lnTo>
                    <a:pt x="1338078" y="336841"/>
                  </a:lnTo>
                  <a:close/>
                </a:path>
                <a:path w="2764790" h="633095">
                  <a:moveTo>
                    <a:pt x="1339364" y="293581"/>
                  </a:moveTo>
                  <a:lnTo>
                    <a:pt x="1335320" y="291231"/>
                  </a:lnTo>
                  <a:lnTo>
                    <a:pt x="1333409" y="287567"/>
                  </a:lnTo>
                  <a:lnTo>
                    <a:pt x="1336534" y="281715"/>
                  </a:lnTo>
                  <a:lnTo>
                    <a:pt x="1340569" y="280058"/>
                  </a:lnTo>
                  <a:lnTo>
                    <a:pt x="1346604" y="282111"/>
                  </a:lnTo>
                  <a:lnTo>
                    <a:pt x="1349032" y="286018"/>
                  </a:lnTo>
                  <a:lnTo>
                    <a:pt x="1345363" y="292168"/>
                  </a:lnTo>
                  <a:lnTo>
                    <a:pt x="1341801" y="292546"/>
                  </a:lnTo>
                  <a:lnTo>
                    <a:pt x="1339364" y="293581"/>
                  </a:lnTo>
                  <a:close/>
                </a:path>
                <a:path w="2764790" h="633095">
                  <a:moveTo>
                    <a:pt x="1635510" y="500301"/>
                  </a:moveTo>
                  <a:lnTo>
                    <a:pt x="1634404" y="497969"/>
                  </a:lnTo>
                  <a:lnTo>
                    <a:pt x="1633056" y="495691"/>
                  </a:lnTo>
                  <a:lnTo>
                    <a:pt x="1632225" y="492684"/>
                  </a:lnTo>
                  <a:lnTo>
                    <a:pt x="1634627" y="490523"/>
                  </a:lnTo>
                  <a:lnTo>
                    <a:pt x="1638903" y="491604"/>
                  </a:lnTo>
                  <a:lnTo>
                    <a:pt x="1640117" y="494251"/>
                  </a:lnTo>
                  <a:lnTo>
                    <a:pt x="1638189" y="498725"/>
                  </a:lnTo>
                  <a:lnTo>
                    <a:pt x="1636609" y="499401"/>
                  </a:lnTo>
                  <a:lnTo>
                    <a:pt x="1635510" y="500301"/>
                  </a:lnTo>
                  <a:close/>
                </a:path>
                <a:path w="2764790" h="633095">
                  <a:moveTo>
                    <a:pt x="1403389" y="362031"/>
                  </a:moveTo>
                  <a:lnTo>
                    <a:pt x="1402478" y="359403"/>
                  </a:lnTo>
                  <a:lnTo>
                    <a:pt x="1400309" y="356324"/>
                  </a:lnTo>
                  <a:lnTo>
                    <a:pt x="1401621" y="352632"/>
                  </a:lnTo>
                  <a:lnTo>
                    <a:pt x="1405683" y="352227"/>
                  </a:lnTo>
                  <a:lnTo>
                    <a:pt x="1408200" y="351273"/>
                  </a:lnTo>
                  <a:lnTo>
                    <a:pt x="1411628" y="352794"/>
                  </a:lnTo>
                  <a:lnTo>
                    <a:pt x="1413039" y="355612"/>
                  </a:lnTo>
                  <a:lnTo>
                    <a:pt x="1409102" y="360240"/>
                  </a:lnTo>
                  <a:lnTo>
                    <a:pt x="1405897" y="360834"/>
                  </a:lnTo>
                  <a:lnTo>
                    <a:pt x="1403389" y="362031"/>
                  </a:lnTo>
                  <a:close/>
                </a:path>
                <a:path w="2764790" h="633095">
                  <a:moveTo>
                    <a:pt x="1453309" y="365849"/>
                  </a:moveTo>
                  <a:lnTo>
                    <a:pt x="1447578" y="361950"/>
                  </a:lnTo>
                  <a:lnTo>
                    <a:pt x="1445864" y="357935"/>
                  </a:lnTo>
                  <a:lnTo>
                    <a:pt x="1448203" y="352236"/>
                  </a:lnTo>
                  <a:lnTo>
                    <a:pt x="1452238" y="350255"/>
                  </a:lnTo>
                  <a:lnTo>
                    <a:pt x="1457889" y="353992"/>
                  </a:lnTo>
                  <a:lnTo>
                    <a:pt x="1458067" y="357431"/>
                  </a:lnTo>
                  <a:lnTo>
                    <a:pt x="1458924" y="359808"/>
                  </a:lnTo>
                  <a:lnTo>
                    <a:pt x="1456692" y="363787"/>
                  </a:lnTo>
                  <a:lnTo>
                    <a:pt x="1453309" y="365849"/>
                  </a:lnTo>
                  <a:close/>
                </a:path>
                <a:path w="2764790" h="633095">
                  <a:moveTo>
                    <a:pt x="1429849" y="11938"/>
                  </a:moveTo>
                  <a:lnTo>
                    <a:pt x="1428831" y="9543"/>
                  </a:lnTo>
                  <a:lnTo>
                    <a:pt x="1427572" y="7202"/>
                  </a:lnTo>
                  <a:lnTo>
                    <a:pt x="1426849" y="4159"/>
                  </a:lnTo>
                  <a:lnTo>
                    <a:pt x="1429072" y="3043"/>
                  </a:lnTo>
                  <a:lnTo>
                    <a:pt x="1430215" y="2187"/>
                  </a:lnTo>
                  <a:lnTo>
                    <a:pt x="1431214" y="4555"/>
                  </a:lnTo>
                  <a:lnTo>
                    <a:pt x="1432455" y="6869"/>
                  </a:lnTo>
                  <a:lnTo>
                    <a:pt x="1433134" y="9939"/>
                  </a:lnTo>
                  <a:lnTo>
                    <a:pt x="1430964" y="11055"/>
                  </a:lnTo>
                  <a:lnTo>
                    <a:pt x="1429849" y="11938"/>
                  </a:lnTo>
                  <a:close/>
                </a:path>
                <a:path w="2764790" h="633095">
                  <a:moveTo>
                    <a:pt x="1382589" y="60698"/>
                  </a:moveTo>
                  <a:lnTo>
                    <a:pt x="1376411" y="57592"/>
                  </a:lnTo>
                  <a:lnTo>
                    <a:pt x="1374938" y="53343"/>
                  </a:lnTo>
                  <a:lnTo>
                    <a:pt x="1376242" y="49588"/>
                  </a:lnTo>
                  <a:lnTo>
                    <a:pt x="1379768" y="48760"/>
                  </a:lnTo>
                  <a:lnTo>
                    <a:pt x="1382035" y="47482"/>
                  </a:lnTo>
                  <a:lnTo>
                    <a:pt x="1383651" y="49462"/>
                  </a:lnTo>
                  <a:lnTo>
                    <a:pt x="1386740" y="51560"/>
                  </a:lnTo>
                  <a:lnTo>
                    <a:pt x="1386195" y="58177"/>
                  </a:lnTo>
                  <a:lnTo>
                    <a:pt x="1382589" y="60698"/>
                  </a:lnTo>
                  <a:close/>
                </a:path>
                <a:path w="2764790" h="633095">
                  <a:moveTo>
                    <a:pt x="1426260" y="59654"/>
                  </a:moveTo>
                  <a:lnTo>
                    <a:pt x="1422502" y="58448"/>
                  </a:lnTo>
                  <a:lnTo>
                    <a:pt x="1421644" y="54900"/>
                  </a:lnTo>
                  <a:lnTo>
                    <a:pt x="1420377" y="52650"/>
                  </a:lnTo>
                  <a:lnTo>
                    <a:pt x="1422332" y="50993"/>
                  </a:lnTo>
                  <a:lnTo>
                    <a:pt x="1424385" y="47851"/>
                  </a:lnTo>
                  <a:lnTo>
                    <a:pt x="1430955" y="48337"/>
                  </a:lnTo>
                  <a:lnTo>
                    <a:pt x="1433437" y="52001"/>
                  </a:lnTo>
                  <a:lnTo>
                    <a:pt x="1430464" y="58204"/>
                  </a:lnTo>
                  <a:lnTo>
                    <a:pt x="1426260" y="59654"/>
                  </a:lnTo>
                  <a:close/>
                </a:path>
                <a:path w="2764790" h="633095">
                  <a:moveTo>
                    <a:pt x="1427894" y="476416"/>
                  </a:moveTo>
                  <a:lnTo>
                    <a:pt x="1422269" y="475425"/>
                  </a:lnTo>
                  <a:lnTo>
                    <a:pt x="1421154" y="471941"/>
                  </a:lnTo>
                  <a:lnTo>
                    <a:pt x="1425055" y="467386"/>
                  </a:lnTo>
                  <a:lnTo>
                    <a:pt x="1428072" y="466719"/>
                  </a:lnTo>
                  <a:lnTo>
                    <a:pt x="1430465" y="465513"/>
                  </a:lnTo>
                  <a:lnTo>
                    <a:pt x="1432920" y="473283"/>
                  </a:lnTo>
                  <a:lnTo>
                    <a:pt x="1430500" y="474291"/>
                  </a:lnTo>
                  <a:lnTo>
                    <a:pt x="1427894" y="476416"/>
                  </a:lnTo>
                  <a:close/>
                </a:path>
                <a:path w="2764790" h="633095">
                  <a:moveTo>
                    <a:pt x="1449970" y="130184"/>
                  </a:moveTo>
                  <a:lnTo>
                    <a:pt x="1446560" y="128978"/>
                  </a:lnTo>
                  <a:lnTo>
                    <a:pt x="1445748" y="123153"/>
                  </a:lnTo>
                  <a:lnTo>
                    <a:pt x="1447354" y="119209"/>
                  </a:lnTo>
                  <a:lnTo>
                    <a:pt x="1450952" y="117679"/>
                  </a:lnTo>
                  <a:lnTo>
                    <a:pt x="1454014" y="119831"/>
                  </a:lnTo>
                  <a:lnTo>
                    <a:pt x="1456541" y="120713"/>
                  </a:lnTo>
                  <a:lnTo>
                    <a:pt x="1455291" y="123153"/>
                  </a:lnTo>
                  <a:lnTo>
                    <a:pt x="1454577" y="126214"/>
                  </a:lnTo>
                  <a:lnTo>
                    <a:pt x="1449970" y="130184"/>
                  </a:lnTo>
                  <a:close/>
                </a:path>
                <a:path w="2764790" h="633095">
                  <a:moveTo>
                    <a:pt x="1427956" y="150567"/>
                  </a:moveTo>
                  <a:lnTo>
                    <a:pt x="1422287" y="149766"/>
                  </a:lnTo>
                  <a:lnTo>
                    <a:pt x="1421082" y="146399"/>
                  </a:lnTo>
                  <a:lnTo>
                    <a:pt x="1424832" y="141843"/>
                  </a:lnTo>
                  <a:lnTo>
                    <a:pt x="1427849" y="141294"/>
                  </a:lnTo>
                  <a:lnTo>
                    <a:pt x="1430188" y="140187"/>
                  </a:lnTo>
                  <a:lnTo>
                    <a:pt x="1431080" y="142626"/>
                  </a:lnTo>
                  <a:lnTo>
                    <a:pt x="1433214" y="145615"/>
                  </a:lnTo>
                  <a:lnTo>
                    <a:pt x="1431741" y="149055"/>
                  </a:lnTo>
                  <a:lnTo>
                    <a:pt x="1427956" y="150567"/>
                  </a:lnTo>
                  <a:close/>
                </a:path>
                <a:path w="2764790" h="633095">
                  <a:moveTo>
                    <a:pt x="1449426" y="176289"/>
                  </a:moveTo>
                  <a:lnTo>
                    <a:pt x="1448194" y="174020"/>
                  </a:lnTo>
                  <a:lnTo>
                    <a:pt x="1445605" y="171454"/>
                  </a:lnTo>
                  <a:lnTo>
                    <a:pt x="1446988" y="165017"/>
                  </a:lnTo>
                  <a:lnTo>
                    <a:pt x="1450631" y="162703"/>
                  </a:lnTo>
                  <a:lnTo>
                    <a:pt x="1456362" y="166989"/>
                  </a:lnTo>
                  <a:lnTo>
                    <a:pt x="1457335" y="171301"/>
                  </a:lnTo>
                  <a:lnTo>
                    <a:pt x="1455308" y="174749"/>
                  </a:lnTo>
                  <a:lnTo>
                    <a:pt x="1451863" y="175217"/>
                  </a:lnTo>
                  <a:lnTo>
                    <a:pt x="1449426" y="176289"/>
                  </a:lnTo>
                  <a:close/>
                </a:path>
                <a:path w="2764790" h="633095">
                  <a:moveTo>
                    <a:pt x="1427920" y="105119"/>
                  </a:moveTo>
                  <a:lnTo>
                    <a:pt x="1422287" y="104156"/>
                  </a:lnTo>
                  <a:lnTo>
                    <a:pt x="1421136" y="100690"/>
                  </a:lnTo>
                  <a:lnTo>
                    <a:pt x="1424992" y="96152"/>
                  </a:lnTo>
                  <a:lnTo>
                    <a:pt x="1428036" y="95513"/>
                  </a:lnTo>
                  <a:lnTo>
                    <a:pt x="1430438" y="94316"/>
                  </a:lnTo>
                  <a:lnTo>
                    <a:pt x="1432955" y="102049"/>
                  </a:lnTo>
                  <a:lnTo>
                    <a:pt x="1430527" y="103031"/>
                  </a:lnTo>
                  <a:lnTo>
                    <a:pt x="1427920" y="105119"/>
                  </a:lnTo>
                  <a:close/>
                </a:path>
                <a:path w="2764790" h="633095">
                  <a:moveTo>
                    <a:pt x="1427385" y="292996"/>
                  </a:moveTo>
                  <a:lnTo>
                    <a:pt x="1421109" y="291366"/>
                  </a:lnTo>
                  <a:lnTo>
                    <a:pt x="1419056" y="287513"/>
                  </a:lnTo>
                  <a:lnTo>
                    <a:pt x="1423457" y="281823"/>
                  </a:lnTo>
                  <a:lnTo>
                    <a:pt x="1427742" y="280824"/>
                  </a:lnTo>
                  <a:lnTo>
                    <a:pt x="1431027" y="282903"/>
                  </a:lnTo>
                  <a:lnTo>
                    <a:pt x="1431295" y="286442"/>
                  </a:lnTo>
                  <a:lnTo>
                    <a:pt x="1432214" y="288935"/>
                  </a:lnTo>
                  <a:lnTo>
                    <a:pt x="1429982" y="290241"/>
                  </a:lnTo>
                  <a:lnTo>
                    <a:pt x="1427385" y="292996"/>
                  </a:lnTo>
                  <a:close/>
                </a:path>
                <a:path w="2764790" h="633095">
                  <a:moveTo>
                    <a:pt x="1426242" y="338641"/>
                  </a:moveTo>
                  <a:lnTo>
                    <a:pt x="1422502" y="337408"/>
                  </a:lnTo>
                  <a:lnTo>
                    <a:pt x="1421653" y="333843"/>
                  </a:lnTo>
                  <a:lnTo>
                    <a:pt x="1420395" y="331583"/>
                  </a:lnTo>
                  <a:lnTo>
                    <a:pt x="1422350" y="329926"/>
                  </a:lnTo>
                  <a:lnTo>
                    <a:pt x="1424421" y="326784"/>
                  </a:lnTo>
                  <a:lnTo>
                    <a:pt x="1431009" y="327280"/>
                  </a:lnTo>
                  <a:lnTo>
                    <a:pt x="1433464" y="330962"/>
                  </a:lnTo>
                  <a:lnTo>
                    <a:pt x="1430447" y="337174"/>
                  </a:lnTo>
                  <a:lnTo>
                    <a:pt x="1426242" y="338641"/>
                  </a:lnTo>
                  <a:close/>
                </a:path>
                <a:path w="2764790" h="633095">
                  <a:moveTo>
                    <a:pt x="1425189" y="527121"/>
                  </a:moveTo>
                  <a:lnTo>
                    <a:pt x="1422082" y="523232"/>
                  </a:lnTo>
                  <a:lnTo>
                    <a:pt x="1422171" y="516128"/>
                  </a:lnTo>
                  <a:lnTo>
                    <a:pt x="1424233" y="512743"/>
                  </a:lnTo>
                  <a:lnTo>
                    <a:pt x="1431045" y="509025"/>
                  </a:lnTo>
                  <a:lnTo>
                    <a:pt x="1433794" y="512212"/>
                  </a:lnTo>
                  <a:lnTo>
                    <a:pt x="1435392" y="516560"/>
                  </a:lnTo>
                  <a:lnTo>
                    <a:pt x="1435955" y="521134"/>
                  </a:lnTo>
                  <a:lnTo>
                    <a:pt x="1434607" y="525500"/>
                  </a:lnTo>
                  <a:lnTo>
                    <a:pt x="1425189" y="527121"/>
                  </a:lnTo>
                  <a:close/>
                </a:path>
                <a:path w="2764790" h="633095">
                  <a:moveTo>
                    <a:pt x="1448399" y="82792"/>
                  </a:moveTo>
                  <a:lnTo>
                    <a:pt x="1447676" y="80343"/>
                  </a:lnTo>
                  <a:lnTo>
                    <a:pt x="1445667" y="77120"/>
                  </a:lnTo>
                  <a:lnTo>
                    <a:pt x="1447578" y="73933"/>
                  </a:lnTo>
                  <a:lnTo>
                    <a:pt x="1451273" y="72735"/>
                  </a:lnTo>
                  <a:lnTo>
                    <a:pt x="1457228" y="73681"/>
                  </a:lnTo>
                  <a:lnTo>
                    <a:pt x="1457826" y="76589"/>
                  </a:lnTo>
                  <a:lnTo>
                    <a:pt x="1455675" y="79776"/>
                  </a:lnTo>
                  <a:lnTo>
                    <a:pt x="1448399" y="82792"/>
                  </a:lnTo>
                  <a:close/>
                </a:path>
                <a:path w="2764790" h="633095">
                  <a:moveTo>
                    <a:pt x="1457040" y="632574"/>
                  </a:moveTo>
                  <a:lnTo>
                    <a:pt x="1445158" y="632574"/>
                  </a:lnTo>
                  <a:lnTo>
                    <a:pt x="1445266" y="631827"/>
                  </a:lnTo>
                  <a:lnTo>
                    <a:pt x="1445560" y="631071"/>
                  </a:lnTo>
                  <a:lnTo>
                    <a:pt x="1447471" y="628415"/>
                  </a:lnTo>
                  <a:lnTo>
                    <a:pt x="1450354" y="627595"/>
                  </a:lnTo>
                  <a:lnTo>
                    <a:pt x="1452577" y="626281"/>
                  </a:lnTo>
                  <a:lnTo>
                    <a:pt x="1454211" y="628244"/>
                  </a:lnTo>
                  <a:lnTo>
                    <a:pt x="1457326" y="630350"/>
                  </a:lnTo>
                  <a:lnTo>
                    <a:pt x="1457147" y="632313"/>
                  </a:lnTo>
                  <a:lnTo>
                    <a:pt x="1457040" y="632574"/>
                  </a:lnTo>
                  <a:close/>
                </a:path>
                <a:path w="2764790" h="633095">
                  <a:moveTo>
                    <a:pt x="1453496" y="593546"/>
                  </a:moveTo>
                  <a:lnTo>
                    <a:pt x="1447542" y="590683"/>
                  </a:lnTo>
                  <a:lnTo>
                    <a:pt x="1446167" y="586622"/>
                  </a:lnTo>
                  <a:lnTo>
                    <a:pt x="1447274" y="582967"/>
                  </a:lnTo>
                  <a:lnTo>
                    <a:pt x="1450648" y="582121"/>
                  </a:lnTo>
                  <a:lnTo>
                    <a:pt x="1452773" y="580887"/>
                  </a:lnTo>
                  <a:lnTo>
                    <a:pt x="1454344" y="582760"/>
                  </a:lnTo>
                  <a:lnTo>
                    <a:pt x="1457317" y="584723"/>
                  </a:lnTo>
                  <a:lnTo>
                    <a:pt x="1456889" y="591016"/>
                  </a:lnTo>
                  <a:lnTo>
                    <a:pt x="1453496" y="593546"/>
                  </a:lnTo>
                  <a:close/>
                </a:path>
                <a:path w="2764790" h="633095">
                  <a:moveTo>
                    <a:pt x="1448381" y="499887"/>
                  </a:moveTo>
                  <a:lnTo>
                    <a:pt x="1447533" y="497348"/>
                  </a:lnTo>
                  <a:lnTo>
                    <a:pt x="1445381" y="494179"/>
                  </a:lnTo>
                  <a:lnTo>
                    <a:pt x="1447024" y="490686"/>
                  </a:lnTo>
                  <a:lnTo>
                    <a:pt x="1450800" y="490334"/>
                  </a:lnTo>
                  <a:lnTo>
                    <a:pt x="1453291" y="489380"/>
                  </a:lnTo>
                  <a:lnTo>
                    <a:pt x="1456683" y="490893"/>
                  </a:lnTo>
                  <a:lnTo>
                    <a:pt x="1457942" y="493621"/>
                  </a:lnTo>
                  <a:lnTo>
                    <a:pt x="1453889" y="498104"/>
                  </a:lnTo>
                  <a:lnTo>
                    <a:pt x="1450827" y="498707"/>
                  </a:lnTo>
                  <a:lnTo>
                    <a:pt x="1448381" y="499887"/>
                  </a:lnTo>
                  <a:close/>
                </a:path>
                <a:path w="2764790" h="633095">
                  <a:moveTo>
                    <a:pt x="1474511" y="336760"/>
                  </a:moveTo>
                  <a:lnTo>
                    <a:pt x="1473627" y="334410"/>
                  </a:lnTo>
                  <a:lnTo>
                    <a:pt x="1472493" y="332105"/>
                  </a:lnTo>
                  <a:lnTo>
                    <a:pt x="1471922" y="329071"/>
                  </a:lnTo>
                  <a:lnTo>
                    <a:pt x="1474011" y="328045"/>
                  </a:lnTo>
                  <a:lnTo>
                    <a:pt x="1475091" y="327217"/>
                  </a:lnTo>
                  <a:lnTo>
                    <a:pt x="1476037" y="329674"/>
                  </a:lnTo>
                  <a:lnTo>
                    <a:pt x="1477117" y="331862"/>
                  </a:lnTo>
                  <a:lnTo>
                    <a:pt x="1477680" y="334905"/>
                  </a:lnTo>
                  <a:lnTo>
                    <a:pt x="1475591" y="335923"/>
                  </a:lnTo>
                  <a:lnTo>
                    <a:pt x="1474511" y="336760"/>
                  </a:lnTo>
                  <a:close/>
                </a:path>
                <a:path w="2764790" h="633095">
                  <a:moveTo>
                    <a:pt x="1474618" y="290925"/>
                  </a:moveTo>
                  <a:lnTo>
                    <a:pt x="1473680" y="288638"/>
                  </a:lnTo>
                  <a:lnTo>
                    <a:pt x="1472511" y="286406"/>
                  </a:lnTo>
                  <a:lnTo>
                    <a:pt x="1471859" y="283471"/>
                  </a:lnTo>
                  <a:lnTo>
                    <a:pt x="1473939" y="282417"/>
                  </a:lnTo>
                  <a:lnTo>
                    <a:pt x="1475011" y="281589"/>
                  </a:lnTo>
                  <a:lnTo>
                    <a:pt x="1475930" y="283858"/>
                  </a:lnTo>
                  <a:lnTo>
                    <a:pt x="1477100" y="286072"/>
                  </a:lnTo>
                  <a:lnTo>
                    <a:pt x="1477698" y="289025"/>
                  </a:lnTo>
                  <a:lnTo>
                    <a:pt x="1475662" y="290079"/>
                  </a:lnTo>
                  <a:lnTo>
                    <a:pt x="1474618" y="290925"/>
                  </a:lnTo>
                  <a:close/>
                </a:path>
                <a:path w="2764790" h="633095">
                  <a:moveTo>
                    <a:pt x="1453264" y="222610"/>
                  </a:moveTo>
                  <a:lnTo>
                    <a:pt x="1447015" y="219729"/>
                  </a:lnTo>
                  <a:lnTo>
                    <a:pt x="1445596" y="215416"/>
                  </a:lnTo>
                  <a:lnTo>
                    <a:pt x="1446756" y="211536"/>
                  </a:lnTo>
                  <a:lnTo>
                    <a:pt x="1450274" y="210609"/>
                  </a:lnTo>
                  <a:lnTo>
                    <a:pt x="1452488" y="209285"/>
                  </a:lnTo>
                  <a:lnTo>
                    <a:pt x="1454148" y="211248"/>
                  </a:lnTo>
                  <a:lnTo>
                    <a:pt x="1457290" y="213310"/>
                  </a:lnTo>
                  <a:lnTo>
                    <a:pt x="1456844" y="219909"/>
                  </a:lnTo>
                  <a:lnTo>
                    <a:pt x="1453264" y="222610"/>
                  </a:lnTo>
                  <a:close/>
                </a:path>
                <a:path w="2764790" h="633095">
                  <a:moveTo>
                    <a:pt x="1448828" y="313001"/>
                  </a:moveTo>
                  <a:lnTo>
                    <a:pt x="1448024" y="311812"/>
                  </a:lnTo>
                  <a:lnTo>
                    <a:pt x="1446337" y="310372"/>
                  </a:lnTo>
                  <a:lnTo>
                    <a:pt x="1447533" y="306104"/>
                  </a:lnTo>
                  <a:lnTo>
                    <a:pt x="1450158" y="304970"/>
                  </a:lnTo>
                  <a:lnTo>
                    <a:pt x="1454443" y="307032"/>
                  </a:lnTo>
                  <a:lnTo>
                    <a:pt x="1455059" y="308670"/>
                  </a:lnTo>
                  <a:lnTo>
                    <a:pt x="1455907" y="309805"/>
                  </a:lnTo>
                  <a:lnTo>
                    <a:pt x="1448828" y="313001"/>
                  </a:lnTo>
                  <a:close/>
                </a:path>
                <a:path w="2764790" h="633095">
                  <a:moveTo>
                    <a:pt x="1450952" y="267400"/>
                  </a:moveTo>
                  <a:lnTo>
                    <a:pt x="1447354" y="265915"/>
                  </a:lnTo>
                  <a:lnTo>
                    <a:pt x="1445658" y="262052"/>
                  </a:lnTo>
                  <a:lnTo>
                    <a:pt x="1446480" y="256353"/>
                  </a:lnTo>
                  <a:lnTo>
                    <a:pt x="1449881" y="255210"/>
                  </a:lnTo>
                  <a:lnTo>
                    <a:pt x="1454505" y="259090"/>
                  </a:lnTo>
                  <a:lnTo>
                    <a:pt x="1455219" y="262061"/>
                  </a:lnTo>
                  <a:lnTo>
                    <a:pt x="1456442" y="264411"/>
                  </a:lnTo>
                  <a:lnTo>
                    <a:pt x="1453952" y="265284"/>
                  </a:lnTo>
                  <a:lnTo>
                    <a:pt x="1450952" y="267400"/>
                  </a:lnTo>
                  <a:close/>
                </a:path>
                <a:path w="2764790" h="633095">
                  <a:moveTo>
                    <a:pt x="1449452" y="547531"/>
                  </a:moveTo>
                  <a:lnTo>
                    <a:pt x="1448212" y="545244"/>
                  </a:lnTo>
                  <a:lnTo>
                    <a:pt x="1445614" y="542678"/>
                  </a:lnTo>
                  <a:lnTo>
                    <a:pt x="1446979" y="536214"/>
                  </a:lnTo>
                  <a:lnTo>
                    <a:pt x="1450648" y="533954"/>
                  </a:lnTo>
                  <a:lnTo>
                    <a:pt x="1456362" y="538294"/>
                  </a:lnTo>
                  <a:lnTo>
                    <a:pt x="1457362" y="542588"/>
                  </a:lnTo>
                  <a:lnTo>
                    <a:pt x="1455353" y="546027"/>
                  </a:lnTo>
                  <a:lnTo>
                    <a:pt x="1451889" y="546478"/>
                  </a:lnTo>
                  <a:lnTo>
                    <a:pt x="1449452" y="547531"/>
                  </a:lnTo>
                  <a:close/>
                </a:path>
                <a:path w="2764790" h="633095">
                  <a:moveTo>
                    <a:pt x="1451059" y="33635"/>
                  </a:moveTo>
                  <a:lnTo>
                    <a:pt x="1448408" y="31483"/>
                  </a:lnTo>
                  <a:lnTo>
                    <a:pt x="1445837" y="30394"/>
                  </a:lnTo>
                  <a:lnTo>
                    <a:pt x="1449042" y="22813"/>
                  </a:lnTo>
                  <a:lnTo>
                    <a:pt x="1451550" y="24119"/>
                  </a:lnTo>
                  <a:lnTo>
                    <a:pt x="1454737" y="24866"/>
                  </a:lnTo>
                  <a:lnTo>
                    <a:pt x="1458719" y="29683"/>
                  </a:lnTo>
                  <a:lnTo>
                    <a:pt x="1457281" y="33086"/>
                  </a:lnTo>
                  <a:lnTo>
                    <a:pt x="1451059" y="33635"/>
                  </a:lnTo>
                  <a:close/>
                </a:path>
                <a:path w="2764790" h="633095">
                  <a:moveTo>
                    <a:pt x="1451291" y="457770"/>
                  </a:moveTo>
                  <a:lnTo>
                    <a:pt x="1447872" y="455258"/>
                  </a:lnTo>
                  <a:lnTo>
                    <a:pt x="1444007" y="448182"/>
                  </a:lnTo>
                  <a:lnTo>
                    <a:pt x="1445007" y="445544"/>
                  </a:lnTo>
                  <a:lnTo>
                    <a:pt x="1452746" y="442546"/>
                  </a:lnTo>
                  <a:lnTo>
                    <a:pt x="1456130" y="444185"/>
                  </a:lnTo>
                  <a:lnTo>
                    <a:pt x="1458638" y="448029"/>
                  </a:lnTo>
                  <a:lnTo>
                    <a:pt x="1457630" y="450460"/>
                  </a:lnTo>
                  <a:lnTo>
                    <a:pt x="1457281" y="453971"/>
                  </a:lnTo>
                  <a:lnTo>
                    <a:pt x="1451291" y="457770"/>
                  </a:lnTo>
                  <a:close/>
                </a:path>
                <a:path w="2764790" h="633095">
                  <a:moveTo>
                    <a:pt x="1449051" y="404733"/>
                  </a:moveTo>
                  <a:lnTo>
                    <a:pt x="1448024" y="402635"/>
                  </a:lnTo>
                  <a:lnTo>
                    <a:pt x="1447238" y="401555"/>
                  </a:lnTo>
                  <a:lnTo>
                    <a:pt x="1449435" y="400628"/>
                  </a:lnTo>
                  <a:lnTo>
                    <a:pt x="1451586" y="399466"/>
                  </a:lnTo>
                  <a:lnTo>
                    <a:pt x="1454425" y="398854"/>
                  </a:lnTo>
                  <a:lnTo>
                    <a:pt x="1455451" y="400898"/>
                  </a:lnTo>
                  <a:lnTo>
                    <a:pt x="1456255" y="401951"/>
                  </a:lnTo>
                  <a:lnTo>
                    <a:pt x="1454032" y="402896"/>
                  </a:lnTo>
                  <a:lnTo>
                    <a:pt x="1451872" y="404058"/>
                  </a:lnTo>
                  <a:lnTo>
                    <a:pt x="1449051" y="404733"/>
                  </a:lnTo>
                  <a:close/>
                </a:path>
                <a:path w="2764790" h="633095">
                  <a:moveTo>
                    <a:pt x="1404790" y="267571"/>
                  </a:moveTo>
                  <a:lnTo>
                    <a:pt x="1400710" y="265662"/>
                  </a:lnTo>
                  <a:lnTo>
                    <a:pt x="1399952" y="261908"/>
                  </a:lnTo>
                  <a:lnTo>
                    <a:pt x="1402291" y="259162"/>
                  </a:lnTo>
                  <a:lnTo>
                    <a:pt x="1403442" y="256650"/>
                  </a:lnTo>
                  <a:lnTo>
                    <a:pt x="1410459" y="260918"/>
                  </a:lnTo>
                  <a:lnTo>
                    <a:pt x="1411584" y="264195"/>
                  </a:lnTo>
                  <a:lnTo>
                    <a:pt x="1410503" y="267148"/>
                  </a:lnTo>
                  <a:lnTo>
                    <a:pt x="1404790" y="267571"/>
                  </a:lnTo>
                  <a:close/>
                </a:path>
                <a:path w="2764790" h="633095">
                  <a:moveTo>
                    <a:pt x="1402567" y="129374"/>
                  </a:moveTo>
                  <a:lnTo>
                    <a:pt x="1400836" y="127564"/>
                  </a:lnTo>
                  <a:lnTo>
                    <a:pt x="1399059" y="123000"/>
                  </a:lnTo>
                  <a:lnTo>
                    <a:pt x="1400371" y="120398"/>
                  </a:lnTo>
                  <a:lnTo>
                    <a:pt x="1404665" y="119452"/>
                  </a:lnTo>
                  <a:lnTo>
                    <a:pt x="1405924" y="121433"/>
                  </a:lnTo>
                  <a:lnTo>
                    <a:pt x="1406977" y="122423"/>
                  </a:lnTo>
                  <a:lnTo>
                    <a:pt x="1407888" y="125863"/>
                  </a:lnTo>
                  <a:lnTo>
                    <a:pt x="1406736" y="128392"/>
                  </a:lnTo>
                  <a:lnTo>
                    <a:pt x="1402567" y="129374"/>
                  </a:lnTo>
                  <a:close/>
                </a:path>
                <a:path w="2764790" h="633095">
                  <a:moveTo>
                    <a:pt x="1403576" y="174551"/>
                  </a:moveTo>
                  <a:lnTo>
                    <a:pt x="1402648" y="172255"/>
                  </a:lnTo>
                  <a:lnTo>
                    <a:pt x="1401469" y="170014"/>
                  </a:lnTo>
                  <a:lnTo>
                    <a:pt x="1400844" y="167025"/>
                  </a:lnTo>
                  <a:lnTo>
                    <a:pt x="1402898" y="165962"/>
                  </a:lnTo>
                  <a:lnTo>
                    <a:pt x="1403951" y="165116"/>
                  </a:lnTo>
                  <a:lnTo>
                    <a:pt x="1406718" y="171994"/>
                  </a:lnTo>
                  <a:lnTo>
                    <a:pt x="1403576" y="174551"/>
                  </a:lnTo>
                  <a:close/>
                </a:path>
                <a:path w="2764790" h="633095">
                  <a:moveTo>
                    <a:pt x="1402728" y="83188"/>
                  </a:moveTo>
                  <a:lnTo>
                    <a:pt x="1401960" y="80604"/>
                  </a:lnTo>
                  <a:lnTo>
                    <a:pt x="1400166" y="77804"/>
                  </a:lnTo>
                  <a:lnTo>
                    <a:pt x="1401407" y="72069"/>
                  </a:lnTo>
                  <a:lnTo>
                    <a:pt x="1404621" y="71241"/>
                  </a:lnTo>
                  <a:lnTo>
                    <a:pt x="1411289" y="74392"/>
                  </a:lnTo>
                  <a:lnTo>
                    <a:pt x="1411950" y="76949"/>
                  </a:lnTo>
                  <a:lnTo>
                    <a:pt x="1409986" y="80172"/>
                  </a:lnTo>
                  <a:lnTo>
                    <a:pt x="1402728" y="83188"/>
                  </a:lnTo>
                  <a:close/>
                </a:path>
                <a:path w="2764790" h="633095">
                  <a:moveTo>
                    <a:pt x="1431295" y="426656"/>
                  </a:moveTo>
                  <a:lnTo>
                    <a:pt x="1430197" y="425449"/>
                  </a:lnTo>
                  <a:lnTo>
                    <a:pt x="1428974" y="424306"/>
                  </a:lnTo>
                  <a:lnTo>
                    <a:pt x="1427992" y="422739"/>
                  </a:lnTo>
                  <a:lnTo>
                    <a:pt x="1429625" y="421425"/>
                  </a:lnTo>
                  <a:lnTo>
                    <a:pt x="1430447" y="420624"/>
                  </a:lnTo>
                  <a:lnTo>
                    <a:pt x="1432402" y="423514"/>
                  </a:lnTo>
                  <a:lnTo>
                    <a:pt x="1431295" y="426656"/>
                  </a:lnTo>
                  <a:close/>
                </a:path>
                <a:path w="2764790" h="633095">
                  <a:moveTo>
                    <a:pt x="1403826" y="545478"/>
                  </a:moveTo>
                  <a:lnTo>
                    <a:pt x="1402817" y="543273"/>
                  </a:lnTo>
                  <a:lnTo>
                    <a:pt x="1401559" y="541130"/>
                  </a:lnTo>
                  <a:lnTo>
                    <a:pt x="1400818" y="538240"/>
                  </a:lnTo>
                  <a:lnTo>
                    <a:pt x="1402791" y="537105"/>
                  </a:lnTo>
                  <a:lnTo>
                    <a:pt x="1403790" y="536232"/>
                  </a:lnTo>
                  <a:lnTo>
                    <a:pt x="1404808" y="538447"/>
                  </a:lnTo>
                  <a:lnTo>
                    <a:pt x="1406067" y="540599"/>
                  </a:lnTo>
                  <a:lnTo>
                    <a:pt x="1406826" y="543480"/>
                  </a:lnTo>
                  <a:lnTo>
                    <a:pt x="1404835" y="544605"/>
                  </a:lnTo>
                  <a:lnTo>
                    <a:pt x="1403826" y="545478"/>
                  </a:lnTo>
                  <a:close/>
                </a:path>
                <a:path w="2764790" h="633095">
                  <a:moveTo>
                    <a:pt x="1403665" y="592060"/>
                  </a:moveTo>
                  <a:lnTo>
                    <a:pt x="1400371" y="590827"/>
                  </a:lnTo>
                  <a:lnTo>
                    <a:pt x="1399095" y="588441"/>
                  </a:lnTo>
                  <a:lnTo>
                    <a:pt x="1400951" y="583984"/>
                  </a:lnTo>
                  <a:lnTo>
                    <a:pt x="1402496" y="583237"/>
                  </a:lnTo>
                  <a:lnTo>
                    <a:pt x="1403558" y="582292"/>
                  </a:lnTo>
                  <a:lnTo>
                    <a:pt x="1404701" y="584633"/>
                  </a:lnTo>
                  <a:lnTo>
                    <a:pt x="1406076" y="586901"/>
                  </a:lnTo>
                  <a:lnTo>
                    <a:pt x="1406960" y="589908"/>
                  </a:lnTo>
                  <a:lnTo>
                    <a:pt x="1404772" y="591142"/>
                  </a:lnTo>
                  <a:lnTo>
                    <a:pt x="1403665" y="592060"/>
                  </a:lnTo>
                  <a:close/>
                </a:path>
                <a:path w="2764790" h="633095">
                  <a:moveTo>
                    <a:pt x="1405558" y="221754"/>
                  </a:moveTo>
                  <a:lnTo>
                    <a:pt x="1401701" y="219855"/>
                  </a:lnTo>
                  <a:lnTo>
                    <a:pt x="1400496" y="216082"/>
                  </a:lnTo>
                  <a:lnTo>
                    <a:pt x="1402594" y="213147"/>
                  </a:lnTo>
                  <a:lnTo>
                    <a:pt x="1403496" y="210609"/>
                  </a:lnTo>
                  <a:lnTo>
                    <a:pt x="1410370" y="214714"/>
                  </a:lnTo>
                  <a:lnTo>
                    <a:pt x="1411914" y="217955"/>
                  </a:lnTo>
                  <a:lnTo>
                    <a:pt x="1411128" y="221025"/>
                  </a:lnTo>
                  <a:lnTo>
                    <a:pt x="1405558" y="221754"/>
                  </a:lnTo>
                  <a:close/>
                </a:path>
                <a:path w="2764790" h="633095">
                  <a:moveTo>
                    <a:pt x="1383267" y="195691"/>
                  </a:moveTo>
                  <a:lnTo>
                    <a:pt x="1377054" y="192377"/>
                  </a:lnTo>
                  <a:lnTo>
                    <a:pt x="1377991" y="191414"/>
                  </a:lnTo>
                  <a:lnTo>
                    <a:pt x="1379232" y="189469"/>
                  </a:lnTo>
                  <a:lnTo>
                    <a:pt x="1382106" y="190361"/>
                  </a:lnTo>
                  <a:lnTo>
                    <a:pt x="1384178" y="191747"/>
                  </a:lnTo>
                  <a:lnTo>
                    <a:pt x="1386329" y="192873"/>
                  </a:lnTo>
                  <a:lnTo>
                    <a:pt x="1383267" y="195691"/>
                  </a:lnTo>
                  <a:close/>
                </a:path>
                <a:path w="2764790" h="633095">
                  <a:moveTo>
                    <a:pt x="1383339" y="150396"/>
                  </a:moveTo>
                  <a:lnTo>
                    <a:pt x="1377152" y="147110"/>
                  </a:lnTo>
                  <a:lnTo>
                    <a:pt x="1378072" y="146147"/>
                  </a:lnTo>
                  <a:lnTo>
                    <a:pt x="1379295" y="144211"/>
                  </a:lnTo>
                  <a:lnTo>
                    <a:pt x="1382142" y="145093"/>
                  </a:lnTo>
                  <a:lnTo>
                    <a:pt x="1384204" y="146462"/>
                  </a:lnTo>
                  <a:lnTo>
                    <a:pt x="1386356" y="147578"/>
                  </a:lnTo>
                  <a:lnTo>
                    <a:pt x="1383339" y="150396"/>
                  </a:lnTo>
                  <a:close/>
                </a:path>
                <a:path w="2764790" h="633095">
                  <a:moveTo>
                    <a:pt x="1380902" y="247395"/>
                  </a:moveTo>
                  <a:lnTo>
                    <a:pt x="1377170" y="246081"/>
                  </a:lnTo>
                  <a:lnTo>
                    <a:pt x="1376349" y="242507"/>
                  </a:lnTo>
                  <a:lnTo>
                    <a:pt x="1375090" y="240202"/>
                  </a:lnTo>
                  <a:lnTo>
                    <a:pt x="1377063" y="238626"/>
                  </a:lnTo>
                  <a:lnTo>
                    <a:pt x="1379143" y="235637"/>
                  </a:lnTo>
                  <a:lnTo>
                    <a:pt x="1385606" y="236141"/>
                  </a:lnTo>
                  <a:lnTo>
                    <a:pt x="1388498" y="239436"/>
                  </a:lnTo>
                  <a:lnTo>
                    <a:pt x="1385035" y="245883"/>
                  </a:lnTo>
                  <a:lnTo>
                    <a:pt x="1380902" y="247395"/>
                  </a:lnTo>
                  <a:close/>
                </a:path>
                <a:path w="2764790" h="633095">
                  <a:moveTo>
                    <a:pt x="1383222" y="106092"/>
                  </a:moveTo>
                  <a:lnTo>
                    <a:pt x="1376938" y="104093"/>
                  </a:lnTo>
                  <a:lnTo>
                    <a:pt x="1375117" y="99997"/>
                  </a:lnTo>
                  <a:lnTo>
                    <a:pt x="1375929" y="96134"/>
                  </a:lnTo>
                  <a:lnTo>
                    <a:pt x="1379223" y="94892"/>
                  </a:lnTo>
                  <a:lnTo>
                    <a:pt x="1381250" y="93379"/>
                  </a:lnTo>
                  <a:lnTo>
                    <a:pt x="1383115" y="95090"/>
                  </a:lnTo>
                  <a:lnTo>
                    <a:pt x="1386427" y="96693"/>
                  </a:lnTo>
                  <a:lnTo>
                    <a:pt x="1386874" y="103625"/>
                  </a:lnTo>
                  <a:lnTo>
                    <a:pt x="1383222" y="106092"/>
                  </a:lnTo>
                  <a:close/>
                </a:path>
                <a:path w="2764790" h="633095">
                  <a:moveTo>
                    <a:pt x="1406585" y="502435"/>
                  </a:moveTo>
                  <a:lnTo>
                    <a:pt x="1402085" y="501039"/>
                  </a:lnTo>
                  <a:lnTo>
                    <a:pt x="1399773" y="497744"/>
                  </a:lnTo>
                  <a:lnTo>
                    <a:pt x="1401898" y="491613"/>
                  </a:lnTo>
                  <a:lnTo>
                    <a:pt x="1405620" y="489515"/>
                  </a:lnTo>
                  <a:lnTo>
                    <a:pt x="1412021" y="490433"/>
                  </a:lnTo>
                  <a:lnTo>
                    <a:pt x="1414976" y="493864"/>
                  </a:lnTo>
                  <a:lnTo>
                    <a:pt x="1412396" y="500391"/>
                  </a:lnTo>
                  <a:lnTo>
                    <a:pt x="1408852" y="501165"/>
                  </a:lnTo>
                  <a:lnTo>
                    <a:pt x="1406585" y="502435"/>
                  </a:lnTo>
                  <a:close/>
                </a:path>
                <a:path w="2764790" h="633095">
                  <a:moveTo>
                    <a:pt x="1428786" y="617971"/>
                  </a:moveTo>
                  <a:lnTo>
                    <a:pt x="1424403" y="614226"/>
                  </a:lnTo>
                  <a:lnTo>
                    <a:pt x="1423805" y="611156"/>
                  </a:lnTo>
                  <a:lnTo>
                    <a:pt x="1422644" y="608743"/>
                  </a:lnTo>
                  <a:lnTo>
                    <a:pt x="1425135" y="607834"/>
                  </a:lnTo>
                  <a:lnTo>
                    <a:pt x="1428072" y="605691"/>
                  </a:lnTo>
                  <a:lnTo>
                    <a:pt x="1431571" y="606996"/>
                  </a:lnTo>
                  <a:lnTo>
                    <a:pt x="1431964" y="610895"/>
                  </a:lnTo>
                  <a:lnTo>
                    <a:pt x="1432893" y="613335"/>
                  </a:lnTo>
                  <a:lnTo>
                    <a:pt x="1431446" y="616612"/>
                  </a:lnTo>
                  <a:lnTo>
                    <a:pt x="1428786" y="617971"/>
                  </a:lnTo>
                  <a:close/>
                </a:path>
                <a:path w="2764790" h="633095">
                  <a:moveTo>
                    <a:pt x="1429813" y="245514"/>
                  </a:moveTo>
                  <a:lnTo>
                    <a:pt x="1422957" y="241372"/>
                  </a:lnTo>
                  <a:lnTo>
                    <a:pt x="1421680" y="238176"/>
                  </a:lnTo>
                  <a:lnTo>
                    <a:pt x="1422671" y="235322"/>
                  </a:lnTo>
                  <a:lnTo>
                    <a:pt x="1428304" y="234917"/>
                  </a:lnTo>
                  <a:lnTo>
                    <a:pt x="1432152" y="236682"/>
                  </a:lnTo>
                  <a:lnTo>
                    <a:pt x="1433169" y="240310"/>
                  </a:lnTo>
                  <a:lnTo>
                    <a:pt x="1430875" y="243092"/>
                  </a:lnTo>
                  <a:lnTo>
                    <a:pt x="1429813" y="245514"/>
                  </a:lnTo>
                  <a:close/>
                </a:path>
                <a:path w="2764790" h="633095">
                  <a:moveTo>
                    <a:pt x="1428152" y="197023"/>
                  </a:moveTo>
                  <a:lnTo>
                    <a:pt x="1424144" y="194961"/>
                  </a:lnTo>
                  <a:lnTo>
                    <a:pt x="1423600" y="193476"/>
                  </a:lnTo>
                  <a:lnTo>
                    <a:pt x="1422841" y="192422"/>
                  </a:lnTo>
                  <a:lnTo>
                    <a:pt x="1425001" y="191477"/>
                  </a:lnTo>
                  <a:lnTo>
                    <a:pt x="1427117" y="190325"/>
                  </a:lnTo>
                  <a:lnTo>
                    <a:pt x="1429857" y="189667"/>
                  </a:lnTo>
                  <a:lnTo>
                    <a:pt x="1431696" y="191963"/>
                  </a:lnTo>
                  <a:lnTo>
                    <a:pt x="1430598" y="196006"/>
                  </a:lnTo>
                  <a:lnTo>
                    <a:pt x="1428152" y="197023"/>
                  </a:lnTo>
                  <a:close/>
                </a:path>
                <a:path w="2764790" h="633095">
                  <a:moveTo>
                    <a:pt x="1427849" y="384269"/>
                  </a:moveTo>
                  <a:lnTo>
                    <a:pt x="1424912" y="381829"/>
                  </a:lnTo>
                  <a:lnTo>
                    <a:pt x="1422528" y="380758"/>
                  </a:lnTo>
                  <a:lnTo>
                    <a:pt x="1426456" y="373636"/>
                  </a:lnTo>
                  <a:lnTo>
                    <a:pt x="1429670" y="372169"/>
                  </a:lnTo>
                  <a:lnTo>
                    <a:pt x="1432482" y="373159"/>
                  </a:lnTo>
                  <a:lnTo>
                    <a:pt x="1432857" y="379083"/>
                  </a:lnTo>
                  <a:lnTo>
                    <a:pt x="1431286" y="382856"/>
                  </a:lnTo>
                  <a:lnTo>
                    <a:pt x="1427849" y="384269"/>
                  </a:lnTo>
                  <a:close/>
                </a:path>
                <a:path w="2764790" h="633095">
                  <a:moveTo>
                    <a:pt x="1426046" y="571119"/>
                  </a:moveTo>
                  <a:lnTo>
                    <a:pt x="1422359" y="569120"/>
                  </a:lnTo>
                  <a:lnTo>
                    <a:pt x="1419136" y="560847"/>
                  </a:lnTo>
                  <a:lnTo>
                    <a:pt x="1424019" y="559622"/>
                  </a:lnTo>
                  <a:lnTo>
                    <a:pt x="1430241" y="560378"/>
                  </a:lnTo>
                  <a:lnTo>
                    <a:pt x="1431705" y="563737"/>
                  </a:lnTo>
                  <a:lnTo>
                    <a:pt x="1433330" y="565672"/>
                  </a:lnTo>
                  <a:lnTo>
                    <a:pt x="1431670" y="567581"/>
                  </a:lnTo>
                  <a:lnTo>
                    <a:pt x="1430063" y="570966"/>
                  </a:lnTo>
                  <a:lnTo>
                    <a:pt x="1426046" y="571119"/>
                  </a:lnTo>
                  <a:close/>
                </a:path>
                <a:path w="2764790" h="633095">
                  <a:moveTo>
                    <a:pt x="1410379" y="632574"/>
                  </a:moveTo>
                  <a:lnTo>
                    <a:pt x="1401291" y="632574"/>
                  </a:lnTo>
                  <a:lnTo>
                    <a:pt x="1403049" y="628154"/>
                  </a:lnTo>
                  <a:lnTo>
                    <a:pt x="1405460" y="629378"/>
                  </a:lnTo>
                  <a:lnTo>
                    <a:pt x="1408584" y="630017"/>
                  </a:lnTo>
                  <a:lnTo>
                    <a:pt x="1410245" y="632151"/>
                  </a:lnTo>
                  <a:lnTo>
                    <a:pt x="1410254" y="632367"/>
                  </a:lnTo>
                  <a:lnTo>
                    <a:pt x="1410379" y="632574"/>
                  </a:lnTo>
                  <a:close/>
                </a:path>
                <a:path w="2764790" h="633095">
                  <a:moveTo>
                    <a:pt x="1475082" y="245919"/>
                  </a:moveTo>
                  <a:lnTo>
                    <a:pt x="1472591" y="244649"/>
                  </a:lnTo>
                  <a:lnTo>
                    <a:pt x="1469387" y="243956"/>
                  </a:lnTo>
                  <a:lnTo>
                    <a:pt x="1465557" y="239175"/>
                  </a:lnTo>
                  <a:lnTo>
                    <a:pt x="1466914" y="235610"/>
                  </a:lnTo>
                  <a:lnTo>
                    <a:pt x="1472806" y="234764"/>
                  </a:lnTo>
                  <a:lnTo>
                    <a:pt x="1476992" y="236402"/>
                  </a:lnTo>
                  <a:lnTo>
                    <a:pt x="1478305" y="240184"/>
                  </a:lnTo>
                  <a:lnTo>
                    <a:pt x="1476064" y="243281"/>
                  </a:lnTo>
                  <a:lnTo>
                    <a:pt x="1475082" y="245919"/>
                  </a:lnTo>
                  <a:close/>
                </a:path>
                <a:path w="2764790" h="633095">
                  <a:moveTo>
                    <a:pt x="1404719" y="455880"/>
                  </a:moveTo>
                  <a:lnTo>
                    <a:pt x="1401380" y="454619"/>
                  </a:lnTo>
                  <a:lnTo>
                    <a:pt x="1400586" y="448830"/>
                  </a:lnTo>
                  <a:lnTo>
                    <a:pt x="1402014" y="444905"/>
                  </a:lnTo>
                  <a:lnTo>
                    <a:pt x="1405433" y="443455"/>
                  </a:lnTo>
                  <a:lnTo>
                    <a:pt x="1408415" y="445670"/>
                  </a:lnTo>
                  <a:lnTo>
                    <a:pt x="1410861" y="446606"/>
                  </a:lnTo>
                  <a:lnTo>
                    <a:pt x="1409754" y="449001"/>
                  </a:lnTo>
                  <a:lnTo>
                    <a:pt x="1409209" y="452071"/>
                  </a:lnTo>
                  <a:lnTo>
                    <a:pt x="1404719" y="455880"/>
                  </a:lnTo>
                  <a:close/>
                </a:path>
                <a:path w="2764790" h="633095">
                  <a:moveTo>
                    <a:pt x="1409138" y="410612"/>
                  </a:moveTo>
                  <a:lnTo>
                    <a:pt x="1403130" y="409892"/>
                  </a:lnTo>
                  <a:lnTo>
                    <a:pt x="1400568" y="406633"/>
                  </a:lnTo>
                  <a:lnTo>
                    <a:pt x="1403112" y="398701"/>
                  </a:lnTo>
                  <a:lnTo>
                    <a:pt x="1406236" y="397657"/>
                  </a:lnTo>
                  <a:lnTo>
                    <a:pt x="1410816" y="401168"/>
                  </a:lnTo>
                  <a:lnTo>
                    <a:pt x="1411691" y="403914"/>
                  </a:lnTo>
                  <a:lnTo>
                    <a:pt x="1413012" y="406075"/>
                  </a:lnTo>
                  <a:lnTo>
                    <a:pt x="1411155" y="407623"/>
                  </a:lnTo>
                  <a:lnTo>
                    <a:pt x="1409138" y="410612"/>
                  </a:lnTo>
                  <a:close/>
                </a:path>
                <a:path w="2764790" h="633095">
                  <a:moveTo>
                    <a:pt x="1399952" y="37947"/>
                  </a:moveTo>
                  <a:lnTo>
                    <a:pt x="1397488" y="33770"/>
                  </a:lnTo>
                  <a:lnTo>
                    <a:pt x="1398363" y="26613"/>
                  </a:lnTo>
                  <a:lnTo>
                    <a:pt x="1400719" y="22741"/>
                  </a:lnTo>
                  <a:lnTo>
                    <a:pt x="1407504" y="21409"/>
                  </a:lnTo>
                  <a:lnTo>
                    <a:pt x="1410816" y="24641"/>
                  </a:lnTo>
                  <a:lnTo>
                    <a:pt x="1412450" y="29296"/>
                  </a:lnTo>
                  <a:lnTo>
                    <a:pt x="1412414" y="34337"/>
                  </a:lnTo>
                  <a:lnTo>
                    <a:pt x="1409727" y="37848"/>
                  </a:lnTo>
                  <a:lnTo>
                    <a:pt x="1399952" y="37947"/>
                  </a:lnTo>
                  <a:close/>
                </a:path>
                <a:path w="2764790" h="633095">
                  <a:moveTo>
                    <a:pt x="1405540" y="317358"/>
                  </a:moveTo>
                  <a:lnTo>
                    <a:pt x="1401746" y="315891"/>
                  </a:lnTo>
                  <a:lnTo>
                    <a:pt x="1398827" y="310210"/>
                  </a:lnTo>
                  <a:lnTo>
                    <a:pt x="1400603" y="306852"/>
                  </a:lnTo>
                  <a:lnTo>
                    <a:pt x="1405460" y="305456"/>
                  </a:lnTo>
                  <a:lnTo>
                    <a:pt x="1407433" y="306248"/>
                  </a:lnTo>
                  <a:lnTo>
                    <a:pt x="1411012" y="306536"/>
                  </a:lnTo>
                  <a:lnTo>
                    <a:pt x="1414280" y="312551"/>
                  </a:lnTo>
                  <a:lnTo>
                    <a:pt x="1411227" y="315765"/>
                  </a:lnTo>
                  <a:lnTo>
                    <a:pt x="1405540" y="317358"/>
                  </a:lnTo>
                  <a:close/>
                </a:path>
                <a:path w="2764790" h="633095">
                  <a:moveTo>
                    <a:pt x="1520155" y="337624"/>
                  </a:moveTo>
                  <a:lnTo>
                    <a:pt x="1515968" y="336274"/>
                  </a:lnTo>
                  <a:lnTo>
                    <a:pt x="1514870" y="333528"/>
                  </a:lnTo>
                  <a:lnTo>
                    <a:pt x="1516968" y="329107"/>
                  </a:lnTo>
                  <a:lnTo>
                    <a:pt x="1518566" y="328441"/>
                  </a:lnTo>
                  <a:lnTo>
                    <a:pt x="1519699" y="327550"/>
                  </a:lnTo>
                  <a:lnTo>
                    <a:pt x="1520717" y="329980"/>
                  </a:lnTo>
                  <a:lnTo>
                    <a:pt x="1521994" y="332357"/>
                  </a:lnTo>
                  <a:lnTo>
                    <a:pt x="1522690" y="335508"/>
                  </a:lnTo>
                  <a:lnTo>
                    <a:pt x="1520155" y="337624"/>
                  </a:lnTo>
                  <a:close/>
                </a:path>
                <a:path w="2764790" h="633095">
                  <a:moveTo>
                    <a:pt x="1867346" y="82729"/>
                  </a:moveTo>
                  <a:lnTo>
                    <a:pt x="1866347" y="80469"/>
                  </a:lnTo>
                  <a:lnTo>
                    <a:pt x="1865159" y="78263"/>
                  </a:lnTo>
                  <a:lnTo>
                    <a:pt x="1864409" y="75508"/>
                  </a:lnTo>
                  <a:lnTo>
                    <a:pt x="1866588" y="74464"/>
                  </a:lnTo>
                  <a:lnTo>
                    <a:pt x="1867721" y="73708"/>
                  </a:lnTo>
                  <a:lnTo>
                    <a:pt x="1868668" y="75913"/>
                  </a:lnTo>
                  <a:lnTo>
                    <a:pt x="1869837" y="78056"/>
                  </a:lnTo>
                  <a:lnTo>
                    <a:pt x="1870498" y="80874"/>
                  </a:lnTo>
                  <a:lnTo>
                    <a:pt x="1868418" y="81928"/>
                  </a:lnTo>
                  <a:lnTo>
                    <a:pt x="1867346" y="82729"/>
                  </a:lnTo>
                  <a:close/>
                </a:path>
                <a:path w="2764790" h="633095">
                  <a:moveTo>
                    <a:pt x="1867355" y="33077"/>
                  </a:moveTo>
                  <a:lnTo>
                    <a:pt x="1866570" y="32113"/>
                  </a:lnTo>
                  <a:lnTo>
                    <a:pt x="1865106" y="31096"/>
                  </a:lnTo>
                  <a:lnTo>
                    <a:pt x="1865240" y="29314"/>
                  </a:lnTo>
                  <a:lnTo>
                    <a:pt x="1866855" y="28548"/>
                  </a:lnTo>
                  <a:lnTo>
                    <a:pt x="1867793" y="27729"/>
                  </a:lnTo>
                  <a:lnTo>
                    <a:pt x="1868578" y="28692"/>
                  </a:lnTo>
                  <a:lnTo>
                    <a:pt x="1870051" y="29710"/>
                  </a:lnTo>
                  <a:lnTo>
                    <a:pt x="1869900" y="31492"/>
                  </a:lnTo>
                  <a:lnTo>
                    <a:pt x="1868293" y="32258"/>
                  </a:lnTo>
                  <a:lnTo>
                    <a:pt x="1867355" y="33077"/>
                  </a:lnTo>
                  <a:close/>
                </a:path>
                <a:path w="2764790" h="633095">
                  <a:moveTo>
                    <a:pt x="1842226" y="572740"/>
                  </a:moveTo>
                  <a:lnTo>
                    <a:pt x="1838717" y="571326"/>
                  </a:lnTo>
                  <a:lnTo>
                    <a:pt x="1837905" y="565519"/>
                  </a:lnTo>
                  <a:lnTo>
                    <a:pt x="1839565" y="561261"/>
                  </a:lnTo>
                  <a:lnTo>
                    <a:pt x="1843306" y="560135"/>
                  </a:lnTo>
                  <a:lnTo>
                    <a:pt x="1846270" y="562359"/>
                  </a:lnTo>
                  <a:lnTo>
                    <a:pt x="1848876" y="563367"/>
                  </a:lnTo>
                  <a:lnTo>
                    <a:pt x="1847618" y="565843"/>
                  </a:lnTo>
                  <a:lnTo>
                    <a:pt x="1846912" y="569048"/>
                  </a:lnTo>
                  <a:lnTo>
                    <a:pt x="1842226" y="572740"/>
                  </a:lnTo>
                  <a:close/>
                </a:path>
                <a:path w="2764790" h="633095">
                  <a:moveTo>
                    <a:pt x="1886513" y="150675"/>
                  </a:moveTo>
                  <a:lnTo>
                    <a:pt x="1884361" y="148262"/>
                  </a:lnTo>
                  <a:lnTo>
                    <a:pt x="1885442" y="144004"/>
                  </a:lnTo>
                  <a:lnTo>
                    <a:pt x="1888075" y="142779"/>
                  </a:lnTo>
                  <a:lnTo>
                    <a:pt x="1892512" y="144688"/>
                  </a:lnTo>
                  <a:lnTo>
                    <a:pt x="1893208" y="146273"/>
                  </a:lnTo>
                  <a:lnTo>
                    <a:pt x="1894110" y="147380"/>
                  </a:lnTo>
                  <a:lnTo>
                    <a:pt x="1891789" y="148487"/>
                  </a:lnTo>
                  <a:lnTo>
                    <a:pt x="1889530" y="149847"/>
                  </a:lnTo>
                  <a:lnTo>
                    <a:pt x="1886513" y="150675"/>
                  </a:lnTo>
                  <a:close/>
                </a:path>
                <a:path w="2764790" h="633095">
                  <a:moveTo>
                    <a:pt x="1866159" y="175992"/>
                  </a:moveTo>
                  <a:lnTo>
                    <a:pt x="1859848" y="175263"/>
                  </a:lnTo>
                  <a:lnTo>
                    <a:pt x="1857143" y="171805"/>
                  </a:lnTo>
                  <a:lnTo>
                    <a:pt x="1860660" y="165440"/>
                  </a:lnTo>
                  <a:lnTo>
                    <a:pt x="1864829" y="163766"/>
                  </a:lnTo>
                  <a:lnTo>
                    <a:pt x="1868391" y="165197"/>
                  </a:lnTo>
                  <a:lnTo>
                    <a:pt x="1869016" y="168924"/>
                  </a:lnTo>
                  <a:lnTo>
                    <a:pt x="1870141" y="171337"/>
                  </a:lnTo>
                  <a:lnTo>
                    <a:pt x="1868230" y="172922"/>
                  </a:lnTo>
                  <a:lnTo>
                    <a:pt x="1866159" y="175992"/>
                  </a:lnTo>
                  <a:close/>
                </a:path>
                <a:path w="2764790" h="633095">
                  <a:moveTo>
                    <a:pt x="1842797" y="384368"/>
                  </a:moveTo>
                  <a:lnTo>
                    <a:pt x="1838708" y="382513"/>
                  </a:lnTo>
                  <a:lnTo>
                    <a:pt x="1837637" y="378669"/>
                  </a:lnTo>
                  <a:lnTo>
                    <a:pt x="1840030" y="375725"/>
                  </a:lnTo>
                  <a:lnTo>
                    <a:pt x="1841137" y="373141"/>
                  </a:lnTo>
                  <a:lnTo>
                    <a:pt x="1848394" y="377499"/>
                  </a:lnTo>
                  <a:lnTo>
                    <a:pt x="1849787" y="380875"/>
                  </a:lnTo>
                  <a:lnTo>
                    <a:pt x="1848760" y="383909"/>
                  </a:lnTo>
                  <a:lnTo>
                    <a:pt x="1842797" y="384368"/>
                  </a:lnTo>
                  <a:close/>
                </a:path>
                <a:path w="2764790" h="633095">
                  <a:moveTo>
                    <a:pt x="1842476" y="247044"/>
                  </a:moveTo>
                  <a:lnTo>
                    <a:pt x="1839048" y="245838"/>
                  </a:lnTo>
                  <a:lnTo>
                    <a:pt x="1838226" y="239896"/>
                  </a:lnTo>
                  <a:lnTo>
                    <a:pt x="1839824" y="235907"/>
                  </a:lnTo>
                  <a:lnTo>
                    <a:pt x="1843440" y="234395"/>
                  </a:lnTo>
                  <a:lnTo>
                    <a:pt x="1846511" y="236601"/>
                  </a:lnTo>
                  <a:lnTo>
                    <a:pt x="1849046" y="237510"/>
                  </a:lnTo>
                  <a:lnTo>
                    <a:pt x="1847823" y="239950"/>
                  </a:lnTo>
                  <a:lnTo>
                    <a:pt x="1847145" y="243020"/>
                  </a:lnTo>
                  <a:lnTo>
                    <a:pt x="1842476" y="247044"/>
                  </a:lnTo>
                  <a:close/>
                </a:path>
                <a:path w="2764790" h="633095">
                  <a:moveTo>
                    <a:pt x="1869266" y="224815"/>
                  </a:moveTo>
                  <a:lnTo>
                    <a:pt x="1858651" y="222898"/>
                  </a:lnTo>
                  <a:lnTo>
                    <a:pt x="1855938" y="218504"/>
                  </a:lnTo>
                  <a:lnTo>
                    <a:pt x="1860437" y="207656"/>
                  </a:lnTo>
                  <a:lnTo>
                    <a:pt x="1864909" y="207295"/>
                  </a:lnTo>
                  <a:lnTo>
                    <a:pt x="1872801" y="210852"/>
                  </a:lnTo>
                  <a:lnTo>
                    <a:pt x="1875470" y="214012"/>
                  </a:lnTo>
                  <a:lnTo>
                    <a:pt x="1874318" y="219945"/>
                  </a:lnTo>
                  <a:lnTo>
                    <a:pt x="1872890" y="223015"/>
                  </a:lnTo>
                  <a:lnTo>
                    <a:pt x="1869266" y="224815"/>
                  </a:lnTo>
                  <a:close/>
                </a:path>
                <a:path w="2764790" h="633095">
                  <a:moveTo>
                    <a:pt x="1843752" y="475389"/>
                  </a:moveTo>
                  <a:lnTo>
                    <a:pt x="1841529" y="472661"/>
                  </a:lnTo>
                  <a:lnTo>
                    <a:pt x="1839485" y="471266"/>
                  </a:lnTo>
                  <a:lnTo>
                    <a:pt x="1839307" y="467863"/>
                  </a:lnTo>
                  <a:lnTo>
                    <a:pt x="1840806" y="466098"/>
                  </a:lnTo>
                  <a:lnTo>
                    <a:pt x="1845064" y="466836"/>
                  </a:lnTo>
                  <a:lnTo>
                    <a:pt x="1846270" y="467926"/>
                  </a:lnTo>
                  <a:lnTo>
                    <a:pt x="1849474" y="471734"/>
                  </a:lnTo>
                  <a:lnTo>
                    <a:pt x="1848992" y="474714"/>
                  </a:lnTo>
                  <a:lnTo>
                    <a:pt x="1843752" y="475389"/>
                  </a:lnTo>
                  <a:close/>
                </a:path>
                <a:path w="2764790" h="633095">
                  <a:moveTo>
                    <a:pt x="1845252" y="15791"/>
                  </a:moveTo>
                  <a:lnTo>
                    <a:pt x="1839806" y="12100"/>
                  </a:lnTo>
                  <a:lnTo>
                    <a:pt x="1838191" y="8345"/>
                  </a:lnTo>
                  <a:lnTo>
                    <a:pt x="1840155" y="2484"/>
                  </a:lnTo>
                  <a:lnTo>
                    <a:pt x="1843940" y="594"/>
                  </a:lnTo>
                  <a:lnTo>
                    <a:pt x="1849528" y="4690"/>
                  </a:lnTo>
                  <a:lnTo>
                    <a:pt x="1849894" y="7895"/>
                  </a:lnTo>
                  <a:lnTo>
                    <a:pt x="1850885" y="10218"/>
                  </a:lnTo>
                  <a:lnTo>
                    <a:pt x="1848671" y="14125"/>
                  </a:lnTo>
                  <a:lnTo>
                    <a:pt x="1845252" y="15791"/>
                  </a:lnTo>
                  <a:close/>
                </a:path>
                <a:path w="2764790" h="633095">
                  <a:moveTo>
                    <a:pt x="1841922" y="105552"/>
                  </a:moveTo>
                  <a:lnTo>
                    <a:pt x="1840699" y="103292"/>
                  </a:lnTo>
                  <a:lnTo>
                    <a:pt x="1838075" y="100654"/>
                  </a:lnTo>
                  <a:lnTo>
                    <a:pt x="1839735" y="94442"/>
                  </a:lnTo>
                  <a:lnTo>
                    <a:pt x="1843359" y="91507"/>
                  </a:lnTo>
                  <a:lnTo>
                    <a:pt x="1849412" y="95144"/>
                  </a:lnTo>
                  <a:lnTo>
                    <a:pt x="1850171" y="99889"/>
                  </a:lnTo>
                  <a:lnTo>
                    <a:pt x="1847877" y="103598"/>
                  </a:lnTo>
                  <a:lnTo>
                    <a:pt x="1844431" y="104282"/>
                  </a:lnTo>
                  <a:lnTo>
                    <a:pt x="1841922" y="105552"/>
                  </a:lnTo>
                  <a:close/>
                </a:path>
                <a:path w="2764790" h="633095">
                  <a:moveTo>
                    <a:pt x="1795939" y="245595"/>
                  </a:moveTo>
                  <a:lnTo>
                    <a:pt x="1794975" y="243173"/>
                  </a:lnTo>
                  <a:lnTo>
                    <a:pt x="1793796" y="240796"/>
                  </a:lnTo>
                  <a:lnTo>
                    <a:pt x="1793136" y="237798"/>
                  </a:lnTo>
                  <a:lnTo>
                    <a:pt x="1795439" y="236763"/>
                  </a:lnTo>
                  <a:lnTo>
                    <a:pt x="1796626" y="235988"/>
                  </a:lnTo>
                  <a:lnTo>
                    <a:pt x="1799902" y="237474"/>
                  </a:lnTo>
                  <a:lnTo>
                    <a:pt x="1801000" y="239950"/>
                  </a:lnTo>
                  <a:lnTo>
                    <a:pt x="1798733" y="244226"/>
                  </a:lnTo>
                  <a:lnTo>
                    <a:pt x="1797099" y="244784"/>
                  </a:lnTo>
                  <a:lnTo>
                    <a:pt x="1795939" y="245595"/>
                  </a:lnTo>
                  <a:close/>
                </a:path>
                <a:path w="2764790" h="633095">
                  <a:moveTo>
                    <a:pt x="1845716" y="430608"/>
                  </a:moveTo>
                  <a:lnTo>
                    <a:pt x="1839369" y="429555"/>
                  </a:lnTo>
                  <a:lnTo>
                    <a:pt x="1837227" y="425791"/>
                  </a:lnTo>
                  <a:lnTo>
                    <a:pt x="1840877" y="419903"/>
                  </a:lnTo>
                  <a:lnTo>
                    <a:pt x="1845082" y="418472"/>
                  </a:lnTo>
                  <a:lnTo>
                    <a:pt x="1848501" y="420209"/>
                  </a:lnTo>
                  <a:lnTo>
                    <a:pt x="1849046" y="423748"/>
                  </a:lnTo>
                  <a:lnTo>
                    <a:pt x="1850144" y="426160"/>
                  </a:lnTo>
                  <a:lnTo>
                    <a:pt x="1848046" y="427646"/>
                  </a:lnTo>
                  <a:lnTo>
                    <a:pt x="1845716" y="430608"/>
                  </a:lnTo>
                  <a:close/>
                </a:path>
                <a:path w="2764790" h="633095">
                  <a:moveTo>
                    <a:pt x="1867364" y="403824"/>
                  </a:moveTo>
                  <a:lnTo>
                    <a:pt x="1866436" y="401663"/>
                  </a:lnTo>
                  <a:lnTo>
                    <a:pt x="1865284" y="399565"/>
                  </a:lnTo>
                  <a:lnTo>
                    <a:pt x="1864642" y="396810"/>
                  </a:lnTo>
                  <a:lnTo>
                    <a:pt x="1866704" y="395793"/>
                  </a:lnTo>
                  <a:lnTo>
                    <a:pt x="1867766" y="395010"/>
                  </a:lnTo>
                  <a:lnTo>
                    <a:pt x="1870739" y="401663"/>
                  </a:lnTo>
                  <a:lnTo>
                    <a:pt x="1867364" y="403824"/>
                  </a:lnTo>
                  <a:close/>
                </a:path>
                <a:path w="2764790" h="633095">
                  <a:moveTo>
                    <a:pt x="1863633" y="595724"/>
                  </a:moveTo>
                  <a:lnTo>
                    <a:pt x="1859750" y="593231"/>
                  </a:lnTo>
                  <a:lnTo>
                    <a:pt x="1857018" y="583678"/>
                  </a:lnTo>
                  <a:lnTo>
                    <a:pt x="1860294" y="580293"/>
                  </a:lnTo>
                  <a:lnTo>
                    <a:pt x="1869543" y="579114"/>
                  </a:lnTo>
                  <a:lnTo>
                    <a:pt x="1873015" y="581698"/>
                  </a:lnTo>
                  <a:lnTo>
                    <a:pt x="1874417" y="586460"/>
                  </a:lnTo>
                  <a:lnTo>
                    <a:pt x="1876167" y="591979"/>
                  </a:lnTo>
                  <a:lnTo>
                    <a:pt x="1872962" y="594572"/>
                  </a:lnTo>
                  <a:lnTo>
                    <a:pt x="1863633" y="595724"/>
                  </a:lnTo>
                  <a:close/>
                </a:path>
                <a:path w="2764790" h="633095">
                  <a:moveTo>
                    <a:pt x="1870837" y="632565"/>
                  </a:moveTo>
                  <a:lnTo>
                    <a:pt x="1861231" y="632565"/>
                  </a:lnTo>
                  <a:lnTo>
                    <a:pt x="1861847" y="631116"/>
                  </a:lnTo>
                  <a:lnTo>
                    <a:pt x="1862535" y="629747"/>
                  </a:lnTo>
                  <a:lnTo>
                    <a:pt x="1866525" y="626524"/>
                  </a:lnTo>
                  <a:lnTo>
                    <a:pt x="1869284" y="627937"/>
                  </a:lnTo>
                  <a:lnTo>
                    <a:pt x="1870658" y="631557"/>
                  </a:lnTo>
                  <a:lnTo>
                    <a:pt x="1870837" y="632565"/>
                  </a:lnTo>
                  <a:close/>
                </a:path>
                <a:path w="2764790" h="633095">
                  <a:moveTo>
                    <a:pt x="1892503" y="612200"/>
                  </a:moveTo>
                  <a:lnTo>
                    <a:pt x="1889628" y="611444"/>
                  </a:lnTo>
                  <a:lnTo>
                    <a:pt x="1887475" y="610174"/>
                  </a:lnTo>
                  <a:lnTo>
                    <a:pt x="1885290" y="609157"/>
                  </a:lnTo>
                  <a:lnTo>
                    <a:pt x="1887501" y="608122"/>
                  </a:lnTo>
                  <a:lnTo>
                    <a:pt x="1889628" y="606861"/>
                  </a:lnTo>
                  <a:lnTo>
                    <a:pt x="1892494" y="606105"/>
                  </a:lnTo>
                  <a:lnTo>
                    <a:pt x="1893626" y="608131"/>
                  </a:lnTo>
                  <a:lnTo>
                    <a:pt x="1894477" y="609157"/>
                  </a:lnTo>
                  <a:lnTo>
                    <a:pt x="1893623" y="610183"/>
                  </a:lnTo>
                  <a:lnTo>
                    <a:pt x="1892503" y="612200"/>
                  </a:lnTo>
                  <a:close/>
                </a:path>
                <a:path w="2764790" h="633095">
                  <a:moveTo>
                    <a:pt x="1892137" y="572965"/>
                  </a:moveTo>
                  <a:lnTo>
                    <a:pt x="1885629" y="572380"/>
                  </a:lnTo>
                  <a:lnTo>
                    <a:pt x="1882549" y="568859"/>
                  </a:lnTo>
                  <a:lnTo>
                    <a:pt x="1885254" y="562305"/>
                  </a:lnTo>
                  <a:lnTo>
                    <a:pt x="1889771" y="560847"/>
                  </a:lnTo>
                  <a:lnTo>
                    <a:pt x="1893779" y="562080"/>
                  </a:lnTo>
                  <a:lnTo>
                    <a:pt x="1894779" y="565681"/>
                  </a:lnTo>
                  <a:lnTo>
                    <a:pt x="1896172" y="567968"/>
                  </a:lnTo>
                  <a:lnTo>
                    <a:pt x="1894226" y="569688"/>
                  </a:lnTo>
                  <a:lnTo>
                    <a:pt x="1892137" y="572965"/>
                  </a:lnTo>
                  <a:close/>
                </a:path>
                <a:path w="2764790" h="633095">
                  <a:moveTo>
                    <a:pt x="1866141" y="547207"/>
                  </a:moveTo>
                  <a:lnTo>
                    <a:pt x="1859839" y="546469"/>
                  </a:lnTo>
                  <a:lnTo>
                    <a:pt x="1857161" y="542993"/>
                  </a:lnTo>
                  <a:lnTo>
                    <a:pt x="1860660" y="536646"/>
                  </a:lnTo>
                  <a:lnTo>
                    <a:pt x="1864820" y="534990"/>
                  </a:lnTo>
                  <a:lnTo>
                    <a:pt x="1868391" y="536376"/>
                  </a:lnTo>
                  <a:lnTo>
                    <a:pt x="1869007" y="540121"/>
                  </a:lnTo>
                  <a:lnTo>
                    <a:pt x="1870132" y="542534"/>
                  </a:lnTo>
                  <a:lnTo>
                    <a:pt x="1868221" y="544128"/>
                  </a:lnTo>
                  <a:lnTo>
                    <a:pt x="1866141" y="547207"/>
                  </a:lnTo>
                  <a:close/>
                </a:path>
                <a:path w="2764790" h="633095">
                  <a:moveTo>
                    <a:pt x="1864963" y="267697"/>
                  </a:moveTo>
                  <a:lnTo>
                    <a:pt x="1862303" y="265680"/>
                  </a:lnTo>
                  <a:lnTo>
                    <a:pt x="1859776" y="264699"/>
                  </a:lnTo>
                  <a:lnTo>
                    <a:pt x="1861026" y="262304"/>
                  </a:lnTo>
                  <a:lnTo>
                    <a:pt x="1861722" y="259216"/>
                  </a:lnTo>
                  <a:lnTo>
                    <a:pt x="1866534" y="255345"/>
                  </a:lnTo>
                  <a:lnTo>
                    <a:pt x="1869284" y="256749"/>
                  </a:lnTo>
                  <a:lnTo>
                    <a:pt x="1870685" y="260333"/>
                  </a:lnTo>
                  <a:lnTo>
                    <a:pt x="1871828" y="263808"/>
                  </a:lnTo>
                  <a:lnTo>
                    <a:pt x="1870810" y="266950"/>
                  </a:lnTo>
                  <a:lnTo>
                    <a:pt x="1864963" y="267697"/>
                  </a:lnTo>
                  <a:close/>
                </a:path>
                <a:path w="2764790" h="633095">
                  <a:moveTo>
                    <a:pt x="1867346" y="453935"/>
                  </a:moveTo>
                  <a:lnTo>
                    <a:pt x="1866347" y="451693"/>
                  </a:lnTo>
                  <a:lnTo>
                    <a:pt x="1865168" y="449496"/>
                  </a:lnTo>
                  <a:lnTo>
                    <a:pt x="1864409" y="446768"/>
                  </a:lnTo>
                  <a:lnTo>
                    <a:pt x="1866588" y="445733"/>
                  </a:lnTo>
                  <a:lnTo>
                    <a:pt x="1867712" y="444986"/>
                  </a:lnTo>
                  <a:lnTo>
                    <a:pt x="1868659" y="447174"/>
                  </a:lnTo>
                  <a:lnTo>
                    <a:pt x="1869828" y="449298"/>
                  </a:lnTo>
                  <a:lnTo>
                    <a:pt x="1870489" y="452098"/>
                  </a:lnTo>
                  <a:lnTo>
                    <a:pt x="1868409" y="453134"/>
                  </a:lnTo>
                  <a:lnTo>
                    <a:pt x="1867346" y="453935"/>
                  </a:lnTo>
                  <a:close/>
                </a:path>
                <a:path w="2764790" h="633095">
                  <a:moveTo>
                    <a:pt x="1866900" y="362284"/>
                  </a:moveTo>
                  <a:lnTo>
                    <a:pt x="1861401" y="361302"/>
                  </a:lnTo>
                  <a:lnTo>
                    <a:pt x="1858598" y="358133"/>
                  </a:lnTo>
                  <a:lnTo>
                    <a:pt x="1861392" y="352344"/>
                  </a:lnTo>
                  <a:lnTo>
                    <a:pt x="1865525" y="351093"/>
                  </a:lnTo>
                  <a:lnTo>
                    <a:pt x="1869007" y="352380"/>
                  </a:lnTo>
                  <a:lnTo>
                    <a:pt x="1869614" y="355855"/>
                  </a:lnTo>
                  <a:lnTo>
                    <a:pt x="1870667" y="358079"/>
                  </a:lnTo>
                  <a:lnTo>
                    <a:pt x="1868900" y="359484"/>
                  </a:lnTo>
                  <a:lnTo>
                    <a:pt x="1866900" y="362284"/>
                  </a:lnTo>
                  <a:close/>
                </a:path>
                <a:path w="2764790" h="633095">
                  <a:moveTo>
                    <a:pt x="1865508" y="314315"/>
                  </a:moveTo>
                  <a:lnTo>
                    <a:pt x="1861294" y="312019"/>
                  </a:lnTo>
                  <a:lnTo>
                    <a:pt x="1860758" y="310372"/>
                  </a:lnTo>
                  <a:lnTo>
                    <a:pt x="1859955" y="309201"/>
                  </a:lnTo>
                  <a:lnTo>
                    <a:pt x="1862356" y="308238"/>
                  </a:lnTo>
                  <a:lnTo>
                    <a:pt x="1864713" y="307059"/>
                  </a:lnTo>
                  <a:lnTo>
                    <a:pt x="1867677" y="306383"/>
                  </a:lnTo>
                  <a:lnTo>
                    <a:pt x="1868685" y="308715"/>
                  </a:lnTo>
                  <a:lnTo>
                    <a:pt x="1869453" y="309922"/>
                  </a:lnTo>
                  <a:lnTo>
                    <a:pt x="1867971" y="313217"/>
                  </a:lnTo>
                  <a:lnTo>
                    <a:pt x="1865508" y="314315"/>
                  </a:lnTo>
                  <a:close/>
                </a:path>
                <a:path w="2764790" h="633095">
                  <a:moveTo>
                    <a:pt x="1865356" y="501246"/>
                  </a:moveTo>
                  <a:lnTo>
                    <a:pt x="1862151" y="499409"/>
                  </a:lnTo>
                  <a:lnTo>
                    <a:pt x="1858580" y="493648"/>
                  </a:lnTo>
                  <a:lnTo>
                    <a:pt x="1859821" y="490217"/>
                  </a:lnTo>
                  <a:lnTo>
                    <a:pt x="1865650" y="488462"/>
                  </a:lnTo>
                  <a:lnTo>
                    <a:pt x="1869489" y="488030"/>
                  </a:lnTo>
                  <a:lnTo>
                    <a:pt x="1871837" y="490992"/>
                  </a:lnTo>
                  <a:lnTo>
                    <a:pt x="1871355" y="497519"/>
                  </a:lnTo>
                  <a:lnTo>
                    <a:pt x="1869034" y="500805"/>
                  </a:lnTo>
                  <a:lnTo>
                    <a:pt x="1865356" y="501246"/>
                  </a:lnTo>
                  <a:close/>
                </a:path>
                <a:path w="2764790" h="633095">
                  <a:moveTo>
                    <a:pt x="1867561" y="128789"/>
                  </a:moveTo>
                  <a:lnTo>
                    <a:pt x="1866472" y="126538"/>
                  </a:lnTo>
                  <a:lnTo>
                    <a:pt x="1865141" y="124350"/>
                  </a:lnTo>
                  <a:lnTo>
                    <a:pt x="1864311" y="121433"/>
                  </a:lnTo>
                  <a:lnTo>
                    <a:pt x="1866400" y="120236"/>
                  </a:lnTo>
                  <a:lnTo>
                    <a:pt x="1867453" y="119344"/>
                  </a:lnTo>
                  <a:lnTo>
                    <a:pt x="1870596" y="126025"/>
                  </a:lnTo>
                  <a:lnTo>
                    <a:pt x="1867561" y="128789"/>
                  </a:lnTo>
                  <a:close/>
                </a:path>
                <a:path w="2764790" h="633095">
                  <a:moveTo>
                    <a:pt x="1822122" y="362500"/>
                  </a:moveTo>
                  <a:lnTo>
                    <a:pt x="1814587" y="358475"/>
                  </a:lnTo>
                  <a:lnTo>
                    <a:pt x="1813025" y="355045"/>
                  </a:lnTo>
                  <a:lnTo>
                    <a:pt x="1814052" y="352047"/>
                  </a:lnTo>
                  <a:lnTo>
                    <a:pt x="1820274" y="351606"/>
                  </a:lnTo>
                  <a:lnTo>
                    <a:pt x="1824157" y="353208"/>
                  </a:lnTo>
                  <a:lnTo>
                    <a:pt x="1825791" y="356765"/>
                  </a:lnTo>
                  <a:lnTo>
                    <a:pt x="1823211" y="359979"/>
                  </a:lnTo>
                  <a:lnTo>
                    <a:pt x="1822122" y="362500"/>
                  </a:lnTo>
                  <a:close/>
                </a:path>
                <a:path w="2764790" h="633095">
                  <a:moveTo>
                    <a:pt x="1821033" y="33761"/>
                  </a:moveTo>
                  <a:lnTo>
                    <a:pt x="1815435" y="32807"/>
                  </a:lnTo>
                  <a:lnTo>
                    <a:pt x="1814114" y="29314"/>
                  </a:lnTo>
                  <a:lnTo>
                    <a:pt x="1817748" y="24785"/>
                  </a:lnTo>
                  <a:lnTo>
                    <a:pt x="1820899" y="24209"/>
                  </a:lnTo>
                  <a:lnTo>
                    <a:pt x="1823327" y="23047"/>
                  </a:lnTo>
                  <a:lnTo>
                    <a:pt x="1826086" y="30790"/>
                  </a:lnTo>
                  <a:lnTo>
                    <a:pt x="1823649" y="31744"/>
                  </a:lnTo>
                  <a:lnTo>
                    <a:pt x="1821033" y="33761"/>
                  </a:lnTo>
                  <a:close/>
                </a:path>
                <a:path w="2764790" h="633095">
                  <a:moveTo>
                    <a:pt x="1819890" y="84971"/>
                  </a:moveTo>
                  <a:lnTo>
                    <a:pt x="1813838" y="83260"/>
                  </a:lnTo>
                  <a:lnTo>
                    <a:pt x="1811677" y="79515"/>
                  </a:lnTo>
                  <a:lnTo>
                    <a:pt x="1816257" y="73978"/>
                  </a:lnTo>
                  <a:lnTo>
                    <a:pt x="1819926" y="73447"/>
                  </a:lnTo>
                  <a:lnTo>
                    <a:pt x="1825443" y="74806"/>
                  </a:lnTo>
                  <a:lnTo>
                    <a:pt x="1826166" y="77786"/>
                  </a:lnTo>
                  <a:lnTo>
                    <a:pt x="1824746" y="81027"/>
                  </a:lnTo>
                  <a:lnTo>
                    <a:pt x="1822524" y="82270"/>
                  </a:lnTo>
                  <a:lnTo>
                    <a:pt x="1819890" y="84971"/>
                  </a:lnTo>
                  <a:close/>
                </a:path>
                <a:path w="2764790" h="633095">
                  <a:moveTo>
                    <a:pt x="1812936" y="318249"/>
                  </a:moveTo>
                  <a:lnTo>
                    <a:pt x="1810231" y="313865"/>
                  </a:lnTo>
                  <a:lnTo>
                    <a:pt x="1813418" y="306374"/>
                  </a:lnTo>
                  <a:lnTo>
                    <a:pt x="1817997" y="304277"/>
                  </a:lnTo>
                  <a:lnTo>
                    <a:pt x="1821818" y="302008"/>
                  </a:lnTo>
                  <a:lnTo>
                    <a:pt x="1824505" y="305861"/>
                  </a:lnTo>
                  <a:lnTo>
                    <a:pt x="1828612" y="310957"/>
                  </a:lnTo>
                  <a:lnTo>
                    <a:pt x="1825461" y="312821"/>
                  </a:lnTo>
                  <a:lnTo>
                    <a:pt x="1822184" y="315720"/>
                  </a:lnTo>
                  <a:lnTo>
                    <a:pt x="1812936" y="318249"/>
                  </a:lnTo>
                  <a:close/>
                </a:path>
                <a:path w="2764790" h="633095">
                  <a:moveTo>
                    <a:pt x="1820908" y="221529"/>
                  </a:moveTo>
                  <a:lnTo>
                    <a:pt x="1814570" y="220782"/>
                  </a:lnTo>
                  <a:lnTo>
                    <a:pt x="1811704" y="217433"/>
                  </a:lnTo>
                  <a:lnTo>
                    <a:pt x="1815373" y="211059"/>
                  </a:lnTo>
                  <a:lnTo>
                    <a:pt x="1819587" y="209510"/>
                  </a:lnTo>
                  <a:lnTo>
                    <a:pt x="1823213" y="211059"/>
                  </a:lnTo>
                  <a:lnTo>
                    <a:pt x="1823880" y="214687"/>
                  </a:lnTo>
                  <a:lnTo>
                    <a:pt x="1825077" y="217091"/>
                  </a:lnTo>
                  <a:lnTo>
                    <a:pt x="1823068" y="218603"/>
                  </a:lnTo>
                  <a:lnTo>
                    <a:pt x="1820908" y="221529"/>
                  </a:lnTo>
                  <a:close/>
                </a:path>
                <a:path w="2764790" h="633095">
                  <a:moveTo>
                    <a:pt x="1821086" y="175821"/>
                  </a:moveTo>
                  <a:lnTo>
                    <a:pt x="1814588" y="175371"/>
                  </a:lnTo>
                  <a:lnTo>
                    <a:pt x="1811749" y="171931"/>
                  </a:lnTo>
                  <a:lnTo>
                    <a:pt x="1814936" y="165431"/>
                  </a:lnTo>
                  <a:lnTo>
                    <a:pt x="1819105" y="163847"/>
                  </a:lnTo>
                  <a:lnTo>
                    <a:pt x="1822863" y="165017"/>
                  </a:lnTo>
                  <a:lnTo>
                    <a:pt x="1823720" y="168672"/>
                  </a:lnTo>
                  <a:lnTo>
                    <a:pt x="1824978" y="170968"/>
                  </a:lnTo>
                  <a:lnTo>
                    <a:pt x="1823086" y="172643"/>
                  </a:lnTo>
                  <a:lnTo>
                    <a:pt x="1821086" y="175821"/>
                  </a:lnTo>
                  <a:close/>
                </a:path>
                <a:path w="2764790" h="633095">
                  <a:moveTo>
                    <a:pt x="1821595" y="131958"/>
                  </a:moveTo>
                  <a:lnTo>
                    <a:pt x="1814784" y="129446"/>
                  </a:lnTo>
                  <a:lnTo>
                    <a:pt x="1812990" y="125340"/>
                  </a:lnTo>
                  <a:lnTo>
                    <a:pt x="1813713" y="121397"/>
                  </a:lnTo>
                  <a:lnTo>
                    <a:pt x="1817167" y="120164"/>
                  </a:lnTo>
                  <a:lnTo>
                    <a:pt x="1819247" y="118669"/>
                  </a:lnTo>
                  <a:lnTo>
                    <a:pt x="1821104" y="120371"/>
                  </a:lnTo>
                  <a:lnTo>
                    <a:pt x="1824443" y="122018"/>
                  </a:lnTo>
                  <a:lnTo>
                    <a:pt x="1824675" y="128672"/>
                  </a:lnTo>
                  <a:lnTo>
                    <a:pt x="1821595" y="131958"/>
                  </a:lnTo>
                  <a:close/>
                </a:path>
                <a:path w="2764790" h="633095">
                  <a:moveTo>
                    <a:pt x="1795930" y="616756"/>
                  </a:moveTo>
                  <a:lnTo>
                    <a:pt x="1794966" y="614343"/>
                  </a:lnTo>
                  <a:lnTo>
                    <a:pt x="1793805" y="611975"/>
                  </a:lnTo>
                  <a:lnTo>
                    <a:pt x="1793136" y="608995"/>
                  </a:lnTo>
                  <a:lnTo>
                    <a:pt x="1795448" y="607978"/>
                  </a:lnTo>
                  <a:lnTo>
                    <a:pt x="1796644" y="607212"/>
                  </a:lnTo>
                  <a:lnTo>
                    <a:pt x="1799920" y="608689"/>
                  </a:lnTo>
                  <a:lnTo>
                    <a:pt x="1801009" y="611156"/>
                  </a:lnTo>
                  <a:lnTo>
                    <a:pt x="1798724" y="615405"/>
                  </a:lnTo>
                  <a:lnTo>
                    <a:pt x="1797090" y="615954"/>
                  </a:lnTo>
                  <a:lnTo>
                    <a:pt x="1795930" y="616756"/>
                  </a:lnTo>
                  <a:close/>
                </a:path>
                <a:path w="2764790" h="633095">
                  <a:moveTo>
                    <a:pt x="1821390" y="267625"/>
                  </a:moveTo>
                  <a:lnTo>
                    <a:pt x="1815293" y="267004"/>
                  </a:lnTo>
                  <a:lnTo>
                    <a:pt x="1812481" y="264159"/>
                  </a:lnTo>
                  <a:lnTo>
                    <a:pt x="1817087" y="258154"/>
                  </a:lnTo>
                  <a:lnTo>
                    <a:pt x="1820702" y="256722"/>
                  </a:lnTo>
                  <a:lnTo>
                    <a:pt x="1824104" y="257857"/>
                  </a:lnTo>
                  <a:lnTo>
                    <a:pt x="1824595" y="261575"/>
                  </a:lnTo>
                  <a:lnTo>
                    <a:pt x="1825550" y="263880"/>
                  </a:lnTo>
                  <a:lnTo>
                    <a:pt x="1823523" y="265149"/>
                  </a:lnTo>
                  <a:lnTo>
                    <a:pt x="1821390" y="267625"/>
                  </a:lnTo>
                  <a:close/>
                </a:path>
                <a:path w="2764790" h="633095">
                  <a:moveTo>
                    <a:pt x="1845761" y="292519"/>
                  </a:moveTo>
                  <a:lnTo>
                    <a:pt x="1839851" y="290709"/>
                  </a:lnTo>
                  <a:lnTo>
                    <a:pt x="1837816" y="286910"/>
                  </a:lnTo>
                  <a:lnTo>
                    <a:pt x="1842119" y="281517"/>
                  </a:lnTo>
                  <a:lnTo>
                    <a:pt x="1846287" y="280761"/>
                  </a:lnTo>
                  <a:lnTo>
                    <a:pt x="1849501" y="282840"/>
                  </a:lnTo>
                  <a:lnTo>
                    <a:pt x="1849760" y="286226"/>
                  </a:lnTo>
                  <a:lnTo>
                    <a:pt x="1850653" y="288629"/>
                  </a:lnTo>
                  <a:lnTo>
                    <a:pt x="1848421" y="289854"/>
                  </a:lnTo>
                  <a:lnTo>
                    <a:pt x="1845761" y="292519"/>
                  </a:lnTo>
                  <a:close/>
                </a:path>
                <a:path w="2764790" h="633095">
                  <a:moveTo>
                    <a:pt x="1797689" y="150828"/>
                  </a:moveTo>
                  <a:lnTo>
                    <a:pt x="1795118" y="148811"/>
                  </a:lnTo>
                  <a:lnTo>
                    <a:pt x="1792689" y="147839"/>
                  </a:lnTo>
                  <a:lnTo>
                    <a:pt x="1795778" y="140313"/>
                  </a:lnTo>
                  <a:lnTo>
                    <a:pt x="1802991" y="143896"/>
                  </a:lnTo>
                  <a:lnTo>
                    <a:pt x="1804268" y="147092"/>
                  </a:lnTo>
                  <a:lnTo>
                    <a:pt x="1803357" y="150072"/>
                  </a:lnTo>
                  <a:lnTo>
                    <a:pt x="1797689" y="150828"/>
                  </a:lnTo>
                  <a:close/>
                </a:path>
                <a:path w="2764790" h="633095">
                  <a:moveTo>
                    <a:pt x="1796278" y="103688"/>
                  </a:moveTo>
                  <a:lnTo>
                    <a:pt x="1795350" y="101383"/>
                  </a:lnTo>
                  <a:lnTo>
                    <a:pt x="1794198" y="99123"/>
                  </a:lnTo>
                  <a:lnTo>
                    <a:pt x="1793546" y="96179"/>
                  </a:lnTo>
                  <a:lnTo>
                    <a:pt x="1795600" y="95144"/>
                  </a:lnTo>
                  <a:lnTo>
                    <a:pt x="1796653" y="94325"/>
                  </a:lnTo>
                  <a:lnTo>
                    <a:pt x="1797599" y="96612"/>
                  </a:lnTo>
                  <a:lnTo>
                    <a:pt x="1798778" y="98844"/>
                  </a:lnTo>
                  <a:lnTo>
                    <a:pt x="1799411" y="101797"/>
                  </a:lnTo>
                  <a:lnTo>
                    <a:pt x="1797340" y="102860"/>
                  </a:lnTo>
                  <a:lnTo>
                    <a:pt x="1796278" y="103688"/>
                  </a:lnTo>
                  <a:close/>
                </a:path>
                <a:path w="2764790" h="633095">
                  <a:moveTo>
                    <a:pt x="1796528" y="195222"/>
                  </a:moveTo>
                  <a:lnTo>
                    <a:pt x="1795501" y="193305"/>
                  </a:lnTo>
                  <a:lnTo>
                    <a:pt x="1794743" y="192332"/>
                  </a:lnTo>
                  <a:lnTo>
                    <a:pt x="1796778" y="191351"/>
                  </a:lnTo>
                  <a:lnTo>
                    <a:pt x="1798769" y="190199"/>
                  </a:lnTo>
                  <a:lnTo>
                    <a:pt x="1801313" y="189433"/>
                  </a:lnTo>
                  <a:lnTo>
                    <a:pt x="1802322" y="191369"/>
                  </a:lnTo>
                  <a:lnTo>
                    <a:pt x="1803063" y="192368"/>
                  </a:lnTo>
                  <a:lnTo>
                    <a:pt x="1801054" y="193341"/>
                  </a:lnTo>
                  <a:lnTo>
                    <a:pt x="1799099" y="194502"/>
                  </a:lnTo>
                  <a:lnTo>
                    <a:pt x="1796528" y="195222"/>
                  </a:lnTo>
                  <a:close/>
                </a:path>
                <a:path w="2764790" h="633095">
                  <a:moveTo>
                    <a:pt x="1840949" y="616612"/>
                  </a:moveTo>
                  <a:lnTo>
                    <a:pt x="1840056" y="614028"/>
                  </a:lnTo>
                  <a:lnTo>
                    <a:pt x="1837896" y="610931"/>
                  </a:lnTo>
                  <a:lnTo>
                    <a:pt x="1839342" y="607338"/>
                  </a:lnTo>
                  <a:lnTo>
                    <a:pt x="1843279" y="606987"/>
                  </a:lnTo>
                  <a:lnTo>
                    <a:pt x="1845779" y="606060"/>
                  </a:lnTo>
                  <a:lnTo>
                    <a:pt x="1849207" y="607528"/>
                  </a:lnTo>
                  <a:lnTo>
                    <a:pt x="1850528" y="610282"/>
                  </a:lnTo>
                  <a:lnTo>
                    <a:pt x="1846537" y="614838"/>
                  </a:lnTo>
                  <a:lnTo>
                    <a:pt x="1843422" y="615441"/>
                  </a:lnTo>
                  <a:lnTo>
                    <a:pt x="1840949" y="616612"/>
                  </a:lnTo>
                  <a:close/>
                </a:path>
                <a:path w="2764790" h="633095">
                  <a:moveTo>
                    <a:pt x="1843109" y="150432"/>
                  </a:moveTo>
                  <a:lnTo>
                    <a:pt x="1839262" y="148766"/>
                  </a:lnTo>
                  <a:lnTo>
                    <a:pt x="1838048" y="145192"/>
                  </a:lnTo>
                  <a:lnTo>
                    <a:pt x="1840467" y="142302"/>
                  </a:lnTo>
                  <a:lnTo>
                    <a:pt x="1841556" y="139880"/>
                  </a:lnTo>
                  <a:lnTo>
                    <a:pt x="1848591" y="143950"/>
                  </a:lnTo>
                  <a:lnTo>
                    <a:pt x="1849930" y="147182"/>
                  </a:lnTo>
                  <a:lnTo>
                    <a:pt x="1848912" y="150036"/>
                  </a:lnTo>
                  <a:lnTo>
                    <a:pt x="1843109" y="150432"/>
                  </a:lnTo>
                  <a:close/>
                </a:path>
                <a:path w="2764790" h="633095">
                  <a:moveTo>
                    <a:pt x="1845368" y="520819"/>
                  </a:moveTo>
                  <a:lnTo>
                    <a:pt x="1841806" y="519810"/>
                  </a:lnTo>
                  <a:lnTo>
                    <a:pt x="1840958" y="516461"/>
                  </a:lnTo>
                  <a:lnTo>
                    <a:pt x="1839762" y="514382"/>
                  </a:lnTo>
                  <a:lnTo>
                    <a:pt x="1841565" y="512806"/>
                  </a:lnTo>
                  <a:lnTo>
                    <a:pt x="1843440" y="509853"/>
                  </a:lnTo>
                  <a:lnTo>
                    <a:pt x="1849555" y="510213"/>
                  </a:lnTo>
                  <a:lnTo>
                    <a:pt x="1852072" y="513517"/>
                  </a:lnTo>
                  <a:lnTo>
                    <a:pt x="1849278" y="519459"/>
                  </a:lnTo>
                  <a:lnTo>
                    <a:pt x="1845368" y="520819"/>
                  </a:lnTo>
                  <a:close/>
                </a:path>
                <a:path w="2764790" h="633095">
                  <a:moveTo>
                    <a:pt x="1841529" y="195609"/>
                  </a:moveTo>
                  <a:lnTo>
                    <a:pt x="1840494" y="193503"/>
                  </a:lnTo>
                  <a:lnTo>
                    <a:pt x="1839690" y="192422"/>
                  </a:lnTo>
                  <a:lnTo>
                    <a:pt x="1841931" y="191477"/>
                  </a:lnTo>
                  <a:lnTo>
                    <a:pt x="1844127" y="190316"/>
                  </a:lnTo>
                  <a:lnTo>
                    <a:pt x="1846975" y="189640"/>
                  </a:lnTo>
                  <a:lnTo>
                    <a:pt x="1847993" y="191720"/>
                  </a:lnTo>
                  <a:lnTo>
                    <a:pt x="1848778" y="192801"/>
                  </a:lnTo>
                  <a:lnTo>
                    <a:pt x="1846555" y="193755"/>
                  </a:lnTo>
                  <a:lnTo>
                    <a:pt x="1844377" y="194943"/>
                  </a:lnTo>
                  <a:lnTo>
                    <a:pt x="1841529" y="195609"/>
                  </a:lnTo>
                  <a:close/>
                </a:path>
                <a:path w="2764790" h="633095">
                  <a:moveTo>
                    <a:pt x="1846029" y="337849"/>
                  </a:moveTo>
                  <a:lnTo>
                    <a:pt x="1839887" y="336823"/>
                  </a:lnTo>
                  <a:lnTo>
                    <a:pt x="1837700" y="333195"/>
                  </a:lnTo>
                  <a:lnTo>
                    <a:pt x="1841163" y="327415"/>
                  </a:lnTo>
                  <a:lnTo>
                    <a:pt x="1845297" y="326055"/>
                  </a:lnTo>
                  <a:lnTo>
                    <a:pt x="1848680" y="327721"/>
                  </a:lnTo>
                  <a:lnTo>
                    <a:pt x="1849224" y="331178"/>
                  </a:lnTo>
                  <a:lnTo>
                    <a:pt x="1850305" y="333528"/>
                  </a:lnTo>
                  <a:lnTo>
                    <a:pt x="1848278" y="334968"/>
                  </a:lnTo>
                  <a:lnTo>
                    <a:pt x="1846029" y="337849"/>
                  </a:lnTo>
                  <a:close/>
                </a:path>
                <a:path w="2764790" h="633095">
                  <a:moveTo>
                    <a:pt x="1820863" y="406273"/>
                  </a:moveTo>
                  <a:lnTo>
                    <a:pt x="1816757" y="404193"/>
                  </a:lnTo>
                  <a:lnTo>
                    <a:pt x="1816212" y="402653"/>
                  </a:lnTo>
                  <a:lnTo>
                    <a:pt x="1815435" y="401564"/>
                  </a:lnTo>
                  <a:lnTo>
                    <a:pt x="1817649" y="400592"/>
                  </a:lnTo>
                  <a:lnTo>
                    <a:pt x="1819819" y="399403"/>
                  </a:lnTo>
                  <a:lnTo>
                    <a:pt x="1822631" y="398728"/>
                  </a:lnTo>
                  <a:lnTo>
                    <a:pt x="1824532" y="401096"/>
                  </a:lnTo>
                  <a:lnTo>
                    <a:pt x="1823390" y="405210"/>
                  </a:lnTo>
                  <a:lnTo>
                    <a:pt x="1820863" y="406273"/>
                  </a:lnTo>
                  <a:close/>
                </a:path>
                <a:path w="2764790" h="633095">
                  <a:moveTo>
                    <a:pt x="1818765" y="501966"/>
                  </a:moveTo>
                  <a:lnTo>
                    <a:pt x="1815070" y="500625"/>
                  </a:lnTo>
                  <a:lnTo>
                    <a:pt x="1814275" y="497060"/>
                  </a:lnTo>
                  <a:lnTo>
                    <a:pt x="1813043" y="494755"/>
                  </a:lnTo>
                  <a:lnTo>
                    <a:pt x="1815043" y="493170"/>
                  </a:lnTo>
                  <a:lnTo>
                    <a:pt x="1817149" y="490145"/>
                  </a:lnTo>
                  <a:lnTo>
                    <a:pt x="1823693" y="490686"/>
                  </a:lnTo>
                  <a:lnTo>
                    <a:pt x="1826291" y="494188"/>
                  </a:lnTo>
                  <a:lnTo>
                    <a:pt x="1822898" y="500472"/>
                  </a:lnTo>
                  <a:lnTo>
                    <a:pt x="1818765" y="501966"/>
                  </a:lnTo>
                  <a:close/>
                </a:path>
                <a:path w="2764790" h="633095">
                  <a:moveTo>
                    <a:pt x="1824711" y="632574"/>
                  </a:moveTo>
                  <a:lnTo>
                    <a:pt x="1814873" y="632574"/>
                  </a:lnTo>
                  <a:lnTo>
                    <a:pt x="1815096" y="632115"/>
                  </a:lnTo>
                  <a:lnTo>
                    <a:pt x="1815382" y="631638"/>
                  </a:lnTo>
                  <a:lnTo>
                    <a:pt x="1817105" y="629387"/>
                  </a:lnTo>
                  <a:lnTo>
                    <a:pt x="1820712" y="627929"/>
                  </a:lnTo>
                  <a:lnTo>
                    <a:pt x="1823613" y="628901"/>
                  </a:lnTo>
                  <a:lnTo>
                    <a:pt x="1824711" y="632574"/>
                  </a:lnTo>
                  <a:close/>
                </a:path>
                <a:path w="2764790" h="633095">
                  <a:moveTo>
                    <a:pt x="1820113" y="547576"/>
                  </a:moveTo>
                  <a:lnTo>
                    <a:pt x="1813829" y="545973"/>
                  </a:lnTo>
                  <a:lnTo>
                    <a:pt x="1811713" y="542138"/>
                  </a:lnTo>
                  <a:lnTo>
                    <a:pt x="1816043" y="536412"/>
                  </a:lnTo>
                  <a:lnTo>
                    <a:pt x="1820363" y="535422"/>
                  </a:lnTo>
                  <a:lnTo>
                    <a:pt x="1823675" y="537529"/>
                  </a:lnTo>
                  <a:lnTo>
                    <a:pt x="1823988" y="541049"/>
                  </a:lnTo>
                  <a:lnTo>
                    <a:pt x="1824943" y="543552"/>
                  </a:lnTo>
                  <a:lnTo>
                    <a:pt x="1822711" y="544839"/>
                  </a:lnTo>
                  <a:lnTo>
                    <a:pt x="1820113" y="547576"/>
                  </a:lnTo>
                  <a:close/>
                </a:path>
                <a:path w="2764790" h="633095">
                  <a:moveTo>
                    <a:pt x="1819372" y="592672"/>
                  </a:moveTo>
                  <a:lnTo>
                    <a:pt x="1815819" y="591313"/>
                  </a:lnTo>
                  <a:lnTo>
                    <a:pt x="1815052" y="587928"/>
                  </a:lnTo>
                  <a:lnTo>
                    <a:pt x="1813847" y="585722"/>
                  </a:lnTo>
                  <a:lnTo>
                    <a:pt x="1815757" y="584156"/>
                  </a:lnTo>
                  <a:lnTo>
                    <a:pt x="1817801" y="581130"/>
                  </a:lnTo>
                  <a:lnTo>
                    <a:pt x="1824077" y="581779"/>
                  </a:lnTo>
                  <a:lnTo>
                    <a:pt x="1826318" y="585407"/>
                  </a:lnTo>
                  <a:lnTo>
                    <a:pt x="1823461" y="591277"/>
                  </a:lnTo>
                  <a:lnTo>
                    <a:pt x="1819372" y="592672"/>
                  </a:lnTo>
                  <a:close/>
                </a:path>
                <a:path w="2764790" h="633095">
                  <a:moveTo>
                    <a:pt x="1821024" y="454574"/>
                  </a:moveTo>
                  <a:lnTo>
                    <a:pt x="1815685" y="452990"/>
                  </a:lnTo>
                  <a:lnTo>
                    <a:pt x="1812704" y="449866"/>
                  </a:lnTo>
                  <a:lnTo>
                    <a:pt x="1816632" y="444311"/>
                  </a:lnTo>
                  <a:lnTo>
                    <a:pt x="1820774" y="443689"/>
                  </a:lnTo>
                  <a:lnTo>
                    <a:pt x="1824148" y="445526"/>
                  </a:lnTo>
                  <a:lnTo>
                    <a:pt x="1824550" y="448830"/>
                  </a:lnTo>
                  <a:lnTo>
                    <a:pt x="1825505" y="451099"/>
                  </a:lnTo>
                  <a:lnTo>
                    <a:pt x="1823452" y="452197"/>
                  </a:lnTo>
                  <a:lnTo>
                    <a:pt x="1821024" y="454574"/>
                  </a:lnTo>
                  <a:close/>
                </a:path>
                <a:path w="2764790" h="633095">
                  <a:moveTo>
                    <a:pt x="1842449" y="59105"/>
                  </a:moveTo>
                  <a:lnTo>
                    <a:pt x="1841244" y="56899"/>
                  </a:lnTo>
                  <a:lnTo>
                    <a:pt x="1838708" y="54414"/>
                  </a:lnTo>
                  <a:lnTo>
                    <a:pt x="1840065" y="48157"/>
                  </a:lnTo>
                  <a:lnTo>
                    <a:pt x="1843627" y="45969"/>
                  </a:lnTo>
                  <a:lnTo>
                    <a:pt x="1849171" y="50183"/>
                  </a:lnTo>
                  <a:lnTo>
                    <a:pt x="1850144" y="54360"/>
                  </a:lnTo>
                  <a:lnTo>
                    <a:pt x="1848189" y="57682"/>
                  </a:lnTo>
                  <a:lnTo>
                    <a:pt x="1844823" y="58096"/>
                  </a:lnTo>
                  <a:lnTo>
                    <a:pt x="1842449" y="59105"/>
                  </a:lnTo>
                  <a:close/>
                </a:path>
                <a:path w="2764790" h="633095">
                  <a:moveTo>
                    <a:pt x="1912321" y="265347"/>
                  </a:moveTo>
                  <a:lnTo>
                    <a:pt x="1911357" y="264528"/>
                  </a:lnTo>
                  <a:lnTo>
                    <a:pt x="1909447" y="263457"/>
                  </a:lnTo>
                  <a:lnTo>
                    <a:pt x="1910170" y="260765"/>
                  </a:lnTo>
                  <a:lnTo>
                    <a:pt x="1911366" y="258766"/>
                  </a:lnTo>
                  <a:lnTo>
                    <a:pt x="1912339" y="256704"/>
                  </a:lnTo>
                  <a:lnTo>
                    <a:pt x="1915178" y="259162"/>
                  </a:lnTo>
                  <a:lnTo>
                    <a:pt x="1912321" y="265347"/>
                  </a:lnTo>
                  <a:close/>
                </a:path>
                <a:path w="2764790" h="633095">
                  <a:moveTo>
                    <a:pt x="1912312" y="403833"/>
                  </a:moveTo>
                  <a:lnTo>
                    <a:pt x="1911293" y="401492"/>
                  </a:lnTo>
                  <a:lnTo>
                    <a:pt x="1910214" y="399475"/>
                  </a:lnTo>
                  <a:lnTo>
                    <a:pt x="1909545" y="396666"/>
                  </a:lnTo>
                  <a:lnTo>
                    <a:pt x="1911562" y="395631"/>
                  </a:lnTo>
                  <a:lnTo>
                    <a:pt x="1912607" y="394830"/>
                  </a:lnTo>
                  <a:lnTo>
                    <a:pt x="1913580" y="397035"/>
                  </a:lnTo>
                  <a:lnTo>
                    <a:pt x="1914767" y="399187"/>
                  </a:lnTo>
                  <a:lnTo>
                    <a:pt x="1915472" y="401987"/>
                  </a:lnTo>
                  <a:lnTo>
                    <a:pt x="1913383" y="403040"/>
                  </a:lnTo>
                  <a:lnTo>
                    <a:pt x="1912312" y="403833"/>
                  </a:lnTo>
                  <a:close/>
                </a:path>
                <a:path w="2764790" h="633095">
                  <a:moveTo>
                    <a:pt x="1911250" y="311587"/>
                  </a:moveTo>
                  <a:lnTo>
                    <a:pt x="1909214" y="309417"/>
                  </a:lnTo>
                  <a:lnTo>
                    <a:pt x="1910241" y="306753"/>
                  </a:lnTo>
                  <a:lnTo>
                    <a:pt x="1911678" y="304799"/>
                  </a:lnTo>
                  <a:lnTo>
                    <a:pt x="1912901" y="302755"/>
                  </a:lnTo>
                  <a:lnTo>
                    <a:pt x="1915651" y="305456"/>
                  </a:lnTo>
                  <a:lnTo>
                    <a:pt x="1916704" y="308886"/>
                  </a:lnTo>
                  <a:lnTo>
                    <a:pt x="1915526" y="311119"/>
                  </a:lnTo>
                  <a:lnTo>
                    <a:pt x="1911250" y="311587"/>
                  </a:lnTo>
                  <a:close/>
                </a:path>
                <a:path w="2764790" h="633095">
                  <a:moveTo>
                    <a:pt x="1912276" y="174425"/>
                  </a:moveTo>
                  <a:lnTo>
                    <a:pt x="1911313" y="171922"/>
                  </a:lnTo>
                  <a:lnTo>
                    <a:pt x="1910196" y="169654"/>
                  </a:lnTo>
                  <a:lnTo>
                    <a:pt x="1909581" y="166602"/>
                  </a:lnTo>
                  <a:lnTo>
                    <a:pt x="1911759" y="165566"/>
                  </a:lnTo>
                  <a:lnTo>
                    <a:pt x="1912884" y="164747"/>
                  </a:lnTo>
                  <a:lnTo>
                    <a:pt x="1913803" y="167124"/>
                  </a:lnTo>
                  <a:lnTo>
                    <a:pt x="1914972" y="169456"/>
                  </a:lnTo>
                  <a:lnTo>
                    <a:pt x="1915553" y="172535"/>
                  </a:lnTo>
                  <a:lnTo>
                    <a:pt x="1913392" y="173579"/>
                  </a:lnTo>
                  <a:lnTo>
                    <a:pt x="1912276" y="174425"/>
                  </a:lnTo>
                  <a:close/>
                </a:path>
                <a:path w="2764790" h="633095">
                  <a:moveTo>
                    <a:pt x="1911250" y="129293"/>
                  </a:moveTo>
                  <a:lnTo>
                    <a:pt x="1909554" y="127510"/>
                  </a:lnTo>
                  <a:lnTo>
                    <a:pt x="1907777" y="122991"/>
                  </a:lnTo>
                  <a:lnTo>
                    <a:pt x="1909063" y="120425"/>
                  </a:lnTo>
                  <a:lnTo>
                    <a:pt x="1913330" y="119497"/>
                  </a:lnTo>
                  <a:lnTo>
                    <a:pt x="1914571" y="121460"/>
                  </a:lnTo>
                  <a:lnTo>
                    <a:pt x="1915606" y="122441"/>
                  </a:lnTo>
                  <a:lnTo>
                    <a:pt x="1916535" y="125854"/>
                  </a:lnTo>
                  <a:lnTo>
                    <a:pt x="1915401" y="128365"/>
                  </a:lnTo>
                  <a:lnTo>
                    <a:pt x="1911250" y="129293"/>
                  </a:lnTo>
                  <a:close/>
                </a:path>
                <a:path w="2764790" h="633095">
                  <a:moveTo>
                    <a:pt x="1912009" y="453953"/>
                  </a:moveTo>
                  <a:lnTo>
                    <a:pt x="1911143" y="451666"/>
                  </a:lnTo>
                  <a:lnTo>
                    <a:pt x="1910071" y="449424"/>
                  </a:lnTo>
                  <a:lnTo>
                    <a:pt x="1909473" y="446624"/>
                  </a:lnTo>
                  <a:lnTo>
                    <a:pt x="1911669" y="445688"/>
                  </a:lnTo>
                  <a:lnTo>
                    <a:pt x="1912812" y="444977"/>
                  </a:lnTo>
                  <a:lnTo>
                    <a:pt x="1913642" y="447228"/>
                  </a:lnTo>
                  <a:lnTo>
                    <a:pt x="1914705" y="449433"/>
                  </a:lnTo>
                  <a:lnTo>
                    <a:pt x="1915231" y="452278"/>
                  </a:lnTo>
                  <a:lnTo>
                    <a:pt x="1913107" y="453215"/>
                  </a:lnTo>
                  <a:lnTo>
                    <a:pt x="1912009" y="453953"/>
                  </a:lnTo>
                  <a:close/>
                </a:path>
                <a:path w="2764790" h="633095">
                  <a:moveTo>
                    <a:pt x="1912250" y="220395"/>
                  </a:moveTo>
                  <a:lnTo>
                    <a:pt x="1911321" y="218045"/>
                  </a:lnTo>
                  <a:lnTo>
                    <a:pt x="1910152" y="215758"/>
                  </a:lnTo>
                  <a:lnTo>
                    <a:pt x="1909527" y="212742"/>
                  </a:lnTo>
                  <a:lnTo>
                    <a:pt x="1911580" y="211680"/>
                  </a:lnTo>
                  <a:lnTo>
                    <a:pt x="1912642" y="210834"/>
                  </a:lnTo>
                  <a:lnTo>
                    <a:pt x="1913580" y="213147"/>
                  </a:lnTo>
                  <a:lnTo>
                    <a:pt x="1914776" y="215425"/>
                  </a:lnTo>
                  <a:lnTo>
                    <a:pt x="1915392" y="218450"/>
                  </a:lnTo>
                  <a:lnTo>
                    <a:pt x="1913312" y="219531"/>
                  </a:lnTo>
                  <a:lnTo>
                    <a:pt x="1912250" y="220395"/>
                  </a:lnTo>
                  <a:close/>
                </a:path>
                <a:path w="2764790" h="633095">
                  <a:moveTo>
                    <a:pt x="1635225" y="453935"/>
                  </a:moveTo>
                  <a:lnTo>
                    <a:pt x="1634368" y="451657"/>
                  </a:lnTo>
                  <a:lnTo>
                    <a:pt x="1633305" y="449424"/>
                  </a:lnTo>
                  <a:lnTo>
                    <a:pt x="1632734" y="446606"/>
                  </a:lnTo>
                  <a:lnTo>
                    <a:pt x="1634895" y="445679"/>
                  </a:lnTo>
                  <a:lnTo>
                    <a:pt x="1636028" y="444959"/>
                  </a:lnTo>
                  <a:lnTo>
                    <a:pt x="1636849" y="447210"/>
                  </a:lnTo>
                  <a:lnTo>
                    <a:pt x="1637903" y="449424"/>
                  </a:lnTo>
                  <a:lnTo>
                    <a:pt x="1638412" y="452269"/>
                  </a:lnTo>
                  <a:lnTo>
                    <a:pt x="1636314" y="453197"/>
                  </a:lnTo>
                  <a:lnTo>
                    <a:pt x="1635225" y="453935"/>
                  </a:lnTo>
                  <a:close/>
                </a:path>
                <a:path w="2764790" h="633095">
                  <a:moveTo>
                    <a:pt x="1927060" y="383117"/>
                  </a:moveTo>
                  <a:lnTo>
                    <a:pt x="1927747" y="374888"/>
                  </a:lnTo>
                  <a:lnTo>
                    <a:pt x="1926149" y="368469"/>
                  </a:lnTo>
                  <a:lnTo>
                    <a:pt x="1932496" y="370143"/>
                  </a:lnTo>
                  <a:lnTo>
                    <a:pt x="1940670" y="370143"/>
                  </a:lnTo>
                  <a:lnTo>
                    <a:pt x="1940173" y="380884"/>
                  </a:lnTo>
                  <a:lnTo>
                    <a:pt x="1938317" y="382730"/>
                  </a:lnTo>
                  <a:lnTo>
                    <a:pt x="1927060" y="383117"/>
                  </a:lnTo>
                  <a:close/>
                </a:path>
                <a:path w="2764790" h="633095">
                  <a:moveTo>
                    <a:pt x="1940670" y="370143"/>
                  </a:moveTo>
                  <a:lnTo>
                    <a:pt x="1932496" y="370143"/>
                  </a:lnTo>
                  <a:lnTo>
                    <a:pt x="1940700" y="369477"/>
                  </a:lnTo>
                  <a:lnTo>
                    <a:pt x="1940670" y="370143"/>
                  </a:lnTo>
                  <a:close/>
                </a:path>
                <a:path w="2764790" h="633095">
                  <a:moveTo>
                    <a:pt x="1912232" y="591628"/>
                  </a:moveTo>
                  <a:lnTo>
                    <a:pt x="1911303" y="589269"/>
                  </a:lnTo>
                  <a:lnTo>
                    <a:pt x="1910125" y="586965"/>
                  </a:lnTo>
                  <a:lnTo>
                    <a:pt x="1909500" y="583912"/>
                  </a:lnTo>
                  <a:lnTo>
                    <a:pt x="1911562" y="582850"/>
                  </a:lnTo>
                  <a:lnTo>
                    <a:pt x="1912625" y="581986"/>
                  </a:lnTo>
                  <a:lnTo>
                    <a:pt x="1913571" y="584327"/>
                  </a:lnTo>
                  <a:lnTo>
                    <a:pt x="1914767" y="586613"/>
                  </a:lnTo>
                  <a:lnTo>
                    <a:pt x="1915392" y="589674"/>
                  </a:lnTo>
                  <a:lnTo>
                    <a:pt x="1913303" y="590755"/>
                  </a:lnTo>
                  <a:lnTo>
                    <a:pt x="1912232" y="591628"/>
                  </a:lnTo>
                  <a:close/>
                </a:path>
                <a:path w="2764790" h="633095">
                  <a:moveTo>
                    <a:pt x="1925238" y="367694"/>
                  </a:moveTo>
                  <a:lnTo>
                    <a:pt x="1921471" y="366920"/>
                  </a:lnTo>
                  <a:lnTo>
                    <a:pt x="1917552" y="366506"/>
                  </a:lnTo>
                  <a:lnTo>
                    <a:pt x="1910000" y="363337"/>
                  </a:lnTo>
                  <a:lnTo>
                    <a:pt x="1907554" y="359340"/>
                  </a:lnTo>
                  <a:lnTo>
                    <a:pt x="1914026" y="350499"/>
                  </a:lnTo>
                  <a:lnTo>
                    <a:pt x="1917302" y="353920"/>
                  </a:lnTo>
                  <a:lnTo>
                    <a:pt x="1921677" y="360708"/>
                  </a:lnTo>
                  <a:lnTo>
                    <a:pt x="1923382" y="364246"/>
                  </a:lnTo>
                  <a:lnTo>
                    <a:pt x="1925238" y="367694"/>
                  </a:lnTo>
                  <a:close/>
                </a:path>
                <a:path w="2764790" h="633095">
                  <a:moveTo>
                    <a:pt x="1926149" y="368469"/>
                  </a:moveTo>
                  <a:lnTo>
                    <a:pt x="1925578" y="368334"/>
                  </a:lnTo>
                  <a:lnTo>
                    <a:pt x="1925238" y="367694"/>
                  </a:lnTo>
                  <a:lnTo>
                    <a:pt x="1926006" y="367838"/>
                  </a:lnTo>
                  <a:lnTo>
                    <a:pt x="1926149" y="368469"/>
                  </a:lnTo>
                  <a:close/>
                </a:path>
                <a:path w="2764790" h="633095">
                  <a:moveTo>
                    <a:pt x="1887423" y="195736"/>
                  </a:moveTo>
                  <a:lnTo>
                    <a:pt x="1886241" y="193656"/>
                  </a:lnTo>
                  <a:lnTo>
                    <a:pt x="1885370" y="192656"/>
                  </a:lnTo>
                  <a:lnTo>
                    <a:pt x="1892083" y="189496"/>
                  </a:lnTo>
                  <a:lnTo>
                    <a:pt x="1894779" y="192602"/>
                  </a:lnTo>
                  <a:lnTo>
                    <a:pt x="1892479" y="193692"/>
                  </a:lnTo>
                  <a:lnTo>
                    <a:pt x="1890361" y="194961"/>
                  </a:lnTo>
                  <a:lnTo>
                    <a:pt x="1887423" y="195736"/>
                  </a:lnTo>
                  <a:close/>
                </a:path>
                <a:path w="2764790" h="633095">
                  <a:moveTo>
                    <a:pt x="1961590" y="592510"/>
                  </a:moveTo>
                  <a:lnTo>
                    <a:pt x="1955225" y="591403"/>
                  </a:lnTo>
                  <a:lnTo>
                    <a:pt x="1953091" y="587577"/>
                  </a:lnTo>
                  <a:lnTo>
                    <a:pt x="1956769" y="581653"/>
                  </a:lnTo>
                  <a:lnTo>
                    <a:pt x="1961009" y="580221"/>
                  </a:lnTo>
                  <a:lnTo>
                    <a:pt x="1964464" y="581968"/>
                  </a:lnTo>
                  <a:lnTo>
                    <a:pt x="1964991" y="585551"/>
                  </a:lnTo>
                  <a:lnTo>
                    <a:pt x="1966080" y="587982"/>
                  </a:lnTo>
                  <a:lnTo>
                    <a:pt x="1963964" y="589494"/>
                  </a:lnTo>
                  <a:lnTo>
                    <a:pt x="1961590" y="592510"/>
                  </a:lnTo>
                  <a:close/>
                </a:path>
                <a:path w="2764790" h="633095">
                  <a:moveTo>
                    <a:pt x="1912250" y="499788"/>
                  </a:moveTo>
                  <a:lnTo>
                    <a:pt x="1911294" y="497519"/>
                  </a:lnTo>
                  <a:lnTo>
                    <a:pt x="1910107" y="495286"/>
                  </a:lnTo>
                  <a:lnTo>
                    <a:pt x="1909420" y="492405"/>
                  </a:lnTo>
                  <a:lnTo>
                    <a:pt x="1911544" y="491361"/>
                  </a:lnTo>
                  <a:lnTo>
                    <a:pt x="1912651" y="490560"/>
                  </a:lnTo>
                  <a:lnTo>
                    <a:pt x="1913580" y="492801"/>
                  </a:lnTo>
                  <a:lnTo>
                    <a:pt x="1914749" y="494998"/>
                  </a:lnTo>
                  <a:lnTo>
                    <a:pt x="1915365" y="497906"/>
                  </a:lnTo>
                  <a:lnTo>
                    <a:pt x="1913303" y="498959"/>
                  </a:lnTo>
                  <a:lnTo>
                    <a:pt x="1912250" y="499788"/>
                  </a:lnTo>
                  <a:close/>
                </a:path>
                <a:path w="2764790" h="633095">
                  <a:moveTo>
                    <a:pt x="1955591" y="547180"/>
                  </a:moveTo>
                  <a:lnTo>
                    <a:pt x="1953207" y="543480"/>
                  </a:lnTo>
                  <a:lnTo>
                    <a:pt x="1955207" y="537186"/>
                  </a:lnTo>
                  <a:lnTo>
                    <a:pt x="1959242" y="535350"/>
                  </a:lnTo>
                  <a:lnTo>
                    <a:pt x="1963054" y="536169"/>
                  </a:lnTo>
                  <a:lnTo>
                    <a:pt x="1964268" y="539491"/>
                  </a:lnTo>
                  <a:lnTo>
                    <a:pt x="1965750" y="541535"/>
                  </a:lnTo>
                  <a:lnTo>
                    <a:pt x="1964053" y="543408"/>
                  </a:lnTo>
                  <a:lnTo>
                    <a:pt x="1962446" y="546748"/>
                  </a:lnTo>
                  <a:lnTo>
                    <a:pt x="1955591" y="547180"/>
                  </a:lnTo>
                  <a:close/>
                </a:path>
                <a:path w="2764790" h="633095">
                  <a:moveTo>
                    <a:pt x="1958287" y="503506"/>
                  </a:moveTo>
                  <a:lnTo>
                    <a:pt x="1955010" y="500940"/>
                  </a:lnTo>
                  <a:lnTo>
                    <a:pt x="1954144" y="495664"/>
                  </a:lnTo>
                  <a:lnTo>
                    <a:pt x="1955233" y="493729"/>
                  </a:lnTo>
                  <a:lnTo>
                    <a:pt x="1956090" y="489983"/>
                  </a:lnTo>
                  <a:lnTo>
                    <a:pt x="1962429" y="488057"/>
                  </a:lnTo>
                  <a:lnTo>
                    <a:pt x="1966080" y="490902"/>
                  </a:lnTo>
                  <a:lnTo>
                    <a:pt x="1966937" y="497537"/>
                  </a:lnTo>
                  <a:lnTo>
                    <a:pt x="1964732" y="501471"/>
                  </a:lnTo>
                  <a:lnTo>
                    <a:pt x="1958287" y="503506"/>
                  </a:lnTo>
                  <a:close/>
                </a:path>
                <a:path w="2764790" h="633095">
                  <a:moveTo>
                    <a:pt x="1957367" y="312442"/>
                  </a:moveTo>
                  <a:lnTo>
                    <a:pt x="1955501" y="310129"/>
                  </a:lnTo>
                  <a:lnTo>
                    <a:pt x="1956599" y="306023"/>
                  </a:lnTo>
                  <a:lnTo>
                    <a:pt x="1959072" y="304997"/>
                  </a:lnTo>
                  <a:lnTo>
                    <a:pt x="1963134" y="307086"/>
                  </a:lnTo>
                  <a:lnTo>
                    <a:pt x="1963678" y="308589"/>
                  </a:lnTo>
                  <a:lnTo>
                    <a:pt x="1964455" y="309652"/>
                  </a:lnTo>
                  <a:lnTo>
                    <a:pt x="1962268" y="310606"/>
                  </a:lnTo>
                  <a:lnTo>
                    <a:pt x="1960135" y="311776"/>
                  </a:lnTo>
                  <a:lnTo>
                    <a:pt x="1957367" y="312442"/>
                  </a:lnTo>
                  <a:close/>
                </a:path>
                <a:path w="2764790" h="633095">
                  <a:moveTo>
                    <a:pt x="1958947" y="267166"/>
                  </a:moveTo>
                  <a:lnTo>
                    <a:pt x="1955082" y="265356"/>
                  </a:lnTo>
                  <a:lnTo>
                    <a:pt x="1954028" y="261674"/>
                  </a:lnTo>
                  <a:lnTo>
                    <a:pt x="1956314" y="258847"/>
                  </a:lnTo>
                  <a:lnTo>
                    <a:pt x="1957367" y="256389"/>
                  </a:lnTo>
                  <a:lnTo>
                    <a:pt x="1964286" y="260594"/>
                  </a:lnTo>
                  <a:lnTo>
                    <a:pt x="1965607" y="263826"/>
                  </a:lnTo>
                  <a:lnTo>
                    <a:pt x="1964625" y="266734"/>
                  </a:lnTo>
                  <a:lnTo>
                    <a:pt x="1958947" y="267166"/>
                  </a:lnTo>
                  <a:close/>
                </a:path>
                <a:path w="2764790" h="633095">
                  <a:moveTo>
                    <a:pt x="1936112" y="150810"/>
                  </a:moveTo>
                  <a:lnTo>
                    <a:pt x="1933175" y="148649"/>
                  </a:lnTo>
                  <a:lnTo>
                    <a:pt x="1930639" y="147704"/>
                  </a:lnTo>
                  <a:lnTo>
                    <a:pt x="1931925" y="145327"/>
                  </a:lnTo>
                  <a:lnTo>
                    <a:pt x="1932693" y="142302"/>
                  </a:lnTo>
                  <a:lnTo>
                    <a:pt x="1937379" y="138584"/>
                  </a:lnTo>
                  <a:lnTo>
                    <a:pt x="1940789" y="139862"/>
                  </a:lnTo>
                  <a:lnTo>
                    <a:pt x="1941530" y="145561"/>
                  </a:lnTo>
                  <a:lnTo>
                    <a:pt x="1939798" y="149568"/>
                  </a:lnTo>
                  <a:lnTo>
                    <a:pt x="1936112" y="150810"/>
                  </a:lnTo>
                  <a:close/>
                </a:path>
                <a:path w="2764790" h="633095">
                  <a:moveTo>
                    <a:pt x="1919650" y="632574"/>
                  </a:moveTo>
                  <a:lnTo>
                    <a:pt x="1909857" y="632574"/>
                  </a:lnTo>
                  <a:lnTo>
                    <a:pt x="1910366" y="630845"/>
                  </a:lnTo>
                  <a:lnTo>
                    <a:pt x="1911455" y="628937"/>
                  </a:lnTo>
                  <a:lnTo>
                    <a:pt x="1912080" y="627172"/>
                  </a:lnTo>
                  <a:lnTo>
                    <a:pt x="1914481" y="628532"/>
                  </a:lnTo>
                  <a:lnTo>
                    <a:pt x="1917526" y="629369"/>
                  </a:lnTo>
                  <a:lnTo>
                    <a:pt x="1919391" y="631764"/>
                  </a:lnTo>
                  <a:lnTo>
                    <a:pt x="1919472" y="632178"/>
                  </a:lnTo>
                  <a:lnTo>
                    <a:pt x="1919650" y="632574"/>
                  </a:lnTo>
                  <a:close/>
                </a:path>
                <a:path w="2764790" h="633095">
                  <a:moveTo>
                    <a:pt x="1957867" y="84070"/>
                  </a:moveTo>
                  <a:lnTo>
                    <a:pt x="1954939" y="83215"/>
                  </a:lnTo>
                  <a:lnTo>
                    <a:pt x="1954269" y="77507"/>
                  </a:lnTo>
                  <a:lnTo>
                    <a:pt x="1955867" y="73591"/>
                  </a:lnTo>
                  <a:lnTo>
                    <a:pt x="1959385" y="72330"/>
                  </a:lnTo>
                  <a:lnTo>
                    <a:pt x="1962259" y="74572"/>
                  </a:lnTo>
                  <a:lnTo>
                    <a:pt x="1964687" y="75553"/>
                  </a:lnTo>
                  <a:lnTo>
                    <a:pt x="1961054" y="82567"/>
                  </a:lnTo>
                  <a:lnTo>
                    <a:pt x="1957867" y="84070"/>
                  </a:lnTo>
                  <a:close/>
                </a:path>
                <a:path w="2764790" h="633095">
                  <a:moveTo>
                    <a:pt x="1958804" y="176424"/>
                  </a:moveTo>
                  <a:lnTo>
                    <a:pt x="1954814" y="174191"/>
                  </a:lnTo>
                  <a:lnTo>
                    <a:pt x="1953002" y="167781"/>
                  </a:lnTo>
                  <a:lnTo>
                    <a:pt x="1955162" y="164117"/>
                  </a:lnTo>
                  <a:lnTo>
                    <a:pt x="1960652" y="163252"/>
                  </a:lnTo>
                  <a:lnTo>
                    <a:pt x="1962643" y="164396"/>
                  </a:lnTo>
                  <a:lnTo>
                    <a:pt x="1966455" y="165260"/>
                  </a:lnTo>
                  <a:lnTo>
                    <a:pt x="1968678" y="172012"/>
                  </a:lnTo>
                  <a:lnTo>
                    <a:pt x="1965553" y="175587"/>
                  </a:lnTo>
                  <a:lnTo>
                    <a:pt x="1958804" y="176424"/>
                  </a:lnTo>
                  <a:close/>
                </a:path>
                <a:path w="2764790" h="633095">
                  <a:moveTo>
                    <a:pt x="1957367" y="33464"/>
                  </a:moveTo>
                  <a:lnTo>
                    <a:pt x="1956331" y="31330"/>
                  </a:lnTo>
                  <a:lnTo>
                    <a:pt x="1955546" y="30232"/>
                  </a:lnTo>
                  <a:lnTo>
                    <a:pt x="1957751" y="29296"/>
                  </a:lnTo>
                  <a:lnTo>
                    <a:pt x="1959911" y="28125"/>
                  </a:lnTo>
                  <a:lnTo>
                    <a:pt x="1962741" y="27486"/>
                  </a:lnTo>
                  <a:lnTo>
                    <a:pt x="1963759" y="29548"/>
                  </a:lnTo>
                  <a:lnTo>
                    <a:pt x="1964562" y="30619"/>
                  </a:lnTo>
                  <a:lnTo>
                    <a:pt x="1962339" y="31591"/>
                  </a:lnTo>
                  <a:lnTo>
                    <a:pt x="1960179" y="32780"/>
                  </a:lnTo>
                  <a:lnTo>
                    <a:pt x="1957367" y="33464"/>
                  </a:lnTo>
                  <a:close/>
                </a:path>
                <a:path w="2764790" h="633095">
                  <a:moveTo>
                    <a:pt x="1956769" y="128726"/>
                  </a:moveTo>
                  <a:lnTo>
                    <a:pt x="1955921" y="126124"/>
                  </a:lnTo>
                  <a:lnTo>
                    <a:pt x="1953859" y="123063"/>
                  </a:lnTo>
                  <a:lnTo>
                    <a:pt x="1955224" y="119380"/>
                  </a:lnTo>
                  <a:lnTo>
                    <a:pt x="1959117" y="118930"/>
                  </a:lnTo>
                  <a:lnTo>
                    <a:pt x="1961563" y="117940"/>
                  </a:lnTo>
                  <a:lnTo>
                    <a:pt x="1964884" y="119506"/>
                  </a:lnTo>
                  <a:lnTo>
                    <a:pt x="1966169" y="122297"/>
                  </a:lnTo>
                  <a:lnTo>
                    <a:pt x="1962277" y="126880"/>
                  </a:lnTo>
                  <a:lnTo>
                    <a:pt x="1959197" y="127519"/>
                  </a:lnTo>
                  <a:lnTo>
                    <a:pt x="1956769" y="128726"/>
                  </a:lnTo>
                  <a:close/>
                </a:path>
                <a:path w="2764790" h="633095">
                  <a:moveTo>
                    <a:pt x="1911187" y="546370"/>
                  </a:moveTo>
                  <a:lnTo>
                    <a:pt x="1909473" y="544578"/>
                  </a:lnTo>
                  <a:lnTo>
                    <a:pt x="1907786" y="540004"/>
                  </a:lnTo>
                  <a:lnTo>
                    <a:pt x="1909125" y="537430"/>
                  </a:lnTo>
                  <a:lnTo>
                    <a:pt x="1913303" y="536520"/>
                  </a:lnTo>
                  <a:lnTo>
                    <a:pt x="1914508" y="538600"/>
                  </a:lnTo>
                  <a:lnTo>
                    <a:pt x="1915722" y="539914"/>
                  </a:lnTo>
                  <a:lnTo>
                    <a:pt x="1916597" y="543002"/>
                  </a:lnTo>
                  <a:lnTo>
                    <a:pt x="1915445" y="545505"/>
                  </a:lnTo>
                  <a:lnTo>
                    <a:pt x="1911187" y="546370"/>
                  </a:lnTo>
                  <a:close/>
                </a:path>
                <a:path w="2764790" h="633095">
                  <a:moveTo>
                    <a:pt x="1885852" y="58718"/>
                  </a:moveTo>
                  <a:lnTo>
                    <a:pt x="1882924" y="55495"/>
                  </a:lnTo>
                  <a:lnTo>
                    <a:pt x="1885129" y="48967"/>
                  </a:lnTo>
                  <a:lnTo>
                    <a:pt x="1889128" y="47212"/>
                  </a:lnTo>
                  <a:lnTo>
                    <a:pt x="1892940" y="47932"/>
                  </a:lnTo>
                  <a:lnTo>
                    <a:pt x="1894163" y="51245"/>
                  </a:lnTo>
                  <a:lnTo>
                    <a:pt x="1895645" y="53262"/>
                  </a:lnTo>
                  <a:lnTo>
                    <a:pt x="1893994" y="55089"/>
                  </a:lnTo>
                  <a:lnTo>
                    <a:pt x="1892414" y="58366"/>
                  </a:lnTo>
                  <a:lnTo>
                    <a:pt x="1885852" y="58718"/>
                  </a:lnTo>
                  <a:close/>
                </a:path>
                <a:path w="2764790" h="633095">
                  <a:moveTo>
                    <a:pt x="1891146" y="104615"/>
                  </a:moveTo>
                  <a:lnTo>
                    <a:pt x="1884986" y="103184"/>
                  </a:lnTo>
                  <a:lnTo>
                    <a:pt x="1882889" y="99547"/>
                  </a:lnTo>
                  <a:lnTo>
                    <a:pt x="1887022" y="94010"/>
                  </a:lnTo>
                  <a:lnTo>
                    <a:pt x="1891164" y="93073"/>
                  </a:lnTo>
                  <a:lnTo>
                    <a:pt x="1894440" y="95072"/>
                  </a:lnTo>
                  <a:lnTo>
                    <a:pt x="1894842" y="98448"/>
                  </a:lnTo>
                  <a:lnTo>
                    <a:pt x="1895833" y="100834"/>
                  </a:lnTo>
                  <a:lnTo>
                    <a:pt x="1893637" y="102049"/>
                  </a:lnTo>
                  <a:lnTo>
                    <a:pt x="1891146" y="104615"/>
                  </a:lnTo>
                  <a:close/>
                </a:path>
                <a:path w="2764790" h="633095">
                  <a:moveTo>
                    <a:pt x="1891726" y="475551"/>
                  </a:moveTo>
                  <a:lnTo>
                    <a:pt x="1885522" y="474768"/>
                  </a:lnTo>
                  <a:lnTo>
                    <a:pt x="1882924" y="471410"/>
                  </a:lnTo>
                  <a:lnTo>
                    <a:pt x="1886513" y="465351"/>
                  </a:lnTo>
                  <a:lnTo>
                    <a:pt x="1890593" y="463910"/>
                  </a:lnTo>
                  <a:lnTo>
                    <a:pt x="1894092" y="465432"/>
                  </a:lnTo>
                  <a:lnTo>
                    <a:pt x="1894726" y="468952"/>
                  </a:lnTo>
                  <a:lnTo>
                    <a:pt x="1895860" y="471284"/>
                  </a:lnTo>
                  <a:lnTo>
                    <a:pt x="1893878" y="472724"/>
                  </a:lnTo>
                  <a:lnTo>
                    <a:pt x="1891726" y="475551"/>
                  </a:lnTo>
                  <a:close/>
                </a:path>
                <a:path w="2764790" h="633095">
                  <a:moveTo>
                    <a:pt x="1912214" y="33122"/>
                  </a:moveTo>
                  <a:lnTo>
                    <a:pt x="1911428" y="32177"/>
                  </a:lnTo>
                  <a:lnTo>
                    <a:pt x="1909982" y="31186"/>
                  </a:lnTo>
                  <a:lnTo>
                    <a:pt x="1910116" y="29422"/>
                  </a:lnTo>
                  <a:lnTo>
                    <a:pt x="1911687" y="28665"/>
                  </a:lnTo>
                  <a:lnTo>
                    <a:pt x="1912607" y="27846"/>
                  </a:lnTo>
                  <a:lnTo>
                    <a:pt x="1913392" y="28791"/>
                  </a:lnTo>
                  <a:lnTo>
                    <a:pt x="1914847" y="29782"/>
                  </a:lnTo>
                  <a:lnTo>
                    <a:pt x="1914722" y="31546"/>
                  </a:lnTo>
                  <a:lnTo>
                    <a:pt x="1913133" y="32312"/>
                  </a:lnTo>
                  <a:lnTo>
                    <a:pt x="1912214" y="33122"/>
                  </a:lnTo>
                  <a:close/>
                </a:path>
                <a:path w="2764790" h="633095">
                  <a:moveTo>
                    <a:pt x="1885192" y="13738"/>
                  </a:moveTo>
                  <a:lnTo>
                    <a:pt x="1882397" y="10245"/>
                  </a:lnTo>
                  <a:lnTo>
                    <a:pt x="1884495" y="3673"/>
                  </a:lnTo>
                  <a:lnTo>
                    <a:pt x="1888620" y="1854"/>
                  </a:lnTo>
                  <a:lnTo>
                    <a:pt x="1892539" y="2610"/>
                  </a:lnTo>
                  <a:lnTo>
                    <a:pt x="1893815" y="5978"/>
                  </a:lnTo>
                  <a:lnTo>
                    <a:pt x="1895351" y="8039"/>
                  </a:lnTo>
                  <a:lnTo>
                    <a:pt x="1893646" y="9930"/>
                  </a:lnTo>
                  <a:lnTo>
                    <a:pt x="1892039" y="13297"/>
                  </a:lnTo>
                  <a:lnTo>
                    <a:pt x="1885192" y="13738"/>
                  </a:lnTo>
                  <a:close/>
                </a:path>
                <a:path w="2764790" h="633095">
                  <a:moveTo>
                    <a:pt x="1907251" y="83818"/>
                  </a:moveTo>
                  <a:lnTo>
                    <a:pt x="1903876" y="79956"/>
                  </a:lnTo>
                  <a:lnTo>
                    <a:pt x="1905751" y="72816"/>
                  </a:lnTo>
                  <a:lnTo>
                    <a:pt x="1909797" y="71727"/>
                  </a:lnTo>
                  <a:lnTo>
                    <a:pt x="1912205" y="70251"/>
                  </a:lnTo>
                  <a:lnTo>
                    <a:pt x="1914633" y="71727"/>
                  </a:lnTo>
                  <a:lnTo>
                    <a:pt x="1918633" y="72771"/>
                  </a:lnTo>
                  <a:lnTo>
                    <a:pt x="1920534" y="79875"/>
                  </a:lnTo>
                  <a:lnTo>
                    <a:pt x="1917052" y="83656"/>
                  </a:lnTo>
                  <a:lnTo>
                    <a:pt x="1907251" y="83818"/>
                  </a:lnTo>
                  <a:close/>
                </a:path>
                <a:path w="2764790" h="633095">
                  <a:moveTo>
                    <a:pt x="1887316" y="521647"/>
                  </a:moveTo>
                  <a:lnTo>
                    <a:pt x="1886159" y="519603"/>
                  </a:lnTo>
                  <a:lnTo>
                    <a:pt x="1885308" y="518613"/>
                  </a:lnTo>
                  <a:lnTo>
                    <a:pt x="1887578" y="517524"/>
                  </a:lnTo>
                  <a:lnTo>
                    <a:pt x="1889628" y="516281"/>
                  </a:lnTo>
                  <a:lnTo>
                    <a:pt x="1892494" y="515507"/>
                  </a:lnTo>
                  <a:lnTo>
                    <a:pt x="1893675" y="517569"/>
                  </a:lnTo>
                  <a:lnTo>
                    <a:pt x="1894512" y="518559"/>
                  </a:lnTo>
                  <a:lnTo>
                    <a:pt x="1892279" y="519630"/>
                  </a:lnTo>
                  <a:lnTo>
                    <a:pt x="1890191" y="520882"/>
                  </a:lnTo>
                  <a:lnTo>
                    <a:pt x="1887316" y="521647"/>
                  </a:lnTo>
                  <a:close/>
                </a:path>
                <a:path w="2764790" h="633095">
                  <a:moveTo>
                    <a:pt x="1892432" y="247980"/>
                  </a:moveTo>
                  <a:lnTo>
                    <a:pt x="1885897" y="245676"/>
                  </a:lnTo>
                  <a:lnTo>
                    <a:pt x="1884120" y="241813"/>
                  </a:lnTo>
                  <a:lnTo>
                    <a:pt x="1884647" y="238068"/>
                  </a:lnTo>
                  <a:lnTo>
                    <a:pt x="1888013" y="236853"/>
                  </a:lnTo>
                  <a:lnTo>
                    <a:pt x="1889995" y="235448"/>
                  </a:lnTo>
                  <a:lnTo>
                    <a:pt x="1891860" y="237015"/>
                  </a:lnTo>
                  <a:lnTo>
                    <a:pt x="1895226" y="238509"/>
                  </a:lnTo>
                  <a:lnTo>
                    <a:pt x="1895502" y="244910"/>
                  </a:lnTo>
                  <a:lnTo>
                    <a:pt x="1892432" y="247980"/>
                  </a:lnTo>
                  <a:close/>
                </a:path>
                <a:path w="2764790" h="633095">
                  <a:moveTo>
                    <a:pt x="1939004" y="246702"/>
                  </a:moveTo>
                  <a:lnTo>
                    <a:pt x="1936630" y="245270"/>
                  </a:lnTo>
                  <a:lnTo>
                    <a:pt x="1933701" y="244307"/>
                  </a:lnTo>
                  <a:lnTo>
                    <a:pt x="1929622" y="239400"/>
                  </a:lnTo>
                  <a:lnTo>
                    <a:pt x="1930854" y="236682"/>
                  </a:lnTo>
                  <a:lnTo>
                    <a:pt x="1934424" y="235241"/>
                  </a:lnTo>
                  <a:lnTo>
                    <a:pt x="1936844" y="236447"/>
                  </a:lnTo>
                  <a:lnTo>
                    <a:pt x="1940611" y="237150"/>
                  </a:lnTo>
                  <a:lnTo>
                    <a:pt x="1942057" y="241003"/>
                  </a:lnTo>
                  <a:lnTo>
                    <a:pt x="1939897" y="244091"/>
                  </a:lnTo>
                  <a:lnTo>
                    <a:pt x="1939004" y="246702"/>
                  </a:lnTo>
                  <a:close/>
                </a:path>
                <a:path w="2764790" h="633095">
                  <a:moveTo>
                    <a:pt x="1889896" y="430428"/>
                  </a:moveTo>
                  <a:lnTo>
                    <a:pt x="1886236" y="429257"/>
                  </a:lnTo>
                  <a:lnTo>
                    <a:pt x="1885415" y="425737"/>
                  </a:lnTo>
                  <a:lnTo>
                    <a:pt x="1884183" y="423523"/>
                  </a:lnTo>
                  <a:lnTo>
                    <a:pt x="1886066" y="421920"/>
                  </a:lnTo>
                  <a:lnTo>
                    <a:pt x="1888039" y="418868"/>
                  </a:lnTo>
                  <a:lnTo>
                    <a:pt x="1894413" y="419327"/>
                  </a:lnTo>
                  <a:lnTo>
                    <a:pt x="1897029" y="422757"/>
                  </a:lnTo>
                  <a:lnTo>
                    <a:pt x="1893958" y="428951"/>
                  </a:lnTo>
                  <a:lnTo>
                    <a:pt x="1889896" y="430428"/>
                  </a:lnTo>
                  <a:close/>
                </a:path>
                <a:path w="2764790" h="633095">
                  <a:moveTo>
                    <a:pt x="1889985" y="383648"/>
                  </a:moveTo>
                  <a:lnTo>
                    <a:pt x="1886316" y="382594"/>
                  </a:lnTo>
                  <a:lnTo>
                    <a:pt x="1885450" y="379128"/>
                  </a:lnTo>
                  <a:lnTo>
                    <a:pt x="1884219" y="376977"/>
                  </a:lnTo>
                  <a:lnTo>
                    <a:pt x="1886066" y="375356"/>
                  </a:lnTo>
                  <a:lnTo>
                    <a:pt x="1888004" y="372304"/>
                  </a:lnTo>
                  <a:lnTo>
                    <a:pt x="1894297" y="372691"/>
                  </a:lnTo>
                  <a:lnTo>
                    <a:pt x="1896904" y="376103"/>
                  </a:lnTo>
                  <a:lnTo>
                    <a:pt x="1894038" y="382225"/>
                  </a:lnTo>
                  <a:lnTo>
                    <a:pt x="1889985" y="383648"/>
                  </a:lnTo>
                  <a:close/>
                </a:path>
                <a:path w="2764790" h="633095">
                  <a:moveTo>
                    <a:pt x="1893431" y="335959"/>
                  </a:moveTo>
                  <a:lnTo>
                    <a:pt x="1889245" y="334221"/>
                  </a:lnTo>
                  <a:lnTo>
                    <a:pt x="1888048" y="333150"/>
                  </a:lnTo>
                  <a:lnTo>
                    <a:pt x="1885808" y="328945"/>
                  </a:lnTo>
                  <a:lnTo>
                    <a:pt x="1886915" y="326964"/>
                  </a:lnTo>
                  <a:lnTo>
                    <a:pt x="1890351" y="326325"/>
                  </a:lnTo>
                  <a:lnTo>
                    <a:pt x="1892110" y="327955"/>
                  </a:lnTo>
                  <a:lnTo>
                    <a:pt x="1895038" y="329395"/>
                  </a:lnTo>
                  <a:lnTo>
                    <a:pt x="1895913" y="334518"/>
                  </a:lnTo>
                  <a:lnTo>
                    <a:pt x="1893431" y="335959"/>
                  </a:lnTo>
                  <a:close/>
                </a:path>
                <a:path w="2764790" h="633095">
                  <a:moveTo>
                    <a:pt x="1891155" y="292726"/>
                  </a:moveTo>
                  <a:lnTo>
                    <a:pt x="1884790" y="291762"/>
                  </a:lnTo>
                  <a:lnTo>
                    <a:pt x="1882388" y="288080"/>
                  </a:lnTo>
                  <a:lnTo>
                    <a:pt x="1885950" y="282012"/>
                  </a:lnTo>
                  <a:lnTo>
                    <a:pt x="1890209" y="280599"/>
                  </a:lnTo>
                  <a:lnTo>
                    <a:pt x="1893780" y="282219"/>
                  </a:lnTo>
                  <a:lnTo>
                    <a:pt x="1894369" y="285829"/>
                  </a:lnTo>
                  <a:lnTo>
                    <a:pt x="1895502" y="288242"/>
                  </a:lnTo>
                  <a:lnTo>
                    <a:pt x="1893440" y="289746"/>
                  </a:lnTo>
                  <a:lnTo>
                    <a:pt x="1891155" y="292726"/>
                  </a:lnTo>
                  <a:close/>
                </a:path>
                <a:path w="2764790" h="633095">
                  <a:moveTo>
                    <a:pt x="1936362" y="430302"/>
                  </a:moveTo>
                  <a:lnTo>
                    <a:pt x="1930345" y="428762"/>
                  </a:lnTo>
                  <a:lnTo>
                    <a:pt x="1928318" y="425080"/>
                  </a:lnTo>
                  <a:lnTo>
                    <a:pt x="1932460" y="419588"/>
                  </a:lnTo>
                  <a:lnTo>
                    <a:pt x="1936620" y="418616"/>
                  </a:lnTo>
                  <a:lnTo>
                    <a:pt x="1939763" y="420651"/>
                  </a:lnTo>
                  <a:lnTo>
                    <a:pt x="1940057" y="424027"/>
                  </a:lnTo>
                  <a:lnTo>
                    <a:pt x="1940968" y="426430"/>
                  </a:lnTo>
                  <a:lnTo>
                    <a:pt x="1938834" y="427673"/>
                  </a:lnTo>
                  <a:lnTo>
                    <a:pt x="1936362" y="430302"/>
                  </a:lnTo>
                  <a:close/>
                </a:path>
                <a:path w="2764790" h="633095">
                  <a:moveTo>
                    <a:pt x="1928827" y="616423"/>
                  </a:moveTo>
                  <a:lnTo>
                    <a:pt x="1926970" y="612776"/>
                  </a:lnTo>
                  <a:lnTo>
                    <a:pt x="1929845" y="606834"/>
                  </a:lnTo>
                  <a:lnTo>
                    <a:pt x="1933693" y="605655"/>
                  </a:lnTo>
                  <a:lnTo>
                    <a:pt x="1937433" y="606123"/>
                  </a:lnTo>
                  <a:lnTo>
                    <a:pt x="1938513" y="609400"/>
                  </a:lnTo>
                  <a:lnTo>
                    <a:pt x="1939763" y="611309"/>
                  </a:lnTo>
                  <a:lnTo>
                    <a:pt x="1937817" y="612947"/>
                  </a:lnTo>
                  <a:lnTo>
                    <a:pt x="1935987" y="615774"/>
                  </a:lnTo>
                  <a:lnTo>
                    <a:pt x="1928827" y="616423"/>
                  </a:lnTo>
                  <a:close/>
                </a:path>
                <a:path w="2764790" h="633095">
                  <a:moveTo>
                    <a:pt x="1934112" y="566095"/>
                  </a:moveTo>
                  <a:lnTo>
                    <a:pt x="1933630" y="565177"/>
                  </a:lnTo>
                  <a:lnTo>
                    <a:pt x="1932541" y="563971"/>
                  </a:lnTo>
                  <a:lnTo>
                    <a:pt x="1933202" y="562557"/>
                  </a:lnTo>
                  <a:lnTo>
                    <a:pt x="1934550" y="562161"/>
                  </a:lnTo>
                  <a:lnTo>
                    <a:pt x="1935487" y="561576"/>
                  </a:lnTo>
                  <a:lnTo>
                    <a:pt x="1938469" y="563007"/>
                  </a:lnTo>
                  <a:lnTo>
                    <a:pt x="1934112" y="566095"/>
                  </a:lnTo>
                  <a:close/>
                </a:path>
                <a:path w="2764790" h="633095">
                  <a:moveTo>
                    <a:pt x="1937263" y="475398"/>
                  </a:moveTo>
                  <a:lnTo>
                    <a:pt x="1931148" y="474903"/>
                  </a:lnTo>
                  <a:lnTo>
                    <a:pt x="1928283" y="471734"/>
                  </a:lnTo>
                  <a:lnTo>
                    <a:pt x="1931371" y="465495"/>
                  </a:lnTo>
                  <a:lnTo>
                    <a:pt x="1935389" y="463991"/>
                  </a:lnTo>
                  <a:lnTo>
                    <a:pt x="1938968" y="465216"/>
                  </a:lnTo>
                  <a:lnTo>
                    <a:pt x="1939772" y="468664"/>
                  </a:lnTo>
                  <a:lnTo>
                    <a:pt x="1940995" y="470870"/>
                  </a:lnTo>
                  <a:lnTo>
                    <a:pt x="1939183" y="472427"/>
                  </a:lnTo>
                  <a:lnTo>
                    <a:pt x="1937263" y="475398"/>
                  </a:lnTo>
                  <a:close/>
                </a:path>
                <a:path w="2764790" h="633095">
                  <a:moveTo>
                    <a:pt x="1936379" y="521863"/>
                  </a:moveTo>
                  <a:lnTo>
                    <a:pt x="1930497" y="520972"/>
                  </a:lnTo>
                  <a:lnTo>
                    <a:pt x="1929283" y="517560"/>
                  </a:lnTo>
                  <a:lnTo>
                    <a:pt x="1933282" y="513049"/>
                  </a:lnTo>
                  <a:lnTo>
                    <a:pt x="1936397" y="512491"/>
                  </a:lnTo>
                  <a:lnTo>
                    <a:pt x="1938870" y="511339"/>
                  </a:lnTo>
                  <a:lnTo>
                    <a:pt x="1941548" y="519009"/>
                  </a:lnTo>
                  <a:lnTo>
                    <a:pt x="1939040" y="519928"/>
                  </a:lnTo>
                  <a:lnTo>
                    <a:pt x="1936379" y="521863"/>
                  </a:lnTo>
                  <a:close/>
                </a:path>
                <a:path w="2764790" h="633095">
                  <a:moveTo>
                    <a:pt x="1937031" y="292114"/>
                  </a:moveTo>
                  <a:lnTo>
                    <a:pt x="1930907" y="291375"/>
                  </a:lnTo>
                  <a:lnTo>
                    <a:pt x="1928417" y="287963"/>
                  </a:lnTo>
                  <a:lnTo>
                    <a:pt x="1931854" y="281922"/>
                  </a:lnTo>
                  <a:lnTo>
                    <a:pt x="1935835" y="280419"/>
                  </a:lnTo>
                  <a:lnTo>
                    <a:pt x="1939316" y="281697"/>
                  </a:lnTo>
                  <a:lnTo>
                    <a:pt x="1939906" y="285325"/>
                  </a:lnTo>
                  <a:lnTo>
                    <a:pt x="1940977" y="287639"/>
                  </a:lnTo>
                  <a:lnTo>
                    <a:pt x="1939084" y="289161"/>
                  </a:lnTo>
                  <a:lnTo>
                    <a:pt x="1937031" y="292114"/>
                  </a:lnTo>
                  <a:close/>
                </a:path>
                <a:path w="2764790" h="633095">
                  <a:moveTo>
                    <a:pt x="1936005" y="59609"/>
                  </a:moveTo>
                  <a:lnTo>
                    <a:pt x="1929666" y="58105"/>
                  </a:lnTo>
                  <a:lnTo>
                    <a:pt x="1927515" y="54333"/>
                  </a:lnTo>
                  <a:lnTo>
                    <a:pt x="1931782" y="48616"/>
                  </a:lnTo>
                  <a:lnTo>
                    <a:pt x="1936076" y="47626"/>
                  </a:lnTo>
                  <a:lnTo>
                    <a:pt x="1939424" y="49706"/>
                  </a:lnTo>
                  <a:lnTo>
                    <a:pt x="1939807" y="53199"/>
                  </a:lnTo>
                  <a:lnTo>
                    <a:pt x="1940816" y="55675"/>
                  </a:lnTo>
                  <a:lnTo>
                    <a:pt x="1938576" y="56935"/>
                  </a:lnTo>
                  <a:lnTo>
                    <a:pt x="1936005" y="59609"/>
                  </a:lnTo>
                  <a:close/>
                </a:path>
                <a:path w="2764790" h="633095">
                  <a:moveTo>
                    <a:pt x="1938620" y="335292"/>
                  </a:moveTo>
                  <a:lnTo>
                    <a:pt x="1938004" y="334104"/>
                  </a:lnTo>
                  <a:lnTo>
                    <a:pt x="1936835" y="332861"/>
                  </a:lnTo>
                  <a:lnTo>
                    <a:pt x="1937013" y="330611"/>
                  </a:lnTo>
                  <a:lnTo>
                    <a:pt x="1938397" y="329611"/>
                  </a:lnTo>
                  <a:lnTo>
                    <a:pt x="1939209" y="328567"/>
                  </a:lnTo>
                  <a:lnTo>
                    <a:pt x="1941039" y="332204"/>
                  </a:lnTo>
                  <a:lnTo>
                    <a:pt x="1938620" y="335292"/>
                  </a:lnTo>
                  <a:close/>
                </a:path>
                <a:path w="2764790" h="633095">
                  <a:moveTo>
                    <a:pt x="1936683" y="104723"/>
                  </a:moveTo>
                  <a:lnTo>
                    <a:pt x="1930390" y="104003"/>
                  </a:lnTo>
                  <a:lnTo>
                    <a:pt x="1927461" y="100771"/>
                  </a:lnTo>
                  <a:lnTo>
                    <a:pt x="1931184" y="94460"/>
                  </a:lnTo>
                  <a:lnTo>
                    <a:pt x="1935344" y="93001"/>
                  </a:lnTo>
                  <a:lnTo>
                    <a:pt x="1938968" y="94541"/>
                  </a:lnTo>
                  <a:lnTo>
                    <a:pt x="1939674" y="98106"/>
                  </a:lnTo>
                  <a:lnTo>
                    <a:pt x="1940879" y="100465"/>
                  </a:lnTo>
                  <a:lnTo>
                    <a:pt x="1938852" y="101905"/>
                  </a:lnTo>
                  <a:lnTo>
                    <a:pt x="1936683" y="104723"/>
                  </a:lnTo>
                  <a:close/>
                </a:path>
                <a:path w="2764790" h="633095">
                  <a:moveTo>
                    <a:pt x="1936567" y="13675"/>
                  </a:moveTo>
                  <a:lnTo>
                    <a:pt x="1930184" y="12847"/>
                  </a:lnTo>
                  <a:lnTo>
                    <a:pt x="1927586" y="9273"/>
                  </a:lnTo>
                  <a:lnTo>
                    <a:pt x="1931175" y="3034"/>
                  </a:lnTo>
                  <a:lnTo>
                    <a:pt x="1935406" y="1521"/>
                  </a:lnTo>
                  <a:lnTo>
                    <a:pt x="1939032" y="3034"/>
                  </a:lnTo>
                  <a:lnTo>
                    <a:pt x="1939647" y="6716"/>
                  </a:lnTo>
                  <a:lnTo>
                    <a:pt x="1940790" y="9129"/>
                  </a:lnTo>
                  <a:lnTo>
                    <a:pt x="1938772" y="10668"/>
                  </a:lnTo>
                  <a:lnTo>
                    <a:pt x="1936567" y="13675"/>
                  </a:lnTo>
                  <a:close/>
                </a:path>
                <a:path w="2764790" h="633095">
                  <a:moveTo>
                    <a:pt x="1936147" y="197311"/>
                  </a:moveTo>
                  <a:lnTo>
                    <a:pt x="1931737" y="195492"/>
                  </a:lnTo>
                  <a:lnTo>
                    <a:pt x="1931023" y="193899"/>
                  </a:lnTo>
                  <a:lnTo>
                    <a:pt x="1930113" y="192819"/>
                  </a:lnTo>
                  <a:lnTo>
                    <a:pt x="1937067" y="189505"/>
                  </a:lnTo>
                  <a:lnTo>
                    <a:pt x="1937995" y="190586"/>
                  </a:lnTo>
                  <a:lnTo>
                    <a:pt x="1939879" y="191927"/>
                  </a:lnTo>
                  <a:lnTo>
                    <a:pt x="1938763" y="196087"/>
                  </a:lnTo>
                  <a:lnTo>
                    <a:pt x="1936147" y="197311"/>
                  </a:lnTo>
                  <a:close/>
                </a:path>
                <a:path w="2764790" h="633095">
                  <a:moveTo>
                    <a:pt x="1685752" y="130472"/>
                  </a:moveTo>
                  <a:lnTo>
                    <a:pt x="1679592" y="129779"/>
                  </a:lnTo>
                  <a:lnTo>
                    <a:pt x="1677396" y="126421"/>
                  </a:lnTo>
                  <a:lnTo>
                    <a:pt x="1680137" y="118606"/>
                  </a:lnTo>
                  <a:lnTo>
                    <a:pt x="1683145" y="117481"/>
                  </a:lnTo>
                  <a:lnTo>
                    <a:pt x="1687662" y="120956"/>
                  </a:lnTo>
                  <a:lnTo>
                    <a:pt x="1688439" y="123792"/>
                  </a:lnTo>
                  <a:lnTo>
                    <a:pt x="1689689" y="126007"/>
                  </a:lnTo>
                  <a:lnTo>
                    <a:pt x="1687805" y="127528"/>
                  </a:lnTo>
                  <a:lnTo>
                    <a:pt x="1685752" y="130472"/>
                  </a:lnTo>
                  <a:close/>
                </a:path>
                <a:path w="2764790" h="633095">
                  <a:moveTo>
                    <a:pt x="1680074" y="454313"/>
                  </a:moveTo>
                  <a:lnTo>
                    <a:pt x="1679217" y="451855"/>
                  </a:lnTo>
                  <a:lnTo>
                    <a:pt x="1677164" y="448902"/>
                  </a:lnTo>
                  <a:lnTo>
                    <a:pt x="1678566" y="445427"/>
                  </a:lnTo>
                  <a:lnTo>
                    <a:pt x="1682431" y="443915"/>
                  </a:lnTo>
                  <a:lnTo>
                    <a:pt x="1687939" y="444860"/>
                  </a:lnTo>
                  <a:lnTo>
                    <a:pt x="1689126" y="448254"/>
                  </a:lnTo>
                  <a:lnTo>
                    <a:pt x="1685431" y="452648"/>
                  </a:lnTo>
                  <a:lnTo>
                    <a:pt x="1682422" y="453197"/>
                  </a:lnTo>
                  <a:lnTo>
                    <a:pt x="1680074" y="454313"/>
                  </a:lnTo>
                  <a:close/>
                </a:path>
                <a:path w="2764790" h="633095">
                  <a:moveTo>
                    <a:pt x="1681021" y="175208"/>
                  </a:moveTo>
                  <a:lnTo>
                    <a:pt x="1676896" y="173831"/>
                  </a:lnTo>
                  <a:lnTo>
                    <a:pt x="1675780" y="171049"/>
                  </a:lnTo>
                  <a:lnTo>
                    <a:pt x="1677789" y="166593"/>
                  </a:lnTo>
                  <a:lnTo>
                    <a:pt x="1679441" y="165935"/>
                  </a:lnTo>
                  <a:lnTo>
                    <a:pt x="1680583" y="165044"/>
                  </a:lnTo>
                  <a:lnTo>
                    <a:pt x="1683833" y="166566"/>
                  </a:lnTo>
                  <a:lnTo>
                    <a:pt x="1685047" y="169113"/>
                  </a:lnTo>
                  <a:lnTo>
                    <a:pt x="1683011" y="173561"/>
                  </a:lnTo>
                  <a:lnTo>
                    <a:pt x="1681021" y="175208"/>
                  </a:lnTo>
                  <a:close/>
                </a:path>
                <a:path w="2764790" h="633095">
                  <a:moveTo>
                    <a:pt x="1704776" y="384143"/>
                  </a:moveTo>
                  <a:lnTo>
                    <a:pt x="1699232" y="383135"/>
                  </a:lnTo>
                  <a:lnTo>
                    <a:pt x="1698116" y="379642"/>
                  </a:lnTo>
                  <a:lnTo>
                    <a:pt x="1701946" y="375086"/>
                  </a:lnTo>
                  <a:lnTo>
                    <a:pt x="1704954" y="374402"/>
                  </a:lnTo>
                  <a:lnTo>
                    <a:pt x="1707329" y="373186"/>
                  </a:lnTo>
                  <a:lnTo>
                    <a:pt x="1709775" y="380974"/>
                  </a:lnTo>
                  <a:lnTo>
                    <a:pt x="1707373" y="382000"/>
                  </a:lnTo>
                  <a:lnTo>
                    <a:pt x="1704776" y="384143"/>
                  </a:lnTo>
                  <a:close/>
                </a:path>
                <a:path w="2764790" h="633095">
                  <a:moveTo>
                    <a:pt x="1679557" y="362067"/>
                  </a:moveTo>
                  <a:lnTo>
                    <a:pt x="1678771" y="359484"/>
                  </a:lnTo>
                  <a:lnTo>
                    <a:pt x="1676950" y="356666"/>
                  </a:lnTo>
                  <a:lnTo>
                    <a:pt x="1678218" y="350958"/>
                  </a:lnTo>
                  <a:lnTo>
                    <a:pt x="1681449" y="350183"/>
                  </a:lnTo>
                  <a:lnTo>
                    <a:pt x="1688180" y="353334"/>
                  </a:lnTo>
                  <a:lnTo>
                    <a:pt x="1688877" y="355864"/>
                  </a:lnTo>
                  <a:lnTo>
                    <a:pt x="1686904" y="359123"/>
                  </a:lnTo>
                  <a:lnTo>
                    <a:pt x="1679557" y="362067"/>
                  </a:lnTo>
                  <a:close/>
                </a:path>
                <a:path w="2764790" h="633095">
                  <a:moveTo>
                    <a:pt x="1679316" y="546442"/>
                  </a:moveTo>
                  <a:lnTo>
                    <a:pt x="1677566" y="544596"/>
                  </a:lnTo>
                  <a:lnTo>
                    <a:pt x="1675816" y="539932"/>
                  </a:lnTo>
                  <a:lnTo>
                    <a:pt x="1677173" y="537312"/>
                  </a:lnTo>
                  <a:lnTo>
                    <a:pt x="1681422" y="536394"/>
                  </a:lnTo>
                  <a:lnTo>
                    <a:pt x="1682628" y="538555"/>
                  </a:lnTo>
                  <a:lnTo>
                    <a:pt x="1684011" y="540103"/>
                  </a:lnTo>
                  <a:lnTo>
                    <a:pt x="1684815" y="542939"/>
                  </a:lnTo>
                  <a:lnTo>
                    <a:pt x="1683636" y="545514"/>
                  </a:lnTo>
                  <a:lnTo>
                    <a:pt x="1679316" y="546442"/>
                  </a:lnTo>
                  <a:close/>
                </a:path>
                <a:path w="2764790" h="633095">
                  <a:moveTo>
                    <a:pt x="1682199" y="593789"/>
                  </a:moveTo>
                  <a:lnTo>
                    <a:pt x="1678682" y="592609"/>
                  </a:lnTo>
                  <a:lnTo>
                    <a:pt x="1677985" y="589161"/>
                  </a:lnTo>
                  <a:lnTo>
                    <a:pt x="1676834" y="586928"/>
                  </a:lnTo>
                  <a:lnTo>
                    <a:pt x="1678441" y="585335"/>
                  </a:lnTo>
                  <a:lnTo>
                    <a:pt x="1680298" y="582193"/>
                  </a:lnTo>
                  <a:lnTo>
                    <a:pt x="1685966" y="583084"/>
                  </a:lnTo>
                  <a:lnTo>
                    <a:pt x="1688475" y="586577"/>
                  </a:lnTo>
                  <a:lnTo>
                    <a:pt x="1686457" y="592357"/>
                  </a:lnTo>
                  <a:lnTo>
                    <a:pt x="1682199" y="593789"/>
                  </a:lnTo>
                  <a:close/>
                </a:path>
                <a:path w="2764790" h="633095">
                  <a:moveTo>
                    <a:pt x="1683975" y="406102"/>
                  </a:moveTo>
                  <a:lnTo>
                    <a:pt x="1678503" y="404805"/>
                  </a:lnTo>
                  <a:lnTo>
                    <a:pt x="1676789" y="400934"/>
                  </a:lnTo>
                  <a:lnTo>
                    <a:pt x="1677307" y="397261"/>
                  </a:lnTo>
                  <a:lnTo>
                    <a:pt x="1680289" y="395973"/>
                  </a:lnTo>
                  <a:lnTo>
                    <a:pt x="1682056" y="394524"/>
                  </a:lnTo>
                  <a:lnTo>
                    <a:pt x="1683877" y="396135"/>
                  </a:lnTo>
                  <a:lnTo>
                    <a:pt x="1686993" y="397558"/>
                  </a:lnTo>
                  <a:lnTo>
                    <a:pt x="1687993" y="404571"/>
                  </a:lnTo>
                  <a:lnTo>
                    <a:pt x="1683975" y="406102"/>
                  </a:lnTo>
                  <a:close/>
                </a:path>
                <a:path w="2764790" h="633095">
                  <a:moveTo>
                    <a:pt x="1684466" y="312271"/>
                  </a:moveTo>
                  <a:lnTo>
                    <a:pt x="1682226" y="311281"/>
                  </a:lnTo>
                  <a:lnTo>
                    <a:pt x="1678744" y="310777"/>
                  </a:lnTo>
                  <a:lnTo>
                    <a:pt x="1677432" y="307455"/>
                  </a:lnTo>
                  <a:lnTo>
                    <a:pt x="1679530" y="304655"/>
                  </a:lnTo>
                  <a:lnTo>
                    <a:pt x="1680422" y="302341"/>
                  </a:lnTo>
                  <a:lnTo>
                    <a:pt x="1682636" y="303457"/>
                  </a:lnTo>
                  <a:lnTo>
                    <a:pt x="1685493" y="304052"/>
                  </a:lnTo>
                  <a:lnTo>
                    <a:pt x="1689100" y="308499"/>
                  </a:lnTo>
                  <a:lnTo>
                    <a:pt x="1687814" y="311038"/>
                  </a:lnTo>
                  <a:lnTo>
                    <a:pt x="1684466" y="312271"/>
                  </a:lnTo>
                  <a:close/>
                </a:path>
                <a:path w="2764790" h="633095">
                  <a:moveTo>
                    <a:pt x="1681637" y="267598"/>
                  </a:moveTo>
                  <a:lnTo>
                    <a:pt x="1677521" y="265689"/>
                  </a:lnTo>
                  <a:lnTo>
                    <a:pt x="1676700" y="261890"/>
                  </a:lnTo>
                  <a:lnTo>
                    <a:pt x="1679075" y="259090"/>
                  </a:lnTo>
                  <a:lnTo>
                    <a:pt x="1680226" y="256551"/>
                  </a:lnTo>
                  <a:lnTo>
                    <a:pt x="1687350" y="260864"/>
                  </a:lnTo>
                  <a:lnTo>
                    <a:pt x="1688519" y="264177"/>
                  </a:lnTo>
                  <a:lnTo>
                    <a:pt x="1687448" y="267166"/>
                  </a:lnTo>
                  <a:lnTo>
                    <a:pt x="1681637" y="267598"/>
                  </a:lnTo>
                  <a:close/>
                </a:path>
                <a:path w="2764790" h="633095">
                  <a:moveTo>
                    <a:pt x="1677753" y="502128"/>
                  </a:moveTo>
                  <a:lnTo>
                    <a:pt x="1676628" y="497636"/>
                  </a:lnTo>
                  <a:lnTo>
                    <a:pt x="1677343" y="491883"/>
                  </a:lnTo>
                  <a:lnTo>
                    <a:pt x="1680476" y="490577"/>
                  </a:lnTo>
                  <a:lnTo>
                    <a:pt x="1682288" y="489110"/>
                  </a:lnTo>
                  <a:lnTo>
                    <a:pt x="1684047" y="490631"/>
                  </a:lnTo>
                  <a:lnTo>
                    <a:pt x="1687189" y="492144"/>
                  </a:lnTo>
                  <a:lnTo>
                    <a:pt x="1687234" y="495799"/>
                  </a:lnTo>
                  <a:lnTo>
                    <a:pt x="1685341" y="499112"/>
                  </a:lnTo>
                  <a:lnTo>
                    <a:pt x="1677753" y="502128"/>
                  </a:lnTo>
                  <a:close/>
                </a:path>
                <a:path w="2764790" h="633095">
                  <a:moveTo>
                    <a:pt x="1682217" y="222520"/>
                  </a:moveTo>
                  <a:lnTo>
                    <a:pt x="1678699" y="221385"/>
                  </a:lnTo>
                  <a:lnTo>
                    <a:pt x="1677976" y="217955"/>
                  </a:lnTo>
                  <a:lnTo>
                    <a:pt x="1676843" y="215785"/>
                  </a:lnTo>
                  <a:lnTo>
                    <a:pt x="1678450" y="214156"/>
                  </a:lnTo>
                  <a:lnTo>
                    <a:pt x="1680289" y="211023"/>
                  </a:lnTo>
                  <a:lnTo>
                    <a:pt x="1685939" y="211869"/>
                  </a:lnTo>
                  <a:lnTo>
                    <a:pt x="1688493" y="215317"/>
                  </a:lnTo>
                  <a:lnTo>
                    <a:pt x="1686448" y="221106"/>
                  </a:lnTo>
                  <a:lnTo>
                    <a:pt x="1682217" y="222520"/>
                  </a:lnTo>
                  <a:close/>
                </a:path>
                <a:path w="2764790" h="633095">
                  <a:moveTo>
                    <a:pt x="1687377" y="632574"/>
                  </a:moveTo>
                  <a:lnTo>
                    <a:pt x="1678369" y="632574"/>
                  </a:lnTo>
                  <a:lnTo>
                    <a:pt x="1680173" y="627766"/>
                  </a:lnTo>
                  <a:lnTo>
                    <a:pt x="1682493" y="629045"/>
                  </a:lnTo>
                  <a:lnTo>
                    <a:pt x="1685466" y="629801"/>
                  </a:lnTo>
                  <a:lnTo>
                    <a:pt x="1687189" y="631998"/>
                  </a:lnTo>
                  <a:lnTo>
                    <a:pt x="1687225" y="632295"/>
                  </a:lnTo>
                  <a:lnTo>
                    <a:pt x="1687377" y="632574"/>
                  </a:lnTo>
                  <a:close/>
                </a:path>
                <a:path w="2764790" h="633095">
                  <a:moveTo>
                    <a:pt x="1706490" y="12073"/>
                  </a:moveTo>
                  <a:lnTo>
                    <a:pt x="1705543" y="11136"/>
                  </a:lnTo>
                  <a:lnTo>
                    <a:pt x="1703633" y="9903"/>
                  </a:lnTo>
                  <a:lnTo>
                    <a:pt x="1704499" y="6995"/>
                  </a:lnTo>
                  <a:lnTo>
                    <a:pt x="1705856" y="4897"/>
                  </a:lnTo>
                  <a:lnTo>
                    <a:pt x="1706945" y="2727"/>
                  </a:lnTo>
                  <a:lnTo>
                    <a:pt x="1709810" y="5608"/>
                  </a:lnTo>
                  <a:lnTo>
                    <a:pt x="1706490" y="12073"/>
                  </a:lnTo>
                  <a:close/>
                </a:path>
                <a:path w="2764790" h="633095">
                  <a:moveTo>
                    <a:pt x="1706757" y="57790"/>
                  </a:moveTo>
                  <a:lnTo>
                    <a:pt x="1705733" y="56899"/>
                  </a:lnTo>
                  <a:lnTo>
                    <a:pt x="1703758" y="55783"/>
                  </a:lnTo>
                  <a:lnTo>
                    <a:pt x="1704497" y="52830"/>
                  </a:lnTo>
                  <a:lnTo>
                    <a:pt x="1705735" y="50678"/>
                  </a:lnTo>
                  <a:lnTo>
                    <a:pt x="1706739" y="48454"/>
                  </a:lnTo>
                  <a:lnTo>
                    <a:pt x="1707754" y="50687"/>
                  </a:lnTo>
                  <a:lnTo>
                    <a:pt x="1709014" y="52857"/>
                  </a:lnTo>
                  <a:lnTo>
                    <a:pt x="1709748" y="55756"/>
                  </a:lnTo>
                  <a:lnTo>
                    <a:pt x="1707756" y="56908"/>
                  </a:lnTo>
                  <a:lnTo>
                    <a:pt x="1706757" y="57790"/>
                  </a:lnTo>
                  <a:close/>
                </a:path>
                <a:path w="2764790" h="633095">
                  <a:moveTo>
                    <a:pt x="1704392" y="104750"/>
                  </a:moveTo>
                  <a:lnTo>
                    <a:pt x="1698910" y="103733"/>
                  </a:lnTo>
                  <a:lnTo>
                    <a:pt x="1697928" y="100339"/>
                  </a:lnTo>
                  <a:lnTo>
                    <a:pt x="1701865" y="95900"/>
                  </a:lnTo>
                  <a:lnTo>
                    <a:pt x="1704749" y="95216"/>
                  </a:lnTo>
                  <a:lnTo>
                    <a:pt x="1707070" y="94019"/>
                  </a:lnTo>
                  <a:lnTo>
                    <a:pt x="1709319" y="101608"/>
                  </a:lnTo>
                  <a:lnTo>
                    <a:pt x="1706954" y="102626"/>
                  </a:lnTo>
                  <a:lnTo>
                    <a:pt x="1704392" y="104750"/>
                  </a:lnTo>
                  <a:close/>
                </a:path>
                <a:path w="2764790" h="633095">
                  <a:moveTo>
                    <a:pt x="1706757" y="149118"/>
                  </a:moveTo>
                  <a:lnTo>
                    <a:pt x="1705695" y="148271"/>
                  </a:lnTo>
                  <a:lnTo>
                    <a:pt x="1703606" y="147128"/>
                  </a:lnTo>
                  <a:lnTo>
                    <a:pt x="1704410" y="144337"/>
                  </a:lnTo>
                  <a:lnTo>
                    <a:pt x="1705686" y="142221"/>
                  </a:lnTo>
                  <a:lnTo>
                    <a:pt x="1706749" y="140051"/>
                  </a:lnTo>
                  <a:lnTo>
                    <a:pt x="1709819" y="142608"/>
                  </a:lnTo>
                  <a:lnTo>
                    <a:pt x="1706757" y="149118"/>
                  </a:lnTo>
                  <a:close/>
                </a:path>
                <a:path w="2764790" h="633095">
                  <a:moveTo>
                    <a:pt x="1706704" y="429113"/>
                  </a:moveTo>
                  <a:lnTo>
                    <a:pt x="1705677" y="426890"/>
                  </a:lnTo>
                  <a:lnTo>
                    <a:pt x="1704401" y="424729"/>
                  </a:lnTo>
                  <a:lnTo>
                    <a:pt x="1703642" y="421803"/>
                  </a:lnTo>
                  <a:lnTo>
                    <a:pt x="1705624" y="420651"/>
                  </a:lnTo>
                  <a:lnTo>
                    <a:pt x="1706632" y="419768"/>
                  </a:lnTo>
                  <a:lnTo>
                    <a:pt x="1709703" y="426431"/>
                  </a:lnTo>
                  <a:lnTo>
                    <a:pt x="1706704" y="429113"/>
                  </a:lnTo>
                  <a:close/>
                </a:path>
                <a:path w="2764790" h="633095">
                  <a:moveTo>
                    <a:pt x="1704374" y="476776"/>
                  </a:moveTo>
                  <a:lnTo>
                    <a:pt x="1700812" y="476146"/>
                  </a:lnTo>
                  <a:lnTo>
                    <a:pt x="1699875" y="472814"/>
                  </a:lnTo>
                  <a:lnTo>
                    <a:pt x="1698714" y="470852"/>
                  </a:lnTo>
                  <a:lnTo>
                    <a:pt x="1700589" y="469186"/>
                  </a:lnTo>
                  <a:lnTo>
                    <a:pt x="1702419" y="466197"/>
                  </a:lnTo>
                  <a:lnTo>
                    <a:pt x="1709328" y="465999"/>
                  </a:lnTo>
                  <a:lnTo>
                    <a:pt x="1710712" y="469951"/>
                  </a:lnTo>
                  <a:lnTo>
                    <a:pt x="1708168" y="475506"/>
                  </a:lnTo>
                  <a:lnTo>
                    <a:pt x="1704374" y="476776"/>
                  </a:lnTo>
                  <a:close/>
                </a:path>
                <a:path w="2764790" h="633095">
                  <a:moveTo>
                    <a:pt x="1701732" y="195501"/>
                  </a:moveTo>
                  <a:lnTo>
                    <a:pt x="1700732" y="193440"/>
                  </a:lnTo>
                  <a:lnTo>
                    <a:pt x="1699973" y="192386"/>
                  </a:lnTo>
                  <a:lnTo>
                    <a:pt x="1702124" y="191396"/>
                  </a:lnTo>
                  <a:lnTo>
                    <a:pt x="1704240" y="190244"/>
                  </a:lnTo>
                  <a:lnTo>
                    <a:pt x="1706847" y="189496"/>
                  </a:lnTo>
                  <a:lnTo>
                    <a:pt x="1707847" y="191657"/>
                  </a:lnTo>
                  <a:lnTo>
                    <a:pt x="1708552" y="192774"/>
                  </a:lnTo>
                  <a:lnTo>
                    <a:pt x="1706454" y="193710"/>
                  </a:lnTo>
                  <a:lnTo>
                    <a:pt x="1704401" y="194853"/>
                  </a:lnTo>
                  <a:lnTo>
                    <a:pt x="1701732" y="195501"/>
                  </a:lnTo>
                  <a:close/>
                </a:path>
                <a:path w="2764790" h="633095">
                  <a:moveTo>
                    <a:pt x="1706463" y="336787"/>
                  </a:moveTo>
                  <a:lnTo>
                    <a:pt x="1705508" y="335833"/>
                  </a:lnTo>
                  <a:lnTo>
                    <a:pt x="1703588" y="334581"/>
                  </a:lnTo>
                  <a:lnTo>
                    <a:pt x="1704490" y="331682"/>
                  </a:lnTo>
                  <a:lnTo>
                    <a:pt x="1705874" y="329584"/>
                  </a:lnTo>
                  <a:lnTo>
                    <a:pt x="1707007" y="327406"/>
                  </a:lnTo>
                  <a:lnTo>
                    <a:pt x="1709953" y="330116"/>
                  </a:lnTo>
                  <a:lnTo>
                    <a:pt x="1706463" y="336787"/>
                  </a:lnTo>
                  <a:close/>
                </a:path>
                <a:path w="2764790" h="633095">
                  <a:moveTo>
                    <a:pt x="1706641" y="565726"/>
                  </a:moveTo>
                  <a:lnTo>
                    <a:pt x="1705693" y="563511"/>
                  </a:lnTo>
                  <a:lnTo>
                    <a:pt x="1704579" y="561450"/>
                  </a:lnTo>
                  <a:lnTo>
                    <a:pt x="1703945" y="558677"/>
                  </a:lnTo>
                  <a:lnTo>
                    <a:pt x="1705999" y="557659"/>
                  </a:lnTo>
                  <a:lnTo>
                    <a:pt x="1707052" y="556867"/>
                  </a:lnTo>
                  <a:lnTo>
                    <a:pt x="1709971" y="563511"/>
                  </a:lnTo>
                  <a:lnTo>
                    <a:pt x="1706641" y="565726"/>
                  </a:lnTo>
                  <a:close/>
                </a:path>
                <a:path w="2764790" h="633095">
                  <a:moveTo>
                    <a:pt x="1706597" y="292546"/>
                  </a:moveTo>
                  <a:lnTo>
                    <a:pt x="1705525" y="291555"/>
                  </a:lnTo>
                  <a:lnTo>
                    <a:pt x="1703535" y="290511"/>
                  </a:lnTo>
                  <a:lnTo>
                    <a:pt x="1703678" y="287081"/>
                  </a:lnTo>
                  <a:lnTo>
                    <a:pt x="1704677" y="284641"/>
                  </a:lnTo>
                  <a:lnTo>
                    <a:pt x="1705400" y="281859"/>
                  </a:lnTo>
                  <a:lnTo>
                    <a:pt x="1707275" y="283227"/>
                  </a:lnTo>
                  <a:lnTo>
                    <a:pt x="1710667" y="284848"/>
                  </a:lnTo>
                  <a:lnTo>
                    <a:pt x="1709989" y="288170"/>
                  </a:lnTo>
                  <a:lnTo>
                    <a:pt x="1707998" y="290295"/>
                  </a:lnTo>
                  <a:lnTo>
                    <a:pt x="1706597" y="292546"/>
                  </a:lnTo>
                  <a:close/>
                </a:path>
                <a:path w="2764790" h="633095">
                  <a:moveTo>
                    <a:pt x="1705909" y="246954"/>
                  </a:moveTo>
                  <a:lnTo>
                    <a:pt x="1701356" y="243182"/>
                  </a:lnTo>
                  <a:lnTo>
                    <a:pt x="1700731" y="240085"/>
                  </a:lnTo>
                  <a:lnTo>
                    <a:pt x="1699544" y="237672"/>
                  </a:lnTo>
                  <a:lnTo>
                    <a:pt x="1706963" y="234683"/>
                  </a:lnTo>
                  <a:lnTo>
                    <a:pt x="1709846" y="242101"/>
                  </a:lnTo>
                  <a:lnTo>
                    <a:pt x="1708543" y="245541"/>
                  </a:lnTo>
                  <a:lnTo>
                    <a:pt x="1705909" y="246954"/>
                  </a:lnTo>
                  <a:close/>
                </a:path>
                <a:path w="2764790" h="633095">
                  <a:moveTo>
                    <a:pt x="1681074" y="84989"/>
                  </a:moveTo>
                  <a:lnTo>
                    <a:pt x="1677628" y="83485"/>
                  </a:lnTo>
                  <a:lnTo>
                    <a:pt x="1676950" y="77435"/>
                  </a:lnTo>
                  <a:lnTo>
                    <a:pt x="1679039" y="74770"/>
                  </a:lnTo>
                  <a:lnTo>
                    <a:pt x="1680065" y="72222"/>
                  </a:lnTo>
                  <a:lnTo>
                    <a:pt x="1687823" y="75463"/>
                  </a:lnTo>
                  <a:lnTo>
                    <a:pt x="1686546" y="77975"/>
                  </a:lnTo>
                  <a:lnTo>
                    <a:pt x="1685850" y="81225"/>
                  </a:lnTo>
                  <a:lnTo>
                    <a:pt x="1681074" y="84989"/>
                  </a:lnTo>
                  <a:close/>
                </a:path>
                <a:path w="2764790" h="633095">
                  <a:moveTo>
                    <a:pt x="1660854" y="337498"/>
                  </a:moveTo>
                  <a:lnTo>
                    <a:pt x="1654579" y="337120"/>
                  </a:lnTo>
                  <a:lnTo>
                    <a:pt x="1651829" y="333789"/>
                  </a:lnTo>
                  <a:lnTo>
                    <a:pt x="1654873" y="327442"/>
                  </a:lnTo>
                  <a:lnTo>
                    <a:pt x="1658828" y="325848"/>
                  </a:lnTo>
                  <a:lnTo>
                    <a:pt x="1662461" y="326820"/>
                  </a:lnTo>
                  <a:lnTo>
                    <a:pt x="1663291" y="330422"/>
                  </a:lnTo>
                  <a:lnTo>
                    <a:pt x="1664488" y="332636"/>
                  </a:lnTo>
                  <a:lnTo>
                    <a:pt x="1662720" y="334329"/>
                  </a:lnTo>
                  <a:lnTo>
                    <a:pt x="1660854" y="337498"/>
                  </a:lnTo>
                  <a:close/>
                </a:path>
                <a:path w="2764790" h="633095">
                  <a:moveTo>
                    <a:pt x="1635466" y="128789"/>
                  </a:moveTo>
                  <a:lnTo>
                    <a:pt x="1634519" y="127834"/>
                  </a:lnTo>
                  <a:lnTo>
                    <a:pt x="1632609" y="126592"/>
                  </a:lnTo>
                  <a:lnTo>
                    <a:pt x="1633457" y="123648"/>
                  </a:lnTo>
                  <a:lnTo>
                    <a:pt x="1634814" y="121532"/>
                  </a:lnTo>
                  <a:lnTo>
                    <a:pt x="1635903" y="119344"/>
                  </a:lnTo>
                  <a:lnTo>
                    <a:pt x="1638724" y="122432"/>
                  </a:lnTo>
                  <a:lnTo>
                    <a:pt x="1635466" y="128789"/>
                  </a:lnTo>
                  <a:close/>
                </a:path>
                <a:path w="2764790" h="633095">
                  <a:moveTo>
                    <a:pt x="1633109" y="405462"/>
                  </a:moveTo>
                  <a:lnTo>
                    <a:pt x="1630351" y="403077"/>
                  </a:lnTo>
                  <a:lnTo>
                    <a:pt x="1627842" y="401906"/>
                  </a:lnTo>
                  <a:lnTo>
                    <a:pt x="1632118" y="394758"/>
                  </a:lnTo>
                  <a:lnTo>
                    <a:pt x="1635394" y="393659"/>
                  </a:lnTo>
                  <a:lnTo>
                    <a:pt x="1638376" y="394758"/>
                  </a:lnTo>
                  <a:lnTo>
                    <a:pt x="1638822" y="400529"/>
                  </a:lnTo>
                  <a:lnTo>
                    <a:pt x="1636885" y="404670"/>
                  </a:lnTo>
                  <a:lnTo>
                    <a:pt x="1633109" y="405462"/>
                  </a:lnTo>
                  <a:close/>
                </a:path>
                <a:path w="2764790" h="633095">
                  <a:moveTo>
                    <a:pt x="1638555" y="632565"/>
                  </a:moveTo>
                  <a:lnTo>
                    <a:pt x="1629529" y="632565"/>
                  </a:lnTo>
                  <a:lnTo>
                    <a:pt x="1630172" y="631053"/>
                  </a:lnTo>
                  <a:lnTo>
                    <a:pt x="1630886" y="629630"/>
                  </a:lnTo>
                  <a:lnTo>
                    <a:pt x="1634769" y="626569"/>
                  </a:lnTo>
                  <a:lnTo>
                    <a:pt x="1638197" y="628046"/>
                  </a:lnTo>
                  <a:lnTo>
                    <a:pt x="1638536" y="631053"/>
                  </a:lnTo>
                  <a:lnTo>
                    <a:pt x="1638555" y="632565"/>
                  </a:lnTo>
                  <a:close/>
                </a:path>
                <a:path w="2764790" h="633095">
                  <a:moveTo>
                    <a:pt x="1660212" y="293608"/>
                  </a:moveTo>
                  <a:lnTo>
                    <a:pt x="1654025" y="290448"/>
                  </a:lnTo>
                  <a:lnTo>
                    <a:pt x="1652543" y="286406"/>
                  </a:lnTo>
                  <a:lnTo>
                    <a:pt x="1653748" y="282786"/>
                  </a:lnTo>
                  <a:lnTo>
                    <a:pt x="1657176" y="281985"/>
                  </a:lnTo>
                  <a:lnTo>
                    <a:pt x="1659364" y="280752"/>
                  </a:lnTo>
                  <a:lnTo>
                    <a:pt x="1660908" y="282597"/>
                  </a:lnTo>
                  <a:lnTo>
                    <a:pt x="1663845" y="284551"/>
                  </a:lnTo>
                  <a:lnTo>
                    <a:pt x="1663363" y="290745"/>
                  </a:lnTo>
                  <a:lnTo>
                    <a:pt x="1660212" y="293608"/>
                  </a:lnTo>
                  <a:close/>
                </a:path>
                <a:path w="2764790" h="633095">
                  <a:moveTo>
                    <a:pt x="1660328" y="383234"/>
                  </a:moveTo>
                  <a:lnTo>
                    <a:pt x="1654275" y="382495"/>
                  </a:lnTo>
                  <a:lnTo>
                    <a:pt x="1651561" y="379254"/>
                  </a:lnTo>
                  <a:lnTo>
                    <a:pt x="1654971" y="373150"/>
                  </a:lnTo>
                  <a:lnTo>
                    <a:pt x="1659033" y="371647"/>
                  </a:lnTo>
                  <a:lnTo>
                    <a:pt x="1662497" y="373132"/>
                  </a:lnTo>
                  <a:lnTo>
                    <a:pt x="1663131" y="376625"/>
                  </a:lnTo>
                  <a:lnTo>
                    <a:pt x="1664264" y="378930"/>
                  </a:lnTo>
                  <a:lnTo>
                    <a:pt x="1662381" y="380389"/>
                  </a:lnTo>
                  <a:lnTo>
                    <a:pt x="1660328" y="383234"/>
                  </a:lnTo>
                  <a:close/>
                </a:path>
                <a:path w="2764790" h="633095">
                  <a:moveTo>
                    <a:pt x="1634546" y="266068"/>
                  </a:moveTo>
                  <a:lnTo>
                    <a:pt x="1632475" y="263835"/>
                  </a:lnTo>
                  <a:lnTo>
                    <a:pt x="1633448" y="261017"/>
                  </a:lnTo>
                  <a:lnTo>
                    <a:pt x="1634886" y="258991"/>
                  </a:lnTo>
                  <a:lnTo>
                    <a:pt x="1636082" y="256875"/>
                  </a:lnTo>
                  <a:lnTo>
                    <a:pt x="1638680" y="259180"/>
                  </a:lnTo>
                  <a:lnTo>
                    <a:pt x="1639822" y="263079"/>
                  </a:lnTo>
                  <a:lnTo>
                    <a:pt x="1638680" y="265392"/>
                  </a:lnTo>
                  <a:lnTo>
                    <a:pt x="1634546" y="266068"/>
                  </a:lnTo>
                  <a:close/>
                </a:path>
                <a:path w="2764790" h="633095">
                  <a:moveTo>
                    <a:pt x="1634377" y="314189"/>
                  </a:moveTo>
                  <a:lnTo>
                    <a:pt x="1630074" y="312289"/>
                  </a:lnTo>
                  <a:lnTo>
                    <a:pt x="1629387" y="310750"/>
                  </a:lnTo>
                  <a:lnTo>
                    <a:pt x="1628494" y="309688"/>
                  </a:lnTo>
                  <a:lnTo>
                    <a:pt x="1630831" y="308418"/>
                  </a:lnTo>
                  <a:lnTo>
                    <a:pt x="1632886" y="307122"/>
                  </a:lnTo>
                  <a:lnTo>
                    <a:pt x="1635627" y="306158"/>
                  </a:lnTo>
                  <a:lnTo>
                    <a:pt x="1636893" y="308490"/>
                  </a:lnTo>
                  <a:lnTo>
                    <a:pt x="1637680" y="309570"/>
                  </a:lnTo>
                  <a:lnTo>
                    <a:pt x="1636617" y="312920"/>
                  </a:lnTo>
                  <a:lnTo>
                    <a:pt x="1634377" y="314189"/>
                  </a:lnTo>
                  <a:close/>
                </a:path>
                <a:path w="2764790" h="633095">
                  <a:moveTo>
                    <a:pt x="1635707" y="361770"/>
                  </a:moveTo>
                  <a:lnTo>
                    <a:pt x="1634644" y="359637"/>
                  </a:lnTo>
                  <a:lnTo>
                    <a:pt x="1633377" y="357575"/>
                  </a:lnTo>
                  <a:lnTo>
                    <a:pt x="1632556" y="354847"/>
                  </a:lnTo>
                  <a:lnTo>
                    <a:pt x="1634609" y="353713"/>
                  </a:lnTo>
                  <a:lnTo>
                    <a:pt x="1635644" y="352875"/>
                  </a:lnTo>
                  <a:lnTo>
                    <a:pt x="1638626" y="359168"/>
                  </a:lnTo>
                  <a:lnTo>
                    <a:pt x="1635707" y="361770"/>
                  </a:lnTo>
                  <a:close/>
                </a:path>
                <a:path w="2764790" h="633095">
                  <a:moveTo>
                    <a:pt x="1635376" y="220440"/>
                  </a:moveTo>
                  <a:lnTo>
                    <a:pt x="1634421" y="219459"/>
                  </a:lnTo>
                  <a:lnTo>
                    <a:pt x="1632502" y="218153"/>
                  </a:lnTo>
                  <a:lnTo>
                    <a:pt x="1633430" y="215209"/>
                  </a:lnTo>
                  <a:lnTo>
                    <a:pt x="1634850" y="213093"/>
                  </a:lnTo>
                  <a:lnTo>
                    <a:pt x="1636019" y="210897"/>
                  </a:lnTo>
                  <a:lnTo>
                    <a:pt x="1638849" y="213886"/>
                  </a:lnTo>
                  <a:lnTo>
                    <a:pt x="1635376" y="220440"/>
                  </a:lnTo>
                  <a:close/>
                </a:path>
                <a:path w="2764790" h="633095">
                  <a:moveTo>
                    <a:pt x="1638590" y="174983"/>
                  </a:moveTo>
                  <a:lnTo>
                    <a:pt x="1631939" y="174749"/>
                  </a:lnTo>
                  <a:lnTo>
                    <a:pt x="1630788" y="171139"/>
                  </a:lnTo>
                  <a:lnTo>
                    <a:pt x="1632859" y="166674"/>
                  </a:lnTo>
                  <a:lnTo>
                    <a:pt x="1634484" y="165989"/>
                  </a:lnTo>
                  <a:lnTo>
                    <a:pt x="1635609" y="165080"/>
                  </a:lnTo>
                  <a:lnTo>
                    <a:pt x="1636671" y="166079"/>
                  </a:lnTo>
                  <a:lnTo>
                    <a:pt x="1638224" y="166890"/>
                  </a:lnTo>
                  <a:lnTo>
                    <a:pt x="1639992" y="171490"/>
                  </a:lnTo>
                  <a:lnTo>
                    <a:pt x="1638590" y="174983"/>
                  </a:lnTo>
                  <a:close/>
                </a:path>
                <a:path w="2764790" h="633095">
                  <a:moveTo>
                    <a:pt x="1659453" y="432048"/>
                  </a:moveTo>
                  <a:lnTo>
                    <a:pt x="1653204" y="428870"/>
                  </a:lnTo>
                  <a:lnTo>
                    <a:pt x="1651713" y="424612"/>
                  </a:lnTo>
                  <a:lnTo>
                    <a:pt x="1652998" y="420831"/>
                  </a:lnTo>
                  <a:lnTo>
                    <a:pt x="1656551" y="419984"/>
                  </a:lnTo>
                  <a:lnTo>
                    <a:pt x="1658837" y="418706"/>
                  </a:lnTo>
                  <a:lnTo>
                    <a:pt x="1660470" y="420696"/>
                  </a:lnTo>
                  <a:lnTo>
                    <a:pt x="1663568" y="422802"/>
                  </a:lnTo>
                  <a:lnTo>
                    <a:pt x="1663050" y="429465"/>
                  </a:lnTo>
                  <a:lnTo>
                    <a:pt x="1659453" y="432048"/>
                  </a:lnTo>
                  <a:close/>
                </a:path>
                <a:path w="2764790" h="633095">
                  <a:moveTo>
                    <a:pt x="1659765" y="104804"/>
                  </a:moveTo>
                  <a:lnTo>
                    <a:pt x="1653373" y="104093"/>
                  </a:lnTo>
                  <a:lnTo>
                    <a:pt x="1650472" y="100807"/>
                  </a:lnTo>
                  <a:lnTo>
                    <a:pt x="1654320" y="94451"/>
                  </a:lnTo>
                  <a:lnTo>
                    <a:pt x="1658498" y="92974"/>
                  </a:lnTo>
                  <a:lnTo>
                    <a:pt x="1662140" y="94505"/>
                  </a:lnTo>
                  <a:lnTo>
                    <a:pt x="1662836" y="98115"/>
                  </a:lnTo>
                  <a:lnTo>
                    <a:pt x="1664041" y="100510"/>
                  </a:lnTo>
                  <a:lnTo>
                    <a:pt x="1661979" y="101968"/>
                  </a:lnTo>
                  <a:lnTo>
                    <a:pt x="1659765" y="104804"/>
                  </a:lnTo>
                  <a:close/>
                </a:path>
                <a:path w="2764790" h="633095">
                  <a:moveTo>
                    <a:pt x="1659703" y="13783"/>
                  </a:moveTo>
                  <a:lnTo>
                    <a:pt x="1653222" y="12946"/>
                  </a:lnTo>
                  <a:lnTo>
                    <a:pt x="1650660" y="9327"/>
                  </a:lnTo>
                  <a:lnTo>
                    <a:pt x="1654329" y="3052"/>
                  </a:lnTo>
                  <a:lnTo>
                    <a:pt x="1658578" y="1530"/>
                  </a:lnTo>
                  <a:lnTo>
                    <a:pt x="1662220" y="3034"/>
                  </a:lnTo>
                  <a:lnTo>
                    <a:pt x="1662845" y="6770"/>
                  </a:lnTo>
                  <a:lnTo>
                    <a:pt x="1663988" y="9201"/>
                  </a:lnTo>
                  <a:lnTo>
                    <a:pt x="1661935" y="10758"/>
                  </a:lnTo>
                  <a:lnTo>
                    <a:pt x="1659703" y="13783"/>
                  </a:lnTo>
                  <a:close/>
                </a:path>
                <a:path w="2764790" h="633095">
                  <a:moveTo>
                    <a:pt x="1653659" y="59258"/>
                  </a:moveTo>
                  <a:lnTo>
                    <a:pt x="1650481" y="56080"/>
                  </a:lnTo>
                  <a:lnTo>
                    <a:pt x="1653043" y="49201"/>
                  </a:lnTo>
                  <a:lnTo>
                    <a:pt x="1657123" y="47401"/>
                  </a:lnTo>
                  <a:lnTo>
                    <a:pt x="1661060" y="48157"/>
                  </a:lnTo>
                  <a:lnTo>
                    <a:pt x="1662301" y="51632"/>
                  </a:lnTo>
                  <a:lnTo>
                    <a:pt x="1663800" y="53739"/>
                  </a:lnTo>
                  <a:lnTo>
                    <a:pt x="1662059" y="55603"/>
                  </a:lnTo>
                  <a:lnTo>
                    <a:pt x="1660399" y="58925"/>
                  </a:lnTo>
                  <a:lnTo>
                    <a:pt x="1653659" y="59258"/>
                  </a:lnTo>
                  <a:close/>
                </a:path>
                <a:path w="2764790" h="633095">
                  <a:moveTo>
                    <a:pt x="1657551" y="618610"/>
                  </a:moveTo>
                  <a:lnTo>
                    <a:pt x="1653168" y="617044"/>
                  </a:lnTo>
                  <a:lnTo>
                    <a:pt x="1650419" y="613875"/>
                  </a:lnTo>
                  <a:lnTo>
                    <a:pt x="1652641" y="607564"/>
                  </a:lnTo>
                  <a:lnTo>
                    <a:pt x="1656623" y="605556"/>
                  </a:lnTo>
                  <a:lnTo>
                    <a:pt x="1663202" y="606609"/>
                  </a:lnTo>
                  <a:lnTo>
                    <a:pt x="1666211" y="610120"/>
                  </a:lnTo>
                  <a:lnTo>
                    <a:pt x="1663497" y="616711"/>
                  </a:lnTo>
                  <a:lnTo>
                    <a:pt x="1659872" y="617395"/>
                  </a:lnTo>
                  <a:lnTo>
                    <a:pt x="1657551" y="618610"/>
                  </a:lnTo>
                  <a:close/>
                </a:path>
                <a:path w="2764790" h="633095">
                  <a:moveTo>
                    <a:pt x="1705659" y="522178"/>
                  </a:moveTo>
                  <a:lnTo>
                    <a:pt x="1699651" y="521530"/>
                  </a:lnTo>
                  <a:lnTo>
                    <a:pt x="1696688" y="518748"/>
                  </a:lnTo>
                  <a:lnTo>
                    <a:pt x="1701258" y="512662"/>
                  </a:lnTo>
                  <a:lnTo>
                    <a:pt x="1704892" y="511204"/>
                  </a:lnTo>
                  <a:lnTo>
                    <a:pt x="1708293" y="512365"/>
                  </a:lnTo>
                  <a:lnTo>
                    <a:pt x="1708802" y="516065"/>
                  </a:lnTo>
                  <a:lnTo>
                    <a:pt x="1709766" y="518370"/>
                  </a:lnTo>
                  <a:lnTo>
                    <a:pt x="1707775" y="519657"/>
                  </a:lnTo>
                  <a:lnTo>
                    <a:pt x="1705659" y="522178"/>
                  </a:lnTo>
                  <a:close/>
                </a:path>
                <a:path w="2764790" h="633095">
                  <a:moveTo>
                    <a:pt x="1658007" y="476434"/>
                  </a:moveTo>
                  <a:lnTo>
                    <a:pt x="1654168" y="475434"/>
                  </a:lnTo>
                  <a:lnTo>
                    <a:pt x="1653222" y="471887"/>
                  </a:lnTo>
                  <a:lnTo>
                    <a:pt x="1651945" y="469708"/>
                  </a:lnTo>
                  <a:lnTo>
                    <a:pt x="1653856" y="468034"/>
                  </a:lnTo>
                  <a:lnTo>
                    <a:pt x="1655837" y="464883"/>
                  </a:lnTo>
                  <a:lnTo>
                    <a:pt x="1662345" y="465207"/>
                  </a:lnTo>
                  <a:lnTo>
                    <a:pt x="1665077" y="468700"/>
                  </a:lnTo>
                  <a:lnTo>
                    <a:pt x="1662175" y="475011"/>
                  </a:lnTo>
                  <a:lnTo>
                    <a:pt x="1658007" y="476434"/>
                  </a:lnTo>
                  <a:close/>
                </a:path>
                <a:path w="2764790" h="633095">
                  <a:moveTo>
                    <a:pt x="1680708" y="33635"/>
                  </a:moveTo>
                  <a:lnTo>
                    <a:pt x="1679518" y="31483"/>
                  </a:lnTo>
                  <a:lnTo>
                    <a:pt x="1678771" y="30484"/>
                  </a:lnTo>
                  <a:lnTo>
                    <a:pt x="1684940" y="27405"/>
                  </a:lnTo>
                  <a:lnTo>
                    <a:pt x="1687466" y="30394"/>
                  </a:lnTo>
                  <a:lnTo>
                    <a:pt x="1685268" y="31546"/>
                  </a:lnTo>
                  <a:lnTo>
                    <a:pt x="1683333" y="32771"/>
                  </a:lnTo>
                  <a:lnTo>
                    <a:pt x="1680708" y="33635"/>
                  </a:lnTo>
                  <a:close/>
                </a:path>
                <a:path w="2764790" h="633095">
                  <a:moveTo>
                    <a:pt x="1659730" y="567248"/>
                  </a:moveTo>
                  <a:lnTo>
                    <a:pt x="1656855" y="564979"/>
                  </a:lnTo>
                  <a:lnTo>
                    <a:pt x="1654418" y="563980"/>
                  </a:lnTo>
                  <a:lnTo>
                    <a:pt x="1655650" y="561639"/>
                  </a:lnTo>
                  <a:lnTo>
                    <a:pt x="1656346" y="558605"/>
                  </a:lnTo>
                  <a:lnTo>
                    <a:pt x="1660926" y="555022"/>
                  </a:lnTo>
                  <a:lnTo>
                    <a:pt x="1663568" y="556453"/>
                  </a:lnTo>
                  <a:lnTo>
                    <a:pt x="1664916" y="559811"/>
                  </a:lnTo>
                  <a:lnTo>
                    <a:pt x="1663863" y="562206"/>
                  </a:lnTo>
                  <a:lnTo>
                    <a:pt x="1663292" y="566014"/>
                  </a:lnTo>
                  <a:lnTo>
                    <a:pt x="1659730" y="567248"/>
                  </a:lnTo>
                  <a:close/>
                </a:path>
                <a:path w="2764790" h="633095">
                  <a:moveTo>
                    <a:pt x="1659006" y="523349"/>
                  </a:moveTo>
                  <a:lnTo>
                    <a:pt x="1654507" y="521458"/>
                  </a:lnTo>
                  <a:lnTo>
                    <a:pt x="1652767" y="519576"/>
                  </a:lnTo>
                  <a:lnTo>
                    <a:pt x="1653927" y="515363"/>
                  </a:lnTo>
                  <a:lnTo>
                    <a:pt x="1656614" y="514103"/>
                  </a:lnTo>
                  <a:lnTo>
                    <a:pt x="1661122" y="515930"/>
                  </a:lnTo>
                  <a:lnTo>
                    <a:pt x="1661863" y="517560"/>
                  </a:lnTo>
                  <a:lnTo>
                    <a:pt x="1662809" y="518667"/>
                  </a:lnTo>
                  <a:lnTo>
                    <a:pt x="1661470" y="522034"/>
                  </a:lnTo>
                  <a:lnTo>
                    <a:pt x="1659006" y="523349"/>
                  </a:lnTo>
                  <a:close/>
                </a:path>
                <a:path w="2764790" h="633095">
                  <a:moveTo>
                    <a:pt x="1659390" y="150603"/>
                  </a:moveTo>
                  <a:lnTo>
                    <a:pt x="1656489" y="148469"/>
                  </a:lnTo>
                  <a:lnTo>
                    <a:pt x="1654016" y="147551"/>
                  </a:lnTo>
                  <a:lnTo>
                    <a:pt x="1655257" y="145219"/>
                  </a:lnTo>
                  <a:lnTo>
                    <a:pt x="1655980" y="142221"/>
                  </a:lnTo>
                  <a:lnTo>
                    <a:pt x="1660569" y="138584"/>
                  </a:lnTo>
                  <a:lnTo>
                    <a:pt x="1663238" y="139934"/>
                  </a:lnTo>
                  <a:lnTo>
                    <a:pt x="1664657" y="143212"/>
                  </a:lnTo>
                  <a:lnTo>
                    <a:pt x="1663586" y="145579"/>
                  </a:lnTo>
                  <a:lnTo>
                    <a:pt x="1662997" y="149334"/>
                  </a:lnTo>
                  <a:lnTo>
                    <a:pt x="1659390" y="150603"/>
                  </a:lnTo>
                  <a:close/>
                </a:path>
                <a:path w="2764790" h="633095">
                  <a:moveTo>
                    <a:pt x="1656177" y="195573"/>
                  </a:moveTo>
                  <a:lnTo>
                    <a:pt x="1655020" y="193566"/>
                  </a:lnTo>
                  <a:lnTo>
                    <a:pt x="1654186" y="192611"/>
                  </a:lnTo>
                  <a:lnTo>
                    <a:pt x="1656410" y="191513"/>
                  </a:lnTo>
                  <a:lnTo>
                    <a:pt x="1658426" y="190271"/>
                  </a:lnTo>
                  <a:lnTo>
                    <a:pt x="1661220" y="189478"/>
                  </a:lnTo>
                  <a:lnTo>
                    <a:pt x="1662391" y="191558"/>
                  </a:lnTo>
                  <a:lnTo>
                    <a:pt x="1663211" y="192548"/>
                  </a:lnTo>
                  <a:lnTo>
                    <a:pt x="1661018" y="193602"/>
                  </a:lnTo>
                  <a:lnTo>
                    <a:pt x="1658998" y="194826"/>
                  </a:lnTo>
                  <a:lnTo>
                    <a:pt x="1656177" y="195573"/>
                  </a:lnTo>
                  <a:close/>
                </a:path>
                <a:path w="2764790" h="633095">
                  <a:moveTo>
                    <a:pt x="1660756" y="246855"/>
                  </a:moveTo>
                  <a:lnTo>
                    <a:pt x="1656221" y="242957"/>
                  </a:lnTo>
                  <a:lnTo>
                    <a:pt x="1655650" y="239779"/>
                  </a:lnTo>
                  <a:lnTo>
                    <a:pt x="1654498" y="237303"/>
                  </a:lnTo>
                  <a:lnTo>
                    <a:pt x="1657060" y="236393"/>
                  </a:lnTo>
                  <a:lnTo>
                    <a:pt x="1660104" y="234224"/>
                  </a:lnTo>
                  <a:lnTo>
                    <a:pt x="1663684" y="235619"/>
                  </a:lnTo>
                  <a:lnTo>
                    <a:pt x="1664068" y="239590"/>
                  </a:lnTo>
                  <a:lnTo>
                    <a:pt x="1665015" y="242101"/>
                  </a:lnTo>
                  <a:lnTo>
                    <a:pt x="1663524" y="245487"/>
                  </a:lnTo>
                  <a:lnTo>
                    <a:pt x="1660756" y="246855"/>
                  </a:lnTo>
                  <a:close/>
                </a:path>
                <a:path w="2764790" h="633095">
                  <a:moveTo>
                    <a:pt x="1751411" y="12271"/>
                  </a:moveTo>
                  <a:lnTo>
                    <a:pt x="1750455" y="9912"/>
                  </a:lnTo>
                  <a:lnTo>
                    <a:pt x="1749241" y="7598"/>
                  </a:lnTo>
                  <a:lnTo>
                    <a:pt x="1748599" y="4510"/>
                  </a:lnTo>
                  <a:lnTo>
                    <a:pt x="1750705" y="3412"/>
                  </a:lnTo>
                  <a:lnTo>
                    <a:pt x="1751786" y="2529"/>
                  </a:lnTo>
                  <a:lnTo>
                    <a:pt x="1754615" y="9660"/>
                  </a:lnTo>
                  <a:lnTo>
                    <a:pt x="1751411" y="12271"/>
                  </a:lnTo>
                  <a:close/>
                </a:path>
                <a:path w="2764790" h="633095">
                  <a:moveTo>
                    <a:pt x="1772094" y="357557"/>
                  </a:moveTo>
                  <a:lnTo>
                    <a:pt x="1771130" y="355423"/>
                  </a:lnTo>
                  <a:lnTo>
                    <a:pt x="1770372" y="354316"/>
                  </a:lnTo>
                  <a:lnTo>
                    <a:pt x="1772639" y="353425"/>
                  </a:lnTo>
                  <a:lnTo>
                    <a:pt x="1774871" y="352308"/>
                  </a:lnTo>
                  <a:lnTo>
                    <a:pt x="1777710" y="351696"/>
                  </a:lnTo>
                  <a:lnTo>
                    <a:pt x="1778665" y="353866"/>
                  </a:lnTo>
                  <a:lnTo>
                    <a:pt x="1779415" y="355000"/>
                  </a:lnTo>
                  <a:lnTo>
                    <a:pt x="1777165" y="355882"/>
                  </a:lnTo>
                  <a:lnTo>
                    <a:pt x="1774951" y="356990"/>
                  </a:lnTo>
                  <a:lnTo>
                    <a:pt x="1772094" y="357557"/>
                  </a:lnTo>
                  <a:close/>
                </a:path>
                <a:path w="2764790" h="633095">
                  <a:moveTo>
                    <a:pt x="1774782" y="314171"/>
                  </a:moveTo>
                  <a:lnTo>
                    <a:pt x="1770309" y="312316"/>
                  </a:lnTo>
                  <a:lnTo>
                    <a:pt x="1768577" y="310426"/>
                  </a:lnTo>
                  <a:lnTo>
                    <a:pt x="1769747" y="306194"/>
                  </a:lnTo>
                  <a:lnTo>
                    <a:pt x="1772425" y="304952"/>
                  </a:lnTo>
                  <a:lnTo>
                    <a:pt x="1776924" y="306843"/>
                  </a:lnTo>
                  <a:lnTo>
                    <a:pt x="1777656" y="308445"/>
                  </a:lnTo>
                  <a:lnTo>
                    <a:pt x="1778602" y="309535"/>
                  </a:lnTo>
                  <a:lnTo>
                    <a:pt x="1777237" y="312857"/>
                  </a:lnTo>
                  <a:lnTo>
                    <a:pt x="1774782" y="314171"/>
                  </a:lnTo>
                  <a:close/>
                </a:path>
                <a:path w="2764790" h="633095">
                  <a:moveTo>
                    <a:pt x="1776835" y="450037"/>
                  </a:moveTo>
                  <a:lnTo>
                    <a:pt x="1773960" y="449289"/>
                  </a:lnTo>
                  <a:lnTo>
                    <a:pt x="1771759" y="448011"/>
                  </a:lnTo>
                  <a:lnTo>
                    <a:pt x="1769613" y="447021"/>
                  </a:lnTo>
                  <a:lnTo>
                    <a:pt x="1771845" y="445967"/>
                  </a:lnTo>
                  <a:lnTo>
                    <a:pt x="1773925" y="444716"/>
                  </a:lnTo>
                  <a:lnTo>
                    <a:pt x="1776799" y="443950"/>
                  </a:lnTo>
                  <a:lnTo>
                    <a:pt x="1777956" y="445994"/>
                  </a:lnTo>
                  <a:lnTo>
                    <a:pt x="1778808" y="446994"/>
                  </a:lnTo>
                  <a:lnTo>
                    <a:pt x="1777936" y="448038"/>
                  </a:lnTo>
                  <a:lnTo>
                    <a:pt x="1776835" y="450037"/>
                  </a:lnTo>
                  <a:close/>
                </a:path>
                <a:path w="2764790" h="633095">
                  <a:moveTo>
                    <a:pt x="1772050" y="406354"/>
                  </a:moveTo>
                  <a:lnTo>
                    <a:pt x="1769506" y="405165"/>
                  </a:lnTo>
                  <a:lnTo>
                    <a:pt x="1768631" y="400772"/>
                  </a:lnTo>
                  <a:lnTo>
                    <a:pt x="1770452" y="398989"/>
                  </a:lnTo>
                  <a:lnTo>
                    <a:pt x="1775067" y="397315"/>
                  </a:lnTo>
                  <a:lnTo>
                    <a:pt x="1777674" y="398710"/>
                  </a:lnTo>
                  <a:lnTo>
                    <a:pt x="1778593" y="402986"/>
                  </a:lnTo>
                  <a:lnTo>
                    <a:pt x="1776505" y="404229"/>
                  </a:lnTo>
                  <a:lnTo>
                    <a:pt x="1775290" y="405408"/>
                  </a:lnTo>
                  <a:lnTo>
                    <a:pt x="1772050" y="406354"/>
                  </a:lnTo>
                  <a:close/>
                </a:path>
                <a:path w="2764790" h="633095">
                  <a:moveTo>
                    <a:pt x="1774657" y="502002"/>
                  </a:moveTo>
                  <a:lnTo>
                    <a:pt x="1768542" y="500220"/>
                  </a:lnTo>
                  <a:lnTo>
                    <a:pt x="1766408" y="496348"/>
                  </a:lnTo>
                  <a:lnTo>
                    <a:pt x="1770827" y="490767"/>
                  </a:lnTo>
                  <a:lnTo>
                    <a:pt x="1775103" y="489956"/>
                  </a:lnTo>
                  <a:lnTo>
                    <a:pt x="1778424" y="492045"/>
                  </a:lnTo>
                  <a:lnTo>
                    <a:pt x="1778710" y="495547"/>
                  </a:lnTo>
                  <a:lnTo>
                    <a:pt x="1779629" y="498014"/>
                  </a:lnTo>
                  <a:lnTo>
                    <a:pt x="1777353" y="499274"/>
                  </a:lnTo>
                  <a:lnTo>
                    <a:pt x="1774657" y="502002"/>
                  </a:lnTo>
                  <a:close/>
                </a:path>
                <a:path w="2764790" h="633095">
                  <a:moveTo>
                    <a:pt x="1769461" y="592726"/>
                  </a:moveTo>
                  <a:lnTo>
                    <a:pt x="1766355" y="589557"/>
                  </a:lnTo>
                  <a:lnTo>
                    <a:pt x="1768908" y="582769"/>
                  </a:lnTo>
                  <a:lnTo>
                    <a:pt x="1772978" y="580986"/>
                  </a:lnTo>
                  <a:lnTo>
                    <a:pt x="1776888" y="581788"/>
                  </a:lnTo>
                  <a:lnTo>
                    <a:pt x="1778111" y="585227"/>
                  </a:lnTo>
                  <a:lnTo>
                    <a:pt x="1779924" y="587757"/>
                  </a:lnTo>
                  <a:lnTo>
                    <a:pt x="1778111" y="589395"/>
                  </a:lnTo>
                  <a:lnTo>
                    <a:pt x="1776299" y="592438"/>
                  </a:lnTo>
                  <a:lnTo>
                    <a:pt x="1769461" y="592726"/>
                  </a:lnTo>
                  <a:close/>
                </a:path>
                <a:path w="2764790" h="633095">
                  <a:moveTo>
                    <a:pt x="1777531" y="82882"/>
                  </a:moveTo>
                  <a:lnTo>
                    <a:pt x="1775058" y="81774"/>
                  </a:lnTo>
                  <a:lnTo>
                    <a:pt x="1771943" y="81270"/>
                  </a:lnTo>
                  <a:lnTo>
                    <a:pt x="1767720" y="76607"/>
                  </a:lnTo>
                  <a:lnTo>
                    <a:pt x="1768988" y="73915"/>
                  </a:lnTo>
                  <a:lnTo>
                    <a:pt x="1772657" y="72672"/>
                  </a:lnTo>
                  <a:lnTo>
                    <a:pt x="1775139" y="73636"/>
                  </a:lnTo>
                  <a:lnTo>
                    <a:pt x="1778647" y="73969"/>
                  </a:lnTo>
                  <a:lnTo>
                    <a:pt x="1780602" y="77174"/>
                  </a:lnTo>
                  <a:lnTo>
                    <a:pt x="1778388" y="80451"/>
                  </a:lnTo>
                  <a:lnTo>
                    <a:pt x="1777531" y="82882"/>
                  </a:lnTo>
                  <a:close/>
                </a:path>
                <a:path w="2764790" h="633095">
                  <a:moveTo>
                    <a:pt x="1750277" y="246729"/>
                  </a:moveTo>
                  <a:lnTo>
                    <a:pt x="1745679" y="243020"/>
                  </a:lnTo>
                  <a:lnTo>
                    <a:pt x="1745090" y="239734"/>
                  </a:lnTo>
                  <a:lnTo>
                    <a:pt x="1743894" y="237213"/>
                  </a:lnTo>
                  <a:lnTo>
                    <a:pt x="1746510" y="236231"/>
                  </a:lnTo>
                  <a:lnTo>
                    <a:pt x="1749482" y="234044"/>
                  </a:lnTo>
                  <a:lnTo>
                    <a:pt x="1753205" y="235160"/>
                  </a:lnTo>
                  <a:lnTo>
                    <a:pt x="1753696" y="239328"/>
                  </a:lnTo>
                  <a:lnTo>
                    <a:pt x="1754669" y="241849"/>
                  </a:lnTo>
                  <a:lnTo>
                    <a:pt x="1753116" y="245189"/>
                  </a:lnTo>
                  <a:lnTo>
                    <a:pt x="1750277" y="246729"/>
                  </a:lnTo>
                  <a:close/>
                </a:path>
                <a:path w="2764790" h="633095">
                  <a:moveTo>
                    <a:pt x="1796180" y="336877"/>
                  </a:moveTo>
                  <a:lnTo>
                    <a:pt x="1795278" y="334491"/>
                  </a:lnTo>
                  <a:lnTo>
                    <a:pt x="1794118" y="332150"/>
                  </a:lnTo>
                  <a:lnTo>
                    <a:pt x="1793520" y="329089"/>
                  </a:lnTo>
                  <a:lnTo>
                    <a:pt x="1795635" y="328054"/>
                  </a:lnTo>
                  <a:lnTo>
                    <a:pt x="1796733" y="327208"/>
                  </a:lnTo>
                  <a:lnTo>
                    <a:pt x="1797694" y="329674"/>
                  </a:lnTo>
                  <a:lnTo>
                    <a:pt x="1798804" y="331889"/>
                  </a:lnTo>
                  <a:lnTo>
                    <a:pt x="1799385" y="334977"/>
                  </a:lnTo>
                  <a:lnTo>
                    <a:pt x="1797269" y="336022"/>
                  </a:lnTo>
                  <a:lnTo>
                    <a:pt x="1796180" y="336877"/>
                  </a:lnTo>
                  <a:close/>
                </a:path>
                <a:path w="2764790" h="633095">
                  <a:moveTo>
                    <a:pt x="1770479" y="131796"/>
                  </a:moveTo>
                  <a:lnTo>
                    <a:pt x="1767488" y="128158"/>
                  </a:lnTo>
                  <a:lnTo>
                    <a:pt x="1767551" y="121343"/>
                  </a:lnTo>
                  <a:lnTo>
                    <a:pt x="1770300" y="118102"/>
                  </a:lnTo>
                  <a:lnTo>
                    <a:pt x="1777478" y="116346"/>
                  </a:lnTo>
                  <a:lnTo>
                    <a:pt x="1780218" y="119470"/>
                  </a:lnTo>
                  <a:lnTo>
                    <a:pt x="1780504" y="124827"/>
                  </a:lnTo>
                  <a:lnTo>
                    <a:pt x="1779004" y="126727"/>
                  </a:lnTo>
                  <a:lnTo>
                    <a:pt x="1777674" y="130139"/>
                  </a:lnTo>
                  <a:lnTo>
                    <a:pt x="1770479" y="131796"/>
                  </a:lnTo>
                  <a:close/>
                </a:path>
                <a:path w="2764790" h="633095">
                  <a:moveTo>
                    <a:pt x="1774782" y="35130"/>
                  </a:moveTo>
                  <a:lnTo>
                    <a:pt x="1770318" y="33284"/>
                  </a:lnTo>
                  <a:lnTo>
                    <a:pt x="1768595" y="31393"/>
                  </a:lnTo>
                  <a:lnTo>
                    <a:pt x="1769756" y="27171"/>
                  </a:lnTo>
                  <a:lnTo>
                    <a:pt x="1772434" y="25937"/>
                  </a:lnTo>
                  <a:lnTo>
                    <a:pt x="1776924" y="27810"/>
                  </a:lnTo>
                  <a:lnTo>
                    <a:pt x="1777656" y="29413"/>
                  </a:lnTo>
                  <a:lnTo>
                    <a:pt x="1778593" y="30502"/>
                  </a:lnTo>
                  <a:lnTo>
                    <a:pt x="1777237" y="33824"/>
                  </a:lnTo>
                  <a:lnTo>
                    <a:pt x="1774782" y="35130"/>
                  </a:lnTo>
                  <a:close/>
                </a:path>
                <a:path w="2764790" h="633095">
                  <a:moveTo>
                    <a:pt x="1776219" y="546559"/>
                  </a:moveTo>
                  <a:lnTo>
                    <a:pt x="1769907" y="546162"/>
                  </a:lnTo>
                  <a:lnTo>
                    <a:pt x="1767256" y="542777"/>
                  </a:lnTo>
                  <a:lnTo>
                    <a:pt x="1770229" y="536565"/>
                  </a:lnTo>
                  <a:lnTo>
                    <a:pt x="1774255" y="535089"/>
                  </a:lnTo>
                  <a:lnTo>
                    <a:pt x="1777906" y="536151"/>
                  </a:lnTo>
                  <a:lnTo>
                    <a:pt x="1778754" y="539671"/>
                  </a:lnTo>
                  <a:lnTo>
                    <a:pt x="1779977" y="541859"/>
                  </a:lnTo>
                  <a:lnTo>
                    <a:pt x="1778147" y="543489"/>
                  </a:lnTo>
                  <a:lnTo>
                    <a:pt x="1776219" y="546559"/>
                  </a:lnTo>
                  <a:close/>
                </a:path>
                <a:path w="2764790" h="633095">
                  <a:moveTo>
                    <a:pt x="1795644" y="472364"/>
                  </a:moveTo>
                  <a:lnTo>
                    <a:pt x="1793180" y="468628"/>
                  </a:lnTo>
                  <a:lnTo>
                    <a:pt x="1794002" y="466836"/>
                  </a:lnTo>
                  <a:lnTo>
                    <a:pt x="1798072" y="467692"/>
                  </a:lnTo>
                  <a:lnTo>
                    <a:pt x="1798197" y="469969"/>
                  </a:lnTo>
                  <a:lnTo>
                    <a:pt x="1798528" y="471248"/>
                  </a:lnTo>
                  <a:lnTo>
                    <a:pt x="1797465" y="471554"/>
                  </a:lnTo>
                  <a:lnTo>
                    <a:pt x="1795644" y="472364"/>
                  </a:lnTo>
                  <a:close/>
                </a:path>
                <a:path w="2764790" h="633095">
                  <a:moveTo>
                    <a:pt x="1747893" y="59744"/>
                  </a:moveTo>
                  <a:lnTo>
                    <a:pt x="1746608" y="57826"/>
                  </a:lnTo>
                  <a:lnTo>
                    <a:pt x="1744010" y="55630"/>
                  </a:lnTo>
                  <a:lnTo>
                    <a:pt x="1745144" y="50075"/>
                  </a:lnTo>
                  <a:lnTo>
                    <a:pt x="1748099" y="46852"/>
                  </a:lnTo>
                  <a:lnTo>
                    <a:pt x="1753964" y="49769"/>
                  </a:lnTo>
                  <a:lnTo>
                    <a:pt x="1754999" y="54171"/>
                  </a:lnTo>
                  <a:lnTo>
                    <a:pt x="1753482" y="57853"/>
                  </a:lnTo>
                  <a:lnTo>
                    <a:pt x="1750116" y="58565"/>
                  </a:lnTo>
                  <a:lnTo>
                    <a:pt x="1747893" y="59744"/>
                  </a:lnTo>
                  <a:close/>
                </a:path>
                <a:path w="2764790" h="633095">
                  <a:moveTo>
                    <a:pt x="1706668" y="616666"/>
                  </a:moveTo>
                  <a:lnTo>
                    <a:pt x="1703088" y="616531"/>
                  </a:lnTo>
                  <a:lnTo>
                    <a:pt x="1699910" y="614568"/>
                  </a:lnTo>
                  <a:lnTo>
                    <a:pt x="1696884" y="606816"/>
                  </a:lnTo>
                  <a:lnTo>
                    <a:pt x="1701312" y="605628"/>
                  </a:lnTo>
                  <a:lnTo>
                    <a:pt x="1707070" y="606465"/>
                  </a:lnTo>
                  <a:lnTo>
                    <a:pt x="1708302" y="609733"/>
                  </a:lnTo>
                  <a:lnTo>
                    <a:pt x="1709721" y="611633"/>
                  </a:lnTo>
                  <a:lnTo>
                    <a:pt x="1708221" y="613416"/>
                  </a:lnTo>
                  <a:lnTo>
                    <a:pt x="1706668" y="616666"/>
                  </a:lnTo>
                  <a:close/>
                </a:path>
                <a:path w="2764790" h="633095">
                  <a:moveTo>
                    <a:pt x="1796224" y="566572"/>
                  </a:moveTo>
                  <a:lnTo>
                    <a:pt x="1795457" y="565627"/>
                  </a:lnTo>
                  <a:lnTo>
                    <a:pt x="1794020" y="564637"/>
                  </a:lnTo>
                  <a:lnTo>
                    <a:pt x="1794153" y="562872"/>
                  </a:lnTo>
                  <a:lnTo>
                    <a:pt x="1795716" y="562107"/>
                  </a:lnTo>
                  <a:lnTo>
                    <a:pt x="1796617" y="561288"/>
                  </a:lnTo>
                  <a:lnTo>
                    <a:pt x="1797394" y="562233"/>
                  </a:lnTo>
                  <a:lnTo>
                    <a:pt x="1798831" y="563223"/>
                  </a:lnTo>
                  <a:lnTo>
                    <a:pt x="1798706" y="564988"/>
                  </a:lnTo>
                  <a:lnTo>
                    <a:pt x="1797135" y="565753"/>
                  </a:lnTo>
                  <a:lnTo>
                    <a:pt x="1796224" y="566572"/>
                  </a:lnTo>
                  <a:close/>
                </a:path>
                <a:path w="2764790" h="633095">
                  <a:moveTo>
                    <a:pt x="1775683" y="221259"/>
                  </a:moveTo>
                  <a:lnTo>
                    <a:pt x="1769595" y="219747"/>
                  </a:lnTo>
                  <a:lnTo>
                    <a:pt x="1767497" y="216064"/>
                  </a:lnTo>
                  <a:lnTo>
                    <a:pt x="1771630" y="210492"/>
                  </a:lnTo>
                  <a:lnTo>
                    <a:pt x="1775826" y="209510"/>
                  </a:lnTo>
                  <a:lnTo>
                    <a:pt x="1779031" y="211563"/>
                  </a:lnTo>
                  <a:lnTo>
                    <a:pt x="1779361" y="214957"/>
                  </a:lnTo>
                  <a:lnTo>
                    <a:pt x="1780316" y="217379"/>
                  </a:lnTo>
                  <a:lnTo>
                    <a:pt x="1778174" y="218630"/>
                  </a:lnTo>
                  <a:lnTo>
                    <a:pt x="1775683" y="221259"/>
                  </a:lnTo>
                  <a:close/>
                </a:path>
                <a:path w="2764790" h="633095">
                  <a:moveTo>
                    <a:pt x="1796260" y="291042"/>
                  </a:moveTo>
                  <a:lnTo>
                    <a:pt x="1795314" y="288719"/>
                  </a:lnTo>
                  <a:lnTo>
                    <a:pt x="1794118" y="286442"/>
                  </a:lnTo>
                  <a:lnTo>
                    <a:pt x="1793466" y="283462"/>
                  </a:lnTo>
                  <a:lnTo>
                    <a:pt x="1795582" y="282390"/>
                  </a:lnTo>
                  <a:lnTo>
                    <a:pt x="1796680" y="281553"/>
                  </a:lnTo>
                  <a:lnTo>
                    <a:pt x="1797608" y="283858"/>
                  </a:lnTo>
                  <a:lnTo>
                    <a:pt x="1798795" y="286117"/>
                  </a:lnTo>
                  <a:lnTo>
                    <a:pt x="1799402" y="289124"/>
                  </a:lnTo>
                  <a:lnTo>
                    <a:pt x="1797322" y="290187"/>
                  </a:lnTo>
                  <a:lnTo>
                    <a:pt x="1796260" y="291042"/>
                  </a:lnTo>
                  <a:close/>
                </a:path>
                <a:path w="2764790" h="633095">
                  <a:moveTo>
                    <a:pt x="1795385" y="382757"/>
                  </a:moveTo>
                  <a:lnTo>
                    <a:pt x="1793270" y="380497"/>
                  </a:lnTo>
                  <a:lnTo>
                    <a:pt x="1794225" y="377598"/>
                  </a:lnTo>
                  <a:lnTo>
                    <a:pt x="1795653" y="375509"/>
                  </a:lnTo>
                  <a:lnTo>
                    <a:pt x="1796840" y="373339"/>
                  </a:lnTo>
                  <a:lnTo>
                    <a:pt x="1799510" y="375743"/>
                  </a:lnTo>
                  <a:lnTo>
                    <a:pt x="1800643" y="379623"/>
                  </a:lnTo>
                  <a:lnTo>
                    <a:pt x="1799519" y="382000"/>
                  </a:lnTo>
                  <a:lnTo>
                    <a:pt x="1795385" y="382757"/>
                  </a:lnTo>
                  <a:close/>
                </a:path>
                <a:path w="2764790" h="633095">
                  <a:moveTo>
                    <a:pt x="1774835" y="176433"/>
                  </a:moveTo>
                  <a:lnTo>
                    <a:pt x="1768506" y="174785"/>
                  </a:lnTo>
                  <a:lnTo>
                    <a:pt x="1766470" y="170887"/>
                  </a:lnTo>
                  <a:lnTo>
                    <a:pt x="1770782" y="165224"/>
                  </a:lnTo>
                  <a:lnTo>
                    <a:pt x="1775112" y="164279"/>
                  </a:lnTo>
                  <a:lnTo>
                    <a:pt x="1778451" y="166403"/>
                  </a:lnTo>
                  <a:lnTo>
                    <a:pt x="1778799" y="169915"/>
                  </a:lnTo>
                  <a:lnTo>
                    <a:pt x="1779772" y="172418"/>
                  </a:lnTo>
                  <a:lnTo>
                    <a:pt x="1777487" y="173696"/>
                  </a:lnTo>
                  <a:lnTo>
                    <a:pt x="1774835" y="176433"/>
                  </a:lnTo>
                  <a:close/>
                </a:path>
                <a:path w="2764790" h="633095">
                  <a:moveTo>
                    <a:pt x="1773139" y="267922"/>
                  </a:moveTo>
                  <a:lnTo>
                    <a:pt x="1769381" y="266797"/>
                  </a:lnTo>
                  <a:lnTo>
                    <a:pt x="1768434" y="263583"/>
                  </a:lnTo>
                  <a:lnTo>
                    <a:pt x="1767140" y="261548"/>
                  </a:lnTo>
                  <a:lnTo>
                    <a:pt x="1768899" y="260081"/>
                  </a:lnTo>
                  <a:lnTo>
                    <a:pt x="1770818" y="257236"/>
                  </a:lnTo>
                  <a:lnTo>
                    <a:pt x="1776478" y="257920"/>
                  </a:lnTo>
                  <a:lnTo>
                    <a:pt x="1779638" y="260855"/>
                  </a:lnTo>
                  <a:lnTo>
                    <a:pt x="1777451" y="266770"/>
                  </a:lnTo>
                  <a:lnTo>
                    <a:pt x="1773139" y="267922"/>
                  </a:lnTo>
                  <a:close/>
                </a:path>
                <a:path w="2764790" h="633095">
                  <a:moveTo>
                    <a:pt x="1779843" y="632574"/>
                  </a:moveTo>
                  <a:lnTo>
                    <a:pt x="1768470" y="632574"/>
                  </a:lnTo>
                  <a:lnTo>
                    <a:pt x="1768506" y="630836"/>
                  </a:lnTo>
                  <a:lnTo>
                    <a:pt x="1769550" y="628100"/>
                  </a:lnTo>
                  <a:lnTo>
                    <a:pt x="1773478" y="626398"/>
                  </a:lnTo>
                  <a:lnTo>
                    <a:pt x="1777138" y="627190"/>
                  </a:lnTo>
                  <a:lnTo>
                    <a:pt x="1778272" y="630197"/>
                  </a:lnTo>
                  <a:lnTo>
                    <a:pt x="1779843" y="632574"/>
                  </a:lnTo>
                  <a:close/>
                </a:path>
                <a:path w="2764790" h="633095">
                  <a:moveTo>
                    <a:pt x="1796135" y="12136"/>
                  </a:moveTo>
                  <a:lnTo>
                    <a:pt x="1795190" y="9660"/>
                  </a:lnTo>
                  <a:lnTo>
                    <a:pt x="1794100" y="7418"/>
                  </a:lnTo>
                  <a:lnTo>
                    <a:pt x="1793511" y="4384"/>
                  </a:lnTo>
                  <a:lnTo>
                    <a:pt x="1795653" y="3367"/>
                  </a:lnTo>
                  <a:lnTo>
                    <a:pt x="1796769" y="2556"/>
                  </a:lnTo>
                  <a:lnTo>
                    <a:pt x="1797653" y="4906"/>
                  </a:lnTo>
                  <a:lnTo>
                    <a:pt x="1798787" y="7220"/>
                  </a:lnTo>
                  <a:lnTo>
                    <a:pt x="1799331" y="10272"/>
                  </a:lnTo>
                  <a:lnTo>
                    <a:pt x="1797215" y="11298"/>
                  </a:lnTo>
                  <a:lnTo>
                    <a:pt x="1796135" y="12136"/>
                  </a:lnTo>
                  <a:close/>
                </a:path>
                <a:path w="2764790" h="633095">
                  <a:moveTo>
                    <a:pt x="1795162" y="58619"/>
                  </a:moveTo>
                  <a:lnTo>
                    <a:pt x="1793430" y="56836"/>
                  </a:lnTo>
                  <a:lnTo>
                    <a:pt x="1791859" y="52253"/>
                  </a:lnTo>
                  <a:lnTo>
                    <a:pt x="1793252" y="49670"/>
                  </a:lnTo>
                  <a:lnTo>
                    <a:pt x="1797465" y="48796"/>
                  </a:lnTo>
                  <a:lnTo>
                    <a:pt x="1798679" y="50831"/>
                  </a:lnTo>
                  <a:lnTo>
                    <a:pt x="1799697" y="51848"/>
                  </a:lnTo>
                  <a:lnTo>
                    <a:pt x="1800750" y="55350"/>
                  </a:lnTo>
                  <a:lnTo>
                    <a:pt x="1799572" y="57844"/>
                  </a:lnTo>
                  <a:lnTo>
                    <a:pt x="1795162" y="58619"/>
                  </a:lnTo>
                  <a:close/>
                </a:path>
                <a:path w="2764790" h="633095">
                  <a:moveTo>
                    <a:pt x="1795653" y="426692"/>
                  </a:moveTo>
                  <a:lnTo>
                    <a:pt x="1793198" y="422982"/>
                  </a:lnTo>
                  <a:lnTo>
                    <a:pt x="1794002" y="421155"/>
                  </a:lnTo>
                  <a:lnTo>
                    <a:pt x="1798045" y="421920"/>
                  </a:lnTo>
                  <a:lnTo>
                    <a:pt x="1798206" y="424225"/>
                  </a:lnTo>
                  <a:lnTo>
                    <a:pt x="1798554" y="425512"/>
                  </a:lnTo>
                  <a:lnTo>
                    <a:pt x="1797492" y="425845"/>
                  </a:lnTo>
                  <a:lnTo>
                    <a:pt x="1795653" y="426692"/>
                  </a:lnTo>
                  <a:close/>
                </a:path>
                <a:path w="2764790" h="633095">
                  <a:moveTo>
                    <a:pt x="1725870" y="455276"/>
                  </a:moveTo>
                  <a:lnTo>
                    <a:pt x="1722746" y="454403"/>
                  </a:lnTo>
                  <a:lnTo>
                    <a:pt x="1722014" y="448533"/>
                  </a:lnTo>
                  <a:lnTo>
                    <a:pt x="1723844" y="444392"/>
                  </a:lnTo>
                  <a:lnTo>
                    <a:pt x="1727664" y="443212"/>
                  </a:lnTo>
                  <a:lnTo>
                    <a:pt x="1730646" y="445481"/>
                  </a:lnTo>
                  <a:lnTo>
                    <a:pt x="1733244" y="446489"/>
                  </a:lnTo>
                  <a:lnTo>
                    <a:pt x="1729209" y="453728"/>
                  </a:lnTo>
                  <a:lnTo>
                    <a:pt x="1725870" y="455276"/>
                  </a:lnTo>
                  <a:close/>
                </a:path>
                <a:path w="2764790" h="633095">
                  <a:moveTo>
                    <a:pt x="1726120" y="404859"/>
                  </a:moveTo>
                  <a:lnTo>
                    <a:pt x="1724948" y="402788"/>
                  </a:lnTo>
                  <a:lnTo>
                    <a:pt x="1724121" y="401789"/>
                  </a:lnTo>
                  <a:lnTo>
                    <a:pt x="1730593" y="398719"/>
                  </a:lnTo>
                  <a:lnTo>
                    <a:pt x="1733217" y="401735"/>
                  </a:lnTo>
                  <a:lnTo>
                    <a:pt x="1730989" y="402824"/>
                  </a:lnTo>
                  <a:lnTo>
                    <a:pt x="1728941" y="404067"/>
                  </a:lnTo>
                  <a:lnTo>
                    <a:pt x="1726120" y="404859"/>
                  </a:lnTo>
                  <a:close/>
                </a:path>
                <a:path w="2764790" h="633095">
                  <a:moveTo>
                    <a:pt x="1727825" y="362644"/>
                  </a:moveTo>
                  <a:lnTo>
                    <a:pt x="1722031" y="360906"/>
                  </a:lnTo>
                  <a:lnTo>
                    <a:pt x="1720630" y="357062"/>
                  </a:lnTo>
                  <a:lnTo>
                    <a:pt x="1724835" y="352137"/>
                  </a:lnTo>
                  <a:lnTo>
                    <a:pt x="1728272" y="351768"/>
                  </a:lnTo>
                  <a:lnTo>
                    <a:pt x="1733842" y="352938"/>
                  </a:lnTo>
                  <a:lnTo>
                    <a:pt x="1734440" y="355594"/>
                  </a:lnTo>
                  <a:lnTo>
                    <a:pt x="1732575" y="358628"/>
                  </a:lnTo>
                  <a:lnTo>
                    <a:pt x="1730423" y="359898"/>
                  </a:lnTo>
                  <a:lnTo>
                    <a:pt x="1727825" y="362644"/>
                  </a:lnTo>
                  <a:close/>
                </a:path>
                <a:path w="2764790" h="633095">
                  <a:moveTo>
                    <a:pt x="1726772" y="501399"/>
                  </a:moveTo>
                  <a:lnTo>
                    <a:pt x="1723335" y="500202"/>
                  </a:lnTo>
                  <a:lnTo>
                    <a:pt x="1722508" y="494404"/>
                  </a:lnTo>
                  <a:lnTo>
                    <a:pt x="1724147" y="490433"/>
                  </a:lnTo>
                  <a:lnTo>
                    <a:pt x="1727790" y="488957"/>
                  </a:lnTo>
                  <a:lnTo>
                    <a:pt x="1730843" y="491091"/>
                  </a:lnTo>
                  <a:lnTo>
                    <a:pt x="1733387" y="491973"/>
                  </a:lnTo>
                  <a:lnTo>
                    <a:pt x="1732126" y="494413"/>
                  </a:lnTo>
                  <a:lnTo>
                    <a:pt x="1731396" y="497465"/>
                  </a:lnTo>
                  <a:lnTo>
                    <a:pt x="1726772" y="501399"/>
                  </a:lnTo>
                  <a:close/>
                </a:path>
                <a:path w="2764790" h="633095">
                  <a:moveTo>
                    <a:pt x="1727923" y="592447"/>
                  </a:moveTo>
                  <a:lnTo>
                    <a:pt x="1726451" y="590458"/>
                  </a:lnTo>
                  <a:lnTo>
                    <a:pt x="1723567" y="588279"/>
                  </a:lnTo>
                  <a:lnTo>
                    <a:pt x="1724379" y="581995"/>
                  </a:lnTo>
                  <a:lnTo>
                    <a:pt x="1727807" y="579429"/>
                  </a:lnTo>
                  <a:lnTo>
                    <a:pt x="1733842" y="582967"/>
                  </a:lnTo>
                  <a:lnTo>
                    <a:pt x="1735297" y="587145"/>
                  </a:lnTo>
                  <a:lnTo>
                    <a:pt x="1733806" y="590692"/>
                  </a:lnTo>
                  <a:lnTo>
                    <a:pt x="1730262" y="591313"/>
                  </a:lnTo>
                  <a:lnTo>
                    <a:pt x="1727923" y="592447"/>
                  </a:lnTo>
                  <a:close/>
                </a:path>
                <a:path w="2764790" h="633095">
                  <a:moveTo>
                    <a:pt x="1728307" y="267589"/>
                  </a:moveTo>
                  <a:lnTo>
                    <a:pt x="1726549" y="266761"/>
                  </a:lnTo>
                  <a:lnTo>
                    <a:pt x="1727343" y="262718"/>
                  </a:lnTo>
                  <a:lnTo>
                    <a:pt x="1729575" y="262583"/>
                  </a:lnTo>
                  <a:lnTo>
                    <a:pt x="1730825" y="262250"/>
                  </a:lnTo>
                  <a:lnTo>
                    <a:pt x="1731128" y="263313"/>
                  </a:lnTo>
                  <a:lnTo>
                    <a:pt x="1731950" y="265140"/>
                  </a:lnTo>
                  <a:lnTo>
                    <a:pt x="1728307" y="267589"/>
                  </a:lnTo>
                  <a:close/>
                </a:path>
                <a:path w="2764790" h="633095">
                  <a:moveTo>
                    <a:pt x="1729637" y="547108"/>
                  </a:moveTo>
                  <a:lnTo>
                    <a:pt x="1723754" y="545343"/>
                  </a:lnTo>
                  <a:lnTo>
                    <a:pt x="1721817" y="541571"/>
                  </a:lnTo>
                  <a:lnTo>
                    <a:pt x="1725995" y="536232"/>
                  </a:lnTo>
                  <a:lnTo>
                    <a:pt x="1730128" y="535449"/>
                  </a:lnTo>
                  <a:lnTo>
                    <a:pt x="1733289" y="537529"/>
                  </a:lnTo>
                  <a:lnTo>
                    <a:pt x="1733565" y="540869"/>
                  </a:lnTo>
                  <a:lnTo>
                    <a:pt x="1734458" y="543255"/>
                  </a:lnTo>
                  <a:lnTo>
                    <a:pt x="1732253" y="544470"/>
                  </a:lnTo>
                  <a:lnTo>
                    <a:pt x="1729637" y="547108"/>
                  </a:lnTo>
                  <a:close/>
                </a:path>
                <a:path w="2764790" h="633095">
                  <a:moveTo>
                    <a:pt x="1725192" y="82819"/>
                  </a:moveTo>
                  <a:lnTo>
                    <a:pt x="1724451" y="80361"/>
                  </a:lnTo>
                  <a:lnTo>
                    <a:pt x="1722424" y="77111"/>
                  </a:lnTo>
                  <a:lnTo>
                    <a:pt x="1724353" y="73906"/>
                  </a:lnTo>
                  <a:lnTo>
                    <a:pt x="1728066" y="72699"/>
                  </a:lnTo>
                  <a:lnTo>
                    <a:pt x="1734047" y="73645"/>
                  </a:lnTo>
                  <a:lnTo>
                    <a:pt x="1734663" y="76571"/>
                  </a:lnTo>
                  <a:lnTo>
                    <a:pt x="1732512" y="79785"/>
                  </a:lnTo>
                  <a:lnTo>
                    <a:pt x="1725192" y="82819"/>
                  </a:lnTo>
                  <a:close/>
                </a:path>
                <a:path w="2764790" h="633095">
                  <a:moveTo>
                    <a:pt x="1727093" y="130652"/>
                  </a:moveTo>
                  <a:lnTo>
                    <a:pt x="1725620" y="128528"/>
                  </a:lnTo>
                  <a:lnTo>
                    <a:pt x="1722737" y="126223"/>
                  </a:lnTo>
                  <a:lnTo>
                    <a:pt x="1723531" y="119668"/>
                  </a:lnTo>
                  <a:lnTo>
                    <a:pt x="1727058" y="117130"/>
                  </a:lnTo>
                  <a:lnTo>
                    <a:pt x="1733199" y="121019"/>
                  </a:lnTo>
                  <a:lnTo>
                    <a:pt x="1734672" y="125232"/>
                  </a:lnTo>
                  <a:lnTo>
                    <a:pt x="1733101" y="128852"/>
                  </a:lnTo>
                  <a:lnTo>
                    <a:pt x="1729486" y="129482"/>
                  </a:lnTo>
                  <a:lnTo>
                    <a:pt x="1727093" y="130652"/>
                  </a:lnTo>
                  <a:close/>
                </a:path>
                <a:path w="2764790" h="633095">
                  <a:moveTo>
                    <a:pt x="1727629" y="222583"/>
                  </a:moveTo>
                  <a:lnTo>
                    <a:pt x="1723960" y="221430"/>
                  </a:lnTo>
                  <a:lnTo>
                    <a:pt x="1723156" y="218018"/>
                  </a:lnTo>
                  <a:lnTo>
                    <a:pt x="1721960" y="215866"/>
                  </a:lnTo>
                  <a:lnTo>
                    <a:pt x="1723638" y="214291"/>
                  </a:lnTo>
                  <a:lnTo>
                    <a:pt x="1725531" y="211221"/>
                  </a:lnTo>
                  <a:lnTo>
                    <a:pt x="1731200" y="212067"/>
                  </a:lnTo>
                  <a:lnTo>
                    <a:pt x="1734056" y="215353"/>
                  </a:lnTo>
                  <a:lnTo>
                    <a:pt x="1731976" y="221250"/>
                  </a:lnTo>
                  <a:lnTo>
                    <a:pt x="1727629" y="222583"/>
                  </a:lnTo>
                  <a:close/>
                </a:path>
                <a:path w="2764790" h="633095">
                  <a:moveTo>
                    <a:pt x="1725290" y="312875"/>
                  </a:moveTo>
                  <a:lnTo>
                    <a:pt x="1723165" y="310453"/>
                  </a:lnTo>
                  <a:lnTo>
                    <a:pt x="1724183" y="306023"/>
                  </a:lnTo>
                  <a:lnTo>
                    <a:pt x="1726817" y="304790"/>
                  </a:lnTo>
                  <a:lnTo>
                    <a:pt x="1731298" y="306798"/>
                  </a:lnTo>
                  <a:lnTo>
                    <a:pt x="1731958" y="308409"/>
                  </a:lnTo>
                  <a:lnTo>
                    <a:pt x="1732842" y="309525"/>
                  </a:lnTo>
                  <a:lnTo>
                    <a:pt x="1730521" y="310660"/>
                  </a:lnTo>
                  <a:lnTo>
                    <a:pt x="1728272" y="312019"/>
                  </a:lnTo>
                  <a:lnTo>
                    <a:pt x="1725290" y="312875"/>
                  </a:lnTo>
                  <a:close/>
                </a:path>
                <a:path w="2764790" h="633095">
                  <a:moveTo>
                    <a:pt x="1730021" y="176100"/>
                  </a:moveTo>
                  <a:lnTo>
                    <a:pt x="1723612" y="175064"/>
                  </a:lnTo>
                  <a:lnTo>
                    <a:pt x="1721317" y="171310"/>
                  </a:lnTo>
                  <a:lnTo>
                    <a:pt x="1724924" y="165269"/>
                  </a:lnTo>
                  <a:lnTo>
                    <a:pt x="1729209" y="163856"/>
                  </a:lnTo>
                  <a:lnTo>
                    <a:pt x="1732735" y="165584"/>
                  </a:lnTo>
                  <a:lnTo>
                    <a:pt x="1733324" y="169176"/>
                  </a:lnTo>
                  <a:lnTo>
                    <a:pt x="1734458" y="171607"/>
                  </a:lnTo>
                  <a:lnTo>
                    <a:pt x="1732360" y="173111"/>
                  </a:lnTo>
                  <a:lnTo>
                    <a:pt x="1730021" y="176100"/>
                  </a:lnTo>
                  <a:close/>
                </a:path>
                <a:path w="2764790" h="633095">
                  <a:moveTo>
                    <a:pt x="1751589" y="616459"/>
                  </a:moveTo>
                  <a:lnTo>
                    <a:pt x="1750643" y="614217"/>
                  </a:lnTo>
                  <a:lnTo>
                    <a:pt x="1749464" y="612020"/>
                  </a:lnTo>
                  <a:lnTo>
                    <a:pt x="1748804" y="609139"/>
                  </a:lnTo>
                  <a:lnTo>
                    <a:pt x="1751125" y="607203"/>
                  </a:lnTo>
                  <a:lnTo>
                    <a:pt x="1755178" y="608374"/>
                  </a:lnTo>
                  <a:lnTo>
                    <a:pt x="1756061" y="610841"/>
                  </a:lnTo>
                  <a:lnTo>
                    <a:pt x="1754740" y="614046"/>
                  </a:lnTo>
                  <a:lnTo>
                    <a:pt x="1751589" y="616459"/>
                  </a:lnTo>
                  <a:close/>
                </a:path>
                <a:path w="2764790" h="633095">
                  <a:moveTo>
                    <a:pt x="1752205" y="565987"/>
                  </a:moveTo>
                  <a:lnTo>
                    <a:pt x="1750598" y="565807"/>
                  </a:lnTo>
                  <a:lnTo>
                    <a:pt x="1749946" y="564313"/>
                  </a:lnTo>
                  <a:lnTo>
                    <a:pt x="1749223" y="563439"/>
                  </a:lnTo>
                  <a:lnTo>
                    <a:pt x="1751866" y="561315"/>
                  </a:lnTo>
                  <a:lnTo>
                    <a:pt x="1754026" y="563935"/>
                  </a:lnTo>
                  <a:lnTo>
                    <a:pt x="1753143" y="564646"/>
                  </a:lnTo>
                  <a:lnTo>
                    <a:pt x="1752205" y="565987"/>
                  </a:lnTo>
                  <a:close/>
                </a:path>
                <a:path w="2764790" h="633095">
                  <a:moveTo>
                    <a:pt x="1722210" y="38794"/>
                  </a:moveTo>
                  <a:lnTo>
                    <a:pt x="1719818" y="33671"/>
                  </a:lnTo>
                  <a:lnTo>
                    <a:pt x="1723469" y="26793"/>
                  </a:lnTo>
                  <a:lnTo>
                    <a:pt x="1728111" y="25208"/>
                  </a:lnTo>
                  <a:lnTo>
                    <a:pt x="1731450" y="22921"/>
                  </a:lnTo>
                  <a:lnTo>
                    <a:pt x="1736119" y="30214"/>
                  </a:lnTo>
                  <a:lnTo>
                    <a:pt x="1733208" y="32807"/>
                  </a:lnTo>
                  <a:lnTo>
                    <a:pt x="1730530" y="37092"/>
                  </a:lnTo>
                  <a:lnTo>
                    <a:pt x="1722210" y="38794"/>
                  </a:lnTo>
                  <a:close/>
                </a:path>
                <a:path w="2764790" h="633095">
                  <a:moveTo>
                    <a:pt x="1750411" y="520675"/>
                  </a:moveTo>
                  <a:lnTo>
                    <a:pt x="1748313" y="518442"/>
                  </a:lnTo>
                  <a:lnTo>
                    <a:pt x="1749339" y="515651"/>
                  </a:lnTo>
                  <a:lnTo>
                    <a:pt x="1750795" y="513625"/>
                  </a:lnTo>
                  <a:lnTo>
                    <a:pt x="1752018" y="511510"/>
                  </a:lnTo>
                  <a:lnTo>
                    <a:pt x="1754660" y="513904"/>
                  </a:lnTo>
                  <a:lnTo>
                    <a:pt x="1755803" y="517749"/>
                  </a:lnTo>
                  <a:lnTo>
                    <a:pt x="1754651" y="520063"/>
                  </a:lnTo>
                  <a:lnTo>
                    <a:pt x="1750411" y="520675"/>
                  </a:lnTo>
                  <a:close/>
                </a:path>
                <a:path w="2764790" h="633095">
                  <a:moveTo>
                    <a:pt x="1751446" y="199562"/>
                  </a:moveTo>
                  <a:lnTo>
                    <a:pt x="1750482" y="198662"/>
                  </a:lnTo>
                  <a:lnTo>
                    <a:pt x="1749116" y="197941"/>
                  </a:lnTo>
                  <a:lnTo>
                    <a:pt x="1747313" y="193764"/>
                  </a:lnTo>
                  <a:lnTo>
                    <a:pt x="1748482" y="191360"/>
                  </a:lnTo>
                  <a:lnTo>
                    <a:pt x="1752544" y="190469"/>
                  </a:lnTo>
                  <a:lnTo>
                    <a:pt x="1753741" y="192260"/>
                  </a:lnTo>
                  <a:lnTo>
                    <a:pt x="1754749" y="193161"/>
                  </a:lnTo>
                  <a:lnTo>
                    <a:pt x="1751446" y="199562"/>
                  </a:lnTo>
                  <a:close/>
                </a:path>
                <a:path w="2764790" h="633095">
                  <a:moveTo>
                    <a:pt x="1752839" y="151593"/>
                  </a:moveTo>
                  <a:lnTo>
                    <a:pt x="1751294" y="149586"/>
                  </a:lnTo>
                  <a:lnTo>
                    <a:pt x="1748331" y="147443"/>
                  </a:lnTo>
                  <a:lnTo>
                    <a:pt x="1748956" y="140790"/>
                  </a:lnTo>
                  <a:lnTo>
                    <a:pt x="1752259" y="138062"/>
                  </a:lnTo>
                  <a:lnTo>
                    <a:pt x="1758775" y="142527"/>
                  </a:lnTo>
                  <a:lnTo>
                    <a:pt x="1759249" y="145975"/>
                  </a:lnTo>
                  <a:lnTo>
                    <a:pt x="1760373" y="148451"/>
                  </a:lnTo>
                  <a:lnTo>
                    <a:pt x="1752839" y="151593"/>
                  </a:lnTo>
                  <a:close/>
                </a:path>
                <a:path w="2764790" h="633095">
                  <a:moveTo>
                    <a:pt x="1753651" y="106155"/>
                  </a:moveTo>
                  <a:lnTo>
                    <a:pt x="1749955" y="105002"/>
                  </a:lnTo>
                  <a:lnTo>
                    <a:pt x="1749223" y="101302"/>
                  </a:lnTo>
                  <a:lnTo>
                    <a:pt x="1747920" y="98745"/>
                  </a:lnTo>
                  <a:lnTo>
                    <a:pt x="1749625" y="97125"/>
                  </a:lnTo>
                  <a:lnTo>
                    <a:pt x="1751607" y="93875"/>
                  </a:lnTo>
                  <a:lnTo>
                    <a:pt x="1757704" y="94739"/>
                  </a:lnTo>
                  <a:lnTo>
                    <a:pt x="1760364" y="98421"/>
                  </a:lnTo>
                  <a:lnTo>
                    <a:pt x="1758052" y="104606"/>
                  </a:lnTo>
                  <a:lnTo>
                    <a:pt x="1753651" y="106155"/>
                  </a:lnTo>
                  <a:close/>
                </a:path>
                <a:path w="2764790" h="633095">
                  <a:moveTo>
                    <a:pt x="1731976" y="632565"/>
                  </a:moveTo>
                  <a:lnTo>
                    <a:pt x="1722442" y="632565"/>
                  </a:lnTo>
                  <a:lnTo>
                    <a:pt x="1722799" y="631188"/>
                  </a:lnTo>
                  <a:lnTo>
                    <a:pt x="1724129" y="629135"/>
                  </a:lnTo>
                  <a:lnTo>
                    <a:pt x="1728147" y="628370"/>
                  </a:lnTo>
                  <a:lnTo>
                    <a:pt x="1730655" y="629900"/>
                  </a:lnTo>
                  <a:lnTo>
                    <a:pt x="1731355" y="631215"/>
                  </a:lnTo>
                  <a:lnTo>
                    <a:pt x="1731976" y="632565"/>
                  </a:lnTo>
                  <a:close/>
                </a:path>
                <a:path w="2764790" h="633095">
                  <a:moveTo>
                    <a:pt x="1750563" y="384710"/>
                  </a:moveTo>
                  <a:lnTo>
                    <a:pt x="1744251" y="383558"/>
                  </a:lnTo>
                  <a:lnTo>
                    <a:pt x="1742662" y="380029"/>
                  </a:lnTo>
                  <a:lnTo>
                    <a:pt x="1746992" y="374663"/>
                  </a:lnTo>
                  <a:lnTo>
                    <a:pt x="1751000" y="373339"/>
                  </a:lnTo>
                  <a:lnTo>
                    <a:pt x="1753848" y="375365"/>
                  </a:lnTo>
                  <a:lnTo>
                    <a:pt x="1754062" y="378651"/>
                  </a:lnTo>
                  <a:lnTo>
                    <a:pt x="1754892" y="381046"/>
                  </a:lnTo>
                  <a:lnTo>
                    <a:pt x="1752839" y="382243"/>
                  </a:lnTo>
                  <a:lnTo>
                    <a:pt x="1750563" y="384710"/>
                  </a:lnTo>
                  <a:close/>
                </a:path>
                <a:path w="2764790" h="633095">
                  <a:moveTo>
                    <a:pt x="1751330" y="337030"/>
                  </a:moveTo>
                  <a:lnTo>
                    <a:pt x="1750357" y="336031"/>
                  </a:lnTo>
                  <a:lnTo>
                    <a:pt x="1748393" y="334734"/>
                  </a:lnTo>
                  <a:lnTo>
                    <a:pt x="1749295" y="331700"/>
                  </a:lnTo>
                  <a:lnTo>
                    <a:pt x="1750723" y="329512"/>
                  </a:lnTo>
                  <a:lnTo>
                    <a:pt x="1751884" y="327253"/>
                  </a:lnTo>
                  <a:lnTo>
                    <a:pt x="1754937" y="330026"/>
                  </a:lnTo>
                  <a:lnTo>
                    <a:pt x="1751330" y="337030"/>
                  </a:lnTo>
                  <a:close/>
                </a:path>
                <a:path w="2764790" h="633095">
                  <a:moveTo>
                    <a:pt x="1751384" y="474966"/>
                  </a:moveTo>
                  <a:lnTo>
                    <a:pt x="1750455" y="472634"/>
                  </a:lnTo>
                  <a:lnTo>
                    <a:pt x="1749277" y="470348"/>
                  </a:lnTo>
                  <a:lnTo>
                    <a:pt x="1748643" y="467332"/>
                  </a:lnTo>
                  <a:lnTo>
                    <a:pt x="1750696" y="466269"/>
                  </a:lnTo>
                  <a:lnTo>
                    <a:pt x="1751759" y="465414"/>
                  </a:lnTo>
                  <a:lnTo>
                    <a:pt x="1752705" y="467737"/>
                  </a:lnTo>
                  <a:lnTo>
                    <a:pt x="1753892" y="470014"/>
                  </a:lnTo>
                  <a:lnTo>
                    <a:pt x="1754526" y="473030"/>
                  </a:lnTo>
                  <a:lnTo>
                    <a:pt x="1752446" y="474111"/>
                  </a:lnTo>
                  <a:lnTo>
                    <a:pt x="1751384" y="474966"/>
                  </a:lnTo>
                  <a:close/>
                </a:path>
                <a:path w="2764790" h="633095">
                  <a:moveTo>
                    <a:pt x="1751589" y="429329"/>
                  </a:moveTo>
                  <a:lnTo>
                    <a:pt x="1750536" y="427007"/>
                  </a:lnTo>
                  <a:lnTo>
                    <a:pt x="1749232" y="424738"/>
                  </a:lnTo>
                  <a:lnTo>
                    <a:pt x="1748465" y="421659"/>
                  </a:lnTo>
                  <a:lnTo>
                    <a:pt x="1750500" y="420461"/>
                  </a:lnTo>
                  <a:lnTo>
                    <a:pt x="1751527" y="419525"/>
                  </a:lnTo>
                  <a:lnTo>
                    <a:pt x="1754687" y="426494"/>
                  </a:lnTo>
                  <a:lnTo>
                    <a:pt x="1751589" y="429329"/>
                  </a:lnTo>
                  <a:close/>
                </a:path>
              </a:pathLst>
            </a:custGeom>
            <a:solidFill>
              <a:srgbClr val="DAD0B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65712" y="5366574"/>
            <a:ext cx="1848273" cy="889559"/>
          </a:xfrm>
          <a:prstGeom prst="rect">
            <a:avLst/>
          </a:prstGeom>
        </p:spPr>
        <p:txBody>
          <a:bodyPr vert="horz" wrap="square" lIns="0" tIns="17356" rIns="0" bIns="0" rtlCol="0">
            <a:spAutoFit/>
          </a:bodyPr>
          <a:lstStyle/>
          <a:p>
            <a:pPr marL="367472" marR="3387" indent="-359428">
              <a:lnSpc>
                <a:spcPts val="3354"/>
              </a:lnSpc>
              <a:spcBef>
                <a:spcPts val="136"/>
              </a:spcBef>
            </a:pPr>
            <a:r>
              <a:rPr sz="2800" spc="3" dirty="0">
                <a:latin typeface="Tahoma"/>
                <a:cs typeface="Tahoma"/>
              </a:rPr>
              <a:t>I</a:t>
            </a:r>
            <a:r>
              <a:rPr sz="2800" spc="23" dirty="0">
                <a:latin typeface="Tahoma"/>
                <a:cs typeface="Tahoma"/>
              </a:rPr>
              <a:t>n</a:t>
            </a:r>
            <a:r>
              <a:rPr sz="2800" spc="57" dirty="0">
                <a:latin typeface="Tahoma"/>
                <a:cs typeface="Tahoma"/>
              </a:rPr>
              <a:t>t</a:t>
            </a:r>
            <a:r>
              <a:rPr sz="2800" dirty="0">
                <a:latin typeface="Tahoma"/>
                <a:cs typeface="Tahoma"/>
              </a:rPr>
              <a:t>e</a:t>
            </a:r>
            <a:r>
              <a:rPr sz="2800" spc="93" dirty="0">
                <a:latin typeface="Tahoma"/>
                <a:cs typeface="Tahoma"/>
              </a:rPr>
              <a:t>r</a:t>
            </a:r>
            <a:r>
              <a:rPr sz="2800" spc="30" dirty="0">
                <a:latin typeface="Tahoma"/>
                <a:cs typeface="Tahoma"/>
              </a:rPr>
              <a:t>a</a:t>
            </a:r>
            <a:r>
              <a:rPr sz="2800" spc="110" dirty="0">
                <a:latin typeface="Tahoma"/>
                <a:cs typeface="Tahoma"/>
              </a:rPr>
              <a:t>cc</a:t>
            </a:r>
            <a:r>
              <a:rPr sz="2800" spc="57" dirty="0">
                <a:latin typeface="Tahoma"/>
                <a:cs typeface="Tahoma"/>
              </a:rPr>
              <a:t>ió</a:t>
            </a:r>
            <a:r>
              <a:rPr sz="2800" spc="20" dirty="0">
                <a:latin typeface="Tahoma"/>
                <a:cs typeface="Tahoma"/>
              </a:rPr>
              <a:t>n  </a:t>
            </a:r>
            <a:r>
              <a:rPr sz="2800" spc="27" dirty="0">
                <a:latin typeface="Tahoma"/>
                <a:cs typeface="Tahoma"/>
              </a:rPr>
              <a:t>motriz.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90636" y="643611"/>
            <a:ext cx="6726165" cy="2429854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7867" spc="-593" dirty="0">
                <a:latin typeface="Modern Love" panose="04090805081005020601" pitchFamily="82" charset="0"/>
                <a:cs typeface="Trebuchet MS"/>
              </a:rPr>
              <a:t>CONTENIDOS...</a:t>
            </a:r>
            <a:endParaRPr sz="7867" dirty="0"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381" y="2378644"/>
            <a:ext cx="338243" cy="118842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7667" spc="-1493" dirty="0">
                <a:latin typeface="Modern Love" panose="04090805081005020601" pitchFamily="82" charset="0"/>
                <a:cs typeface="Trebuchet MS"/>
              </a:rPr>
              <a:t>1</a:t>
            </a:r>
            <a:endParaRPr sz="7667" dirty="0"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736" y="5013999"/>
            <a:ext cx="499957" cy="118842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7667" spc="-220" dirty="0">
                <a:latin typeface="Modern Love" panose="04090805081005020601" pitchFamily="82" charset="0"/>
                <a:cs typeface="Trebuchet MS"/>
              </a:rPr>
              <a:t>3</a:t>
            </a:r>
            <a:endParaRPr sz="7667" dirty="0"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6994" y="2536548"/>
            <a:ext cx="1798320" cy="889559"/>
          </a:xfrm>
          <a:prstGeom prst="rect">
            <a:avLst/>
          </a:prstGeom>
        </p:spPr>
        <p:txBody>
          <a:bodyPr vert="horz" wrap="square" lIns="0" tIns="17356" rIns="0" bIns="0" rtlCol="0">
            <a:spAutoFit/>
          </a:bodyPr>
          <a:lstStyle/>
          <a:p>
            <a:pPr marL="289151" marR="3387" indent="-281107">
              <a:lnSpc>
                <a:spcPts val="3354"/>
              </a:lnSpc>
              <a:spcBef>
                <a:spcPts val="136"/>
              </a:spcBef>
            </a:pPr>
            <a:r>
              <a:rPr sz="2800" spc="40" dirty="0">
                <a:latin typeface="Tahoma"/>
                <a:cs typeface="Tahoma"/>
              </a:rPr>
              <a:t>Equidad</a:t>
            </a:r>
            <a:r>
              <a:rPr sz="2800" spc="-180" dirty="0">
                <a:latin typeface="Tahoma"/>
                <a:cs typeface="Tahoma"/>
              </a:rPr>
              <a:t> </a:t>
            </a:r>
            <a:r>
              <a:rPr sz="2800" spc="27" dirty="0">
                <a:latin typeface="Tahoma"/>
                <a:cs typeface="Tahoma"/>
              </a:rPr>
              <a:t>de </a:t>
            </a:r>
            <a:r>
              <a:rPr sz="2800" spc="-863" dirty="0">
                <a:latin typeface="Tahoma"/>
                <a:cs typeface="Tahoma"/>
              </a:rPr>
              <a:t> </a:t>
            </a:r>
            <a:r>
              <a:rPr sz="2800" spc="20" dirty="0">
                <a:latin typeface="Tahoma"/>
                <a:cs typeface="Tahoma"/>
              </a:rPr>
              <a:t>género.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7520" y="2536548"/>
            <a:ext cx="482600" cy="118842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7667" spc="-357" dirty="0">
                <a:latin typeface="Modern Love" panose="04090805081005020601" pitchFamily="82" charset="0"/>
                <a:cs typeface="Trebuchet MS"/>
              </a:rPr>
              <a:t>2</a:t>
            </a:r>
            <a:endParaRPr sz="7667" dirty="0"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47232" y="4108772"/>
            <a:ext cx="1688253" cy="1291378"/>
          </a:xfrm>
          <a:prstGeom prst="rect">
            <a:avLst/>
          </a:prstGeom>
        </p:spPr>
        <p:txBody>
          <a:bodyPr vert="horz" wrap="square" lIns="0" tIns="21589" rIns="0" bIns="0" rtlCol="0">
            <a:spAutoFit/>
          </a:bodyPr>
          <a:lstStyle/>
          <a:p>
            <a:pPr marL="8044" marR="3387" indent="-423" algn="ctr">
              <a:lnSpc>
                <a:spcPts val="3300"/>
              </a:lnSpc>
              <a:spcBef>
                <a:spcPts val="169"/>
              </a:spcBef>
            </a:pPr>
            <a:r>
              <a:rPr sz="2767" spc="23" dirty="0">
                <a:latin typeface="Tahoma"/>
                <a:cs typeface="Tahoma"/>
              </a:rPr>
              <a:t>Toma </a:t>
            </a:r>
            <a:r>
              <a:rPr sz="2767" spc="37" dirty="0">
                <a:latin typeface="Tahoma"/>
                <a:cs typeface="Tahoma"/>
              </a:rPr>
              <a:t>de </a:t>
            </a:r>
            <a:r>
              <a:rPr sz="2767" spc="40" dirty="0">
                <a:latin typeface="Tahoma"/>
                <a:cs typeface="Tahoma"/>
              </a:rPr>
              <a:t> </a:t>
            </a:r>
            <a:r>
              <a:rPr sz="2767" spc="63" dirty="0">
                <a:latin typeface="Tahoma"/>
                <a:cs typeface="Tahoma"/>
              </a:rPr>
              <a:t>d</a:t>
            </a:r>
            <a:r>
              <a:rPr sz="2767" spc="10" dirty="0">
                <a:latin typeface="Tahoma"/>
                <a:cs typeface="Tahoma"/>
              </a:rPr>
              <a:t>e</a:t>
            </a:r>
            <a:r>
              <a:rPr sz="2767" spc="120" dirty="0">
                <a:latin typeface="Tahoma"/>
                <a:cs typeface="Tahoma"/>
              </a:rPr>
              <a:t>c</a:t>
            </a:r>
            <a:r>
              <a:rPr sz="2767" spc="60" dirty="0">
                <a:latin typeface="Tahoma"/>
                <a:cs typeface="Tahoma"/>
              </a:rPr>
              <a:t>i</a:t>
            </a:r>
            <a:r>
              <a:rPr sz="2767" spc="110" dirty="0">
                <a:latin typeface="Tahoma"/>
                <a:cs typeface="Tahoma"/>
              </a:rPr>
              <a:t>s</a:t>
            </a:r>
            <a:r>
              <a:rPr sz="2767" spc="60" dirty="0">
                <a:latin typeface="Tahoma"/>
                <a:cs typeface="Tahoma"/>
              </a:rPr>
              <a:t>i</a:t>
            </a:r>
            <a:r>
              <a:rPr sz="2767" spc="67" dirty="0">
                <a:latin typeface="Tahoma"/>
                <a:cs typeface="Tahoma"/>
              </a:rPr>
              <a:t>o</a:t>
            </a:r>
            <a:r>
              <a:rPr sz="2767" spc="33" dirty="0">
                <a:latin typeface="Tahoma"/>
                <a:cs typeface="Tahoma"/>
              </a:rPr>
              <a:t>n</a:t>
            </a:r>
            <a:r>
              <a:rPr sz="2767" spc="10" dirty="0">
                <a:latin typeface="Tahoma"/>
                <a:cs typeface="Tahoma"/>
              </a:rPr>
              <a:t>e</a:t>
            </a:r>
            <a:r>
              <a:rPr sz="2767" spc="87" dirty="0">
                <a:latin typeface="Tahoma"/>
                <a:cs typeface="Tahoma"/>
              </a:rPr>
              <a:t>s  </a:t>
            </a:r>
            <a:r>
              <a:rPr sz="2767" spc="37" dirty="0">
                <a:latin typeface="Tahoma"/>
                <a:cs typeface="Tahoma"/>
              </a:rPr>
              <a:t>ante</a:t>
            </a:r>
            <a:r>
              <a:rPr sz="2767" spc="-127" dirty="0">
                <a:latin typeface="Tahoma"/>
                <a:cs typeface="Tahoma"/>
              </a:rPr>
              <a:t> </a:t>
            </a:r>
            <a:r>
              <a:rPr sz="2767" spc="60" dirty="0">
                <a:latin typeface="Tahoma"/>
                <a:cs typeface="Tahoma"/>
              </a:rPr>
              <a:t>la</a:t>
            </a:r>
            <a:endParaRPr sz="2767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1531" y="5537649"/>
            <a:ext cx="767080" cy="43608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2767" spc="-10" dirty="0">
                <a:latin typeface="Tahoma"/>
                <a:cs typeface="Tahoma"/>
              </a:rPr>
              <a:t>v</a:t>
            </a:r>
            <a:r>
              <a:rPr sz="2767" spc="60" dirty="0">
                <a:latin typeface="Tahoma"/>
                <a:cs typeface="Tahoma"/>
              </a:rPr>
              <a:t>i</a:t>
            </a:r>
            <a:r>
              <a:rPr sz="2767" spc="63" dirty="0">
                <a:latin typeface="Tahoma"/>
                <a:cs typeface="Tahoma"/>
              </a:rPr>
              <a:t>d</a:t>
            </a:r>
            <a:r>
              <a:rPr sz="2767" spc="40" dirty="0">
                <a:latin typeface="Tahoma"/>
                <a:cs typeface="Tahoma"/>
              </a:rPr>
              <a:t>a</a:t>
            </a:r>
            <a:r>
              <a:rPr sz="2767" spc="-87" dirty="0">
                <a:latin typeface="Tahoma"/>
                <a:cs typeface="Tahoma"/>
              </a:rPr>
              <a:t>.</a:t>
            </a:r>
            <a:endParaRPr sz="2767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24061" y="5385672"/>
            <a:ext cx="544829" cy="118842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7667" spc="133" dirty="0">
                <a:latin typeface="Modern Love" panose="04090805081005020601" pitchFamily="82" charset="0"/>
                <a:cs typeface="Trebuchet MS"/>
              </a:rPr>
              <a:t>5</a:t>
            </a:r>
            <a:endParaRPr sz="7667" dirty="0">
              <a:latin typeface="Modern Love" panose="04090805081005020601" pitchFamily="82" charset="0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7442" y="2280351"/>
            <a:ext cx="1575647" cy="4086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600" spc="23" dirty="0">
                <a:latin typeface="Tahoma"/>
                <a:cs typeface="Tahoma"/>
              </a:rPr>
              <a:t>La</a:t>
            </a:r>
            <a:r>
              <a:rPr sz="2600" spc="-167" dirty="0">
                <a:latin typeface="Tahoma"/>
                <a:cs typeface="Tahoma"/>
              </a:rPr>
              <a:t> </a:t>
            </a:r>
            <a:r>
              <a:rPr sz="2600" spc="47" dirty="0">
                <a:latin typeface="Tahoma"/>
                <a:cs typeface="Tahoma"/>
              </a:rPr>
              <a:t>escuela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54569" y="2674051"/>
            <a:ext cx="1201420" cy="1609842"/>
          </a:xfrm>
          <a:prstGeom prst="rect">
            <a:avLst/>
          </a:prstGeom>
        </p:spPr>
        <p:txBody>
          <a:bodyPr vert="horz" wrap="square" lIns="0" tIns="19473" rIns="0" bIns="0" rtlCol="0">
            <a:spAutoFit/>
          </a:bodyPr>
          <a:lstStyle/>
          <a:p>
            <a:pPr marL="8467" marR="3387" algn="ctr">
              <a:lnSpc>
                <a:spcPts val="3100"/>
              </a:lnSpc>
              <a:spcBef>
                <a:spcPts val="153"/>
              </a:spcBef>
            </a:pPr>
            <a:r>
              <a:rPr sz="2600" spc="50" dirty="0">
                <a:latin typeface="Tahoma"/>
                <a:cs typeface="Tahoma"/>
              </a:rPr>
              <a:t>como </a:t>
            </a:r>
            <a:r>
              <a:rPr sz="2600" spc="53" dirty="0">
                <a:latin typeface="Tahoma"/>
                <a:cs typeface="Tahoma"/>
              </a:rPr>
              <a:t> </a:t>
            </a:r>
            <a:r>
              <a:rPr sz="2600" spc="-20" dirty="0">
                <a:latin typeface="Tahoma"/>
                <a:cs typeface="Tahoma"/>
              </a:rPr>
              <a:t>v</a:t>
            </a:r>
            <a:r>
              <a:rPr sz="2600" dirty="0">
                <a:latin typeface="Tahoma"/>
                <a:cs typeface="Tahoma"/>
              </a:rPr>
              <a:t>e</a:t>
            </a:r>
            <a:r>
              <a:rPr sz="2600" spc="23" dirty="0">
                <a:latin typeface="Tahoma"/>
                <a:cs typeface="Tahoma"/>
              </a:rPr>
              <a:t>n</a:t>
            </a:r>
            <a:r>
              <a:rPr sz="2600" spc="50" dirty="0">
                <a:latin typeface="Tahoma"/>
                <a:cs typeface="Tahoma"/>
              </a:rPr>
              <a:t>t</a:t>
            </a:r>
            <a:r>
              <a:rPr sz="2600" spc="27" dirty="0">
                <a:latin typeface="Tahoma"/>
                <a:cs typeface="Tahoma"/>
              </a:rPr>
              <a:t>a</a:t>
            </a:r>
            <a:r>
              <a:rPr sz="2600" spc="23" dirty="0">
                <a:latin typeface="Tahoma"/>
                <a:cs typeface="Tahoma"/>
              </a:rPr>
              <a:t>n</a:t>
            </a:r>
            <a:r>
              <a:rPr sz="2600" spc="20" dirty="0">
                <a:latin typeface="Tahoma"/>
                <a:cs typeface="Tahoma"/>
              </a:rPr>
              <a:t>a  </a:t>
            </a:r>
            <a:r>
              <a:rPr sz="2600" spc="47" dirty="0">
                <a:latin typeface="Tahoma"/>
                <a:cs typeface="Tahoma"/>
              </a:rPr>
              <a:t>hacia </a:t>
            </a:r>
            <a:r>
              <a:rPr sz="2600" spc="37" dirty="0">
                <a:latin typeface="Tahoma"/>
                <a:cs typeface="Tahoma"/>
              </a:rPr>
              <a:t>el </a:t>
            </a:r>
            <a:r>
              <a:rPr sz="2600" spc="-803" dirty="0">
                <a:latin typeface="Tahoma"/>
                <a:cs typeface="Tahoma"/>
              </a:rPr>
              <a:t> </a:t>
            </a:r>
            <a:r>
              <a:rPr sz="2600" spc="17" dirty="0">
                <a:latin typeface="Tahoma"/>
                <a:cs typeface="Tahoma"/>
              </a:rPr>
              <a:t>futuro.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6220" y="4387474"/>
            <a:ext cx="879594" cy="118842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7667" spc="390" dirty="0">
                <a:latin typeface="Modern Love" panose="04090805081005020601" pitchFamily="82" charset="0"/>
                <a:cs typeface="Trebuchet MS"/>
              </a:rPr>
              <a:t>4</a:t>
            </a:r>
            <a:endParaRPr sz="2467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3761" y="4673701"/>
            <a:ext cx="1883410" cy="1559828"/>
          </a:xfrm>
          <a:prstGeom prst="rect">
            <a:avLst/>
          </a:prstGeom>
        </p:spPr>
        <p:txBody>
          <a:bodyPr vert="horz" wrap="square" lIns="0" tIns="20743" rIns="0" bIns="0" rtlCol="0">
            <a:spAutoFit/>
          </a:bodyPr>
          <a:lstStyle/>
          <a:p>
            <a:pPr marL="139284" marR="3387" indent="-131240" algn="ctr">
              <a:lnSpc>
                <a:spcPts val="2953"/>
              </a:lnSpc>
              <a:spcBef>
                <a:spcPts val="163"/>
              </a:spcBef>
            </a:pPr>
            <a:r>
              <a:rPr lang="es-MX" sz="2467" spc="53" dirty="0">
                <a:latin typeface="Tahoma"/>
                <a:cs typeface="Tahoma"/>
              </a:rPr>
              <a:t> Educación </a:t>
            </a:r>
            <a:r>
              <a:rPr sz="2467" spc="53" dirty="0">
                <a:latin typeface="Tahoma"/>
                <a:cs typeface="Tahoma"/>
              </a:rPr>
              <a:t>integral</a:t>
            </a:r>
            <a:r>
              <a:rPr sz="2467" spc="-127" dirty="0">
                <a:latin typeface="Tahoma"/>
                <a:cs typeface="Tahoma"/>
              </a:rPr>
              <a:t> </a:t>
            </a:r>
            <a:r>
              <a:rPr sz="2467" spc="37" dirty="0">
                <a:latin typeface="Tahoma"/>
                <a:cs typeface="Tahoma"/>
              </a:rPr>
              <a:t>de</a:t>
            </a:r>
            <a:r>
              <a:rPr sz="2467" spc="-123" dirty="0">
                <a:latin typeface="Tahoma"/>
                <a:cs typeface="Tahoma"/>
              </a:rPr>
              <a:t> </a:t>
            </a:r>
            <a:r>
              <a:rPr sz="2467" spc="57" dirty="0">
                <a:latin typeface="Tahoma"/>
                <a:cs typeface="Tahoma"/>
              </a:rPr>
              <a:t>la </a:t>
            </a:r>
            <a:r>
              <a:rPr sz="2467" spc="-760" dirty="0">
                <a:latin typeface="Tahoma"/>
                <a:cs typeface="Tahoma"/>
              </a:rPr>
              <a:t> </a:t>
            </a:r>
            <a:r>
              <a:rPr sz="2467" spc="37" dirty="0">
                <a:latin typeface="Tahoma"/>
                <a:cs typeface="Tahoma"/>
              </a:rPr>
              <a:t>sexualidad.</a:t>
            </a:r>
            <a:endParaRPr sz="2467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71318" y="1069442"/>
            <a:ext cx="2388023" cy="88058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>
              <a:lnSpc>
                <a:spcPts val="3420"/>
              </a:lnSpc>
              <a:spcBef>
                <a:spcPts val="67"/>
              </a:spcBef>
            </a:pPr>
            <a:r>
              <a:rPr sz="2867" spc="-370" dirty="0">
                <a:latin typeface="Arial Black"/>
                <a:cs typeface="Arial Black"/>
              </a:rPr>
              <a:t>F</a:t>
            </a:r>
            <a:r>
              <a:rPr sz="2867" spc="-353" dirty="0">
                <a:latin typeface="Arial Black"/>
                <a:cs typeface="Arial Black"/>
              </a:rPr>
              <a:t>a</a:t>
            </a:r>
            <a:r>
              <a:rPr sz="2867" spc="-347" dirty="0">
                <a:latin typeface="Arial Black"/>
                <a:cs typeface="Arial Black"/>
              </a:rPr>
              <a:t>s</a:t>
            </a:r>
            <a:r>
              <a:rPr sz="2867" spc="-357" dirty="0">
                <a:latin typeface="Arial Black"/>
                <a:cs typeface="Arial Black"/>
              </a:rPr>
              <a:t>e</a:t>
            </a:r>
            <a:r>
              <a:rPr sz="2867" spc="-227" dirty="0">
                <a:latin typeface="Arial Black"/>
                <a:cs typeface="Arial Black"/>
              </a:rPr>
              <a:t> </a:t>
            </a:r>
            <a:r>
              <a:rPr sz="2867" spc="-240" dirty="0">
                <a:latin typeface="Arial Black"/>
                <a:cs typeface="Arial Black"/>
              </a:rPr>
              <a:t>5</a:t>
            </a:r>
            <a:endParaRPr sz="2867">
              <a:latin typeface="Arial Black"/>
              <a:cs typeface="Arial Black"/>
            </a:endParaRPr>
          </a:p>
          <a:p>
            <a:pPr algn="ctr">
              <a:lnSpc>
                <a:spcPts val="3420"/>
              </a:lnSpc>
            </a:pPr>
            <a:r>
              <a:rPr sz="2867" spc="-136" dirty="0">
                <a:latin typeface="Arial Black"/>
                <a:cs typeface="Arial Black"/>
              </a:rPr>
              <a:t>1</a:t>
            </a:r>
            <a:r>
              <a:rPr sz="2867" spc="-240" dirty="0">
                <a:latin typeface="Arial Black"/>
                <a:cs typeface="Arial Black"/>
              </a:rPr>
              <a:t>6</a:t>
            </a:r>
            <a:r>
              <a:rPr sz="2867" spc="-227" dirty="0">
                <a:latin typeface="Arial Black"/>
                <a:cs typeface="Arial Black"/>
              </a:rPr>
              <a:t> </a:t>
            </a:r>
            <a:r>
              <a:rPr sz="2867" spc="-457" dirty="0">
                <a:latin typeface="Arial Black"/>
                <a:cs typeface="Arial Black"/>
              </a:rPr>
              <a:t>c</a:t>
            </a:r>
            <a:r>
              <a:rPr sz="2867" spc="-273" dirty="0">
                <a:latin typeface="Arial Black"/>
                <a:cs typeface="Arial Black"/>
              </a:rPr>
              <a:t>o</a:t>
            </a:r>
            <a:r>
              <a:rPr sz="2867" spc="-250" dirty="0">
                <a:latin typeface="Arial Black"/>
                <a:cs typeface="Arial Black"/>
              </a:rPr>
              <a:t>nt</a:t>
            </a:r>
            <a:r>
              <a:rPr sz="2867" spc="-360" dirty="0">
                <a:latin typeface="Arial Black"/>
                <a:cs typeface="Arial Black"/>
              </a:rPr>
              <a:t>e</a:t>
            </a:r>
            <a:r>
              <a:rPr sz="2867" spc="-250" dirty="0">
                <a:latin typeface="Arial Black"/>
                <a:cs typeface="Arial Black"/>
              </a:rPr>
              <a:t>n</a:t>
            </a:r>
            <a:r>
              <a:rPr sz="2867" spc="-217" dirty="0">
                <a:latin typeface="Arial Black"/>
                <a:cs typeface="Arial Black"/>
              </a:rPr>
              <a:t>i</a:t>
            </a:r>
            <a:r>
              <a:rPr sz="2867" spc="-247" dirty="0">
                <a:latin typeface="Arial Black"/>
                <a:cs typeface="Arial Black"/>
              </a:rPr>
              <a:t>d</a:t>
            </a:r>
            <a:r>
              <a:rPr sz="2867" spc="-273" dirty="0">
                <a:latin typeface="Arial Black"/>
                <a:cs typeface="Arial Black"/>
              </a:rPr>
              <a:t>o</a:t>
            </a:r>
            <a:r>
              <a:rPr sz="2867" spc="-343" dirty="0">
                <a:latin typeface="Arial Black"/>
                <a:cs typeface="Arial Black"/>
              </a:rPr>
              <a:t>s</a:t>
            </a:r>
            <a:endParaRPr sz="2867">
              <a:latin typeface="Arial Black"/>
              <a:cs typeface="Arial Black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A6A7189-C7C9-0E6E-6F6E-199BDA37AA69}"/>
              </a:ext>
            </a:extLst>
          </p:cNvPr>
          <p:cNvSpPr txBox="1"/>
          <p:nvPr/>
        </p:nvSpPr>
        <p:spPr>
          <a:xfrm>
            <a:off x="9858374" y="6256133"/>
            <a:ext cx="208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ALFONSO</a:t>
            </a:r>
          </a:p>
        </p:txBody>
      </p:sp>
    </p:spTree>
    <p:extLst>
      <p:ext uri="{BB962C8B-B14F-4D97-AF65-F5344CB8AC3E}">
        <p14:creationId xmlns:p14="http://schemas.microsoft.com/office/powerpoint/2010/main" val="151747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15610"/>
              </p:ext>
            </p:extLst>
          </p:nvPr>
        </p:nvGraphicFramePr>
        <p:xfrm>
          <a:off x="0" y="90176"/>
          <a:ext cx="12191999" cy="67678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4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006">
                <a:tc>
                  <a:txBody>
                    <a:bodyPr/>
                    <a:lstStyle/>
                    <a:p>
                      <a:pPr marL="43688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3688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2000" b="0" spc="5" dirty="0" err="1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n-US" sz="2000" b="0" spc="-5" dirty="0" err="1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en-US" sz="2000" b="0" spc="5" dirty="0" err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n-US" sz="2000" b="0" spc="-5" dirty="0" err="1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US" sz="2000" b="0" spc="-15" dirty="0" err="1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n-US" sz="2000" b="0" spc="5" dirty="0" err="1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es-MX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3208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s-MX" sz="2000" b="0" spc="5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30175" marR="13208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1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sar</a:t>
                      </a:r>
                      <a:r>
                        <a:rPr lang="es-MX" sz="2000" b="0" spc="-15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llo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aj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</a:p>
                    <a:p>
                      <a:pPr marL="951230" marR="9525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b="0" spc="5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ri</a:t>
                      </a:r>
                      <a:r>
                        <a:rPr lang="en-US" sz="2000" b="0" spc="-5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2000" b="0" spc="5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r </a:t>
                      </a:r>
                      <a:r>
                        <a:rPr lang="en-US" sz="2000" b="0" spc="-5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ra</a:t>
                      </a:r>
                      <a:r>
                        <a:rPr lang="en-US" sz="2000" b="0" spc="-15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s-MX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219710" marR="22225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s-MX" sz="2000" b="0" spc="5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19710" marR="22225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1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sar</a:t>
                      </a:r>
                      <a:r>
                        <a:rPr lang="es-MX" sz="2000" b="0" spc="-15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llo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aj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</a:p>
                    <a:p>
                      <a:pPr marL="986790" marR="98552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b="0" spc="-5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n-US" sz="2000" b="0" spc="5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n-US" sz="2000" b="0" spc="-5">
                          <a:solidFill>
                            <a:schemeClr val="bg1"/>
                          </a:solidFill>
                          <a:effectLst/>
                        </a:rPr>
                        <a:t>gund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n-US" sz="2000" b="0" spc="1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0" spc="-5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ra</a:t>
                      </a:r>
                      <a:r>
                        <a:rPr lang="en-US" sz="2000" b="0" spc="-5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s-MX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420">
                <a:tc>
                  <a:txBody>
                    <a:bodyPr/>
                    <a:lstStyle/>
                    <a:p>
                      <a:pPr marL="6477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str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</a:p>
                    <a:p>
                      <a:pPr marL="647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oy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Ex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lica sit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ia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</a:p>
                    <a:p>
                      <a:pPr marL="64770" marR="354965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tan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la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casa,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la 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cia.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Ex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ecesi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eses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ex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esar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</a:p>
                    <a:p>
                      <a:pPr marL="64770" marR="131445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gn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ifican 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 y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fi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ir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tri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an 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su at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64770" marR="131445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980">
                <a:tc>
                  <a:txBody>
                    <a:bodyPr/>
                    <a:lstStyle/>
                    <a:p>
                      <a:pPr marL="6477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du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caci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n i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ral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</a:p>
                    <a:p>
                      <a:pPr marL="647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ali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ad</a:t>
                      </a:r>
                      <a:endParaRPr lang="es-MX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flex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rca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rsas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</a:p>
                    <a:p>
                      <a:pPr marL="64770" marR="1473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 y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ho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tir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isti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as,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 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ifest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fa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racc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y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cia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1468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ifer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ifest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rá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ticas</a:t>
                      </a:r>
                    </a:p>
                    <a:p>
                      <a:pPr marL="64770" marR="565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isti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á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lar,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ral, 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cial,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ral u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s),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 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llas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la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ad</a:t>
                      </a:r>
                    </a:p>
                    <a:p>
                      <a:pPr marL="64770" marR="2175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é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0" spc="-1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8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MX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934">
                <a:tc>
                  <a:txBody>
                    <a:bodyPr/>
                    <a:lstStyle/>
                    <a:p>
                      <a:pPr marL="6477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aci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8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MX" sz="18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47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spc="-5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ili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8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8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tri</a:t>
                      </a:r>
                      <a:r>
                        <a:rPr lang="en-US" sz="1800" b="0" spc="-1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MX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ili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atr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ási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</a:p>
                    <a:p>
                      <a:pPr marL="64770" marR="1200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sit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lican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ex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ifere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tes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es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s,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el t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mp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s,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 fa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sí.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atr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ásic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</a:p>
                    <a:p>
                      <a:pPr marL="64770" marR="4660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os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ase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l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 caract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í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sticas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sit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7485">
                <a:tc>
                  <a:txBody>
                    <a:bodyPr/>
                    <a:lstStyle/>
                    <a:p>
                      <a:pPr marL="64770" marR="102870" algn="l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Estil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 a</a:t>
                      </a:r>
                      <a:r>
                        <a:rPr lang="es-MX" sz="1800" b="0" spc="-1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y sal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ud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les</a:t>
                      </a:r>
                      <a:endParaRPr lang="es-MX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3810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ici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ifer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-1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ara</a:t>
                      </a:r>
                      <a:r>
                        <a:rPr lang="es-MX" sz="1800" b="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r alt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at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as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le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1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an 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r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 act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sal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ud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le.</a:t>
                      </a:r>
                      <a:endParaRPr lang="es-MX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3810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pu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stas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úd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cas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 f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isfr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te y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áctica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 fa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act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 sal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le.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21D5509-5A33-6D14-8370-A816946F4D7E}"/>
              </a:ext>
            </a:extLst>
          </p:cNvPr>
          <p:cNvSpPr txBox="1"/>
          <p:nvPr/>
        </p:nvSpPr>
        <p:spPr>
          <a:xfrm>
            <a:off x="9858375" y="6329363"/>
            <a:ext cx="184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RUBÉN</a:t>
            </a:r>
          </a:p>
        </p:txBody>
      </p:sp>
    </p:spTree>
    <p:extLst>
      <p:ext uri="{BB962C8B-B14F-4D97-AF65-F5344CB8AC3E}">
        <p14:creationId xmlns:p14="http://schemas.microsoft.com/office/powerpoint/2010/main" val="141338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406400" y="381000"/>
            <a:ext cx="6908800" cy="1815882"/>
          </a:xfrm>
          <a:prstGeom prst="rect">
            <a:avLst/>
          </a:prstGeom>
          <a:pattFill prst="pct8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Objeto de aprendizaje</a:t>
            </a:r>
          </a:p>
          <a:p>
            <a:pPr algn="just"/>
            <a:r>
              <a:rPr lang="es-MX" sz="2800" b="1" dirty="0"/>
              <a:t>Las </a:t>
            </a:r>
            <a:r>
              <a:rPr lang="es-MX" sz="2800" b="1" dirty="0">
                <a:solidFill>
                  <a:srgbClr val="D09E00"/>
                </a:solidFill>
              </a:rPr>
              <a:t>experiencias</a:t>
            </a:r>
            <a:r>
              <a:rPr lang="es-MX" sz="2800" b="1" dirty="0"/>
              <a:t> cognitivas, motrices, socio afectivas y creativas de NNA, tienen un papel relevante para favorecer en ellas y ellos: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6400" y="2914759"/>
            <a:ext cx="7466940" cy="2677656"/>
          </a:xfrm>
          <a:prstGeom prst="rect">
            <a:avLst/>
          </a:prstGeom>
          <a:pattFill prst="pct8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2800" b="1" dirty="0"/>
              <a:t>La construcción de su identidad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2800" b="1" dirty="0"/>
              <a:t>Sentido de pertenencia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2800" b="1" dirty="0"/>
              <a:t>Conciencia de interdependencia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2800" b="1" dirty="0"/>
              <a:t>Conexión emocional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2800" b="1" dirty="0">
                <a:solidFill>
                  <a:srgbClr val="D09E00"/>
                </a:solidFill>
              </a:rPr>
              <a:t>Compromiso ético </a:t>
            </a:r>
            <a:r>
              <a:rPr lang="es-MX" sz="2800" b="1" dirty="0"/>
              <a:t>para la satisfacción de sus necesidades humanas.</a:t>
            </a:r>
          </a:p>
        </p:txBody>
      </p:sp>
      <p:pic>
        <p:nvPicPr>
          <p:cNvPr id="5" name="Picture 2" descr="El 42% de las escuelas de México no cuentan con drenaje, alerta la CNDH |  Alcaldes de Mé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45" y="511070"/>
            <a:ext cx="4128655" cy="508134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4B5191-17F2-2A37-54DC-8EA73DC51652}"/>
              </a:ext>
            </a:extLst>
          </p:cNvPr>
          <p:cNvSpPr txBox="1"/>
          <p:nvPr/>
        </p:nvSpPr>
        <p:spPr>
          <a:xfrm>
            <a:off x="8929687" y="5934670"/>
            <a:ext cx="218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EDGAR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351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000987"/>
              </p:ext>
            </p:extLst>
          </p:nvPr>
        </p:nvGraphicFramePr>
        <p:xfrm>
          <a:off x="133119" y="105052"/>
          <a:ext cx="11908460" cy="67529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59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1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834">
                <a:tc>
                  <a:txBody>
                    <a:bodyPr/>
                    <a:lstStyle/>
                    <a:p>
                      <a:pPr marL="43688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3688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2000" b="0" spc="5" dirty="0" err="1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n-US" sz="2000" b="0" spc="-5" dirty="0" err="1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en-US" sz="2000" b="0" spc="5" dirty="0" err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n-US" sz="2000" b="0" spc="-5" dirty="0" err="1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US" sz="2000" b="0" spc="-15" dirty="0" err="1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n-US" sz="2000" b="0" spc="5" dirty="0" err="1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es-MX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3208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s-MX" sz="2000" b="0" spc="5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30175" marR="13208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1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sar</a:t>
                      </a:r>
                      <a:r>
                        <a:rPr lang="es-MX" sz="2000" b="0" spc="-15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llo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aj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</a:p>
                    <a:p>
                      <a:pPr marL="951230" marR="9525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b="0" spc="5">
                          <a:solidFill>
                            <a:schemeClr val="bg1"/>
                          </a:solidFill>
                          <a:effectLst/>
                        </a:rPr>
                        <a:t>Tercer </a:t>
                      </a:r>
                      <a:r>
                        <a:rPr lang="en-US" sz="2000" b="0" spc="-5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ra</a:t>
                      </a:r>
                      <a:r>
                        <a:rPr lang="en-US" sz="2000" b="0" spc="-15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s-MX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219710" marR="22225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s-MX" sz="2000" b="0" spc="5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19710" marR="22225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1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sar</a:t>
                      </a:r>
                      <a:r>
                        <a:rPr lang="es-MX" sz="2000" b="0" spc="-15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llo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aj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</a:p>
                    <a:p>
                      <a:pPr marL="986790" marR="98552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b="0" spc="-5">
                          <a:solidFill>
                            <a:schemeClr val="bg1"/>
                          </a:solidFill>
                          <a:effectLst/>
                        </a:rPr>
                        <a:t>Cuarto g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ra</a:t>
                      </a:r>
                      <a:r>
                        <a:rPr lang="en-US" sz="2000" b="0" spc="-5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s-MX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9240"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str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cc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</a:p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oy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flex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 a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rca 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ia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s,</a:t>
                      </a:r>
                    </a:p>
                    <a:p>
                      <a:pPr marL="63500" marR="1390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académicos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s,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así 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 as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en en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 tie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ara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rar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su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20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cia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y r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ar s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tas.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n s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marR="16891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intereses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s,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ara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aj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star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y 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ar 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at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ias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itan c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lirlas.</a:t>
                      </a:r>
                      <a:endParaRPr lang="es-MX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240"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du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caci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n i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ral 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</a:p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ali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ad</a:t>
                      </a:r>
                      <a:endParaRPr lang="es-MX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Ex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ra 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v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ir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tir 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l c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así c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 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s,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ara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tificar la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rsi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ad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, 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an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ad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 las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as.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Val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 las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sar 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</a:p>
                    <a:p>
                      <a:pPr marL="63500" marR="2076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carácter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afe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ara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ar 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cisi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 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ta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 sa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gu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ar 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u i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MX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9240"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r>
                        <a:rPr lang="en-US" sz="2000" b="0" spc="-5" dirty="0" err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aci</a:t>
                      </a:r>
                      <a:r>
                        <a:rPr lang="en-US" sz="2000" b="0" spc="-5" dirty="0" err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000" b="0" spc="-5" dirty="0" err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2000" b="0" spc="5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spc="-5" dirty="0" err="1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000" b="0" spc="-5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ili</a:t>
                      </a:r>
                      <a:r>
                        <a:rPr lang="en-US" sz="2000" b="0" spc="-5" dirty="0" err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000" b="0" spc="-5" dirty="0" err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2000" b="0" spc="5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0" spc="-5" dirty="0" err="1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2000" b="0" spc="5" dirty="0" err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tri</a:t>
                      </a:r>
                      <a:r>
                        <a:rPr lang="en-US" sz="2000" b="0" spc="-10" dirty="0" err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2000" b="0" spc="5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1200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Adapta sus movimientos, de acuerdo con los elementos básicos de los juegos, para responder a las condiciones que se presentan.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466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Pone en práctica sus habilidades motrices en situaciones lúdicas, individuales y colectivas, para valorar la diversidad de posibilidades que contribuyen a mejorar su actuación.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1392">
                <a:tc>
                  <a:txBody>
                    <a:bodyPr/>
                    <a:lstStyle/>
                    <a:p>
                      <a:pPr marL="64770" marR="10287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Estil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 a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y sal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ud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les</a:t>
                      </a:r>
                      <a:endParaRPr lang="es-MX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38100" algn="just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ciali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 a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físicas</a:t>
                      </a:r>
                      <a:r>
                        <a:rPr lang="es-MX" sz="20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ractica </a:t>
                      </a:r>
                      <a:r>
                        <a:rPr lang="es-MX" sz="2000" b="0" spc="-1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>
                          <a:solidFill>
                            <a:schemeClr val="tx1"/>
                          </a:solidFill>
                          <a:effectLst/>
                        </a:rPr>
                        <a:t>e manera cotidiana, con la intención de valorar su incidencia en el bienestar y cuidado de la salud. </a:t>
                      </a:r>
                      <a:endParaRPr lang="es-MX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38100" algn="just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 j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tras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act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físi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, 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 p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ara a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ali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ar a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1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ales,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n f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vo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20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MX" sz="2000" b="0" spc="-1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ir 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MX" sz="20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 sal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ud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20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le.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56B5F8B-8568-2088-61DE-51DB12B3694C}"/>
              </a:ext>
            </a:extLst>
          </p:cNvPr>
          <p:cNvSpPr txBox="1"/>
          <p:nvPr/>
        </p:nvSpPr>
        <p:spPr>
          <a:xfrm>
            <a:off x="528638" y="6357938"/>
            <a:ext cx="175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RUBÉN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878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47445"/>
              </p:ext>
            </p:extLst>
          </p:nvPr>
        </p:nvGraphicFramePr>
        <p:xfrm>
          <a:off x="103272" y="84039"/>
          <a:ext cx="11962057" cy="6773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86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5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0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830">
                <a:tc>
                  <a:txBody>
                    <a:bodyPr/>
                    <a:lstStyle/>
                    <a:p>
                      <a:pPr marL="43688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1600" b="1" spc="5" dirty="0" err="1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en-US" sz="1600" b="1" spc="5" dirty="0" err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US" sz="1600" b="1" spc="-15" dirty="0" err="1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n-US" sz="1600" b="1" spc="5" dirty="0" err="1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3208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spc="-1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sar</a:t>
                      </a:r>
                      <a:r>
                        <a:rPr lang="es-MX" sz="1600" b="1" spc="-15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llo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1600" b="1" spc="-15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aj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</a:p>
                    <a:p>
                      <a:pPr marL="951230" marR="9525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5">
                          <a:solidFill>
                            <a:schemeClr val="bg1"/>
                          </a:solidFill>
                          <a:effectLst/>
                        </a:rPr>
                        <a:t>Quinto </a:t>
                      </a:r>
                      <a:r>
                        <a:rPr lang="en-US" sz="1600" b="1" spc="-5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ra</a:t>
                      </a:r>
                      <a:r>
                        <a:rPr lang="en-US" sz="1600" b="1" spc="-15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s-MX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219710" marR="22225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spc="-1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sar</a:t>
                      </a:r>
                      <a:r>
                        <a:rPr lang="es-MX" sz="1600" b="1" spc="-15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llo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 d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1600" b="1" spc="-15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aj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es-MX" sz="1600" b="1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1600" b="1" spc="-5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</a:p>
                    <a:p>
                      <a:pPr marL="986790" marR="98552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-5">
                          <a:solidFill>
                            <a:schemeClr val="bg1"/>
                          </a:solidFill>
                          <a:effectLst/>
                        </a:rPr>
                        <a:t>Sexto g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ra</a:t>
                      </a:r>
                      <a:r>
                        <a:rPr lang="en-US" sz="1600" b="1" spc="-5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s-MX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120">
                <a:tc rowSpan="2">
                  <a:txBody>
                    <a:bodyPr/>
                    <a:lstStyle/>
                    <a:p>
                      <a:pPr marL="6477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6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str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cc</a:t>
                      </a:r>
                      <a:r>
                        <a:rPr lang="es-MX" sz="1600" b="0" spc="-15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600" b="0" spc="5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6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</a:p>
                    <a:p>
                      <a:pPr marL="647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600" b="0" spc="5">
                          <a:solidFill>
                            <a:schemeClr val="tx1"/>
                          </a:solidFill>
                          <a:effectLst/>
                        </a:rPr>
                        <a:t>oy</a:t>
                      </a:r>
                      <a:r>
                        <a:rPr lang="es-MX" sz="1600" b="0" spc="-1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600" b="0" spc="-1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600" b="0" spc="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600" b="0" spc="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MX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l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tisfac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 l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</a:p>
                    <a:p>
                      <a:pPr marL="0" marR="20701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 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al c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tas.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464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Val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la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ist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ria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ir as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iraci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 acci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 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nu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8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An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ales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 i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tif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car sit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 en las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iere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 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las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opu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stas 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tas.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Val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gu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s, 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h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ili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ales,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 reestr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et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can el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sarr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cia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120">
                <a:tc>
                  <a:txBody>
                    <a:bodyPr/>
                    <a:lstStyle/>
                    <a:p>
                      <a:pPr marL="6477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du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caci</a:t>
                      </a:r>
                      <a:r>
                        <a:rPr lang="es-MX" sz="1600" b="0" spc="5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n i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600" b="0" spc="-1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6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ral 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6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</a:p>
                    <a:p>
                      <a:pPr marL="647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6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ali</a:t>
                      </a:r>
                      <a:r>
                        <a:rPr lang="es-MX" sz="16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ad</a:t>
                      </a:r>
                      <a:endParaRPr lang="es-MX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ia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cias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rca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 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saci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tan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la 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  ar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gu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tar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eve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s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Reflex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es,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ecis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</a:p>
                    <a:p>
                      <a:pPr marL="0" marR="142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licac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la 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rar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laceres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 err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es-MX" sz="1800" b="0" spc="-5" dirty="0" err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 err="1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MX" sz="1800" b="0" spc="-10" dirty="0" err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dirty="0" err="1">
                          <a:solidFill>
                            <a:schemeClr val="tx1"/>
                          </a:solidFill>
                          <a:effectLst/>
                        </a:rPr>
                        <a:t>eres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ex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eri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tan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en fa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star.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650">
                <a:tc>
                  <a:txBody>
                    <a:bodyPr/>
                    <a:lstStyle/>
                    <a:p>
                      <a:pPr marL="6477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r>
                        <a:rPr lang="en-US" sz="16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aci</a:t>
                      </a:r>
                      <a:r>
                        <a:rPr lang="en-US" sz="16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6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6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MX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47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spc="-5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600" b="0" spc="-5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ili</a:t>
                      </a:r>
                      <a:r>
                        <a:rPr lang="en-US" sz="16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6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6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6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tri</a:t>
                      </a:r>
                      <a:r>
                        <a:rPr lang="en-US" sz="1600" b="0" spc="-1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6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MX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ili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lí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</a:p>
                    <a:p>
                      <a:pPr marL="0" marR="806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sit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iciaci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ales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lecti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as,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su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ñ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ras.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Ap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lica s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ili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</a:p>
                    <a:p>
                      <a:pPr marL="0" marR="749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tric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 y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ici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sit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ici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a,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fa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 su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ili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ad 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ral.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120">
                <a:tc>
                  <a:txBody>
                    <a:bodyPr/>
                    <a:lstStyle/>
                    <a:p>
                      <a:pPr marL="64770" marR="102870" algn="l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Estil</a:t>
                      </a:r>
                      <a:r>
                        <a:rPr lang="es-MX" sz="16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6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6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6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6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6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a a</a:t>
                      </a:r>
                      <a:r>
                        <a:rPr lang="es-MX" sz="16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r>
                        <a:rPr lang="es-MX" sz="1600" b="0" spc="-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6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6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y sal</a:t>
                      </a:r>
                      <a:r>
                        <a:rPr lang="es-MX" sz="1600" b="0" spc="-5" dirty="0">
                          <a:solidFill>
                            <a:schemeClr val="tx1"/>
                          </a:solidFill>
                          <a:effectLst/>
                        </a:rPr>
                        <a:t>ud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600" b="0" spc="-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les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12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4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at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MX" sz="1800" b="0" spc="-4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ct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4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físicas</a:t>
                      </a:r>
                      <a:r>
                        <a:rPr lang="es-MX" sz="1800" b="0" spc="-4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</a:p>
                    <a:p>
                      <a:pPr marL="0" marR="37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pu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ractic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MX" sz="1800" b="0" spc="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r>
                        <a:rPr lang="es-MX" sz="1800" b="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la 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1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, c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sar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llar</a:t>
                      </a:r>
                      <a:r>
                        <a:rPr lang="es-MX" sz="1800" b="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sti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a act</a:t>
                      </a:r>
                      <a:r>
                        <a:rPr lang="es-MX" sz="1800" b="0" spc="-15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spc="5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MX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ú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  </a:t>
                      </a:r>
                      <a:r>
                        <a:rPr lang="es-MX" sz="180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  </a:t>
                      </a:r>
                      <a:r>
                        <a:rPr lang="es-MX" sz="1800" b="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fa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  </a:t>
                      </a:r>
                      <a:r>
                        <a:rPr lang="es-MX" sz="1800" b="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  </a:t>
                      </a:r>
                      <a:r>
                        <a:rPr lang="es-MX" sz="1800" b="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itan  </a:t>
                      </a:r>
                      <a:r>
                        <a:rPr lang="es-MX" sz="180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  </a:t>
                      </a:r>
                      <a:r>
                        <a:rPr lang="es-MX" sz="180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ráctica c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sta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 act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físicas,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ara 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tar</a:t>
                      </a:r>
                      <a:r>
                        <a:rPr lang="es-MX" sz="1800" b="0" spc="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qu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itan</a:t>
                      </a:r>
                      <a:r>
                        <a:rPr lang="es-MX" sz="1800" b="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rarl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s a lo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lar</a:t>
                      </a:r>
                      <a:r>
                        <a:rPr lang="es-MX" sz="1800" b="0" spc="-15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MX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MX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MX" sz="18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a.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2837751-834D-8FEE-8560-DE52418A48B8}"/>
              </a:ext>
            </a:extLst>
          </p:cNvPr>
          <p:cNvSpPr txBox="1"/>
          <p:nvPr/>
        </p:nvSpPr>
        <p:spPr>
          <a:xfrm>
            <a:off x="685800" y="6400800"/>
            <a:ext cx="191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RUBÉN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01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3252"/>
            <a:ext cx="12192000" cy="6858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399246" y="2640169"/>
            <a:ext cx="6130344" cy="632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3074" name="Picture 2" descr="https://1.bp.blogspot.com/-S-SAIpoU6ts/XX_3MHyyKDI/AAAAAAABRek/UeXmikdAB2YW6gY_c6GObdLHklBfY-btACLcBGAsYHQ/s640/La%2Bbiblioteca%2Bcambia%2Bde%2Brol%2Bde%2Blos%2Blibros%2Ba%2Bla%2Bformaci%25C3%25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6" y="629992"/>
            <a:ext cx="5743977" cy="419139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336406" y="629992"/>
            <a:ext cx="5240828" cy="5509200"/>
          </a:xfrm>
          <a:prstGeom prst="rect">
            <a:avLst/>
          </a:prstGeom>
          <a:pattFill prst="pct75">
            <a:fgClr>
              <a:srgbClr val="00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00CC"/>
                </a:solidFill>
              </a:rPr>
              <a:t>Enfoques: </a:t>
            </a:r>
            <a:r>
              <a:rPr lang="es-MX" sz="3200" b="1" dirty="0"/>
              <a:t>formativo, contextualizado, sociocultural y situado.</a:t>
            </a:r>
          </a:p>
          <a:p>
            <a:pPr algn="ctr"/>
            <a:endParaRPr lang="es-MX" sz="3200" b="1" dirty="0"/>
          </a:p>
          <a:p>
            <a:pPr algn="ctr"/>
            <a:r>
              <a:rPr lang="es-MX" sz="3200" b="1" dirty="0">
                <a:solidFill>
                  <a:srgbClr val="0000CC"/>
                </a:solidFill>
              </a:rPr>
              <a:t>DISCIPLINAS</a:t>
            </a:r>
            <a:r>
              <a:rPr lang="es-MX" sz="3200" b="1" dirty="0"/>
              <a:t> DEL CAMPO</a:t>
            </a:r>
          </a:p>
          <a:p>
            <a:pPr algn="ctr"/>
            <a:endParaRPr lang="es-MX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 b="1" dirty="0"/>
              <a:t>Tecnologías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 b="1" dirty="0"/>
              <a:t>Educación física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 b="1" dirty="0"/>
              <a:t>Educación socioemocional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 b="1" dirty="0"/>
              <a:t>Tutorías (secundaria)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 b="1" dirty="0"/>
              <a:t>Vida saludable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FE9E0B8-1CF8-D3CB-6FBB-0700696DB87A}"/>
              </a:ext>
            </a:extLst>
          </p:cNvPr>
          <p:cNvSpPr txBox="1"/>
          <p:nvPr/>
        </p:nvSpPr>
        <p:spPr>
          <a:xfrm>
            <a:off x="9872662" y="6267785"/>
            <a:ext cx="204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PROFR. EDGAR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444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8100811" cy="6858000"/>
          </a:xfrm>
          <a:prstGeom prst="rect">
            <a:avLst/>
          </a:prstGeom>
          <a:pattFill prst="pct80">
            <a:fgClr>
              <a:srgbClr val="199C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658271" y="405949"/>
            <a:ext cx="714908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ESTE CAMPO DE LO HUMANO Y LO COMUNITARIO: </a:t>
            </a:r>
          </a:p>
          <a:p>
            <a:pPr algn="just"/>
            <a:r>
              <a:rPr lang="es-MX" sz="2800" b="1" dirty="0">
                <a:solidFill>
                  <a:schemeClr val="bg1">
                    <a:lumMod val="95000"/>
                  </a:schemeClr>
                </a:solidFill>
              </a:rPr>
              <a:t>Brindan experiencias </a:t>
            </a:r>
            <a:r>
              <a:rPr lang="es-MX" sz="2800" dirty="0"/>
              <a:t>en las que alumnas y alumnos, desarrollan y fortalecen:</a:t>
            </a:r>
          </a:p>
          <a:p>
            <a:pPr algn="just"/>
            <a:endParaRPr lang="es-MX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2800" b="1" dirty="0"/>
              <a:t>El conocimiento de sí y los demás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2800" b="1" dirty="0"/>
              <a:t> La comprensión de emociones y los afectos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2800" b="1" dirty="0"/>
              <a:t> El cuidado de la salud individual y comunitaria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2800" b="1" dirty="0"/>
              <a:t>El análisis crítico de situaciones y problemas sociales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2800" b="1" dirty="0"/>
              <a:t>La creatividad en la solución de problemas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2800" b="1" dirty="0"/>
              <a:t>El sentido de comunidad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00811" y="0"/>
            <a:ext cx="4091189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3752621" y="5190872"/>
            <a:ext cx="1727785" cy="333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4098" name="Picture 2" descr="Niños Jugando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79" y="715464"/>
            <a:ext cx="3898497" cy="48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B79491-8721-FCC3-199A-03C4D4B0CE4B}"/>
              </a:ext>
            </a:extLst>
          </p:cNvPr>
          <p:cNvSpPr txBox="1"/>
          <p:nvPr/>
        </p:nvSpPr>
        <p:spPr>
          <a:xfrm>
            <a:off x="9444038" y="597217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MTRA. FLOR</a:t>
            </a:r>
          </a:p>
        </p:txBody>
      </p:sp>
    </p:spTree>
    <p:extLst>
      <p:ext uri="{BB962C8B-B14F-4D97-AF65-F5344CB8AC3E}">
        <p14:creationId xmlns:p14="http://schemas.microsoft.com/office/powerpoint/2010/main" val="35805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13275"/>
            <a:ext cx="12192000" cy="6858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onector 4"/>
          <p:cNvSpPr/>
          <p:nvPr/>
        </p:nvSpPr>
        <p:spPr>
          <a:xfrm>
            <a:off x="501804" y="1654097"/>
            <a:ext cx="3055434" cy="2564781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Educación Primaria</a:t>
            </a:r>
          </a:p>
          <a:p>
            <a:pPr algn="ctr"/>
            <a:r>
              <a:rPr lang="es-MX" sz="2000" b="1" dirty="0">
                <a:solidFill>
                  <a:schemeClr val="tx1"/>
                </a:solidFill>
              </a:rPr>
              <a:t>NNA Se reconocen como parte de una comunidad</a:t>
            </a:r>
          </a:p>
        </p:txBody>
      </p:sp>
      <p:sp>
        <p:nvSpPr>
          <p:cNvPr id="6" name="Recortar rectángulo de esquina sencilla 5"/>
          <p:cNvSpPr/>
          <p:nvPr/>
        </p:nvSpPr>
        <p:spPr>
          <a:xfrm>
            <a:off x="4204007" y="62527"/>
            <a:ext cx="2553629" cy="657922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0070C0"/>
                </a:solidFill>
              </a:rPr>
              <a:t>Que comparten:</a:t>
            </a:r>
          </a:p>
        </p:txBody>
      </p:sp>
      <p:sp>
        <p:nvSpPr>
          <p:cNvPr id="7" name="Conector 6"/>
          <p:cNvSpPr/>
          <p:nvPr/>
        </p:nvSpPr>
        <p:spPr>
          <a:xfrm>
            <a:off x="4356430" y="1442223"/>
            <a:ext cx="178420" cy="211874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onector 7"/>
          <p:cNvSpPr/>
          <p:nvPr/>
        </p:nvSpPr>
        <p:spPr>
          <a:xfrm>
            <a:off x="4737721" y="2200869"/>
            <a:ext cx="178420" cy="211874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onector 8"/>
          <p:cNvSpPr/>
          <p:nvPr/>
        </p:nvSpPr>
        <p:spPr>
          <a:xfrm>
            <a:off x="4807402" y="3030343"/>
            <a:ext cx="178420" cy="211874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onector 9"/>
          <p:cNvSpPr/>
          <p:nvPr/>
        </p:nvSpPr>
        <p:spPr>
          <a:xfrm>
            <a:off x="4744548" y="3881624"/>
            <a:ext cx="178420" cy="211874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onector 10"/>
          <p:cNvSpPr/>
          <p:nvPr/>
        </p:nvSpPr>
        <p:spPr>
          <a:xfrm>
            <a:off x="4120738" y="5058888"/>
            <a:ext cx="228235" cy="201882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redondeado 11"/>
          <p:cNvSpPr/>
          <p:nvPr/>
        </p:nvSpPr>
        <p:spPr>
          <a:xfrm>
            <a:off x="4997602" y="1215482"/>
            <a:ext cx="3200401" cy="4534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Una historia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5248507" y="1953322"/>
            <a:ext cx="3917795" cy="4534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Valores y prácticas socioculturales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5261516" y="2650273"/>
            <a:ext cx="4629616" cy="724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Avanzan en el autoconocimiento y la construcción de la imagen corporal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5211432" y="3676185"/>
            <a:ext cx="5189034" cy="7954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La comprensión de cambios físicos y emocionales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4642623" y="4603595"/>
            <a:ext cx="5337718" cy="11838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Autoconciencia de sus potencialidades afectivas, motrices, creativas de interacción, afectivas y solución de problemas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7E95BC-782E-A6A5-A31B-DAB0C5E38259}"/>
              </a:ext>
            </a:extLst>
          </p:cNvPr>
          <p:cNvSpPr txBox="1"/>
          <p:nvPr/>
        </p:nvSpPr>
        <p:spPr>
          <a:xfrm>
            <a:off x="9658350" y="6072188"/>
            <a:ext cx="164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MTRA. FLOR</a:t>
            </a:r>
          </a:p>
        </p:txBody>
      </p:sp>
    </p:spTree>
    <p:extLst>
      <p:ext uri="{BB962C8B-B14F-4D97-AF65-F5344CB8AC3E}">
        <p14:creationId xmlns:p14="http://schemas.microsoft.com/office/powerpoint/2010/main" val="37336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30092"/>
            <a:ext cx="12192000" cy="71347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4452353" y="1034263"/>
            <a:ext cx="7442821" cy="5016758"/>
          </a:xfrm>
          <a:prstGeom prst="rect">
            <a:avLst/>
          </a:prstGeom>
          <a:pattFill prst="pct8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/>
              <a:t>Se incorporan contenidos orientados </a:t>
            </a:r>
            <a:r>
              <a:rPr lang="es-MX" sz="3200" b="1" dirty="0"/>
              <a:t>a identificar, fortalecer</a:t>
            </a:r>
            <a:r>
              <a:rPr lang="es-MX" sz="3200" dirty="0"/>
              <a:t> y poner en práctica experiencias individuales y colectivas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b="1" dirty="0"/>
              <a:t>Conocimientos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b="1" dirty="0"/>
              <a:t>Saberes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b="1" dirty="0"/>
              <a:t>Valores</a:t>
            </a:r>
          </a:p>
          <a:p>
            <a:pPr algn="just"/>
            <a:r>
              <a:rPr lang="es-MX" sz="3200" b="1" dirty="0"/>
              <a:t> </a:t>
            </a:r>
            <a:r>
              <a:rPr lang="es-MX" sz="3200" dirty="0"/>
              <a:t>Así como de las características del lugar en el que se encuentran.</a:t>
            </a:r>
          </a:p>
          <a:p>
            <a:pPr algn="just"/>
            <a:endParaRPr lang="es-MX" sz="3200" dirty="0"/>
          </a:p>
          <a:p>
            <a:pPr algn="just"/>
            <a:endParaRPr lang="es-MX" sz="3200" b="1" dirty="0"/>
          </a:p>
        </p:txBody>
      </p:sp>
      <p:pic>
        <p:nvPicPr>
          <p:cNvPr id="8194" name="Picture 2" descr="Algunas curiosidades del famoso y encantador Baile de la Pi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34263"/>
            <a:ext cx="3999952" cy="43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C6A3FCB-86B0-8DBE-5FBC-8453C5BB8DCB}"/>
              </a:ext>
            </a:extLst>
          </p:cNvPr>
          <p:cNvSpPr txBox="1"/>
          <p:nvPr/>
        </p:nvSpPr>
        <p:spPr>
          <a:xfrm>
            <a:off x="10215563" y="6457950"/>
            <a:ext cx="138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99FF"/>
                </a:solidFill>
              </a:rPr>
              <a:t>MTRA. FLOR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871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52252"/>
            <a:ext cx="12192000" cy="6858000"/>
          </a:xfrm>
          <a:prstGeom prst="rect">
            <a:avLst/>
          </a:prstGeom>
          <a:pattFill prst="pct8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4427757" y="43928"/>
            <a:ext cx="7606078" cy="2769989"/>
          </a:xfrm>
          <a:prstGeom prst="rect">
            <a:avLst/>
          </a:prstGeom>
          <a:solidFill>
            <a:srgbClr val="FFC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sz="3000" b="1" dirty="0"/>
              <a:t>El propósito </a:t>
            </a:r>
            <a:r>
              <a:rPr lang="es-MX" sz="2400" dirty="0"/>
              <a:t>es que NNA </a:t>
            </a:r>
            <a:r>
              <a:rPr lang="es-MX" sz="2400" b="1" dirty="0"/>
              <a:t>exploren, comprendan, reflexionen e intervengan con base en sus posibilidades en prevención y atención a problemáticas asociadas a la vida saludable, la inclusión, la igualdad de género y la interculturalidad crítica </a:t>
            </a:r>
            <a:r>
              <a:rPr lang="es-MX" sz="2400" dirty="0"/>
              <a:t>en contextos inmediatos y futuros. Que adquieran conciencia de que sus acciones influyen en el buen vivir.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488280" y="2931596"/>
            <a:ext cx="7606078" cy="2800767"/>
          </a:xfrm>
          <a:prstGeom prst="rect">
            <a:avLst/>
          </a:prstGeom>
          <a:solidFill>
            <a:srgbClr val="FFC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Lo humano y lo comunitario </a:t>
            </a:r>
            <a:r>
              <a:rPr lang="es-MX" sz="2400" b="1" dirty="0"/>
              <a:t>apuntan en la construcción de aprendizajes en la perspectiva </a:t>
            </a:r>
            <a:r>
              <a:rPr lang="es-MX" sz="2800" b="1" u="sng" dirty="0"/>
              <a:t>del proyecto de vida de NNA </a:t>
            </a:r>
            <a:r>
              <a:rPr lang="es-MX" sz="2400" b="1" dirty="0"/>
              <a:t>para afrontar los retos que tienen en la familia, la escuela y la comunidad</a:t>
            </a:r>
            <a:r>
              <a:rPr lang="es-MX" sz="2400" dirty="0"/>
              <a:t>, </a:t>
            </a:r>
            <a:r>
              <a:rPr lang="es-MX" sz="2400" b="1" dirty="0"/>
              <a:t>lo que puede incidir positivamente en su confianza, seguridad, autonomía </a:t>
            </a:r>
            <a:r>
              <a:rPr lang="es-MX" sz="2400" dirty="0"/>
              <a:t>y en la posibilidad de resolver en lo individual y advertir en lo colectivo nuevos desafíos.</a:t>
            </a:r>
          </a:p>
        </p:txBody>
      </p:sp>
      <p:pic>
        <p:nvPicPr>
          <p:cNvPr id="9218" name="Picture 2" descr="La escuela al servicio de un proyecto de vida - Reflexiones sobre Educación  como capital fundamental para un país en evolu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" y="43928"/>
            <a:ext cx="4171950" cy="453727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es Photoshop: estos nopales morados crecen en la región más caliente de  México | Verne México EL PAÍ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" y="4725350"/>
            <a:ext cx="4171950" cy="19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87B56B-DA63-1832-8576-BB5D0827B42E}"/>
              </a:ext>
            </a:extLst>
          </p:cNvPr>
          <p:cNvSpPr txBox="1"/>
          <p:nvPr/>
        </p:nvSpPr>
        <p:spPr>
          <a:xfrm>
            <a:off x="9572624" y="6084389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MTRA. FERNANDA</a:t>
            </a:r>
          </a:p>
        </p:txBody>
      </p:sp>
    </p:spTree>
    <p:extLst>
      <p:ext uri="{BB962C8B-B14F-4D97-AF65-F5344CB8AC3E}">
        <p14:creationId xmlns:p14="http://schemas.microsoft.com/office/powerpoint/2010/main" val="118052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43692"/>
            <a:ext cx="12192000" cy="6858000"/>
          </a:xfrm>
          <a:prstGeom prst="rect">
            <a:avLst/>
          </a:prstGeom>
          <a:pattFill prst="pct80">
            <a:fgClr>
              <a:srgbClr val="FFC40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228139" y="250109"/>
            <a:ext cx="4146997" cy="523220"/>
          </a:xfrm>
          <a:prstGeom prst="rect">
            <a:avLst/>
          </a:prstGeom>
          <a:pattFill prst="pct80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s-MX" sz="2800" b="1" dirty="0"/>
              <a:t>FINALIDADES DEL CAMPO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8139" y="1075690"/>
            <a:ext cx="8243951" cy="5509200"/>
          </a:xfrm>
          <a:prstGeom prst="rect">
            <a:avLst/>
          </a:prstGeom>
          <a:pattFill prst="pct80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/>
              <a:t>Está orientado a que NNA de manera gradual razonada, vivencial y consciente </a:t>
            </a:r>
            <a:r>
              <a:rPr lang="es-MX" sz="2200" b="1" u="sng" dirty="0"/>
              <a:t>desde la etapa inicial, hasta el termino de la secundaria</a:t>
            </a:r>
            <a:r>
              <a:rPr lang="es-MX" sz="2200" b="1" dirty="0"/>
              <a:t>, logren lo siguiente: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200" b="1" u="sng" dirty="0"/>
              <a:t>Construyan su identidad personal</a:t>
            </a:r>
            <a:r>
              <a:rPr lang="es-MX" sz="2200" u="sng" dirty="0"/>
              <a:t> </a:t>
            </a:r>
            <a:r>
              <a:rPr lang="es-MX" sz="2200" dirty="0"/>
              <a:t>mediante la exploración </a:t>
            </a:r>
            <a:r>
              <a:rPr lang="es-MX" sz="2200" b="1" dirty="0"/>
              <a:t>de gustos, intereses, necesidades, posibilidades, formas de entender e interactuar en diversos contextos sociales y naturales.</a:t>
            </a:r>
          </a:p>
          <a:p>
            <a:pPr algn="just"/>
            <a:r>
              <a:rPr lang="es-MX" sz="2200" b="1" dirty="0"/>
              <a:t>2. </a:t>
            </a:r>
            <a:r>
              <a:rPr lang="es-MX" sz="2200" b="1" u="sng" dirty="0"/>
              <a:t>Conciban la sexualidad </a:t>
            </a:r>
            <a:r>
              <a:rPr lang="es-MX" sz="2200" b="1" dirty="0"/>
              <a:t>como resultado de una construcción cultural conformada por distintas maneras de pensar, representar y entender el cuerpo en su relación con la igualdad de género y la diversidad sexo genérica.</a:t>
            </a:r>
          </a:p>
          <a:p>
            <a:pPr algn="just"/>
            <a:r>
              <a:rPr lang="es-MX" sz="2200" b="1" dirty="0"/>
              <a:t>3. Desarrollen </a:t>
            </a:r>
            <a:r>
              <a:rPr lang="es-MX" sz="2200" b="1" u="sng" dirty="0"/>
              <a:t>sus potencialidades afectivas, motrices, creativas de intervención y solución de problemas, reconociendo, valorando y respetando las de otras personas.</a:t>
            </a:r>
          </a:p>
          <a:p>
            <a:pPr algn="just"/>
            <a:r>
              <a:rPr lang="es-MX" sz="2200" b="1" dirty="0"/>
              <a:t>4. Fortalezcan </a:t>
            </a:r>
            <a:r>
              <a:rPr lang="es-MX" sz="2200" b="1" u="sng" dirty="0"/>
              <a:t>capacidades perceptivo, físico y socio motrices </a:t>
            </a:r>
            <a:r>
              <a:rPr lang="es-MX" sz="2200" b="1" dirty="0"/>
              <a:t>y las que derivan del desarrollo creativo de la motricidad </a:t>
            </a:r>
            <a:r>
              <a:rPr lang="es-MX" sz="2200" dirty="0"/>
              <a:t>en relación con el cuerpo como espacio de cuidado y afecto.</a:t>
            </a:r>
          </a:p>
        </p:txBody>
      </p:sp>
      <p:pic>
        <p:nvPicPr>
          <p:cNvPr id="10244" name="Picture 4" descr="CONSTRUYENDO MI IDENTIDAD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93" y="0"/>
            <a:ext cx="3445504" cy="270033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SEXUALIDAD INFANTIL | Tu psicólogo en Madr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SEXUALIDAD INFANTIL | Tu psicólogo en Mad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93" y="2844030"/>
            <a:ext cx="3445504" cy="28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7F8134-E40C-E306-C2F4-D899B2F77D22}"/>
              </a:ext>
            </a:extLst>
          </p:cNvPr>
          <p:cNvSpPr txBox="1"/>
          <p:nvPr/>
        </p:nvSpPr>
        <p:spPr>
          <a:xfrm>
            <a:off x="9644063" y="601503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MTRA. FERNANDA</a:t>
            </a:r>
          </a:p>
        </p:txBody>
      </p:sp>
    </p:spTree>
    <p:extLst>
      <p:ext uri="{BB962C8B-B14F-4D97-AF65-F5344CB8AC3E}">
        <p14:creationId xmlns:p14="http://schemas.microsoft.com/office/powerpoint/2010/main" val="131160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1151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redondeado 3"/>
          <p:cNvSpPr/>
          <p:nvPr/>
        </p:nvSpPr>
        <p:spPr>
          <a:xfrm>
            <a:off x="4127209" y="1729153"/>
            <a:ext cx="7918643" cy="1723213"/>
          </a:xfrm>
          <a:prstGeom prst="roundRect">
            <a:avLst/>
          </a:prstGeom>
          <a:pattFill prst="pct8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chemeClr val="tx1"/>
                </a:solidFill>
              </a:rPr>
              <a:t>6. Promuevan ambientes </a:t>
            </a:r>
            <a:r>
              <a:rPr lang="es-MX" sz="2400" dirty="0">
                <a:solidFill>
                  <a:schemeClr val="tx1"/>
                </a:solidFill>
              </a:rPr>
              <a:t>de convivencia sana y pacífica entre quienes integran la comunidad educativa identificando aquello que trastoque sus entornos.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127210" y="3526537"/>
            <a:ext cx="7918643" cy="1981200"/>
          </a:xfrm>
          <a:prstGeom prst="roundRect">
            <a:avLst/>
          </a:prstGeom>
          <a:pattFill prst="pct80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7. </a:t>
            </a:r>
            <a:r>
              <a:rPr lang="es-MX" sz="2400" b="1" dirty="0">
                <a:solidFill>
                  <a:srgbClr val="0070C0"/>
                </a:solidFill>
              </a:rPr>
              <a:t>Experimenten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b="1" dirty="0">
                <a:solidFill>
                  <a:schemeClr val="tx1"/>
                </a:solidFill>
              </a:rPr>
              <a:t>la importancia de cuidar, mejorar y preservar la salud, el entorno natural y social como una responsabilidad individual y colectiva </a:t>
            </a:r>
            <a:r>
              <a:rPr lang="es-MX" sz="2400" dirty="0">
                <a:solidFill>
                  <a:schemeClr val="tx1"/>
                </a:solidFill>
              </a:rPr>
              <a:t>que se presenta ante una vida caracterizada por la incertidumbre.</a:t>
            </a:r>
          </a:p>
        </p:txBody>
      </p:sp>
      <p:pic>
        <p:nvPicPr>
          <p:cNvPr id="3074" name="Picture 2" descr="El jardín de cactus de Lanzarote: un paraíso entre el arte y la naturaleza  | National Geo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17183"/>
            <a:ext cx="3885814" cy="203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229003" y="85322"/>
            <a:ext cx="7816849" cy="1569660"/>
          </a:xfrm>
          <a:prstGeom prst="rect">
            <a:avLst/>
          </a:prstGeom>
          <a:pattFill prst="pct8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5. Reflexionen y comprendan </a:t>
            </a:r>
            <a:r>
              <a:rPr lang="es-MX" sz="2400" dirty="0"/>
              <a:t>su vida emocional y afectiva, así como la de las demás personas, como elementos constitutivos de relaciones de convivencia y potencial bienestar</a:t>
            </a:r>
          </a:p>
        </p:txBody>
      </p:sp>
      <p:pic>
        <p:nvPicPr>
          <p:cNvPr id="7" name="Picture 2" descr="Alumnos – Convivencia sana y armón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0" y="461590"/>
            <a:ext cx="3332936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F49055-331B-FDC4-E8D6-13982ACFC7CA}"/>
              </a:ext>
            </a:extLst>
          </p:cNvPr>
          <p:cNvSpPr txBox="1"/>
          <p:nvPr/>
        </p:nvSpPr>
        <p:spPr>
          <a:xfrm>
            <a:off x="8611996" y="5856952"/>
            <a:ext cx="208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MTRA. FERNANDA</a:t>
            </a:r>
          </a:p>
        </p:txBody>
      </p:sp>
    </p:spTree>
    <p:extLst>
      <p:ext uri="{BB962C8B-B14F-4D97-AF65-F5344CB8AC3E}">
        <p14:creationId xmlns:p14="http://schemas.microsoft.com/office/powerpoint/2010/main" val="356170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2521</Words>
  <Application>Microsoft Office PowerPoint</Application>
  <PresentationFormat>Panorámica</PresentationFormat>
  <Paragraphs>273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Modern Love</vt:lpstr>
      <vt:lpstr>Patrick Hand SC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contribuye el Campo Formativo: de lo humano y lo comunitario al perfil de egreso?</vt:lpstr>
      <vt:lpstr>ESPECIFICIDADES          </vt:lpstr>
      <vt:lpstr>Presentación de PowerPoint</vt:lpstr>
      <vt:lpstr>Presentación de PowerPoint</vt:lpstr>
      <vt:lpstr>Presentación de PowerPoint</vt:lpstr>
      <vt:lpstr>CONTENIDOS...</vt:lpstr>
      <vt:lpstr>Fase 4</vt:lpstr>
      <vt:lpstr>CONTENIDOS...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GILBERTO CRUZ ENRIQUEZ</dc:creator>
  <cp:lastModifiedBy>amadeo rocha</cp:lastModifiedBy>
  <cp:revision>279</cp:revision>
  <dcterms:created xsi:type="dcterms:W3CDTF">2023-05-02T16:21:54Z</dcterms:created>
  <dcterms:modified xsi:type="dcterms:W3CDTF">2023-05-24T17:35:30Z</dcterms:modified>
</cp:coreProperties>
</file>