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59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15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2" autoAdjust="0"/>
    <p:restoredTop sz="94660"/>
  </p:normalViewPr>
  <p:slideViewPr>
    <p:cSldViewPr snapToGrid="0">
      <p:cViewPr varScale="1">
        <p:scale>
          <a:sx n="88" d="100"/>
          <a:sy n="88" d="100"/>
        </p:scale>
        <p:origin x="35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2D7523-832A-C9A9-5427-2434252AC5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9968046-25CD-0758-DDA0-07A0FFB570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F17958-C773-7368-F80F-89C2DF114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4CF6-C2FE-4A64-AFD3-CAABC334032A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2D05DB-ADF6-20E2-6A75-F3F222959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415C1E-E950-B215-37CE-A6F9FACB6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B7D2-59A0-4358-B6AC-F55E7C2B73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247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899131-C989-F9BB-3F26-C0ADA2CEF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5B7176A-8148-2232-BF6C-DBAF0AC84B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7F572D-7D27-711B-75F3-D79008508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4CF6-C2FE-4A64-AFD3-CAABC334032A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E6B661-1D77-56BE-FB01-628123930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1D728D-AA72-EDB1-3C42-0AB7494D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B7D2-59A0-4358-B6AC-F55E7C2B73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98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A61717B-39DA-FDEA-87A3-9577C82009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38B972B-48DC-BE70-316A-6D93F4FE60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4CA1EA-C4CB-463E-A3B0-91DE67B7C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4CF6-C2FE-4A64-AFD3-CAABC334032A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29ED36-76CF-60CE-77F7-B817DCDD6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F528E7-E7A5-2FF1-2D28-EA2AECA7C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B7D2-59A0-4358-B6AC-F55E7C2B73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1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FC5F60-877F-0F79-8F0D-239E47B49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C31AF8-11EF-0870-CE53-442B907C0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5A23A8-4E4F-C0E0-1024-969E3752B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4CF6-C2FE-4A64-AFD3-CAABC334032A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371EF0-1F06-E325-E3E4-D7A0D44E9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F121EE-7F4D-989A-4F87-6369DA21F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B7D2-59A0-4358-B6AC-F55E7C2B73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301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1E6ED2-2FC0-6585-A3C8-763506E34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004B2F-0B19-474A-2826-1DFD74312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B57C2D-4C09-7909-8465-596BA3D21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4CF6-C2FE-4A64-AFD3-CAABC334032A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30238D-E756-5F93-D6CA-F2FED4A3B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7432AF-F17F-2325-B7BE-2EA5B47E2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B7D2-59A0-4358-B6AC-F55E7C2B73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395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DC5239-3BDF-B09D-2961-7DBC91E36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70D796-6025-1DB2-71F7-EBEF21CE2F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5EC04C5-245C-1403-E659-AB05AC1D7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D0DB34D-C0D0-2AAF-85E6-DA4566B2B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4CF6-C2FE-4A64-AFD3-CAABC334032A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247C265-6D17-02BB-5596-EF3536CE1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48AFCB-C122-F8D5-AD65-9A5EFFB49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B7D2-59A0-4358-B6AC-F55E7C2B73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808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6CE07C-2D42-890F-18F7-6E31F84F5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13ACFD-2A15-212B-8F71-61B5A65FC4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44B5A66-3EAB-BBEB-77E3-D4B1DF3A7E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C16A323-EE94-AD79-307C-C4F83F77D8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DDACF24-6B3B-42BF-A089-015AC220CA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B18EABD-2DEF-D6AD-B5F8-5114122F4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4CF6-C2FE-4A64-AFD3-CAABC334032A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EEE9BDA-D644-C1F9-FA24-48098BDCA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DC98E67-A317-8C9D-8E84-10EEA2760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B7D2-59A0-4358-B6AC-F55E7C2B73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573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E85A63-3016-0C11-B466-28AF4F789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685C1F6-8639-EACD-A154-4C19754D6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4CF6-C2FE-4A64-AFD3-CAABC334032A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67B8240-D90A-3590-08F7-02472B410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A8C0135-65BE-F92C-219D-D7B522AFB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B7D2-59A0-4358-B6AC-F55E7C2B73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812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3A17334-8371-EE6D-0C48-58DD29FA3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4CF6-C2FE-4A64-AFD3-CAABC334032A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FD15130-76B1-C2A7-47E2-44B51D443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FF82FCE-2E03-DAEF-D12E-2C7DF1F96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B7D2-59A0-4358-B6AC-F55E7C2B73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864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E24CA8-228F-0493-006E-8DFF44E2E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D867D0-3837-E2DC-337B-A5DA0CF2F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3A5F0C6-4B4D-6A67-9499-E728E9C08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B813F14-B5EA-5930-C302-E5E50DE5B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4CF6-C2FE-4A64-AFD3-CAABC334032A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BA9A8CD-DFAF-50CD-C511-ADE505EAC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B0C677D-CE41-EC7F-E98B-0FA326292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B7D2-59A0-4358-B6AC-F55E7C2B73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189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1B5EC6-1AEF-77CA-1FDE-21F3610C7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45F98BE-7DC8-4170-A542-232B0153F0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0C3558-ACB8-4318-46B7-7A9A77698B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36961F1-B672-0B00-329E-798F1D808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4CF6-C2FE-4A64-AFD3-CAABC334032A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766AF29-16ED-64E9-2AC0-DC48FA59B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3F8A1F8-A48D-431C-C5A7-A46367DB7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1B7D2-59A0-4358-B6AC-F55E7C2B73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927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6E1303B-068A-7264-1AC3-ED784B6A3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12D302-F71D-8844-95D1-226EBB9FC3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586242-0D72-CED1-2F11-E7EAB49AC8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44CF6-C2FE-4A64-AFD3-CAABC334032A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F32F40-020D-9E13-0C19-A22C91D1D8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26AADE-7976-A964-A2D7-FF3012CC54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1B7D2-59A0-4358-B6AC-F55E7C2B73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116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49 ideas de Fondos para diapositivas | fondos para diapositivas,  diapositivas, fondos">
            <a:extLst>
              <a:ext uri="{FF2B5EF4-FFF2-40B4-BE49-F238E27FC236}">
                <a16:creationId xmlns:a16="http://schemas.microsoft.com/office/drawing/2014/main" id="{9509F791-87A5-F9A2-D5D6-D22BF31BC8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78"/>
            <a:ext cx="12192000" cy="6844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743DE2F-CA14-595A-030D-B55B21F2F90D}"/>
              </a:ext>
            </a:extLst>
          </p:cNvPr>
          <p:cNvSpPr txBox="1"/>
          <p:nvPr/>
        </p:nvSpPr>
        <p:spPr>
          <a:xfrm>
            <a:off x="3570514" y="1680754"/>
            <a:ext cx="4998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ESTRATEGIA NACIONAL DE EDUCACIÓN INCLUSIVA</a:t>
            </a:r>
            <a:endParaRPr lang="en-US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4C4C1BA-1778-FD3E-DE1A-7CF1089007F9}"/>
              </a:ext>
            </a:extLst>
          </p:cNvPr>
          <p:cNvSpPr txBox="1"/>
          <p:nvPr/>
        </p:nvSpPr>
        <p:spPr>
          <a:xfrm>
            <a:off x="2869475" y="2621281"/>
            <a:ext cx="66272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La Estrategia Nacional de Educación Inclusiva (ENEI) coloca en el centro el aprendizaje de niñas, niños, adolescentes y jóvenes para garantizar el ejercicio del derecho a la educación; independientemente de sus capacidades, circunstancias, necesidades, estilos y ritmos de aprendizaje</a:t>
            </a:r>
            <a:r>
              <a:rPr lang="es-ES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ogle Sans"/>
              </a:rPr>
              <a:t>.</a:t>
            </a:r>
            <a:endParaRPr lang="en-US" b="1" dirty="0">
              <a:solidFill>
                <a:srgbClr val="9B15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5900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49 ideas de Fondos para diapositivas | fondos para diapositivas,  diapositivas, fondos">
            <a:extLst>
              <a:ext uri="{FF2B5EF4-FFF2-40B4-BE49-F238E27FC236}">
                <a16:creationId xmlns:a16="http://schemas.microsoft.com/office/drawing/2014/main" id="{9509F791-87A5-F9A2-D5D6-D22BF31BC8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78"/>
            <a:ext cx="12192000" cy="6844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64C4C1BA-1778-FD3E-DE1A-7CF1089007F9}"/>
              </a:ext>
            </a:extLst>
          </p:cNvPr>
          <p:cNvSpPr txBox="1"/>
          <p:nvPr/>
        </p:nvSpPr>
        <p:spPr>
          <a:xfrm>
            <a:off x="2699657" y="2142309"/>
            <a:ext cx="72194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Es una respuesta a la lógica de exclusión social y educativa.</a:t>
            </a:r>
          </a:p>
          <a:p>
            <a:endParaRPr lang="es-ES" sz="1600" b="1" dirty="0">
              <a:solidFill>
                <a:srgbClr val="9B15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s-ES" sz="1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BUSCA: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Justicia social al disminuir las BAP.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La educación con base en necesidades diferenciadas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Reconocer los contextos regionales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Acciones en los ámbitos federal, estatal, escolar, comunitario y familiar.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Articulación entre niveles, modalidad y servicios</a:t>
            </a:r>
            <a:endParaRPr lang="en-US" sz="1600" b="1" dirty="0">
              <a:solidFill>
                <a:srgbClr val="9B15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39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49 ideas de Fondos para diapositivas | fondos para diapositivas,  diapositivas, fondos">
            <a:extLst>
              <a:ext uri="{FF2B5EF4-FFF2-40B4-BE49-F238E27FC236}">
                <a16:creationId xmlns:a16="http://schemas.microsoft.com/office/drawing/2014/main" id="{9509F791-87A5-F9A2-D5D6-D22BF31BC8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78"/>
            <a:ext cx="12192000" cy="6844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64C4C1BA-1778-FD3E-DE1A-7CF1089007F9}"/>
              </a:ext>
            </a:extLst>
          </p:cNvPr>
          <p:cNvSpPr txBox="1"/>
          <p:nvPr/>
        </p:nvSpPr>
        <p:spPr>
          <a:xfrm>
            <a:off x="2725784" y="2481944"/>
            <a:ext cx="66272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Convertir el sistema educativo en un sistema inclusivo, </a:t>
            </a:r>
            <a:r>
              <a:rPr lang="es-ES" sz="1600" b="1" dirty="0" err="1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flexibley</a:t>
            </a: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pertinente que favorezca al acceso, avance, permanencia, aprendizaje, participación y conclusión de los niños en todo el país en su amplia diversidad, en igualdad de condiciones y oportunidades</a:t>
            </a:r>
            <a:endParaRPr lang="en-US" sz="1600" b="1" dirty="0">
              <a:solidFill>
                <a:srgbClr val="9B15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941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49 ideas de Fondos para diapositivas | fondos para diapositivas,  diapositivas, fondos">
            <a:extLst>
              <a:ext uri="{FF2B5EF4-FFF2-40B4-BE49-F238E27FC236}">
                <a16:creationId xmlns:a16="http://schemas.microsoft.com/office/drawing/2014/main" id="{9509F791-87A5-F9A2-D5D6-D22BF31BC8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78"/>
            <a:ext cx="12192000" cy="6844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743DE2F-CA14-595A-030D-B55B21F2F90D}"/>
              </a:ext>
            </a:extLst>
          </p:cNvPr>
          <p:cNvSpPr txBox="1"/>
          <p:nvPr/>
        </p:nvSpPr>
        <p:spPr>
          <a:xfrm>
            <a:off x="3596640" y="1400932"/>
            <a:ext cx="4998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Educación Inclusiva </a:t>
            </a:r>
            <a:endParaRPr lang="en-US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a 5">
            <a:extLst>
              <a:ext uri="{FF2B5EF4-FFF2-40B4-BE49-F238E27FC236}">
                <a16:creationId xmlns:a16="http://schemas.microsoft.com/office/drawing/2014/main" id="{C98EEF86-3401-6FCD-112E-34A775AE65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715841"/>
              </p:ext>
            </p:extLst>
          </p:nvPr>
        </p:nvGraphicFramePr>
        <p:xfrm>
          <a:off x="3106058" y="3975843"/>
          <a:ext cx="6275976" cy="10972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91992">
                  <a:extLst>
                    <a:ext uri="{9D8B030D-6E8A-4147-A177-3AD203B41FA5}">
                      <a16:colId xmlns:a16="http://schemas.microsoft.com/office/drawing/2014/main" val="2314305240"/>
                    </a:ext>
                  </a:extLst>
                </a:gridCol>
                <a:gridCol w="2091992">
                  <a:extLst>
                    <a:ext uri="{9D8B030D-6E8A-4147-A177-3AD203B41FA5}">
                      <a16:colId xmlns:a16="http://schemas.microsoft.com/office/drawing/2014/main" val="433895522"/>
                    </a:ext>
                  </a:extLst>
                </a:gridCol>
                <a:gridCol w="2091992">
                  <a:extLst>
                    <a:ext uri="{9D8B030D-6E8A-4147-A177-3AD203B41FA5}">
                      <a16:colId xmlns:a16="http://schemas.microsoft.com/office/drawing/2014/main" val="4273920669"/>
                    </a:ext>
                  </a:extLst>
                </a:gridCol>
              </a:tblGrid>
              <a:tr h="1076434">
                <a:tc>
                  <a:txBody>
                    <a:bodyPr/>
                    <a:lstStyle/>
                    <a:p>
                      <a:r>
                        <a:rPr lang="es-MX" sz="1100" dirty="0"/>
                        <a:t>Diseñadas para acoger a comunidades educativas diversas y atender las diferentes expresiones de diversidad.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100" dirty="0"/>
                        <a:t>Eje alrededor de cual ha de estructurarse todo el sistema educativo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100" dirty="0"/>
                        <a:t>Promueve una convivencia basada en el valor de la diversidad, ofrece la oportunidad para relacionarse con respeto y valorar a todas las personas 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3758444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630AFD0D-32ED-B10E-93E9-B7A10F823900}"/>
              </a:ext>
            </a:extLst>
          </p:cNvPr>
          <p:cNvSpPr txBox="1"/>
          <p:nvPr/>
        </p:nvSpPr>
        <p:spPr>
          <a:xfrm>
            <a:off x="2418805" y="1842002"/>
            <a:ext cx="735439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Dar cavidad a toda persona, con independencia de sus características o condiciones.</a:t>
            </a:r>
          </a:p>
          <a:p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Reconocimiento dela igualdad de todas las personas, en dignidad y en derechos el respeto a las diferencias, la valoración a cada estudiante, el compromiso con el éxito escolar, el énfasis en aquellos que enfrentan mayores desventajas sociales, el combate a cualquier forma de discriminación y la transformación de las políticas la culturas y las prácticas  de cada centro educativo. </a:t>
            </a:r>
            <a:endParaRPr lang="en-US" sz="1600" b="1" dirty="0">
              <a:solidFill>
                <a:srgbClr val="9B15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63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49 ideas de Fondos para diapositivas | fondos para diapositivas,  diapositivas, fondos">
            <a:extLst>
              <a:ext uri="{FF2B5EF4-FFF2-40B4-BE49-F238E27FC236}">
                <a16:creationId xmlns:a16="http://schemas.microsoft.com/office/drawing/2014/main" id="{9509F791-87A5-F9A2-D5D6-D22BF31BC8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78"/>
            <a:ext cx="12192000" cy="6844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743DE2F-CA14-595A-030D-B55B21F2F90D}"/>
              </a:ext>
            </a:extLst>
          </p:cNvPr>
          <p:cNvSpPr txBox="1"/>
          <p:nvPr/>
        </p:nvSpPr>
        <p:spPr>
          <a:xfrm>
            <a:off x="3570514" y="1680754"/>
            <a:ext cx="4998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BARRERAS PARA EL PARENDIZAJE Y LA PARTICIPACIÓN</a:t>
            </a:r>
            <a:endParaRPr lang="en-US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a 5">
            <a:extLst>
              <a:ext uri="{FF2B5EF4-FFF2-40B4-BE49-F238E27FC236}">
                <a16:creationId xmlns:a16="http://schemas.microsoft.com/office/drawing/2014/main" id="{C98EEF86-3401-6FCD-112E-34A775AE65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211786"/>
              </p:ext>
            </p:extLst>
          </p:nvPr>
        </p:nvGraphicFramePr>
        <p:xfrm>
          <a:off x="2664824" y="2635552"/>
          <a:ext cx="7053942" cy="24384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351314">
                  <a:extLst>
                    <a:ext uri="{9D8B030D-6E8A-4147-A177-3AD203B41FA5}">
                      <a16:colId xmlns:a16="http://schemas.microsoft.com/office/drawing/2014/main" val="2314305240"/>
                    </a:ext>
                  </a:extLst>
                </a:gridCol>
                <a:gridCol w="2351314">
                  <a:extLst>
                    <a:ext uri="{9D8B030D-6E8A-4147-A177-3AD203B41FA5}">
                      <a16:colId xmlns:a16="http://schemas.microsoft.com/office/drawing/2014/main" val="433895522"/>
                    </a:ext>
                  </a:extLst>
                </a:gridCol>
                <a:gridCol w="2351314">
                  <a:extLst>
                    <a:ext uri="{9D8B030D-6E8A-4147-A177-3AD203B41FA5}">
                      <a16:colId xmlns:a16="http://schemas.microsoft.com/office/drawing/2014/main" val="4273920669"/>
                    </a:ext>
                  </a:extLst>
                </a:gridCol>
              </a:tblGrid>
              <a:tr h="2302208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ESTRUCTURALES</a:t>
                      </a:r>
                    </a:p>
                    <a:p>
                      <a:endParaRPr lang="es-MX" sz="1400" dirty="0"/>
                    </a:p>
                    <a:p>
                      <a:r>
                        <a:rPr lang="es-MX" sz="1400" dirty="0"/>
                        <a:t>Resultado de un sistema que ha normalizado la exclusión y la desigualdad de personas (política, social o económica)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NORMATIVAS</a:t>
                      </a:r>
                    </a:p>
                    <a:p>
                      <a:endParaRPr lang="es-MX" sz="1400" dirty="0"/>
                    </a:p>
                    <a:p>
                      <a:r>
                        <a:rPr lang="es-MX" sz="1400" dirty="0"/>
                        <a:t>Derivan de la leyes políticas, programas que directa o indirectamente impiden, imiten, invisibilizan o desprotegen condiciones.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DIDÁCTICAS</a:t>
                      </a:r>
                    </a:p>
                    <a:p>
                      <a:endParaRPr lang="es-MX" sz="1400" dirty="0"/>
                    </a:p>
                    <a:p>
                      <a:r>
                        <a:rPr lang="es-MX" sz="1400" dirty="0"/>
                        <a:t>En las prácticas educativas y cotidianas dentro del entorno escolar que no corresponden al ritmo ni al estilo de aprendizaje del educando y que se caracterizan para desarrollar bajas expectativas académicas.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3758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9601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49 ideas de Fondos para diapositivas | fondos para diapositivas,  diapositivas, fondos">
            <a:extLst>
              <a:ext uri="{FF2B5EF4-FFF2-40B4-BE49-F238E27FC236}">
                <a16:creationId xmlns:a16="http://schemas.microsoft.com/office/drawing/2014/main" id="{9509F791-87A5-F9A2-D5D6-D22BF31BC8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78"/>
            <a:ext cx="12192000" cy="6844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64C4C1BA-1778-FD3E-DE1A-7CF1089007F9}"/>
              </a:ext>
            </a:extLst>
          </p:cNvPr>
          <p:cNvSpPr txBox="1"/>
          <p:nvPr/>
        </p:nvSpPr>
        <p:spPr>
          <a:xfrm>
            <a:off x="2717078" y="1985547"/>
            <a:ext cx="693202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ACCESIBILIDAD</a:t>
            </a:r>
            <a:r>
              <a:rPr lang="es-ES" sz="1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: </a:t>
            </a: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Requerimiento básico para evitar el aislamiento , la  exclusión, la discriminación y la segregación de las personas en cualquier ámbito de la vida.</a:t>
            </a:r>
          </a:p>
          <a:p>
            <a:endParaRPr lang="es-ES" sz="1600" b="1" dirty="0">
              <a:solidFill>
                <a:srgbClr val="9B15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s-ES" sz="16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DUA: </a:t>
            </a: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Creación de productos y entornos diseñados de modo que puedan ser utilizables por todas las personas.</a:t>
            </a:r>
          </a:p>
          <a:p>
            <a:endParaRPr lang="es-ES" sz="1600" b="1" dirty="0">
              <a:solidFill>
                <a:srgbClr val="9B15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s-ES" sz="16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AJUSTES RAZONABLES</a:t>
            </a:r>
            <a:r>
              <a:rPr lang="es-ES" sz="1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: </a:t>
            </a: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Modificaciones y adaptaciones necesarias y adecuadas que no pongan una </a:t>
            </a:r>
            <a:r>
              <a:rPr lang="es-ES" sz="1600" b="1" dirty="0" err="1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craga</a:t>
            </a: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desproporcionada cuando se requieran en un caso particular, para garantizar a las personas el goce, en igualdad de condiciones con los demás. </a:t>
            </a:r>
          </a:p>
          <a:p>
            <a:endParaRPr lang="es-ES" sz="1600" b="1" dirty="0">
              <a:solidFill>
                <a:srgbClr val="9B15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s-ES" sz="1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MEDIDAS ESPECÍFICAS</a:t>
            </a: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: acciones para revertir la discriminación y acelerar o lograr la igualdad de personas vulnerables.</a:t>
            </a:r>
            <a:endParaRPr lang="en-US" sz="1600" b="1" dirty="0">
              <a:solidFill>
                <a:srgbClr val="9B15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2F2C581-1BE0-FF0B-4A4A-B5DC05FDDA51}"/>
              </a:ext>
            </a:extLst>
          </p:cNvPr>
          <p:cNvSpPr txBox="1"/>
          <p:nvPr/>
        </p:nvSpPr>
        <p:spPr>
          <a:xfrm>
            <a:off x="3570514" y="1523993"/>
            <a:ext cx="4998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ACCIONES A IMPLEMENTAR </a:t>
            </a:r>
            <a:endParaRPr lang="en-US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97939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49 ideas de Fondos para diapositivas | fondos para diapositivas,  diapositivas, fondos">
            <a:extLst>
              <a:ext uri="{FF2B5EF4-FFF2-40B4-BE49-F238E27FC236}">
                <a16:creationId xmlns:a16="http://schemas.microsoft.com/office/drawing/2014/main" id="{9509F791-87A5-F9A2-D5D6-D22BF31BC8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78"/>
            <a:ext cx="12192000" cy="6844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64C4C1BA-1778-FD3E-DE1A-7CF1089007F9}"/>
              </a:ext>
            </a:extLst>
          </p:cNvPr>
          <p:cNvSpPr txBox="1"/>
          <p:nvPr/>
        </p:nvSpPr>
        <p:spPr>
          <a:xfrm>
            <a:off x="2756263" y="2185852"/>
            <a:ext cx="662722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ESCOLAR</a:t>
            </a:r>
          </a:p>
          <a:p>
            <a:pPr algn="ctr"/>
            <a:endParaRPr lang="es-ES" sz="1600" b="1" u="sng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Coordinación que permita a las escuelas en lo individual de los conocimientos, competencias y herramientas para la formulación de un proyecto escolar </a:t>
            </a:r>
            <a:r>
              <a:rPr lang="es-ES" sz="1600" b="1" dirty="0" err="1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incluyenteque</a:t>
            </a: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garantice el derecho a la educación según su tipo, nivel y modalidad.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Diagnostico a las barreras que enfrenta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Sensibilizar a la comunidad educativa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Formular de manera participativa su proyecto escolar incluyente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Ajustes razonables, infraestructura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Gestionar la participación, acompañamientos o apoyos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Canalizar casos.</a:t>
            </a:r>
            <a:endParaRPr lang="en-US" sz="1600" b="1" dirty="0">
              <a:solidFill>
                <a:srgbClr val="9B15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2F2C581-1BE0-FF0B-4A4A-B5DC05FDDA51}"/>
              </a:ext>
            </a:extLst>
          </p:cNvPr>
          <p:cNvSpPr txBox="1"/>
          <p:nvPr/>
        </p:nvSpPr>
        <p:spPr>
          <a:xfrm>
            <a:off x="3596640" y="1680754"/>
            <a:ext cx="4998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Niveles de implementación </a:t>
            </a:r>
            <a:endParaRPr lang="en-US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17747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49 ideas de Fondos para diapositivas | fondos para diapositivas,  diapositivas, fondos">
            <a:extLst>
              <a:ext uri="{FF2B5EF4-FFF2-40B4-BE49-F238E27FC236}">
                <a16:creationId xmlns:a16="http://schemas.microsoft.com/office/drawing/2014/main" id="{9509F791-87A5-F9A2-D5D6-D22BF31BC8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78"/>
            <a:ext cx="12192000" cy="6844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64C4C1BA-1778-FD3E-DE1A-7CF1089007F9}"/>
              </a:ext>
            </a:extLst>
          </p:cNvPr>
          <p:cNvSpPr txBox="1"/>
          <p:nvPr/>
        </p:nvSpPr>
        <p:spPr>
          <a:xfrm>
            <a:off x="2756263" y="2185852"/>
            <a:ext cx="66272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ogle Sans"/>
              </a:rPr>
              <a:t>TERRITORIAL</a:t>
            </a:r>
          </a:p>
          <a:p>
            <a:pPr algn="ctr"/>
            <a:endParaRPr lang="es-ES" sz="1600" b="1" u="sng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ogle Sans"/>
            </a:endParaRPr>
          </a:p>
          <a:p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ogle Sans"/>
              </a:rPr>
              <a:t> </a:t>
            </a:r>
            <a:r>
              <a:rPr lang="es-ES" sz="1600" b="1" dirty="0" err="1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ogle Sans"/>
              </a:rPr>
              <a:t>Coordinacion</a:t>
            </a: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ogle Sans"/>
              </a:rPr>
              <a:t> para </a:t>
            </a:r>
            <a:r>
              <a:rPr lang="es-ES" sz="1600" b="1" dirty="0" err="1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ogle Sans"/>
              </a:rPr>
              <a:t>compañar</a:t>
            </a: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ogle Sans"/>
              </a:rPr>
              <a:t> la ENEI en distintas zonas a partir de diagnósticos </a:t>
            </a:r>
            <a:r>
              <a:rPr lang="es-ES" sz="1600" b="1" dirty="0" err="1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ogle Sans"/>
              </a:rPr>
              <a:t>loxales</a:t>
            </a: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ogle Sans"/>
              </a:rPr>
              <a:t> sobre grupos excluidos que enfrentas ABP.</a:t>
            </a:r>
          </a:p>
          <a:p>
            <a:endParaRPr lang="es-ES" sz="1600" b="1" dirty="0">
              <a:solidFill>
                <a:srgbClr val="9B15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ogle San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ogle Sans"/>
              </a:rPr>
              <a:t>Diseños de instrumentos </a:t>
            </a:r>
            <a:r>
              <a:rPr lang="es-ES" sz="1600" b="1" dirty="0" err="1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ogle Sans"/>
              </a:rPr>
              <a:t>pragmáticow</a:t>
            </a: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ogle Sans"/>
              </a:rPr>
              <a:t>, normativos y didácticos.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600" b="1" dirty="0" err="1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ogle Sans"/>
              </a:rPr>
              <a:t>Deberan</a:t>
            </a: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ogle Sans"/>
              </a:rPr>
              <a:t> implementarse en planes estatales.</a:t>
            </a:r>
            <a:endParaRPr lang="en-US" sz="1600" b="1" dirty="0">
              <a:solidFill>
                <a:srgbClr val="9B15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2F2C581-1BE0-FF0B-4A4A-B5DC05FDDA51}"/>
              </a:ext>
            </a:extLst>
          </p:cNvPr>
          <p:cNvSpPr txBox="1"/>
          <p:nvPr/>
        </p:nvSpPr>
        <p:spPr>
          <a:xfrm>
            <a:off x="3596640" y="1680754"/>
            <a:ext cx="4998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Niveles de implementación </a:t>
            </a:r>
            <a:endParaRPr lang="en-US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8397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49 ideas de Fondos para diapositivas | fondos para diapositivas,  diapositivas, fondos">
            <a:extLst>
              <a:ext uri="{FF2B5EF4-FFF2-40B4-BE49-F238E27FC236}">
                <a16:creationId xmlns:a16="http://schemas.microsoft.com/office/drawing/2014/main" id="{9509F791-87A5-F9A2-D5D6-D22BF31BC8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78"/>
            <a:ext cx="12192000" cy="6844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64C4C1BA-1778-FD3E-DE1A-7CF1089007F9}"/>
              </a:ext>
            </a:extLst>
          </p:cNvPr>
          <p:cNvSpPr txBox="1"/>
          <p:nvPr/>
        </p:nvSpPr>
        <p:spPr>
          <a:xfrm>
            <a:off x="2756263" y="2185852"/>
            <a:ext cx="66272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ESTRATÉGICO</a:t>
            </a:r>
          </a:p>
          <a:p>
            <a:pPr algn="ctr"/>
            <a:endParaRPr lang="es-ES" sz="1600" b="1" u="sng" dirty="0">
              <a:solidFill>
                <a:srgbClr val="9B15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Concurrencia de autoridades educativas y aquellas otras que están involucradas en la gestión del entorno.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Programa coordinador “ NADIE ATRÁS NADIE AFUERA”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600" b="1" dirty="0">
                <a:solidFill>
                  <a:srgbClr val="9B15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Programa especial de brechas y barreras de acceso y permanencia en cada subsistema educativo.</a:t>
            </a:r>
            <a:endParaRPr lang="en-US" sz="1600" b="1" dirty="0">
              <a:solidFill>
                <a:srgbClr val="9B15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2F2C581-1BE0-FF0B-4A4A-B5DC05FDDA51}"/>
              </a:ext>
            </a:extLst>
          </p:cNvPr>
          <p:cNvSpPr txBox="1"/>
          <p:nvPr/>
        </p:nvSpPr>
        <p:spPr>
          <a:xfrm>
            <a:off x="3596640" y="1680754"/>
            <a:ext cx="4998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Niveles de implementación </a:t>
            </a:r>
            <a:endParaRPr lang="en-US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249988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628</Words>
  <Application>Microsoft Office PowerPoint</Application>
  <PresentationFormat>Panorámica</PresentationFormat>
  <Paragraphs>58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Google Sans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Rocio Alejandra Jaime</dc:creator>
  <cp:lastModifiedBy>Rocio Alejandra Jaime</cp:lastModifiedBy>
  <cp:revision>3</cp:revision>
  <dcterms:created xsi:type="dcterms:W3CDTF">2023-05-25T03:13:57Z</dcterms:created>
  <dcterms:modified xsi:type="dcterms:W3CDTF">2023-05-25T21:31:54Z</dcterms:modified>
</cp:coreProperties>
</file>